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slideLayouts/slideLayout48.xml" ContentType="application/vnd.openxmlformats-officedocument.presentationml.slideLayout+xml"/>
  <Override PartName="/ppt/theme/theme9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10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64" r:id="rId3"/>
    <p:sldMasterId id="2147483674" r:id="rId4"/>
    <p:sldMasterId id="2147483690" r:id="rId5"/>
    <p:sldMasterId id="2147483703" r:id="rId6"/>
    <p:sldMasterId id="2147483776" r:id="rId7"/>
    <p:sldMasterId id="2147483800" r:id="rId8"/>
    <p:sldMasterId id="2147483823" r:id="rId9"/>
    <p:sldMasterId id="2147483861" r:id="rId10"/>
    <p:sldMasterId id="2147483873" r:id="rId11"/>
  </p:sldMasterIdLst>
  <p:notesMasterIdLst>
    <p:notesMasterId r:id="rId23"/>
  </p:notesMasterIdLst>
  <p:sldIdLst>
    <p:sldId id="692" r:id="rId12"/>
    <p:sldId id="808" r:id="rId13"/>
    <p:sldId id="694" r:id="rId14"/>
    <p:sldId id="693" r:id="rId15"/>
    <p:sldId id="732" r:id="rId16"/>
    <p:sldId id="356" r:id="rId17"/>
    <p:sldId id="257" r:id="rId18"/>
    <p:sldId id="280" r:id="rId19"/>
    <p:sldId id="822" r:id="rId20"/>
    <p:sldId id="269" r:id="rId21"/>
    <p:sldId id="279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b="1" kern="1200">
        <a:solidFill>
          <a:srgbClr val="800000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b="1" kern="1200">
        <a:solidFill>
          <a:srgbClr val="800000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b="1" kern="1200">
        <a:solidFill>
          <a:srgbClr val="800000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b="1" kern="1200">
        <a:solidFill>
          <a:srgbClr val="800000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b="1" kern="1200">
        <a:solidFill>
          <a:srgbClr val="800000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sz="1400" b="1" kern="1200">
        <a:solidFill>
          <a:srgbClr val="800000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sz="1400" b="1" kern="1200">
        <a:solidFill>
          <a:srgbClr val="800000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sz="1400" b="1" kern="1200">
        <a:solidFill>
          <a:srgbClr val="800000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sz="1400" b="1" kern="1200">
        <a:solidFill>
          <a:srgbClr val="800000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ssica Stevens" initials="J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8B5015"/>
    <a:srgbClr val="996600"/>
    <a:srgbClr val="CC6600"/>
    <a:srgbClr val="FF6600"/>
    <a:srgbClr val="FF0000"/>
    <a:srgbClr val="008000"/>
    <a:srgbClr val="FFFF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0" autoAdjust="0"/>
    <p:restoredTop sz="94660"/>
  </p:normalViewPr>
  <p:slideViewPr>
    <p:cSldViewPr snapToGrid="0">
      <p:cViewPr>
        <p:scale>
          <a:sx n="130" d="100"/>
          <a:sy n="130" d="100"/>
        </p:scale>
        <p:origin x="-1272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9.xml"/><Relationship Id="rId20" Type="http://schemas.openxmlformats.org/officeDocument/2006/relationships/slide" Target="slides/slide9.xml"/><Relationship Id="rId21" Type="http://schemas.openxmlformats.org/officeDocument/2006/relationships/slide" Target="slides/slide10.xml"/><Relationship Id="rId22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commentAuthors" Target="commentAuthors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" Target="slides/slide1.xml"/><Relationship Id="rId13" Type="http://schemas.openxmlformats.org/officeDocument/2006/relationships/slide" Target="slides/slide2.xml"/><Relationship Id="rId14" Type="http://schemas.openxmlformats.org/officeDocument/2006/relationships/slide" Target="slides/slide3.xml"/><Relationship Id="rId15" Type="http://schemas.openxmlformats.org/officeDocument/2006/relationships/slide" Target="slides/slide4.xml"/><Relationship Id="rId16" Type="http://schemas.openxmlformats.org/officeDocument/2006/relationships/slide" Target="slides/slide5.xml"/><Relationship Id="rId17" Type="http://schemas.openxmlformats.org/officeDocument/2006/relationships/slide" Target="slides/slide6.xml"/><Relationship Id="rId18" Type="http://schemas.openxmlformats.org/officeDocument/2006/relationships/slide" Target="slides/slide7.xml"/><Relationship Id="rId19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FCCF0C6A-3D63-3E45-AD75-FBD740DCAD19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537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F0C6A-3D63-3E45-AD75-FBD740DCAD1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044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F0C6A-3D63-3E45-AD75-FBD740DCAD1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855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2A5C59-D94D-1540-9B1D-5EAE3D9C1EEA}" type="slidenum">
              <a:rPr lang="en-US"/>
              <a:pPr/>
              <a:t>11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F0C6A-3D63-3E45-AD75-FBD740DCAD1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656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F0C6A-3D63-3E45-AD75-FBD740DCAD1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98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F0C6A-3D63-3E45-AD75-FBD740DCAD1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176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C010EEB-C5AB-A74F-8261-CA317242B050}" type="slidenum">
              <a:rPr lang="en-US" sz="1200" b="0">
                <a:solidFill>
                  <a:prstClr val="black"/>
                </a:solidFill>
              </a:rPr>
              <a:pPr eaLnBrk="1" hangingPunct="1"/>
              <a:t>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5D04B0-B105-E746-9ED6-426CD8F16AAB}" type="slidenum">
              <a:rPr lang="es-ES">
                <a:solidFill>
                  <a:prstClr val="black"/>
                </a:solidFill>
              </a:rPr>
              <a:pPr/>
              <a:t>6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251906" name="Rectangle 1031"/>
          <p:cNvSpPr txBox="1">
            <a:spLocks noGrp="1" noChangeArrowheads="1"/>
          </p:cNvSpPr>
          <p:nvPr/>
        </p:nvSpPr>
        <p:spPr bwMode="auto">
          <a:xfrm>
            <a:off x="3886908" y="8686288"/>
            <a:ext cx="2969459" cy="45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12" tIns="44855" rIns="89712" bIns="44855" anchor="b"/>
          <a:lstStyle>
            <a:lvl1pPr defTabSz="896938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37222113" indent="-36772850" defTabSz="896938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50734913" indent="-49837975" defTabSz="896938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B1F80E56-AB15-3341-9958-8ABCCE5385C6}" type="slidenum">
              <a:rPr lang="en-GB" sz="1200" b="0" smtClean="0">
                <a:solidFill>
                  <a:prstClr val="black"/>
                </a:solidFill>
                <a:ea typeface="ヒラギノ角ゴ Pro W3" charset="0"/>
                <a:cs typeface="ヒラギノ角ゴ Pro W3" charset="0"/>
              </a:rPr>
              <a:pPr algn="r"/>
              <a:t>6</a:t>
            </a:fld>
            <a:endParaRPr lang="en-GB" sz="1200" b="0" smtClean="0">
              <a:solidFill>
                <a:prstClr val="black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251907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5190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4005" y="4341683"/>
            <a:ext cx="5489991" cy="4115019"/>
          </a:xfrm>
        </p:spPr>
        <p:txBody>
          <a:bodyPr lIns="89712" tIns="44855" rIns="89712" bIns="44855"/>
          <a:lstStyle/>
          <a:p>
            <a:r>
              <a:rPr lang="en-US"/>
              <a:t>Human cancers often arise due to mutations in cellular signaling pathways that coordinate and regulate cell proliferation and survival.</a:t>
            </a:r>
          </a:p>
          <a:p>
            <a:r>
              <a:rPr lang="en-US"/>
              <a:t>The mitogen-activated protein kinase (MAPK) pathways are major signal transduction routes that transfer and amplify messages from the cell surface to the nucleus, producing a range of cellular effects eg cell proliferation.</a:t>
            </a:r>
            <a:r>
              <a:rPr lang="en-US" baseline="30000"/>
              <a:t>1,2</a:t>
            </a:r>
          </a:p>
          <a:p>
            <a:r>
              <a:rPr lang="en-US"/>
              <a:t>There are several distinct MAPK pathways, important in the regulation of cell proliferation, differentiation, development, inflammation, survival and migration.</a:t>
            </a:r>
            <a:r>
              <a:rPr lang="en-US" baseline="30000"/>
              <a:t>1,2</a:t>
            </a:r>
          </a:p>
          <a:p>
            <a:endParaRPr lang="en-US" b="1"/>
          </a:p>
          <a:p>
            <a:r>
              <a:rPr lang="en-US" sz="1000" b="1"/>
              <a:t>References</a:t>
            </a:r>
          </a:p>
          <a:p>
            <a:r>
              <a:rPr lang="en-US" sz="1000"/>
              <a:t>1.  Kolch W.  </a:t>
            </a:r>
            <a:r>
              <a:rPr lang="en-US" sz="1000" i="1"/>
              <a:t>Biochem J</a:t>
            </a:r>
            <a:r>
              <a:rPr lang="en-US" sz="1000"/>
              <a:t> 2000;</a:t>
            </a:r>
            <a:r>
              <a:rPr lang="en-US" sz="1000" b="1"/>
              <a:t> 351</a:t>
            </a:r>
            <a:r>
              <a:rPr lang="en-US" sz="1000"/>
              <a:t>: 289–305</a:t>
            </a:r>
          </a:p>
          <a:p>
            <a:r>
              <a:rPr lang="en-US" sz="1000"/>
              <a:t>2.  Schaeffer HJ, Weber MJ.  </a:t>
            </a:r>
            <a:r>
              <a:rPr lang="en-US" sz="1000" i="1"/>
              <a:t>Mol Cell Biol</a:t>
            </a:r>
            <a:r>
              <a:rPr lang="en-US" sz="1000"/>
              <a:t> 1999; </a:t>
            </a:r>
            <a:r>
              <a:rPr lang="en-US" sz="1000" b="1"/>
              <a:t>19</a:t>
            </a:r>
            <a:r>
              <a:rPr lang="en-US" sz="1000"/>
              <a:t>: 2435–2444</a:t>
            </a:r>
          </a:p>
          <a:p>
            <a:endParaRPr lang="en-US" sz="1000"/>
          </a:p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2A5C59-D94D-1540-9B1D-5EAE3D9C1EEA}" type="slidenum">
              <a:rPr lang="en-US"/>
              <a:pPr/>
              <a:t>7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2A5C59-D94D-1540-9B1D-5EAE3D9C1EEA}" type="slidenum">
              <a:rPr lang="en-US"/>
              <a:pPr/>
              <a:t>8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F0C6A-3D63-3E45-AD75-FBD740DCAD1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55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4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58BB635-3647-ED42-A0F7-D94B19E2DF7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1E74ABD-6CC0-D941-8DAA-B5498A4257C0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290360F-3057-AA4F-9305-0B205964EA73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940B5D-1442-FB4D-B441-D53040305295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5335A54-B132-4543-9311-FC96C6322D9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3D12D-CB90-6345-AE77-DB6B0245D545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237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41100-FB2E-C84A-839C-9E914114874C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844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C1DF22-13E0-8A41-90FE-24ED8FE8C9DF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752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19AE1-C91C-A643-8868-52C149685848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96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3CAB7-0A34-6A4B-9A3A-DE4E5CE35C9C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201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3FE9B-3A5C-9249-8737-A0B64750AFB3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38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A1B1F6C-F802-7245-B503-6D54253E5BDB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51332-D40C-2348-88FA-A173B3A87AF9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569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62AF7-D397-6C47-BF2A-23C6FE70CFC3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3338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468EB-95EE-5C41-AC18-053BD8256CA1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3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26900-109E-3943-8522-233C66CCD320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7183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59D3E-BC61-CC48-80B0-15393525B1A3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010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ab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ED28F32-609A-C24F-976A-EB05E255D84C}" type="slidenum">
              <a:rPr lang="es-ES">
                <a:solidFill>
                  <a:srgbClr val="000000"/>
                </a:solidFill>
              </a:rPr>
              <a:pPr/>
              <a:t>‹Nr.›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6119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754063"/>
            <a:ext cx="7931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ヒラギノ角ゴ Pro W3" charset="0"/>
                <a:cs typeface="ヒラギノ角ゴ Pro W3" charset="0"/>
              </a:rPr>
              <a:t>MOLECULAR TARGETED THERAPY</a:t>
            </a:r>
            <a:br>
              <a:rPr lang="en-US" sz="3600" b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ヒラギノ角ゴ Pro W3" charset="0"/>
                <a:cs typeface="ヒラギノ角ゴ Pro W3" charset="0"/>
              </a:rPr>
            </a:br>
            <a:r>
              <a:rPr lang="en-US" sz="3600" b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ヒラギノ角ゴ Pro W3" charset="0"/>
                <a:cs typeface="ヒラギノ角ゴ Pro W3" charset="0"/>
              </a:rPr>
              <a:t>OF CANCER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82688" y="174625"/>
            <a:ext cx="6762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PGothic" charset="0"/>
                <a:cs typeface="MS PGothic" charset="0"/>
              </a:rPr>
              <a:t>8th Latin American Medical Education Workshop</a:t>
            </a:r>
          </a:p>
        </p:txBody>
      </p:sp>
      <p:pic>
        <p:nvPicPr>
          <p:cNvPr id="6" name="Picture 6" descr="MTTC LOGO ohne Hintergr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0" y="4360863"/>
            <a:ext cx="175260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9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95525"/>
            <a:ext cx="7772400" cy="1470025"/>
          </a:xfrm>
        </p:spPr>
        <p:txBody>
          <a:bodyPr anchor="t"/>
          <a:lstStyle>
            <a:lvl1pPr algn="ctr">
              <a:defRPr sz="3600">
                <a:ea typeface="MS PGothic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36988"/>
            <a:ext cx="6400800" cy="1752600"/>
          </a:xfrm>
        </p:spPr>
        <p:txBody>
          <a:bodyPr/>
          <a:lstStyle>
            <a:lvl1pPr marL="0" indent="0" algn="ctr">
              <a:spcBef>
                <a:spcPct val="0"/>
              </a:spcBef>
              <a:buClrTx/>
              <a:buFontTx/>
              <a:buNone/>
              <a:defRPr sz="320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57328032"/>
      </p:ext>
    </p:extLst>
  </p:cSld>
  <p:clrMapOvr>
    <a:masterClrMapping/>
  </p:clrMapOvr>
  <p:transition xmlns:p14="http://schemas.microsoft.com/office/powerpoint/2010/main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2292966"/>
      </p:ext>
    </p:extLst>
  </p:cSld>
  <p:clrMapOvr>
    <a:masterClrMapping/>
  </p:clrMapOvr>
  <p:transition xmlns:p14="http://schemas.microsoft.com/office/powerpoint/2010/main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608644561"/>
      </p:ext>
    </p:extLst>
  </p:cSld>
  <p:clrMapOvr>
    <a:masterClrMapping/>
  </p:clrMapOvr>
  <p:transition xmlns:p14="http://schemas.microsoft.com/office/powerpoint/2010/main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92113" y="1790700"/>
            <a:ext cx="4071937" cy="424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16450" y="1790700"/>
            <a:ext cx="4073525" cy="424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9018674"/>
      </p:ext>
    </p:extLst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3FD326-9ABF-C94C-B3AA-27986E04A5D2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3751988"/>
      </p:ext>
    </p:extLst>
  </p:cSld>
  <p:clrMapOvr>
    <a:masterClrMapping/>
  </p:clrMapOvr>
  <p:transition xmlns:p14="http://schemas.microsoft.com/office/powerpoint/2010/main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894498"/>
      </p:ext>
    </p:extLst>
  </p:cSld>
  <p:clrMapOvr>
    <a:masterClrMapping/>
  </p:clrMapOvr>
  <p:transition xmlns:p14="http://schemas.microsoft.com/office/powerpoint/2010/main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466010"/>
      </p:ext>
    </p:extLst>
  </p:cSld>
  <p:clrMapOvr>
    <a:masterClrMapping/>
  </p:clrMapOvr>
  <p:transition xmlns:p14="http://schemas.microsoft.com/office/powerpoint/2010/main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256069300"/>
      </p:ext>
    </p:extLst>
  </p:cSld>
  <p:clrMapOvr>
    <a:masterClrMapping/>
  </p:clrMapOvr>
  <p:transition xmlns:p14="http://schemas.microsoft.com/office/powerpoint/2010/main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400532994"/>
      </p:ext>
    </p:extLst>
  </p:cSld>
  <p:clrMapOvr>
    <a:masterClrMapping/>
  </p:clrMapOvr>
  <p:transition xmlns:p14="http://schemas.microsoft.com/office/powerpoint/2010/main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7172273"/>
      </p:ext>
    </p:extLst>
  </p:cSld>
  <p:clrMapOvr>
    <a:masterClrMapping/>
  </p:clrMapOvr>
  <p:transition xmlns:p14="http://schemas.microsoft.com/office/powerpoint/2010/main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4975" y="334963"/>
            <a:ext cx="2130425" cy="57038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92113" y="334963"/>
            <a:ext cx="6240462" cy="57038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5337450"/>
      </p:ext>
    </p:extLst>
  </p:cSld>
  <p:clrMapOvr>
    <a:masterClrMapping/>
  </p:clrMapOvr>
  <p:transition xmlns:p14="http://schemas.microsoft.com/office/powerpoint/2010/main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300871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85070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065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0374E86-6078-AC49-9266-5538BBB15E25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45486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47344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01191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04653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740049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29743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47371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67476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6C5891-2402-E44F-AA61-00F941D07E1F}" type="slidenum">
              <a:rPr lang="en-US">
                <a:solidFill>
                  <a:srgbClr val="000000"/>
                </a:solidFill>
                <a:latin typeface="Arial"/>
              </a:rPr>
              <a:pPr/>
              <a:t>‹Nr.›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09490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4415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2504090-7713-C04E-B036-B3469A5CDFE5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67174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46251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8406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6494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92963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34899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40395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63164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91196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26/01/14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7014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B69D52-7E31-0641-B91A-68ADAB7348A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5" name="Rectangle 15"/>
          <p:cNvSpPr>
            <a:spLocks noChangeArrowheads="1"/>
          </p:cNvSpPr>
          <p:nvPr userDrawn="1"/>
        </p:nvSpPr>
        <p:spPr bwMode="auto">
          <a:xfrm>
            <a:off x="0" y="0"/>
            <a:ext cx="9144000" cy="589121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endParaRPr lang="es-ES" sz="1800" b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1075223" name="Picture 23" descr="PresentationLoad"/>
          <p:cNvPicPr>
            <a:picLocks noChangeAspect="1" noChangeArrowheads="1"/>
          </p:cNvPicPr>
          <p:nvPr userDrawn="1"/>
        </p:nvPicPr>
        <p:blipFill>
          <a:blip r:embed="rId2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288" y="6210300"/>
            <a:ext cx="231775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889101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0366579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87185692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6887631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5065625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5855213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8668659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09512051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221909281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7897699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7CC3471-6D35-ED4C-9618-FCC673EBFBE0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9796126"/>
      </p:ext>
    </p:extLst>
  </p:cSld>
  <p:clrMapOvr>
    <a:masterClrMapping/>
  </p:clrMapOvr>
  <p:transition xmlns:p14="http://schemas.microsoft.com/office/powerpoint/2010/main" spd="med" advClick="0" advTm="6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4D487A8-AEB2-7242-BF9D-B23D794A061A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93274A2-EC94-644B-BE72-50DF6362C74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9.xml"/><Relationship Id="rId12" Type="http://schemas.openxmlformats.org/officeDocument/2006/relationships/theme" Target="../theme/theme10.xml"/><Relationship Id="rId1" Type="http://schemas.openxmlformats.org/officeDocument/2006/relationships/slideLayout" Target="../slideLayouts/slideLayout49.xml"/><Relationship Id="rId2" Type="http://schemas.openxmlformats.org/officeDocument/2006/relationships/slideLayout" Target="../slideLayouts/slideLayout50.xml"/><Relationship Id="rId3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6.xml"/><Relationship Id="rId9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8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0.xml"/><Relationship Id="rId12" Type="http://schemas.openxmlformats.org/officeDocument/2006/relationships/theme" Target="../theme/theme11.xml"/><Relationship Id="rId13" Type="http://schemas.openxmlformats.org/officeDocument/2006/relationships/image" Target="../media/image4.png"/><Relationship Id="rId1" Type="http://schemas.openxmlformats.org/officeDocument/2006/relationships/slideLayout" Target="../slideLayouts/slideLayout60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5.xml"/><Relationship Id="rId13" Type="http://schemas.openxmlformats.org/officeDocument/2006/relationships/theme" Target="../theme/theme5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6.xml"/><Relationship Id="rId12" Type="http://schemas.openxmlformats.org/officeDocument/2006/relationships/theme" Target="../theme/theme6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7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6.xml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tx1"/>
                </a:solidFill>
              </a:defRPr>
            </a:lvl1pPr>
          </a:lstStyle>
          <a:p>
            <a:fld id="{3A798830-7F3F-AC4F-AE25-BD1101F9DCD8}" type="slidenum">
              <a:rPr lang="en-US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BFECD78-3C8E-49F2-8FAB-59489D168ABB}" type="datetimeFigureOut">
              <a:rPr lang="en-US" b="0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26/01/14</a:t>
            </a:fld>
            <a:endParaRPr lang="en-US" b="0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FB56013-B943-42BA-886F-6F9D4EB85E9D}" type="slidenum">
              <a:rPr lang="en-US" b="0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en-US" b="0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2775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196" name="Rectangle 20"/>
          <p:cNvSpPr>
            <a:spLocks noChangeArrowheads="1"/>
          </p:cNvSpPr>
          <p:nvPr userDrawn="1"/>
        </p:nvSpPr>
        <p:spPr bwMode="auto">
          <a:xfrm>
            <a:off x="0" y="0"/>
            <a:ext cx="9144000" cy="589121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endParaRPr lang="es-ES" sz="1800" b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1074202" name="Picture 26" descr="PresentationLoad"/>
          <p:cNvPicPr>
            <a:picLocks noChangeAspect="1" noChangeArrowheads="1"/>
          </p:cNvPicPr>
          <p:nvPr userDrawn="1"/>
        </p:nvPicPr>
        <p:blipFill>
          <a:blip r:embed="rId13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288" y="6210300"/>
            <a:ext cx="231775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709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ransition xmlns:p14="http://schemas.microsoft.com/office/powerpoint/2010/main" spd="med" advClick="0" advTm="60000">
    <p:fade/>
  </p:transition>
  <p:txStyles>
    <p:titleStyle>
      <a:lvl1pPr algn="l" rtl="0" fontAlgn="base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ＭＳ Ｐゴシック" charset="0"/>
        </a:defRPr>
      </a:lvl2pPr>
      <a:lvl3pPr algn="l" rtl="0" fontAlgn="base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ＭＳ Ｐゴシック" charset="0"/>
        </a:defRPr>
      </a:lvl3pPr>
      <a:lvl4pPr algn="l" rtl="0" fontAlgn="base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ＭＳ Ｐゴシック" charset="0"/>
        </a:defRPr>
      </a:lvl4pPr>
      <a:lvl5pPr algn="l" rtl="0" fontAlgn="base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ＭＳ Ｐゴシック" charset="0"/>
        </a:defRPr>
      </a:lvl5pPr>
      <a:lvl6pPr marL="457200" algn="l" rtl="0" fontAlgn="base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ＭＳ Ｐゴシック" charset="0"/>
        </a:defRPr>
      </a:lvl6pPr>
      <a:lvl7pPr marL="914400" algn="l" rtl="0" fontAlgn="base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l" rtl="0" fontAlgn="base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l" rtl="0" fontAlgn="base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190500" indent="-1905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81000" indent="-188913" algn="l" rtl="0" fontAlgn="base">
        <a:spcBef>
          <a:spcPct val="2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  <a:ea typeface="+mn-ea"/>
        </a:defRPr>
      </a:lvl2pPr>
      <a:lvl3pPr marL="561975" indent="-179388" algn="l" rtl="0" fontAlgn="base">
        <a:spcBef>
          <a:spcPct val="2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  <a:ea typeface="+mn-ea"/>
        </a:defRPr>
      </a:lvl3pPr>
      <a:lvl4pPr marL="752475" indent="-188913" algn="l" rtl="0" fontAlgn="base">
        <a:spcBef>
          <a:spcPct val="2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  <a:ea typeface="+mn-ea"/>
        </a:defRPr>
      </a:lvl4pPr>
      <a:lvl5pPr marL="962025" indent="-207963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5pPr>
      <a:lvl6pPr marL="1419225" indent="-207963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6pPr>
      <a:lvl7pPr marL="1876425" indent="-207963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7pPr>
      <a:lvl8pPr marL="2333625" indent="-207963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8pPr>
      <a:lvl9pPr marL="2790825" indent="-207963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5"/>
          <p:cNvSpPr>
            <a:spLocks noChangeArrowheads="1"/>
          </p:cNvSpPr>
          <p:nvPr/>
        </p:nvSpPr>
        <p:spPr bwMode="gray">
          <a:xfrm>
            <a:off x="2162175" y="6408738"/>
            <a:ext cx="47847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000"/>
          </a:p>
        </p:txBody>
      </p: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14325" y="166688"/>
            <a:ext cx="55403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das Titelformat zu bearbeiten</a:t>
            </a:r>
          </a:p>
        </p:txBody>
      </p:sp>
      <p:sp>
        <p:nvSpPr>
          <p:cNvPr id="11269" name="Rectangle 1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19075" y="6408738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r>
              <a:rPr lang="de-DE"/>
              <a:t>Page </a:t>
            </a:r>
            <a:r>
              <a:rPr lang="de-DE">
                <a:sym typeface="Wingdings" charset="2"/>
              </a:rPr>
              <a:t></a:t>
            </a:r>
            <a:r>
              <a:rPr lang="de-DE"/>
              <a:t> </a:t>
            </a:r>
            <a:fld id="{D3716816-ACE4-B04E-B660-15682DEA081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1029" name="Rectangle 1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14325" y="1614488"/>
            <a:ext cx="85248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Formate des Vorlagentextes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gray">
          <a:xfrm>
            <a:off x="7188200" y="6184900"/>
            <a:ext cx="1646238" cy="3778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r>
              <a:rPr lang="de-DE" sz="1600" b="1"/>
              <a:t>YOUR 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 xmlns:p14="http://schemas.microsoft.com/office/powerpoint/2010/main" spd="med">
    <p:fade/>
  </p:transition>
  <p:hf sldNum="0"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6pPr>
      <a:lvl7pPr marL="9144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7pPr>
      <a:lvl8pPr marL="13716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8pPr>
      <a:lvl9pPr marL="18288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9pPr>
    </p:titleStyle>
    <p:bodyStyle>
      <a:lvl1pPr marL="190500" indent="-190500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 b="1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81000" indent="-18891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  <a:ea typeface="ＭＳ Ｐゴシック" charset="-128"/>
        </a:defRPr>
      </a:lvl2pPr>
      <a:lvl3pPr marL="561975" indent="-1793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768350" indent="-2047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  <a:ea typeface="ＭＳ Ｐゴシック" charset="-128"/>
        </a:defRPr>
      </a:lvl4pPr>
      <a:lvl5pPr marL="10509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15081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19653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24225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28797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86118D8-1263-7F46-82CE-E911BEDECE3D}" type="slidenum">
              <a:rPr lang="en-US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tx1"/>
                </a:solidFill>
              </a:defRPr>
            </a:lvl1pPr>
          </a:lstStyle>
          <a:p>
            <a:fld id="{AE922547-0CF5-9F43-B7F1-48D51C2ED958}" type="slidenum">
              <a:rPr lang="en-US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l"/>
            <a:endParaRPr lang="es-ES" b="0" smtClean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 b="0" smtClean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6E782B8-F9FA-FD48-937B-01F5C3950EC8}" type="slidenum">
              <a:rPr lang="es-ES" b="0" smtClean="0">
                <a:solidFill>
                  <a:srgbClr val="000000"/>
                </a:solidFill>
                <a:ea typeface="ＭＳ Ｐゴシック" charset="0"/>
              </a:rPr>
              <a:pPr/>
              <a:t>‹Nr.›</a:t>
            </a:fld>
            <a:endParaRPr lang="es-ES" b="0" smtClean="0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369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A8B7D8"/>
            </a:gs>
            <a:gs pos="100000">
              <a:srgbClr val="A8B7D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TTC LOGO ohne Hintergrund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14414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8803" name="Rectangle 3"/>
          <p:cNvSpPr>
            <a:spLocks noChangeArrowheads="1"/>
          </p:cNvSpPr>
          <p:nvPr/>
        </p:nvSpPr>
        <p:spPr bwMode="auto">
          <a:xfrm>
            <a:off x="0" y="1397000"/>
            <a:ext cx="9144000" cy="76200"/>
          </a:xfrm>
          <a:prstGeom prst="rect">
            <a:avLst/>
          </a:prstGeom>
          <a:gradFill rotWithShape="0">
            <a:gsLst>
              <a:gs pos="0">
                <a:srgbClr val="4B67A5">
                  <a:gamma/>
                  <a:tint val="50196"/>
                  <a:invGamma/>
                </a:srgbClr>
              </a:gs>
              <a:gs pos="100000">
                <a:srgbClr val="4B67A5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s-ES" sz="1800" b="0" smtClean="0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88804" name="Rectangle 4"/>
          <p:cNvSpPr>
            <a:spLocks noChangeArrowheads="1"/>
          </p:cNvSpPr>
          <p:nvPr/>
        </p:nvSpPr>
        <p:spPr bwMode="auto">
          <a:xfrm>
            <a:off x="0" y="1397000"/>
            <a:ext cx="9144000" cy="76200"/>
          </a:xfrm>
          <a:prstGeom prst="rect">
            <a:avLst/>
          </a:prstGeom>
          <a:gradFill rotWithShape="0">
            <a:gsLst>
              <a:gs pos="0">
                <a:srgbClr val="4B67A5">
                  <a:gamma/>
                  <a:tint val="50196"/>
                  <a:invGamma/>
                </a:srgbClr>
              </a:gs>
              <a:gs pos="100000">
                <a:srgbClr val="4B67A5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s-ES" sz="1800" b="0" smtClean="0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88805" name="Rectangle 5"/>
          <p:cNvSpPr>
            <a:spLocks noChangeArrowheads="1"/>
          </p:cNvSpPr>
          <p:nvPr/>
        </p:nvSpPr>
        <p:spPr bwMode="auto">
          <a:xfrm>
            <a:off x="0" y="1397000"/>
            <a:ext cx="9144000" cy="76200"/>
          </a:xfrm>
          <a:prstGeom prst="rect">
            <a:avLst/>
          </a:prstGeom>
          <a:gradFill rotWithShape="0">
            <a:gsLst>
              <a:gs pos="0">
                <a:srgbClr val="4B67A5">
                  <a:gamma/>
                  <a:tint val="50196"/>
                  <a:invGamma/>
                </a:srgbClr>
              </a:gs>
              <a:gs pos="100000">
                <a:srgbClr val="4B67A5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s-ES" sz="1800" b="0" smtClean="0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88806" name="Rectangle 6"/>
          <p:cNvSpPr>
            <a:spLocks noChangeArrowheads="1"/>
          </p:cNvSpPr>
          <p:nvPr/>
        </p:nvSpPr>
        <p:spPr bwMode="auto">
          <a:xfrm>
            <a:off x="0" y="1397000"/>
            <a:ext cx="9144000" cy="76200"/>
          </a:xfrm>
          <a:prstGeom prst="rect">
            <a:avLst/>
          </a:prstGeom>
          <a:gradFill rotWithShape="0">
            <a:gsLst>
              <a:gs pos="0">
                <a:srgbClr val="4B67A5">
                  <a:gamma/>
                  <a:tint val="50196"/>
                  <a:invGamma/>
                </a:srgbClr>
              </a:gs>
              <a:gs pos="100000">
                <a:srgbClr val="4B67A5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s-ES" sz="1800" b="0" smtClean="0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90700"/>
            <a:ext cx="8297862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Erste Ebene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</p:txBody>
      </p:sp>
      <p:sp>
        <p:nvSpPr>
          <p:cNvPr id="58880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800225" y="334963"/>
            <a:ext cx="7115175" cy="941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Klicken Sie, um das Titelformat zu bearbeiten</a:t>
            </a:r>
          </a:p>
        </p:txBody>
      </p:sp>
    </p:spTree>
    <p:extLst>
      <p:ext uri="{BB962C8B-B14F-4D97-AF65-F5344CB8AC3E}">
        <p14:creationId xmlns:p14="http://schemas.microsoft.com/office/powerpoint/2010/main" val="78811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-128"/>
          <a:cs typeface="ＭＳ Ｐゴシック" charset="-128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-128"/>
          <a:cs typeface="ＭＳ Ｐゴシック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-128"/>
          <a:cs typeface="ＭＳ Ｐゴシック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-128"/>
          <a:cs typeface="ＭＳ Ｐゴシック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-128"/>
          <a:cs typeface="ＭＳ Ｐゴシック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2800" b="1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800" b="1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800" b="1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800" b="1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FF0000"/>
        </a:buClr>
        <a:buFont typeface="Wingdings" charset="0"/>
        <a:buChar char="§"/>
        <a:defRPr sz="2400" b="1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Wingdings" charset="0"/>
        <a:buChar char="§"/>
        <a:defRPr sz="2400" b="1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Wingdings" charset="0"/>
        <a:buChar char="§"/>
        <a:defRPr sz="2400" b="1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BFECD78-3C8E-49F2-8FAB-59489D168ABB}" type="datetimeFigureOut">
              <a:rPr lang="en-US" b="0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26/01/14</a:t>
            </a:fld>
            <a:endParaRPr lang="en-US" b="0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FB56013-B943-42BA-886F-6F9D4EB85E9D}" type="slidenum">
              <a:rPr lang="en-US" b="0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en-US" b="0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38214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5"/>
          <p:cNvSpPr>
            <a:spLocks noChangeArrowheads="1"/>
          </p:cNvSpPr>
          <p:nvPr/>
        </p:nvSpPr>
        <p:spPr bwMode="gray">
          <a:xfrm>
            <a:off x="2162184" y="6408738"/>
            <a:ext cx="47847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15" tIns="45655" rIns="91315" bIns="45655">
            <a:prstTxWarp prst="textNoShape">
              <a:avLst/>
            </a:prstTxWarp>
          </a:bodyPr>
          <a:lstStyle/>
          <a:p>
            <a:pPr defTabSz="456580" fontAlgn="auto">
              <a:spcBef>
                <a:spcPts val="0"/>
              </a:spcBef>
              <a:spcAft>
                <a:spcPts val="0"/>
              </a:spcAft>
            </a:pPr>
            <a:endParaRPr lang="en-US" sz="1000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68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14348" y="166692"/>
            <a:ext cx="55403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55" rIns="0" bIns="456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das Titelformat zu bearbeiten</a:t>
            </a:r>
          </a:p>
        </p:txBody>
      </p:sp>
      <p:sp>
        <p:nvSpPr>
          <p:cNvPr id="11269" name="Rectangle 1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19098" y="6408738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15" tIns="45655" rIns="91315" bIns="45655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algn="l" defTabSz="456580" fontAlgn="auto">
              <a:spcBef>
                <a:spcPts val="0"/>
              </a:spcBef>
              <a:spcAft>
                <a:spcPts val="0"/>
              </a:spcAft>
            </a:pPr>
            <a:r>
              <a:rPr lang="de-DE" b="0">
                <a:solidFill>
                  <a:srgbClr val="000000"/>
                </a:solidFill>
                <a:latin typeface="Arial"/>
              </a:rPr>
              <a:t>Page </a:t>
            </a:r>
            <a:r>
              <a:rPr lang="de-DE" b="0">
                <a:solidFill>
                  <a:srgbClr val="000000"/>
                </a:solidFill>
                <a:latin typeface="Arial"/>
                <a:sym typeface="Wingdings" charset="2"/>
              </a:rPr>
              <a:t></a:t>
            </a:r>
            <a:r>
              <a:rPr lang="de-DE" b="0">
                <a:solidFill>
                  <a:srgbClr val="000000"/>
                </a:solidFill>
                <a:latin typeface="Arial"/>
              </a:rPr>
              <a:t> </a:t>
            </a:r>
            <a:fld id="{D647ADB7-BEDE-1940-BA06-D681F9380071}" type="slidenum">
              <a:rPr lang="de-DE" b="0">
                <a:solidFill>
                  <a:srgbClr val="000000"/>
                </a:solidFill>
                <a:latin typeface="Arial"/>
              </a:rPr>
              <a:pPr algn="l" defTabSz="456580" fontAlgn="auto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de-DE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70" name="Rectangle 1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14325" y="1614503"/>
            <a:ext cx="85248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55" rIns="0" bIns="456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Formate des Vorlagentextes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gray">
          <a:xfrm>
            <a:off x="7188200" y="6184932"/>
            <a:ext cx="1646238" cy="3778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wrap="none" lIns="91315" tIns="45655" rIns="91315" bIns="45655" anchor="ctr">
            <a:prstTxWarp prst="textNoShape">
              <a:avLst/>
            </a:prstTxWarp>
          </a:bodyPr>
          <a:lstStyle/>
          <a:p>
            <a:pPr defTabSz="456580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de-DE" sz="1600">
                <a:solidFill>
                  <a:srgbClr val="000000"/>
                </a:solidFill>
                <a:latin typeface="Arial"/>
              </a:rPr>
              <a:t>YOUR LOGO</a:t>
            </a:r>
          </a:p>
        </p:txBody>
      </p:sp>
    </p:spTree>
    <p:extLst>
      <p:ext uri="{BB962C8B-B14F-4D97-AF65-F5344CB8AC3E}">
        <p14:creationId xmlns:p14="http://schemas.microsoft.com/office/powerpoint/2010/main" val="2558980955"/>
      </p:ext>
    </p:extLst>
  </p:cSld>
  <p:clrMap bg1="lt1" tx1="dk1" bg2="lt2" tx2="dk2" accent1="accent1" accent2="accent2" accent3="accent3" accent4="accent4" accent5="accent5" accent6="accent6" hlink="hlink" folHlink="folHlink"/>
  <p:transition xmlns:p14="http://schemas.microsoft.com/office/powerpoint/2010/main" spd="med">
    <p:fade/>
  </p:transition>
  <p:hf sldNum="0"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5pPr>
      <a:lvl6pPr marL="45658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6pPr>
      <a:lvl7pPr marL="913154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7pPr>
      <a:lvl8pPr marL="1369733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8pPr>
      <a:lvl9pPr marL="182631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9pPr>
    </p:titleStyle>
    <p:bodyStyle>
      <a:lvl1pPr marL="190239" indent="-190239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80482" indent="-188656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  <a:ea typeface="ＭＳ Ｐゴシック" charset="-128"/>
        </a:defRPr>
      </a:lvl2pPr>
      <a:lvl3pPr marL="561209" indent="-17914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767303" indent="-204509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  <a:ea typeface="ＭＳ Ｐゴシック" charset="-128"/>
        </a:defRPr>
      </a:lvl4pPr>
      <a:lvl5pPr marL="1049497" indent="-168047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1506073" indent="-168047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1962651" indent="-168047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2419235" indent="-168047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2875805" indent="-168047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65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80" algn="l" defTabSz="4565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54" algn="l" defTabSz="4565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733" algn="l" defTabSz="4565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310" algn="l" defTabSz="4565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889" algn="l" defTabSz="4565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463" algn="l" defTabSz="4565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044" algn="l" defTabSz="4565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616" algn="l" defTabSz="4565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b="0"/>
            </a:lvl1pPr>
          </a:lstStyle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/>
            </a:lvl1pPr>
          </a:lstStyle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/>
            </a:lvl1pPr>
          </a:lstStyle>
          <a:p>
            <a:fld id="{8BAF557F-0625-E948-8C09-FFD38E61650B}" type="slidenum">
              <a:rPr lang="en-US" smtClean="0">
                <a:ea typeface="ＭＳ Ｐゴシック" charset="0"/>
                <a:cs typeface="ＭＳ Ｐゴシック" charset="0"/>
              </a:rPr>
              <a:pPr/>
              <a:t>‹Nr.›</a:t>
            </a:fld>
            <a:endParaRPr lang="en-US" smtClean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45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4" Type="http://schemas.openxmlformats.org/officeDocument/2006/relationships/image" Target="../media/image17.png"/><Relationship Id="rId15" Type="http://schemas.openxmlformats.org/officeDocument/2006/relationships/image" Target="../media/image18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Vía de la MAPK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err="1" smtClean="0"/>
              <a:t>Mitogen</a:t>
            </a:r>
            <a:r>
              <a:rPr lang="es-ES" dirty="0" smtClean="0"/>
              <a:t> </a:t>
            </a:r>
            <a:r>
              <a:rPr lang="es-ES" dirty="0" err="1" smtClean="0"/>
              <a:t>Associated</a:t>
            </a:r>
            <a:r>
              <a:rPr lang="es-ES" dirty="0" smtClean="0"/>
              <a:t> </a:t>
            </a:r>
            <a:r>
              <a:rPr lang="es-ES" dirty="0" err="1" smtClean="0"/>
              <a:t>Protein</a:t>
            </a:r>
            <a:r>
              <a:rPr lang="es-ES" dirty="0" smtClean="0"/>
              <a:t> </a:t>
            </a:r>
            <a:r>
              <a:rPr lang="es-ES" dirty="0" err="1" smtClean="0"/>
              <a:t>Kinase</a:t>
            </a:r>
            <a:r>
              <a:rPr lang="es-ES" dirty="0" smtClean="0"/>
              <a:t> (MAPK)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57400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3373438" y="1366838"/>
            <a:ext cx="1530350" cy="2128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6A884"/>
              </a:gs>
              <a:gs pos="50000">
                <a:srgbClr val="FFF3DD"/>
              </a:gs>
              <a:gs pos="100000">
                <a:srgbClr val="C6A884"/>
              </a:gs>
            </a:gsLst>
            <a:lin ang="0" scaled="1"/>
          </a:gradFill>
          <a:ln w="3175">
            <a:solidFill>
              <a:srgbClr val="A19F4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200" b="1">
              <a:solidFill>
                <a:srgbClr val="987346"/>
              </a:solidFill>
              <a:ea typeface="Arial" charset="0"/>
              <a:cs typeface="Arial" charset="0"/>
            </a:endParaRPr>
          </a:p>
          <a:p>
            <a:pPr algn="ctr"/>
            <a:endParaRPr lang="en-US" sz="1200" b="1">
              <a:solidFill>
                <a:srgbClr val="987346"/>
              </a:solidFill>
              <a:ea typeface="Arial" charset="0"/>
              <a:cs typeface="Arial" charset="0"/>
            </a:endParaRPr>
          </a:p>
          <a:p>
            <a:pPr algn="ctr"/>
            <a:endParaRPr lang="en-US" sz="1200" b="1">
              <a:solidFill>
                <a:srgbClr val="987346"/>
              </a:solidFill>
              <a:ea typeface="Arial" charset="0"/>
              <a:cs typeface="Arial" charset="0"/>
            </a:endParaRPr>
          </a:p>
          <a:p>
            <a:pPr algn="ctr"/>
            <a:endParaRPr lang="en-US" sz="1200" b="1">
              <a:solidFill>
                <a:srgbClr val="987346"/>
              </a:solidFill>
              <a:ea typeface="Arial" charset="0"/>
              <a:cs typeface="Arial" charset="0"/>
            </a:endParaRPr>
          </a:p>
          <a:p>
            <a:pPr algn="ctr"/>
            <a:endParaRPr lang="en-US" sz="1200" b="1">
              <a:solidFill>
                <a:srgbClr val="987346"/>
              </a:solidFill>
              <a:ea typeface="Arial" charset="0"/>
              <a:cs typeface="Arial" charset="0"/>
            </a:endParaRPr>
          </a:p>
          <a:p>
            <a:pPr algn="ctr"/>
            <a:endParaRPr lang="en-US" sz="1200" b="1">
              <a:solidFill>
                <a:srgbClr val="987346"/>
              </a:solidFill>
              <a:ea typeface="Arial" charset="0"/>
              <a:cs typeface="Arial" charset="0"/>
            </a:endParaRPr>
          </a:p>
          <a:p>
            <a:pPr algn="ctr"/>
            <a:endParaRPr lang="en-US" sz="1200" b="1">
              <a:solidFill>
                <a:srgbClr val="987346"/>
              </a:solidFill>
              <a:ea typeface="Arial" charset="0"/>
              <a:cs typeface="Arial" charset="0"/>
            </a:endParaRPr>
          </a:p>
          <a:p>
            <a:pPr algn="ctr"/>
            <a:r>
              <a:rPr lang="en-US" sz="1200" b="1">
                <a:solidFill>
                  <a:srgbClr val="987346"/>
                </a:solidFill>
                <a:ea typeface="Arial" charset="0"/>
                <a:cs typeface="Arial" charset="0"/>
              </a:rPr>
              <a:t>KSR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5888" y="4454525"/>
            <a:ext cx="8853487" cy="2230438"/>
            <a:chOff x="99" y="2624"/>
            <a:chExt cx="5577" cy="1405"/>
          </a:xfrm>
        </p:grpSpPr>
        <p:sp>
          <p:nvSpPr>
            <p:cNvPr id="2054" name="AutoShape 6"/>
            <p:cNvSpPr>
              <a:spLocks noChangeArrowheads="1"/>
            </p:cNvSpPr>
            <p:nvPr/>
          </p:nvSpPr>
          <p:spPr bwMode="auto">
            <a:xfrm>
              <a:off x="175" y="2695"/>
              <a:ext cx="5406" cy="1266"/>
            </a:xfrm>
            <a:prstGeom prst="roundRect">
              <a:avLst>
                <a:gd name="adj" fmla="val 35625"/>
              </a:avLst>
            </a:prstGeom>
            <a:gradFill rotWithShape="1">
              <a:gsLst>
                <a:gs pos="0">
                  <a:srgbClr val="F0F0E0">
                    <a:alpha val="0"/>
                  </a:srgbClr>
                </a:gs>
                <a:gs pos="100000">
                  <a:srgbClr val="F0F0E0">
                    <a:gamma/>
                    <a:tint val="9372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99" y="2624"/>
              <a:ext cx="5577" cy="1405"/>
              <a:chOff x="99" y="2624"/>
              <a:chExt cx="5577" cy="1405"/>
            </a:xfrm>
          </p:grpSpPr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>
                <a:off x="4011" y="2625"/>
                <a:ext cx="1116" cy="90"/>
                <a:chOff x="1146" y="1142"/>
                <a:chExt cx="1116" cy="90"/>
              </a:xfrm>
            </p:grpSpPr>
            <p:grpSp>
              <p:nvGrpSpPr>
                <p:cNvPr id="5" name="Group 9"/>
                <p:cNvGrpSpPr>
                  <a:grpSpLocks/>
                </p:cNvGrpSpPr>
                <p:nvPr/>
              </p:nvGrpSpPr>
              <p:grpSpPr bwMode="auto">
                <a:xfrm>
                  <a:off x="114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6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059" name="Line 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60" name="Oval 1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062" name="Line 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63" name="Oval 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" name="Group 16"/>
                <p:cNvGrpSpPr>
                  <a:grpSpLocks/>
                </p:cNvGrpSpPr>
                <p:nvPr/>
              </p:nvGrpSpPr>
              <p:grpSpPr bwMode="auto">
                <a:xfrm>
                  <a:off x="118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" name="Group 17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066" name="Line 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67" name="Oval 1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069" name="Line 2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70" name="Oval 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" name="Group 23"/>
                <p:cNvGrpSpPr>
                  <a:grpSpLocks/>
                </p:cNvGrpSpPr>
                <p:nvPr/>
              </p:nvGrpSpPr>
              <p:grpSpPr bwMode="auto">
                <a:xfrm>
                  <a:off x="121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12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073" name="Line 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74" name="Oval 2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3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076" name="Line 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77" name="Oval 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4" name="Group 30"/>
                <p:cNvGrpSpPr>
                  <a:grpSpLocks/>
                </p:cNvGrpSpPr>
                <p:nvPr/>
              </p:nvGrpSpPr>
              <p:grpSpPr bwMode="auto">
                <a:xfrm>
                  <a:off x="125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15" name="Group 31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080" name="Line 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81" name="Oval 3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6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083" name="Line 3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84" name="Oval 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7" name="Group 37"/>
                <p:cNvGrpSpPr>
                  <a:grpSpLocks/>
                </p:cNvGrpSpPr>
                <p:nvPr/>
              </p:nvGrpSpPr>
              <p:grpSpPr bwMode="auto">
                <a:xfrm>
                  <a:off x="128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18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087" name="Line 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88" name="Oval 4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9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090" name="Line 4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91" name="Oval 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" name="Group 44"/>
                <p:cNvGrpSpPr>
                  <a:grpSpLocks/>
                </p:cNvGrpSpPr>
                <p:nvPr/>
              </p:nvGrpSpPr>
              <p:grpSpPr bwMode="auto">
                <a:xfrm>
                  <a:off x="132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21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094" name="Line 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95" name="Oval 4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097" name="Line 4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98" name="Oval 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" name="Group 51"/>
                <p:cNvGrpSpPr>
                  <a:grpSpLocks/>
                </p:cNvGrpSpPr>
                <p:nvPr/>
              </p:nvGrpSpPr>
              <p:grpSpPr bwMode="auto">
                <a:xfrm>
                  <a:off x="135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24" name="Group 52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01" name="Line 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02" name="Oval 5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" name="Group 55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04" name="Line 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05" name="Oval 5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" name="Group 58"/>
                <p:cNvGrpSpPr>
                  <a:grpSpLocks/>
                </p:cNvGrpSpPr>
                <p:nvPr/>
              </p:nvGrpSpPr>
              <p:grpSpPr bwMode="auto">
                <a:xfrm>
                  <a:off x="1391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27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08" name="Line 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09" name="Oval 6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11" name="Line 6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12" name="Oval 6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" name="Group 65"/>
                <p:cNvGrpSpPr>
                  <a:grpSpLocks/>
                </p:cNvGrpSpPr>
                <p:nvPr/>
              </p:nvGrpSpPr>
              <p:grpSpPr bwMode="auto">
                <a:xfrm>
                  <a:off x="142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30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15" name="Line 6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16" name="Oval 6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18" name="Line 7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19" name="Oval 7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032" name="Group 72"/>
                <p:cNvGrpSpPr>
                  <a:grpSpLocks/>
                </p:cNvGrpSpPr>
                <p:nvPr/>
              </p:nvGrpSpPr>
              <p:grpSpPr bwMode="auto">
                <a:xfrm>
                  <a:off x="146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8039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22" name="Line 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23" name="Oval 7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047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25" name="Line 7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26" name="Oval 7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048" name="Group 79"/>
                <p:cNvGrpSpPr>
                  <a:grpSpLocks/>
                </p:cNvGrpSpPr>
                <p:nvPr/>
              </p:nvGrpSpPr>
              <p:grpSpPr bwMode="auto">
                <a:xfrm>
                  <a:off x="149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8055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29" name="Line 8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30" name="Oval 8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063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32" name="Line 8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33" name="Oval 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064" name="Group 86"/>
                <p:cNvGrpSpPr>
                  <a:grpSpLocks/>
                </p:cNvGrpSpPr>
                <p:nvPr/>
              </p:nvGrpSpPr>
              <p:grpSpPr bwMode="auto">
                <a:xfrm>
                  <a:off x="153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8065" name="Group 87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36" name="Line 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37" name="Oval 8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072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39" name="Line 9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40" name="Oval 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080" name="Group 93"/>
                <p:cNvGrpSpPr>
                  <a:grpSpLocks/>
                </p:cNvGrpSpPr>
                <p:nvPr/>
              </p:nvGrpSpPr>
              <p:grpSpPr bwMode="auto">
                <a:xfrm>
                  <a:off x="156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8081" name="Group 94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43" name="Line 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44" name="Oval 9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088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46" name="Line 9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47" name="Oval 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096" name="Group 100"/>
                <p:cNvGrpSpPr>
                  <a:grpSpLocks/>
                </p:cNvGrpSpPr>
                <p:nvPr/>
              </p:nvGrpSpPr>
              <p:grpSpPr bwMode="auto">
                <a:xfrm>
                  <a:off x="160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8097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50" name="Line 1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51" name="Oval 10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098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53" name="Line 1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54" name="Oval 1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105" name="Group 107"/>
                <p:cNvGrpSpPr>
                  <a:grpSpLocks/>
                </p:cNvGrpSpPr>
                <p:nvPr/>
              </p:nvGrpSpPr>
              <p:grpSpPr bwMode="auto">
                <a:xfrm>
                  <a:off x="163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8113" name="Group 108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57" name="Line 10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58" name="Oval 11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114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60" name="Line 11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61" name="Oval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121" name="Group 114"/>
                <p:cNvGrpSpPr>
                  <a:grpSpLocks/>
                </p:cNvGrpSpPr>
                <p:nvPr/>
              </p:nvGrpSpPr>
              <p:grpSpPr bwMode="auto">
                <a:xfrm>
                  <a:off x="167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8129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64" name="Line 1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65" name="Oval 1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130" name="Group 118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67" name="Line 11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68" name="Oval 1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131" name="Group 121"/>
                <p:cNvGrpSpPr>
                  <a:grpSpLocks/>
                </p:cNvGrpSpPr>
                <p:nvPr/>
              </p:nvGrpSpPr>
              <p:grpSpPr bwMode="auto">
                <a:xfrm>
                  <a:off x="170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8138" name="Group 122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71" name="Line 1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72" name="Oval 1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146" name="Group 125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74" name="Line 12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75" name="Oval 1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147" name="Group 128"/>
                <p:cNvGrpSpPr>
                  <a:grpSpLocks/>
                </p:cNvGrpSpPr>
                <p:nvPr/>
              </p:nvGrpSpPr>
              <p:grpSpPr bwMode="auto">
                <a:xfrm>
                  <a:off x="174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8154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78" name="Line 13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79" name="Oval 13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162" name="Group 132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81" name="Line 13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82" name="Oval 1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163" name="Group 135"/>
                <p:cNvGrpSpPr>
                  <a:grpSpLocks/>
                </p:cNvGrpSpPr>
                <p:nvPr/>
              </p:nvGrpSpPr>
              <p:grpSpPr bwMode="auto">
                <a:xfrm>
                  <a:off x="177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8164" name="Group 136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85" name="Line 1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86" name="Oval 13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171" name="Group 139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88" name="Line 14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89" name="Oval 1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179" name="Group 142"/>
                <p:cNvGrpSpPr>
                  <a:grpSpLocks/>
                </p:cNvGrpSpPr>
                <p:nvPr/>
              </p:nvGrpSpPr>
              <p:grpSpPr bwMode="auto">
                <a:xfrm>
                  <a:off x="181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8180" name="Group 143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92" name="Line 1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93" name="Oval 14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187" name="Group 146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195" name="Line 14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96" name="Oval 1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195" name="Group 149"/>
                <p:cNvGrpSpPr>
                  <a:grpSpLocks/>
                </p:cNvGrpSpPr>
                <p:nvPr/>
              </p:nvGrpSpPr>
              <p:grpSpPr bwMode="auto">
                <a:xfrm>
                  <a:off x="184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8196" name="Group 150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199" name="Line 1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00" name="Oval 15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197" name="Group 153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02" name="Line 15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03" name="Oval 1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204" name="Group 156"/>
                <p:cNvGrpSpPr>
                  <a:grpSpLocks/>
                </p:cNvGrpSpPr>
                <p:nvPr/>
              </p:nvGrpSpPr>
              <p:grpSpPr bwMode="auto">
                <a:xfrm>
                  <a:off x="188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8212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06" name="Line 1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07" name="Oval 15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13" name="Group 160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09" name="Line 16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10" name="Oval 1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220" name="Group 163"/>
                <p:cNvGrpSpPr>
                  <a:grpSpLocks/>
                </p:cNvGrpSpPr>
                <p:nvPr/>
              </p:nvGrpSpPr>
              <p:grpSpPr bwMode="auto">
                <a:xfrm>
                  <a:off x="191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8228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13" name="Line 16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14" name="Oval 16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29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16" name="Line 16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17" name="Oval 1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230" name="Group 170"/>
                <p:cNvGrpSpPr>
                  <a:grpSpLocks/>
                </p:cNvGrpSpPr>
                <p:nvPr/>
              </p:nvGrpSpPr>
              <p:grpSpPr bwMode="auto">
                <a:xfrm>
                  <a:off x="195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8237" name="Group 171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20" name="Line 1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21" name="Oval 17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45" name="Group 174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23" name="Line 17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24" name="Oval 1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246" name="Group 177"/>
                <p:cNvGrpSpPr>
                  <a:grpSpLocks/>
                </p:cNvGrpSpPr>
                <p:nvPr/>
              </p:nvGrpSpPr>
              <p:grpSpPr bwMode="auto">
                <a:xfrm>
                  <a:off x="198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8253" name="Group 178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27" name="Line 17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28" name="Oval 18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61" name="Group 181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30" name="Line 18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31" name="Oval 1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262" name="Group 184"/>
                <p:cNvGrpSpPr>
                  <a:grpSpLocks/>
                </p:cNvGrpSpPr>
                <p:nvPr/>
              </p:nvGrpSpPr>
              <p:grpSpPr bwMode="auto">
                <a:xfrm>
                  <a:off x="202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8263" name="Group 185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34" name="Line 1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35" name="Oval 18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70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37" name="Line 18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38" name="Oval 1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278" name="Group 191"/>
                <p:cNvGrpSpPr>
                  <a:grpSpLocks/>
                </p:cNvGrpSpPr>
                <p:nvPr/>
              </p:nvGrpSpPr>
              <p:grpSpPr bwMode="auto">
                <a:xfrm>
                  <a:off x="205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8279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41" name="Line 1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42" name="Oval 19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86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44" name="Line 1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45" name="Oval 1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294" name="Group 198"/>
                <p:cNvGrpSpPr>
                  <a:grpSpLocks/>
                </p:cNvGrpSpPr>
                <p:nvPr/>
              </p:nvGrpSpPr>
              <p:grpSpPr bwMode="auto">
                <a:xfrm>
                  <a:off x="209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8295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48" name="Line 20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49" name="Oval 20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96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51" name="Line 2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52" name="Oval 2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303" name="Group 205"/>
                <p:cNvGrpSpPr>
                  <a:grpSpLocks/>
                </p:cNvGrpSpPr>
                <p:nvPr/>
              </p:nvGrpSpPr>
              <p:grpSpPr bwMode="auto">
                <a:xfrm>
                  <a:off x="212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8311" name="Group 206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55" name="Line 20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56" name="Oval 20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12" name="Group 209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58" name="Line 2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59" name="Oval 2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319" name="Group 212"/>
                <p:cNvGrpSpPr>
                  <a:grpSpLocks/>
                </p:cNvGrpSpPr>
                <p:nvPr/>
              </p:nvGrpSpPr>
              <p:grpSpPr bwMode="auto">
                <a:xfrm>
                  <a:off x="216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8327" name="Group 213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62" name="Line 2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63" name="Oval 21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28" name="Group 216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65" name="Line 21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66" name="Oval 2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329" name="Group 219"/>
                <p:cNvGrpSpPr>
                  <a:grpSpLocks/>
                </p:cNvGrpSpPr>
                <p:nvPr/>
              </p:nvGrpSpPr>
              <p:grpSpPr bwMode="auto">
                <a:xfrm>
                  <a:off x="219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8336" name="Group 220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69" name="Line 2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70" name="Oval 22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44" name="Group 223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72" name="Line 2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73" name="Oval 2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345" name="Group 226"/>
                <p:cNvGrpSpPr>
                  <a:grpSpLocks/>
                </p:cNvGrpSpPr>
                <p:nvPr/>
              </p:nvGrpSpPr>
              <p:grpSpPr bwMode="auto">
                <a:xfrm>
                  <a:off x="2233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8352" name="Group 227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76" name="Line 2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77" name="Oval 2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60" name="Group 230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79" name="Line 2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80" name="Oval 2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8361" name="Group 233"/>
              <p:cNvGrpSpPr>
                <a:grpSpLocks/>
              </p:cNvGrpSpPr>
              <p:nvPr/>
            </p:nvGrpSpPr>
            <p:grpSpPr bwMode="auto">
              <a:xfrm flipV="1">
                <a:off x="4014" y="3938"/>
                <a:ext cx="1116" cy="90"/>
                <a:chOff x="1146" y="1142"/>
                <a:chExt cx="1116" cy="90"/>
              </a:xfrm>
            </p:grpSpPr>
            <p:grpSp>
              <p:nvGrpSpPr>
                <p:cNvPr id="8362" name="Group 234"/>
                <p:cNvGrpSpPr>
                  <a:grpSpLocks/>
                </p:cNvGrpSpPr>
                <p:nvPr/>
              </p:nvGrpSpPr>
              <p:grpSpPr bwMode="auto">
                <a:xfrm>
                  <a:off x="114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8369" name="Group 235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84" name="Line 2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85" name="Oval 23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77" name="Group 238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87" name="Line 23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88" name="Oval 2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378" name="Group 241"/>
                <p:cNvGrpSpPr>
                  <a:grpSpLocks/>
                </p:cNvGrpSpPr>
                <p:nvPr/>
              </p:nvGrpSpPr>
              <p:grpSpPr bwMode="auto">
                <a:xfrm>
                  <a:off x="118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8385" name="Group 242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91" name="Line 2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92" name="Oval 24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93" name="Group 245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294" name="Line 24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95" name="Oval 2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394" name="Group 248"/>
                <p:cNvGrpSpPr>
                  <a:grpSpLocks/>
                </p:cNvGrpSpPr>
                <p:nvPr/>
              </p:nvGrpSpPr>
              <p:grpSpPr bwMode="auto">
                <a:xfrm>
                  <a:off x="121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8395" name="Group 249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298" name="Line 2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99" name="Oval 25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402" name="Group 252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01" name="Line 25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02" name="Oval 2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410" name="Group 255"/>
                <p:cNvGrpSpPr>
                  <a:grpSpLocks/>
                </p:cNvGrpSpPr>
                <p:nvPr/>
              </p:nvGrpSpPr>
              <p:grpSpPr bwMode="auto">
                <a:xfrm>
                  <a:off x="125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8411" name="Group 256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05" name="Line 2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06" name="Oval 25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418" name="Group 259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08" name="Line 26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09" name="Oval 2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426" name="Group 262"/>
                <p:cNvGrpSpPr>
                  <a:grpSpLocks/>
                </p:cNvGrpSpPr>
                <p:nvPr/>
              </p:nvGrpSpPr>
              <p:grpSpPr bwMode="auto">
                <a:xfrm>
                  <a:off x="128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8427" name="Group 263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12" name="Line 2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13" name="Oval 26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428" name="Group 266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15" name="Line 2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16" name="Oval 2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435" name="Group 269"/>
                <p:cNvGrpSpPr>
                  <a:grpSpLocks/>
                </p:cNvGrpSpPr>
                <p:nvPr/>
              </p:nvGrpSpPr>
              <p:grpSpPr bwMode="auto">
                <a:xfrm>
                  <a:off x="132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8443" name="Group 270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19" name="Line 2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20" name="Oval 27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444" name="Group 273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22" name="Line 2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23" name="Oval 2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451" name="Group 276"/>
                <p:cNvGrpSpPr>
                  <a:grpSpLocks/>
                </p:cNvGrpSpPr>
                <p:nvPr/>
              </p:nvGrpSpPr>
              <p:grpSpPr bwMode="auto">
                <a:xfrm>
                  <a:off x="135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8459" name="Group 277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26" name="Line 2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27" name="Oval 27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460" name="Group 280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29" name="Line 28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30" name="Oval 2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461" name="Group 283"/>
                <p:cNvGrpSpPr>
                  <a:grpSpLocks/>
                </p:cNvGrpSpPr>
                <p:nvPr/>
              </p:nvGrpSpPr>
              <p:grpSpPr bwMode="auto">
                <a:xfrm>
                  <a:off x="1391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8468" name="Group 284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33" name="Line 28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34" name="Oval 28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476" name="Group 287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36" name="Line 28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37" name="Oval 2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477" name="Group 290"/>
                <p:cNvGrpSpPr>
                  <a:grpSpLocks/>
                </p:cNvGrpSpPr>
                <p:nvPr/>
              </p:nvGrpSpPr>
              <p:grpSpPr bwMode="auto">
                <a:xfrm>
                  <a:off x="142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8484" name="Group 291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40" name="Line 2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41" name="Oval 29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492" name="Group 294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43" name="Line 29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44" name="Oval 2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493" name="Group 297"/>
                <p:cNvGrpSpPr>
                  <a:grpSpLocks/>
                </p:cNvGrpSpPr>
                <p:nvPr/>
              </p:nvGrpSpPr>
              <p:grpSpPr bwMode="auto">
                <a:xfrm>
                  <a:off x="146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8494" name="Group 298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47" name="Line 29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48" name="Oval 30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501" name="Group 301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50" name="Line 30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51" name="Oval 3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509" name="Group 304"/>
                <p:cNvGrpSpPr>
                  <a:grpSpLocks/>
                </p:cNvGrpSpPr>
                <p:nvPr/>
              </p:nvGrpSpPr>
              <p:grpSpPr bwMode="auto">
                <a:xfrm>
                  <a:off x="149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8510" name="Group 305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54" name="Line 30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55" name="Oval 30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517" name="Group 308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57" name="Line 30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58" name="Oval 31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525" name="Group 311"/>
                <p:cNvGrpSpPr>
                  <a:grpSpLocks/>
                </p:cNvGrpSpPr>
                <p:nvPr/>
              </p:nvGrpSpPr>
              <p:grpSpPr bwMode="auto">
                <a:xfrm>
                  <a:off x="153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8526" name="Group 312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61" name="Line 3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62" name="Oval 3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527" name="Group 315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64" name="Line 31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65" name="Oval 3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534" name="Group 318"/>
                <p:cNvGrpSpPr>
                  <a:grpSpLocks/>
                </p:cNvGrpSpPr>
                <p:nvPr/>
              </p:nvGrpSpPr>
              <p:grpSpPr bwMode="auto">
                <a:xfrm>
                  <a:off x="156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8542" name="Group 319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68" name="Line 3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69" name="Oval 3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543" name="Group 322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71" name="Line 32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2" name="Oval 3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550" name="Group 325"/>
                <p:cNvGrpSpPr>
                  <a:grpSpLocks/>
                </p:cNvGrpSpPr>
                <p:nvPr/>
              </p:nvGrpSpPr>
              <p:grpSpPr bwMode="auto">
                <a:xfrm>
                  <a:off x="160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8558" name="Group 326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75" name="Line 3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6" name="Oval 32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559" name="Group 329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78" name="Line 33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9" name="Oval 3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560" name="Group 332"/>
                <p:cNvGrpSpPr>
                  <a:grpSpLocks/>
                </p:cNvGrpSpPr>
                <p:nvPr/>
              </p:nvGrpSpPr>
              <p:grpSpPr bwMode="auto">
                <a:xfrm>
                  <a:off x="163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8561" name="Group 333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82" name="Line 33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83" name="Oval 33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568" name="Group 336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85" name="Line 33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86" name="Oval 3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576" name="Group 339"/>
                <p:cNvGrpSpPr>
                  <a:grpSpLocks/>
                </p:cNvGrpSpPr>
                <p:nvPr/>
              </p:nvGrpSpPr>
              <p:grpSpPr bwMode="auto">
                <a:xfrm>
                  <a:off x="167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8577" name="Group 340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89" name="Line 3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90" name="Oval 34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584" name="Group 343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92" name="Line 34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93" name="Oval 3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592" name="Group 346"/>
                <p:cNvGrpSpPr>
                  <a:grpSpLocks/>
                </p:cNvGrpSpPr>
                <p:nvPr/>
              </p:nvGrpSpPr>
              <p:grpSpPr bwMode="auto">
                <a:xfrm>
                  <a:off x="170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8593" name="Group 347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396" name="Line 34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97" name="Oval 34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594" name="Group 350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399" name="Line 35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00" name="Oval 3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601" name="Group 353"/>
                <p:cNvGrpSpPr>
                  <a:grpSpLocks/>
                </p:cNvGrpSpPr>
                <p:nvPr/>
              </p:nvGrpSpPr>
              <p:grpSpPr bwMode="auto">
                <a:xfrm>
                  <a:off x="174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8609" name="Group 354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03" name="Line 3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04" name="Oval 35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610" name="Group 357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06" name="Line 35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07" name="Oval 3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617" name="Group 360"/>
                <p:cNvGrpSpPr>
                  <a:grpSpLocks/>
                </p:cNvGrpSpPr>
                <p:nvPr/>
              </p:nvGrpSpPr>
              <p:grpSpPr bwMode="auto">
                <a:xfrm>
                  <a:off x="177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8625" name="Group 361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10" name="Line 36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11" name="Oval 36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626" name="Group 364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13" name="Line 36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14" name="Oval 3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627" name="Group 367"/>
                <p:cNvGrpSpPr>
                  <a:grpSpLocks/>
                </p:cNvGrpSpPr>
                <p:nvPr/>
              </p:nvGrpSpPr>
              <p:grpSpPr bwMode="auto">
                <a:xfrm>
                  <a:off x="181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8634" name="Group 368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17" name="Line 36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18" name="Oval 37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642" name="Group 371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20" name="Line 37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21" name="Oval 3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643" name="Group 374"/>
                <p:cNvGrpSpPr>
                  <a:grpSpLocks/>
                </p:cNvGrpSpPr>
                <p:nvPr/>
              </p:nvGrpSpPr>
              <p:grpSpPr bwMode="auto">
                <a:xfrm>
                  <a:off x="184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8650" name="Group 375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24" name="Line 37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25" name="Oval 37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658" name="Group 378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27" name="Line 37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28" name="Oval 3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659" name="Group 381"/>
                <p:cNvGrpSpPr>
                  <a:grpSpLocks/>
                </p:cNvGrpSpPr>
                <p:nvPr/>
              </p:nvGrpSpPr>
              <p:grpSpPr bwMode="auto">
                <a:xfrm>
                  <a:off x="188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8660" name="Group 382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31" name="Line 38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32" name="Oval 38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667" name="Group 385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34" name="Line 38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35" name="Oval 3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675" name="Group 388"/>
                <p:cNvGrpSpPr>
                  <a:grpSpLocks/>
                </p:cNvGrpSpPr>
                <p:nvPr/>
              </p:nvGrpSpPr>
              <p:grpSpPr bwMode="auto">
                <a:xfrm>
                  <a:off x="191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8676" name="Group 389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38" name="Line 39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39" name="Oval 39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683" name="Group 392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41" name="Line 39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42" name="Oval 3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691" name="Group 395"/>
                <p:cNvGrpSpPr>
                  <a:grpSpLocks/>
                </p:cNvGrpSpPr>
                <p:nvPr/>
              </p:nvGrpSpPr>
              <p:grpSpPr bwMode="auto">
                <a:xfrm>
                  <a:off x="195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8692" name="Group 396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45" name="Line 39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46" name="Oval 39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693" name="Group 399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48" name="Line 40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49" name="Oval 4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700" name="Group 402"/>
                <p:cNvGrpSpPr>
                  <a:grpSpLocks/>
                </p:cNvGrpSpPr>
                <p:nvPr/>
              </p:nvGrpSpPr>
              <p:grpSpPr bwMode="auto">
                <a:xfrm>
                  <a:off x="198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8708" name="Group 403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52" name="Line 40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53" name="Oval 40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709" name="Group 406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55" name="Line 40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56" name="Oval 40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716" name="Group 409"/>
                <p:cNvGrpSpPr>
                  <a:grpSpLocks/>
                </p:cNvGrpSpPr>
                <p:nvPr/>
              </p:nvGrpSpPr>
              <p:grpSpPr bwMode="auto">
                <a:xfrm>
                  <a:off x="202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8724" name="Group 410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59" name="Line 4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60" name="Oval 41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725" name="Group 413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62" name="Line 4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63" name="Oval 4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726" name="Group 416"/>
                <p:cNvGrpSpPr>
                  <a:grpSpLocks/>
                </p:cNvGrpSpPr>
                <p:nvPr/>
              </p:nvGrpSpPr>
              <p:grpSpPr bwMode="auto">
                <a:xfrm>
                  <a:off x="205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8733" name="Group 417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66" name="Line 4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67" name="Oval 41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741" name="Group 420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69" name="Line 42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70" name="Oval 4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742" name="Group 423"/>
                <p:cNvGrpSpPr>
                  <a:grpSpLocks/>
                </p:cNvGrpSpPr>
                <p:nvPr/>
              </p:nvGrpSpPr>
              <p:grpSpPr bwMode="auto">
                <a:xfrm>
                  <a:off x="209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8749" name="Group 424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73" name="Line 4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74" name="Oval 42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757" name="Group 427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76" name="Line 4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77" name="Oval 4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758" name="Group 430"/>
                <p:cNvGrpSpPr>
                  <a:grpSpLocks/>
                </p:cNvGrpSpPr>
                <p:nvPr/>
              </p:nvGrpSpPr>
              <p:grpSpPr bwMode="auto">
                <a:xfrm>
                  <a:off x="212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8759" name="Group 431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80" name="Line 4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81" name="Oval 43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766" name="Group 434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83" name="Line 43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84" name="Oval 4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774" name="Group 437"/>
                <p:cNvGrpSpPr>
                  <a:grpSpLocks/>
                </p:cNvGrpSpPr>
                <p:nvPr/>
              </p:nvGrpSpPr>
              <p:grpSpPr bwMode="auto">
                <a:xfrm>
                  <a:off x="216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8775" name="Group 438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87" name="Line 4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88" name="Oval 44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782" name="Group 441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90" name="Line 44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91" name="Oval 4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790" name="Group 444"/>
                <p:cNvGrpSpPr>
                  <a:grpSpLocks/>
                </p:cNvGrpSpPr>
                <p:nvPr/>
              </p:nvGrpSpPr>
              <p:grpSpPr bwMode="auto">
                <a:xfrm>
                  <a:off x="219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8791" name="Group 445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494" name="Line 4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95" name="Oval 44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792" name="Group 448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497" name="Line 44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98" name="Oval 4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799" name="Group 451"/>
                <p:cNvGrpSpPr>
                  <a:grpSpLocks/>
                </p:cNvGrpSpPr>
                <p:nvPr/>
              </p:nvGrpSpPr>
              <p:grpSpPr bwMode="auto">
                <a:xfrm>
                  <a:off x="2233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8807" name="Group 452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01" name="Line 4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2" name="Oval 45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808" name="Group 455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04" name="Line 4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5" name="Oval 45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8815" name="Group 458"/>
              <p:cNvGrpSpPr>
                <a:grpSpLocks/>
              </p:cNvGrpSpPr>
              <p:nvPr/>
            </p:nvGrpSpPr>
            <p:grpSpPr bwMode="auto">
              <a:xfrm>
                <a:off x="2890" y="2624"/>
                <a:ext cx="1116" cy="90"/>
                <a:chOff x="1146" y="1142"/>
                <a:chExt cx="1116" cy="90"/>
              </a:xfrm>
            </p:grpSpPr>
            <p:grpSp>
              <p:nvGrpSpPr>
                <p:cNvPr id="8823" name="Group 459"/>
                <p:cNvGrpSpPr>
                  <a:grpSpLocks/>
                </p:cNvGrpSpPr>
                <p:nvPr/>
              </p:nvGrpSpPr>
              <p:grpSpPr bwMode="auto">
                <a:xfrm>
                  <a:off x="114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8824" name="Group 460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09" name="Line 4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10" name="Oval 46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825" name="Group 463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12" name="Line 46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13" name="Oval 4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832" name="Group 466"/>
                <p:cNvGrpSpPr>
                  <a:grpSpLocks/>
                </p:cNvGrpSpPr>
                <p:nvPr/>
              </p:nvGrpSpPr>
              <p:grpSpPr bwMode="auto">
                <a:xfrm>
                  <a:off x="118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8840" name="Group 467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16" name="Line 46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17" name="Oval 46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841" name="Group 470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19" name="Line 47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20" name="Oval 4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848" name="Group 473"/>
                <p:cNvGrpSpPr>
                  <a:grpSpLocks/>
                </p:cNvGrpSpPr>
                <p:nvPr/>
              </p:nvGrpSpPr>
              <p:grpSpPr bwMode="auto">
                <a:xfrm>
                  <a:off x="121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8856" name="Group 474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23" name="Line 4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24" name="Oval 47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857" name="Group 477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26" name="Line 47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27" name="Oval 4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858" name="Group 480"/>
                <p:cNvGrpSpPr>
                  <a:grpSpLocks/>
                </p:cNvGrpSpPr>
                <p:nvPr/>
              </p:nvGrpSpPr>
              <p:grpSpPr bwMode="auto">
                <a:xfrm>
                  <a:off x="125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8865" name="Group 481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30" name="Line 4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31" name="Oval 48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873" name="Group 484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33" name="Line 4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34" name="Oval 4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874" name="Group 487"/>
                <p:cNvGrpSpPr>
                  <a:grpSpLocks/>
                </p:cNvGrpSpPr>
                <p:nvPr/>
              </p:nvGrpSpPr>
              <p:grpSpPr bwMode="auto">
                <a:xfrm>
                  <a:off x="128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8881" name="Group 488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37" name="Line 4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38" name="Oval 49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889" name="Group 491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40" name="Line 49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41" name="Oval 4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890" name="Group 494"/>
                <p:cNvGrpSpPr>
                  <a:grpSpLocks/>
                </p:cNvGrpSpPr>
                <p:nvPr/>
              </p:nvGrpSpPr>
              <p:grpSpPr bwMode="auto">
                <a:xfrm>
                  <a:off x="132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8891" name="Group 495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44" name="Line 4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45" name="Oval 49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898" name="Group 498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47" name="Line 4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48" name="Oval 5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906" name="Group 501"/>
                <p:cNvGrpSpPr>
                  <a:grpSpLocks/>
                </p:cNvGrpSpPr>
                <p:nvPr/>
              </p:nvGrpSpPr>
              <p:grpSpPr bwMode="auto">
                <a:xfrm>
                  <a:off x="135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8907" name="Group 502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51" name="Line 5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52" name="Oval 50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4" name="Group 505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54" name="Line 5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55" name="Oval 5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922" name="Group 508"/>
                <p:cNvGrpSpPr>
                  <a:grpSpLocks/>
                </p:cNvGrpSpPr>
                <p:nvPr/>
              </p:nvGrpSpPr>
              <p:grpSpPr bwMode="auto">
                <a:xfrm>
                  <a:off x="1391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8923" name="Group 509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58" name="Line 5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59" name="Oval 51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24" name="Group 512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61" name="Line 51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62" name="Oval 5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931" name="Group 515"/>
                <p:cNvGrpSpPr>
                  <a:grpSpLocks/>
                </p:cNvGrpSpPr>
                <p:nvPr/>
              </p:nvGrpSpPr>
              <p:grpSpPr bwMode="auto">
                <a:xfrm>
                  <a:off x="142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8939" name="Group 516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65" name="Line 5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66" name="Oval 51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40" name="Group 519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68" name="Line 52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69" name="Oval 5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947" name="Group 522"/>
                <p:cNvGrpSpPr>
                  <a:grpSpLocks/>
                </p:cNvGrpSpPr>
                <p:nvPr/>
              </p:nvGrpSpPr>
              <p:grpSpPr bwMode="auto">
                <a:xfrm>
                  <a:off x="146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8955" name="Group 523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72" name="Line 52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73" name="Oval 52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56" name="Group 526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75" name="Line 52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76" name="Oval 5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957" name="Group 529"/>
                <p:cNvGrpSpPr>
                  <a:grpSpLocks/>
                </p:cNvGrpSpPr>
                <p:nvPr/>
              </p:nvGrpSpPr>
              <p:grpSpPr bwMode="auto">
                <a:xfrm>
                  <a:off x="149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8964" name="Group 530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79" name="Line 53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80" name="Oval 5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72" name="Group 533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82" name="Line 53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83" name="Oval 5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973" name="Group 536"/>
                <p:cNvGrpSpPr>
                  <a:grpSpLocks/>
                </p:cNvGrpSpPr>
                <p:nvPr/>
              </p:nvGrpSpPr>
              <p:grpSpPr bwMode="auto">
                <a:xfrm>
                  <a:off x="153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8980" name="Group 537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86" name="Line 53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87" name="Oval 5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88" name="Group 540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89" name="Line 54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90" name="Oval 5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8989" name="Group 543"/>
                <p:cNvGrpSpPr>
                  <a:grpSpLocks/>
                </p:cNvGrpSpPr>
                <p:nvPr/>
              </p:nvGrpSpPr>
              <p:grpSpPr bwMode="auto">
                <a:xfrm>
                  <a:off x="156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8990" name="Group 544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593" name="Line 5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94" name="Oval 54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97" name="Group 547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596" name="Line 54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97" name="Oval 5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005" name="Group 550"/>
                <p:cNvGrpSpPr>
                  <a:grpSpLocks/>
                </p:cNvGrpSpPr>
                <p:nvPr/>
              </p:nvGrpSpPr>
              <p:grpSpPr bwMode="auto">
                <a:xfrm>
                  <a:off x="160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9006" name="Group 551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00" name="Line 5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01" name="Oval 55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013" name="Group 554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03" name="Line 55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04" name="Oval 5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021" name="Group 557"/>
                <p:cNvGrpSpPr>
                  <a:grpSpLocks/>
                </p:cNvGrpSpPr>
                <p:nvPr/>
              </p:nvGrpSpPr>
              <p:grpSpPr bwMode="auto">
                <a:xfrm>
                  <a:off x="163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9022" name="Group 558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07" name="Line 5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08" name="Oval 56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023" name="Group 561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10" name="Line 56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11" name="Oval 56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030" name="Group 564"/>
                <p:cNvGrpSpPr>
                  <a:grpSpLocks/>
                </p:cNvGrpSpPr>
                <p:nvPr/>
              </p:nvGrpSpPr>
              <p:grpSpPr bwMode="auto">
                <a:xfrm>
                  <a:off x="167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9038" name="Group 565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14" name="Line 56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15" name="Oval 56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039" name="Group 568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17" name="Line 5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18" name="Oval 57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046" name="Group 571"/>
                <p:cNvGrpSpPr>
                  <a:grpSpLocks/>
                </p:cNvGrpSpPr>
                <p:nvPr/>
              </p:nvGrpSpPr>
              <p:grpSpPr bwMode="auto">
                <a:xfrm>
                  <a:off x="170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9054" name="Group 572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21" name="Line 57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22" name="Oval 57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055" name="Group 575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24" name="Line 57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25" name="Oval 57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056" name="Group 578"/>
                <p:cNvGrpSpPr>
                  <a:grpSpLocks/>
                </p:cNvGrpSpPr>
                <p:nvPr/>
              </p:nvGrpSpPr>
              <p:grpSpPr bwMode="auto">
                <a:xfrm>
                  <a:off x="174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063" name="Group 579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28" name="Line 5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29" name="Oval 58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071" name="Group 582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31" name="Line 58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32" name="Oval 5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072" name="Group 585"/>
                <p:cNvGrpSpPr>
                  <a:grpSpLocks/>
                </p:cNvGrpSpPr>
                <p:nvPr/>
              </p:nvGrpSpPr>
              <p:grpSpPr bwMode="auto">
                <a:xfrm>
                  <a:off x="177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9079" name="Group 586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35" name="Line 5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36" name="Oval 58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087" name="Group 589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38" name="Line 59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39" name="Oval 5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088" name="Group 592"/>
                <p:cNvGrpSpPr>
                  <a:grpSpLocks/>
                </p:cNvGrpSpPr>
                <p:nvPr/>
              </p:nvGrpSpPr>
              <p:grpSpPr bwMode="auto">
                <a:xfrm>
                  <a:off x="181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9089" name="Group 593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42" name="Line 5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" name="Oval 59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096" name="Group 596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45" name="Line 59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6" name="Oval 5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104" name="Group 599"/>
                <p:cNvGrpSpPr>
                  <a:grpSpLocks/>
                </p:cNvGrpSpPr>
                <p:nvPr/>
              </p:nvGrpSpPr>
              <p:grpSpPr bwMode="auto">
                <a:xfrm>
                  <a:off x="184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9105" name="Group 600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49" name="Line 60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50" name="Oval 60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112" name="Group 603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52" name="Line 60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53" name="Oval 6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120" name="Group 606"/>
                <p:cNvGrpSpPr>
                  <a:grpSpLocks/>
                </p:cNvGrpSpPr>
                <p:nvPr/>
              </p:nvGrpSpPr>
              <p:grpSpPr bwMode="auto">
                <a:xfrm>
                  <a:off x="188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9121" name="Group 607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56" name="Line 60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57" name="Oval 60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122" name="Group 610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59" name="Line 6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60" name="Oval 6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129" name="Group 613"/>
                <p:cNvGrpSpPr>
                  <a:grpSpLocks/>
                </p:cNvGrpSpPr>
                <p:nvPr/>
              </p:nvGrpSpPr>
              <p:grpSpPr bwMode="auto">
                <a:xfrm>
                  <a:off x="191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9137" name="Group 614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63" name="Line 61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64" name="Oval 61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138" name="Group 617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66" name="Line 61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67" name="Oval 6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145" name="Group 620"/>
                <p:cNvGrpSpPr>
                  <a:grpSpLocks/>
                </p:cNvGrpSpPr>
                <p:nvPr/>
              </p:nvGrpSpPr>
              <p:grpSpPr bwMode="auto">
                <a:xfrm>
                  <a:off x="195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9153" name="Group 621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70" name="Line 6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71" name="Oval 62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154" name="Group 624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73" name="Line 62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74" name="Oval 6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155" name="Group 627"/>
                <p:cNvGrpSpPr>
                  <a:grpSpLocks/>
                </p:cNvGrpSpPr>
                <p:nvPr/>
              </p:nvGrpSpPr>
              <p:grpSpPr bwMode="auto">
                <a:xfrm>
                  <a:off x="198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9162" name="Group 628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77" name="Line 62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78" name="Oval 63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170" name="Group 631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80" name="Line 63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81" name="Oval 6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171" name="Group 634"/>
                <p:cNvGrpSpPr>
                  <a:grpSpLocks/>
                </p:cNvGrpSpPr>
                <p:nvPr/>
              </p:nvGrpSpPr>
              <p:grpSpPr bwMode="auto">
                <a:xfrm>
                  <a:off x="202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178" name="Group 635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84" name="Line 6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85" name="Oval 63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186" name="Group 638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87" name="Line 63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88" name="Oval 6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187" name="Group 641"/>
                <p:cNvGrpSpPr>
                  <a:grpSpLocks/>
                </p:cNvGrpSpPr>
                <p:nvPr/>
              </p:nvGrpSpPr>
              <p:grpSpPr bwMode="auto">
                <a:xfrm>
                  <a:off x="205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9188" name="Group 642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91" name="Line 6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2" name="Oval 64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195" name="Group 645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694" name="Line 64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5" name="Oval 6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203" name="Group 648"/>
                <p:cNvGrpSpPr>
                  <a:grpSpLocks/>
                </p:cNvGrpSpPr>
                <p:nvPr/>
              </p:nvGrpSpPr>
              <p:grpSpPr bwMode="auto">
                <a:xfrm>
                  <a:off x="209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9204" name="Group 649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698" name="Line 6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9" name="Oval 65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211" name="Group 652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01" name="Line 65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02" name="Oval 6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219" name="Group 655"/>
                <p:cNvGrpSpPr>
                  <a:grpSpLocks/>
                </p:cNvGrpSpPr>
                <p:nvPr/>
              </p:nvGrpSpPr>
              <p:grpSpPr bwMode="auto">
                <a:xfrm>
                  <a:off x="212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9220" name="Group 656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05" name="Line 6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06" name="Oval 65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221" name="Group 659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08" name="Line 66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09" name="Oval 6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228" name="Group 662"/>
                <p:cNvGrpSpPr>
                  <a:grpSpLocks/>
                </p:cNvGrpSpPr>
                <p:nvPr/>
              </p:nvGrpSpPr>
              <p:grpSpPr bwMode="auto">
                <a:xfrm>
                  <a:off x="216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9236" name="Group 663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12" name="Line 6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13" name="Oval 66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237" name="Group 666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15" name="Line 6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16" name="Oval 6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244" name="Group 669"/>
                <p:cNvGrpSpPr>
                  <a:grpSpLocks/>
                </p:cNvGrpSpPr>
                <p:nvPr/>
              </p:nvGrpSpPr>
              <p:grpSpPr bwMode="auto">
                <a:xfrm>
                  <a:off x="219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9252" name="Group 670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19" name="Line 6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20" name="Oval 67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253" name="Group 673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22" name="Line 6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23" name="Oval 6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254" name="Group 676"/>
                <p:cNvGrpSpPr>
                  <a:grpSpLocks/>
                </p:cNvGrpSpPr>
                <p:nvPr/>
              </p:nvGrpSpPr>
              <p:grpSpPr bwMode="auto">
                <a:xfrm>
                  <a:off x="2233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9255" name="Group 677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26" name="Line 6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27" name="Oval 67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262" name="Group 680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29" name="Line 68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30" name="Oval 6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9270" name="Group 683"/>
              <p:cNvGrpSpPr>
                <a:grpSpLocks/>
              </p:cNvGrpSpPr>
              <p:nvPr/>
            </p:nvGrpSpPr>
            <p:grpSpPr bwMode="auto">
              <a:xfrm>
                <a:off x="2896" y="3938"/>
                <a:ext cx="1116" cy="90"/>
                <a:chOff x="1146" y="1142"/>
                <a:chExt cx="1116" cy="90"/>
              </a:xfrm>
            </p:grpSpPr>
            <p:grpSp>
              <p:nvGrpSpPr>
                <p:cNvPr id="9271" name="Group 684"/>
                <p:cNvGrpSpPr>
                  <a:grpSpLocks/>
                </p:cNvGrpSpPr>
                <p:nvPr/>
              </p:nvGrpSpPr>
              <p:grpSpPr bwMode="auto">
                <a:xfrm>
                  <a:off x="114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9278" name="Group 685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34" name="Line 6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35" name="Oval 68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286" name="Group 688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37" name="Line 68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38" name="Oval 6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287" name="Group 691"/>
                <p:cNvGrpSpPr>
                  <a:grpSpLocks/>
                </p:cNvGrpSpPr>
                <p:nvPr/>
              </p:nvGrpSpPr>
              <p:grpSpPr bwMode="auto">
                <a:xfrm>
                  <a:off x="118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288" name="Group 692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41" name="Line 6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42" name="Oval 69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295" name="Group 695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44" name="Line 6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45" name="Oval 6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303" name="Group 698"/>
                <p:cNvGrpSpPr>
                  <a:grpSpLocks/>
                </p:cNvGrpSpPr>
                <p:nvPr/>
              </p:nvGrpSpPr>
              <p:grpSpPr bwMode="auto">
                <a:xfrm>
                  <a:off x="121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9304" name="Group 699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48" name="Line 70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49" name="Oval 70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311" name="Group 702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51" name="Line 7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52" name="Oval 7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319" name="Group 705"/>
                <p:cNvGrpSpPr>
                  <a:grpSpLocks/>
                </p:cNvGrpSpPr>
                <p:nvPr/>
              </p:nvGrpSpPr>
              <p:grpSpPr bwMode="auto">
                <a:xfrm>
                  <a:off x="125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9320" name="Group 706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55" name="Line 70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56" name="Oval 70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321" name="Group 709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58" name="Line 7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59" name="Oval 7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328" name="Group 712"/>
                <p:cNvGrpSpPr>
                  <a:grpSpLocks/>
                </p:cNvGrpSpPr>
                <p:nvPr/>
              </p:nvGrpSpPr>
              <p:grpSpPr bwMode="auto">
                <a:xfrm>
                  <a:off x="128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9336" name="Group 713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62" name="Line 7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63" name="Oval 71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337" name="Group 716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65" name="Line 71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66" name="Oval 7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344" name="Group 719"/>
                <p:cNvGrpSpPr>
                  <a:grpSpLocks/>
                </p:cNvGrpSpPr>
                <p:nvPr/>
              </p:nvGrpSpPr>
              <p:grpSpPr bwMode="auto">
                <a:xfrm>
                  <a:off x="132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9352" name="Group 720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69" name="Line 7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70" name="Oval 72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353" name="Group 723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72" name="Line 7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73" name="Oval 7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354" name="Group 726"/>
                <p:cNvGrpSpPr>
                  <a:grpSpLocks/>
                </p:cNvGrpSpPr>
                <p:nvPr/>
              </p:nvGrpSpPr>
              <p:grpSpPr bwMode="auto">
                <a:xfrm>
                  <a:off x="135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9361" name="Group 727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76" name="Line 7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77" name="Oval 7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369" name="Group 730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79" name="Line 7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80" name="Oval 7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370" name="Group 733"/>
                <p:cNvGrpSpPr>
                  <a:grpSpLocks/>
                </p:cNvGrpSpPr>
                <p:nvPr/>
              </p:nvGrpSpPr>
              <p:grpSpPr bwMode="auto">
                <a:xfrm>
                  <a:off x="1391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9377" name="Group 734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83" name="Line 7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84" name="Oval 7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385" name="Group 737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86" name="Line 73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87" name="Oval 7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386" name="Group 740"/>
                <p:cNvGrpSpPr>
                  <a:grpSpLocks/>
                </p:cNvGrpSpPr>
                <p:nvPr/>
              </p:nvGrpSpPr>
              <p:grpSpPr bwMode="auto">
                <a:xfrm>
                  <a:off x="142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9387" name="Group 741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90" name="Line 7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1" name="Oval 74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394" name="Group 744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793" name="Line 74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4" name="Oval 7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402" name="Group 747"/>
                <p:cNvGrpSpPr>
                  <a:grpSpLocks/>
                </p:cNvGrpSpPr>
                <p:nvPr/>
              </p:nvGrpSpPr>
              <p:grpSpPr bwMode="auto">
                <a:xfrm>
                  <a:off x="146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403" name="Group 748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797" name="Line 7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8" name="Oval 75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410" name="Group 751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00" name="Line 75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01" name="Oval 7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418" name="Group 754"/>
                <p:cNvGrpSpPr>
                  <a:grpSpLocks/>
                </p:cNvGrpSpPr>
                <p:nvPr/>
              </p:nvGrpSpPr>
              <p:grpSpPr bwMode="auto">
                <a:xfrm>
                  <a:off x="149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9419" name="Group 755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04" name="Line 7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05" name="Oval 75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420" name="Group 758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07" name="Line 75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08" name="Oval 76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427" name="Group 761"/>
                <p:cNvGrpSpPr>
                  <a:grpSpLocks/>
                </p:cNvGrpSpPr>
                <p:nvPr/>
              </p:nvGrpSpPr>
              <p:grpSpPr bwMode="auto">
                <a:xfrm>
                  <a:off x="153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9435" name="Group 762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11" name="Line 76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12" name="Oval 76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436" name="Group 765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14" name="Line 7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15" name="Oval 76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443" name="Group 768"/>
                <p:cNvGrpSpPr>
                  <a:grpSpLocks/>
                </p:cNvGrpSpPr>
                <p:nvPr/>
              </p:nvGrpSpPr>
              <p:grpSpPr bwMode="auto">
                <a:xfrm>
                  <a:off x="156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9451" name="Group 769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18" name="Line 77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19" name="Oval 77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452" name="Group 772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21" name="Line 77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22" name="Oval 77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453" name="Group 775"/>
                <p:cNvGrpSpPr>
                  <a:grpSpLocks/>
                </p:cNvGrpSpPr>
                <p:nvPr/>
              </p:nvGrpSpPr>
              <p:grpSpPr bwMode="auto">
                <a:xfrm>
                  <a:off x="160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9460" name="Group 776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25" name="Line 7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26" name="Oval 77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468" name="Group 779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28" name="Line 78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29" name="Oval 7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469" name="Group 782"/>
                <p:cNvGrpSpPr>
                  <a:grpSpLocks/>
                </p:cNvGrpSpPr>
                <p:nvPr/>
              </p:nvGrpSpPr>
              <p:grpSpPr bwMode="auto">
                <a:xfrm>
                  <a:off x="163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9476" name="Group 783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32" name="Line 78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33" name="Oval 78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484" name="Group 786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35" name="Line 78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36" name="Oval 7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485" name="Group 789"/>
                <p:cNvGrpSpPr>
                  <a:grpSpLocks/>
                </p:cNvGrpSpPr>
                <p:nvPr/>
              </p:nvGrpSpPr>
              <p:grpSpPr bwMode="auto">
                <a:xfrm>
                  <a:off x="167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9486" name="Group 790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39" name="Line 7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40" name="Oval 79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493" name="Group 793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42" name="Line 79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43" name="Oval 7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501" name="Group 796"/>
                <p:cNvGrpSpPr>
                  <a:grpSpLocks/>
                </p:cNvGrpSpPr>
                <p:nvPr/>
              </p:nvGrpSpPr>
              <p:grpSpPr bwMode="auto">
                <a:xfrm>
                  <a:off x="170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9502" name="Group 797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46" name="Line 79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47" name="Oval 79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509" name="Group 800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49" name="Line 80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50" name="Oval 8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517" name="Group 803"/>
                <p:cNvGrpSpPr>
                  <a:grpSpLocks/>
                </p:cNvGrpSpPr>
                <p:nvPr/>
              </p:nvGrpSpPr>
              <p:grpSpPr bwMode="auto">
                <a:xfrm>
                  <a:off x="174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518" name="Group 804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53" name="Line 80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54" name="Oval 80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519" name="Group 807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56" name="Line 80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57" name="Oval 80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526" name="Group 810"/>
                <p:cNvGrpSpPr>
                  <a:grpSpLocks/>
                </p:cNvGrpSpPr>
                <p:nvPr/>
              </p:nvGrpSpPr>
              <p:grpSpPr bwMode="auto">
                <a:xfrm>
                  <a:off x="177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9534" name="Group 811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60" name="Line 81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1" name="Oval 81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535" name="Group 814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63" name="Line 81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4" name="Oval 8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542" name="Group 817"/>
                <p:cNvGrpSpPr>
                  <a:grpSpLocks/>
                </p:cNvGrpSpPr>
                <p:nvPr/>
              </p:nvGrpSpPr>
              <p:grpSpPr bwMode="auto">
                <a:xfrm>
                  <a:off x="181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9550" name="Group 818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67" name="Line 8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68" name="Oval 82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551" name="Group 821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70" name="Line 82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1" name="Oval 8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552" name="Group 824"/>
                <p:cNvGrpSpPr>
                  <a:grpSpLocks/>
                </p:cNvGrpSpPr>
                <p:nvPr/>
              </p:nvGrpSpPr>
              <p:grpSpPr bwMode="auto">
                <a:xfrm>
                  <a:off x="184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9559" name="Group 825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74" name="Line 8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5" name="Oval 82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567" name="Group 828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77" name="Line 82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78" name="Oval 8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568" name="Group 831"/>
                <p:cNvGrpSpPr>
                  <a:grpSpLocks/>
                </p:cNvGrpSpPr>
                <p:nvPr/>
              </p:nvGrpSpPr>
              <p:grpSpPr bwMode="auto">
                <a:xfrm>
                  <a:off x="188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9575" name="Group 832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81" name="Line 83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82" name="Oval 83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583" name="Group 835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84" name="Line 83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85" name="Oval 8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584" name="Group 838"/>
                <p:cNvGrpSpPr>
                  <a:grpSpLocks/>
                </p:cNvGrpSpPr>
                <p:nvPr/>
              </p:nvGrpSpPr>
              <p:grpSpPr bwMode="auto">
                <a:xfrm>
                  <a:off x="191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9585" name="Group 839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88" name="Line 8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89" name="Oval 84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592" name="Group 842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91" name="Line 84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92" name="Oval 8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600" name="Group 845"/>
                <p:cNvGrpSpPr>
                  <a:grpSpLocks/>
                </p:cNvGrpSpPr>
                <p:nvPr/>
              </p:nvGrpSpPr>
              <p:grpSpPr bwMode="auto">
                <a:xfrm>
                  <a:off x="195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9601" name="Group 846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895" name="Line 8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96" name="Oval 84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608" name="Group 849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898" name="Line 85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99" name="Oval 8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616" name="Group 852"/>
                <p:cNvGrpSpPr>
                  <a:grpSpLocks/>
                </p:cNvGrpSpPr>
                <p:nvPr/>
              </p:nvGrpSpPr>
              <p:grpSpPr bwMode="auto">
                <a:xfrm>
                  <a:off x="198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9617" name="Group 853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02" name="Line 8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03" name="Oval 85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618" name="Group 856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05" name="Line 85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06" name="Oval 8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625" name="Group 859"/>
                <p:cNvGrpSpPr>
                  <a:grpSpLocks/>
                </p:cNvGrpSpPr>
                <p:nvPr/>
              </p:nvGrpSpPr>
              <p:grpSpPr bwMode="auto">
                <a:xfrm>
                  <a:off x="202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633" name="Group 860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09" name="Line 8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10" name="Oval 86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634" name="Group 863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12" name="Line 86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13" name="Oval 8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641" name="Group 866"/>
                <p:cNvGrpSpPr>
                  <a:grpSpLocks/>
                </p:cNvGrpSpPr>
                <p:nvPr/>
              </p:nvGrpSpPr>
              <p:grpSpPr bwMode="auto">
                <a:xfrm>
                  <a:off x="205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9649" name="Group 867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16" name="Line 86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17" name="Oval 86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650" name="Group 870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19" name="Line 87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20" name="Oval 8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651" name="Group 873"/>
                <p:cNvGrpSpPr>
                  <a:grpSpLocks/>
                </p:cNvGrpSpPr>
                <p:nvPr/>
              </p:nvGrpSpPr>
              <p:grpSpPr bwMode="auto">
                <a:xfrm>
                  <a:off x="209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9658" name="Group 874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23" name="Line 8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24" name="Oval 87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666" name="Group 877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26" name="Line 87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27" name="Oval 8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667" name="Group 880"/>
                <p:cNvGrpSpPr>
                  <a:grpSpLocks/>
                </p:cNvGrpSpPr>
                <p:nvPr/>
              </p:nvGrpSpPr>
              <p:grpSpPr bwMode="auto">
                <a:xfrm>
                  <a:off x="212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9674" name="Group 881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30" name="Line 8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31" name="Oval 88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682" name="Group 884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33" name="Line 8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34" name="Oval 8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683" name="Group 887"/>
                <p:cNvGrpSpPr>
                  <a:grpSpLocks/>
                </p:cNvGrpSpPr>
                <p:nvPr/>
              </p:nvGrpSpPr>
              <p:grpSpPr bwMode="auto">
                <a:xfrm>
                  <a:off x="216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9684" name="Group 888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37" name="Line 8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38" name="Oval 89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691" name="Group 891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40" name="Line 89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41" name="Oval 8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699" name="Group 894"/>
                <p:cNvGrpSpPr>
                  <a:grpSpLocks/>
                </p:cNvGrpSpPr>
                <p:nvPr/>
              </p:nvGrpSpPr>
              <p:grpSpPr bwMode="auto">
                <a:xfrm>
                  <a:off x="219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9700" name="Group 895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44" name="Line 8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45" name="Oval 89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707" name="Group 898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47" name="Line 8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48" name="Oval 9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715" name="Group 901"/>
                <p:cNvGrpSpPr>
                  <a:grpSpLocks/>
                </p:cNvGrpSpPr>
                <p:nvPr/>
              </p:nvGrpSpPr>
              <p:grpSpPr bwMode="auto">
                <a:xfrm>
                  <a:off x="2233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9716" name="Group 902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51" name="Line 9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52" name="Oval 90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717" name="Group 905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54" name="Line 9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55" name="Oval 9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9724" name="Group 908"/>
              <p:cNvGrpSpPr>
                <a:grpSpLocks/>
              </p:cNvGrpSpPr>
              <p:nvPr/>
            </p:nvGrpSpPr>
            <p:grpSpPr bwMode="auto">
              <a:xfrm flipV="1">
                <a:off x="1773" y="3939"/>
                <a:ext cx="1116" cy="90"/>
                <a:chOff x="1146" y="1142"/>
                <a:chExt cx="1116" cy="90"/>
              </a:xfrm>
            </p:grpSpPr>
            <p:grpSp>
              <p:nvGrpSpPr>
                <p:cNvPr id="9732" name="Group 909"/>
                <p:cNvGrpSpPr>
                  <a:grpSpLocks/>
                </p:cNvGrpSpPr>
                <p:nvPr/>
              </p:nvGrpSpPr>
              <p:grpSpPr bwMode="auto">
                <a:xfrm>
                  <a:off x="114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9733" name="Group 910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59" name="Line 9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60" name="Oval 91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740" name="Group 913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62" name="Line 9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63" name="Oval 9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748" name="Group 916"/>
                <p:cNvGrpSpPr>
                  <a:grpSpLocks/>
                </p:cNvGrpSpPr>
                <p:nvPr/>
              </p:nvGrpSpPr>
              <p:grpSpPr bwMode="auto">
                <a:xfrm>
                  <a:off x="118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749" name="Group 917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66" name="Line 9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67" name="Oval 91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750" name="Group 920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69" name="Line 92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70" name="Oval 9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757" name="Group 923"/>
                <p:cNvGrpSpPr>
                  <a:grpSpLocks/>
                </p:cNvGrpSpPr>
                <p:nvPr/>
              </p:nvGrpSpPr>
              <p:grpSpPr bwMode="auto">
                <a:xfrm>
                  <a:off x="121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9765" name="Group 924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73" name="Line 9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74" name="Oval 92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766" name="Group 927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76" name="Line 9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77" name="Oval 9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773" name="Group 930"/>
                <p:cNvGrpSpPr>
                  <a:grpSpLocks/>
                </p:cNvGrpSpPr>
                <p:nvPr/>
              </p:nvGrpSpPr>
              <p:grpSpPr bwMode="auto">
                <a:xfrm>
                  <a:off x="125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9781" name="Group 931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80" name="Line 9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81" name="Oval 93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782" name="Group 934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83" name="Line 93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84" name="Oval 9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783" name="Group 937"/>
                <p:cNvGrpSpPr>
                  <a:grpSpLocks/>
                </p:cNvGrpSpPr>
                <p:nvPr/>
              </p:nvGrpSpPr>
              <p:grpSpPr bwMode="auto">
                <a:xfrm>
                  <a:off x="128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9790" name="Group 938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87" name="Line 9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88" name="Oval 94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798" name="Group 941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90" name="Line 94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91" name="Oval 9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799" name="Group 944"/>
                <p:cNvGrpSpPr>
                  <a:grpSpLocks/>
                </p:cNvGrpSpPr>
                <p:nvPr/>
              </p:nvGrpSpPr>
              <p:grpSpPr bwMode="auto">
                <a:xfrm>
                  <a:off x="132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9806" name="Group 945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2994" name="Line 9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95" name="Oval 94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814" name="Group 948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2997" name="Line 94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98" name="Oval 9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815" name="Group 951"/>
                <p:cNvGrpSpPr>
                  <a:grpSpLocks/>
                </p:cNvGrpSpPr>
                <p:nvPr/>
              </p:nvGrpSpPr>
              <p:grpSpPr bwMode="auto">
                <a:xfrm>
                  <a:off x="135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9816" name="Group 952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01" name="Line 9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02" name="Oval 95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823" name="Group 955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04" name="Line 9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05" name="Oval 95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831" name="Group 958"/>
                <p:cNvGrpSpPr>
                  <a:grpSpLocks/>
                </p:cNvGrpSpPr>
                <p:nvPr/>
              </p:nvGrpSpPr>
              <p:grpSpPr bwMode="auto">
                <a:xfrm>
                  <a:off x="1391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9832" name="Group 959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08" name="Line 9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09" name="Oval 96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839" name="Group 962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11" name="Line 96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12" name="Oval 96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847" name="Group 965"/>
                <p:cNvGrpSpPr>
                  <a:grpSpLocks/>
                </p:cNvGrpSpPr>
                <p:nvPr/>
              </p:nvGrpSpPr>
              <p:grpSpPr bwMode="auto">
                <a:xfrm>
                  <a:off x="142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9848" name="Group 966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15" name="Line 96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16" name="Oval 96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849" name="Group 969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18" name="Line 97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19" name="Oval 97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856" name="Group 972"/>
                <p:cNvGrpSpPr>
                  <a:grpSpLocks/>
                </p:cNvGrpSpPr>
                <p:nvPr/>
              </p:nvGrpSpPr>
              <p:grpSpPr bwMode="auto">
                <a:xfrm>
                  <a:off x="146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864" name="Group 973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22" name="Line 9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23" name="Oval 97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865" name="Group 976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25" name="Line 97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26" name="Oval 97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872" name="Group 979"/>
                <p:cNvGrpSpPr>
                  <a:grpSpLocks/>
                </p:cNvGrpSpPr>
                <p:nvPr/>
              </p:nvGrpSpPr>
              <p:grpSpPr bwMode="auto">
                <a:xfrm>
                  <a:off x="149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9880" name="Group 980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29" name="Line 98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30" name="Oval 98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881" name="Group 983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32" name="Line 98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33" name="Oval 9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882" name="Group 986"/>
                <p:cNvGrpSpPr>
                  <a:grpSpLocks/>
                </p:cNvGrpSpPr>
                <p:nvPr/>
              </p:nvGrpSpPr>
              <p:grpSpPr bwMode="auto">
                <a:xfrm>
                  <a:off x="153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9889" name="Group 987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36" name="Line 9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37" name="Oval 98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897" name="Group 990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39" name="Line 99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40" name="Oval 9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898" name="Group 993"/>
                <p:cNvGrpSpPr>
                  <a:grpSpLocks/>
                </p:cNvGrpSpPr>
                <p:nvPr/>
              </p:nvGrpSpPr>
              <p:grpSpPr bwMode="auto">
                <a:xfrm>
                  <a:off x="156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9905" name="Group 994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43" name="Line 9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44" name="Oval 99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913" name="Group 997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46" name="Line 99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47" name="Oval 9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914" name="Group 1000"/>
                <p:cNvGrpSpPr>
                  <a:grpSpLocks/>
                </p:cNvGrpSpPr>
                <p:nvPr/>
              </p:nvGrpSpPr>
              <p:grpSpPr bwMode="auto">
                <a:xfrm>
                  <a:off x="160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9915" name="Group 1001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50" name="Line 10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51" name="Oval 100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922" name="Group 1004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53" name="Line 10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54" name="Oval 10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930" name="Group 1007"/>
                <p:cNvGrpSpPr>
                  <a:grpSpLocks/>
                </p:cNvGrpSpPr>
                <p:nvPr/>
              </p:nvGrpSpPr>
              <p:grpSpPr bwMode="auto">
                <a:xfrm>
                  <a:off x="163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9931" name="Group 1008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57" name="Line 100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58" name="Oval 101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938" name="Group 1011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60" name="Line 101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61" name="Oval 10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946" name="Group 1014"/>
                <p:cNvGrpSpPr>
                  <a:grpSpLocks/>
                </p:cNvGrpSpPr>
                <p:nvPr/>
              </p:nvGrpSpPr>
              <p:grpSpPr bwMode="auto">
                <a:xfrm>
                  <a:off x="167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9947" name="Group 1015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64" name="Line 10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65" name="Oval 10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948" name="Group 1018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67" name="Line 101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68" name="Oval 10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955" name="Group 1021"/>
                <p:cNvGrpSpPr>
                  <a:grpSpLocks/>
                </p:cNvGrpSpPr>
                <p:nvPr/>
              </p:nvGrpSpPr>
              <p:grpSpPr bwMode="auto">
                <a:xfrm>
                  <a:off x="170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9963" name="Group 1022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71" name="Line 10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72" name="Oval 10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964" name="Group 1025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74" name="Line 102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75" name="Oval 10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971" name="Group 1028"/>
                <p:cNvGrpSpPr>
                  <a:grpSpLocks/>
                </p:cNvGrpSpPr>
                <p:nvPr/>
              </p:nvGrpSpPr>
              <p:grpSpPr bwMode="auto">
                <a:xfrm>
                  <a:off x="174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9979" name="Group 1029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78" name="Line 103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79" name="Oval 103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980" name="Group 1032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81" name="Line 103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82" name="Oval 10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981" name="Group 1035"/>
                <p:cNvGrpSpPr>
                  <a:grpSpLocks/>
                </p:cNvGrpSpPr>
                <p:nvPr/>
              </p:nvGrpSpPr>
              <p:grpSpPr bwMode="auto">
                <a:xfrm>
                  <a:off x="177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9982" name="Group 1036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85" name="Line 10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86" name="Oval 103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989" name="Group 1039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88" name="Line 104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89" name="Oval 10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9997" name="Group 1042"/>
                <p:cNvGrpSpPr>
                  <a:grpSpLocks/>
                </p:cNvGrpSpPr>
                <p:nvPr/>
              </p:nvGrpSpPr>
              <p:grpSpPr bwMode="auto">
                <a:xfrm>
                  <a:off x="181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9998" name="Group 1043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92" name="Line 10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93" name="Oval 104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005" name="Group 1046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095" name="Line 104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96" name="Oval 10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013" name="Group 1049"/>
                <p:cNvGrpSpPr>
                  <a:grpSpLocks/>
                </p:cNvGrpSpPr>
                <p:nvPr/>
              </p:nvGrpSpPr>
              <p:grpSpPr bwMode="auto">
                <a:xfrm>
                  <a:off x="184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10014" name="Group 1050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099" name="Line 10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00" name="Oval 105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015" name="Group 1053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02" name="Line 105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03" name="Oval 10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022" name="Group 1056"/>
                <p:cNvGrpSpPr>
                  <a:grpSpLocks/>
                </p:cNvGrpSpPr>
                <p:nvPr/>
              </p:nvGrpSpPr>
              <p:grpSpPr bwMode="auto">
                <a:xfrm>
                  <a:off x="188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10030" name="Group 1057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06" name="Line 10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07" name="Oval 105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031" name="Group 1060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09" name="Line 106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10" name="Oval 10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038" name="Group 1063"/>
                <p:cNvGrpSpPr>
                  <a:grpSpLocks/>
                </p:cNvGrpSpPr>
                <p:nvPr/>
              </p:nvGrpSpPr>
              <p:grpSpPr bwMode="auto">
                <a:xfrm>
                  <a:off x="191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10046" name="Group 1064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13" name="Line 106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14" name="Oval 106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047" name="Group 1067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16" name="Line 106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17" name="Oval 10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048" name="Group 1070"/>
                <p:cNvGrpSpPr>
                  <a:grpSpLocks/>
                </p:cNvGrpSpPr>
                <p:nvPr/>
              </p:nvGrpSpPr>
              <p:grpSpPr bwMode="auto">
                <a:xfrm>
                  <a:off x="195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10055" name="Group 1071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20" name="Line 10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21" name="Oval 107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063" name="Group 1074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23" name="Line 107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24" name="Oval 10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064" name="Group 1077"/>
                <p:cNvGrpSpPr>
                  <a:grpSpLocks/>
                </p:cNvGrpSpPr>
                <p:nvPr/>
              </p:nvGrpSpPr>
              <p:grpSpPr bwMode="auto">
                <a:xfrm>
                  <a:off x="198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10071" name="Group 1078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27" name="Line 107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28" name="Oval 108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079" name="Group 1081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30" name="Line 108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31" name="Oval 10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48" name="Group 1084"/>
                <p:cNvGrpSpPr>
                  <a:grpSpLocks/>
                </p:cNvGrpSpPr>
                <p:nvPr/>
              </p:nvGrpSpPr>
              <p:grpSpPr bwMode="auto">
                <a:xfrm>
                  <a:off x="202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2049" name="Group 1085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34" name="Line 10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35" name="Oval 108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50" name="Group 1088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37" name="Line 108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38" name="Oval 10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51" name="Group 1091"/>
                <p:cNvGrpSpPr>
                  <a:grpSpLocks/>
                </p:cNvGrpSpPr>
                <p:nvPr/>
              </p:nvGrpSpPr>
              <p:grpSpPr bwMode="auto">
                <a:xfrm>
                  <a:off x="205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2053" name="Group 1092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41" name="Line 10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42" name="Oval 109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55" name="Group 1095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44" name="Line 10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45" name="Oval 10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56" name="Group 1098"/>
                <p:cNvGrpSpPr>
                  <a:grpSpLocks/>
                </p:cNvGrpSpPr>
                <p:nvPr/>
              </p:nvGrpSpPr>
              <p:grpSpPr bwMode="auto">
                <a:xfrm>
                  <a:off x="209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2057" name="Group 1099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48" name="Line 110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49" name="Oval 110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58" name="Group 1102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51" name="Line 11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52" name="Oval 1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61" name="Group 1105"/>
                <p:cNvGrpSpPr>
                  <a:grpSpLocks/>
                </p:cNvGrpSpPr>
                <p:nvPr/>
              </p:nvGrpSpPr>
              <p:grpSpPr bwMode="auto">
                <a:xfrm>
                  <a:off x="212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2064" name="Group 1106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55" name="Line 110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56" name="Oval 110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65" name="Group 1109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58" name="Line 11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59" name="Oval 11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68" name="Group 1112"/>
                <p:cNvGrpSpPr>
                  <a:grpSpLocks/>
                </p:cNvGrpSpPr>
                <p:nvPr/>
              </p:nvGrpSpPr>
              <p:grpSpPr bwMode="auto">
                <a:xfrm>
                  <a:off x="216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2071" name="Group 1113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62" name="Line 11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63" name="Oval 111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72" name="Group 1116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65" name="Line 111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66" name="Oval 11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75" name="Group 1119"/>
                <p:cNvGrpSpPr>
                  <a:grpSpLocks/>
                </p:cNvGrpSpPr>
                <p:nvPr/>
              </p:nvGrpSpPr>
              <p:grpSpPr bwMode="auto">
                <a:xfrm>
                  <a:off x="219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2078" name="Group 1120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69" name="Line 11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70" name="Oval 112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79" name="Group 1123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72" name="Line 11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73" name="Oval 11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080" name="Group 1126"/>
                <p:cNvGrpSpPr>
                  <a:grpSpLocks/>
                </p:cNvGrpSpPr>
                <p:nvPr/>
              </p:nvGrpSpPr>
              <p:grpSpPr bwMode="auto">
                <a:xfrm>
                  <a:off x="2233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10081" name="Group 1127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76" name="Line 11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77" name="Oval 11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088" name="Group 1130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79" name="Line 11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80" name="Oval 11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0096" name="Group 1133"/>
              <p:cNvGrpSpPr>
                <a:grpSpLocks/>
              </p:cNvGrpSpPr>
              <p:nvPr/>
            </p:nvGrpSpPr>
            <p:grpSpPr bwMode="auto">
              <a:xfrm>
                <a:off x="655" y="3939"/>
                <a:ext cx="1116" cy="90"/>
                <a:chOff x="664" y="3996"/>
                <a:chExt cx="1116" cy="90"/>
              </a:xfrm>
            </p:grpSpPr>
            <p:grpSp>
              <p:nvGrpSpPr>
                <p:cNvPr id="10097" name="Group 1134"/>
                <p:cNvGrpSpPr>
                  <a:grpSpLocks/>
                </p:cNvGrpSpPr>
                <p:nvPr/>
              </p:nvGrpSpPr>
              <p:grpSpPr bwMode="auto">
                <a:xfrm>
                  <a:off x="664" y="3996"/>
                  <a:ext cx="29" cy="90"/>
                  <a:chOff x="1215" y="1142"/>
                  <a:chExt cx="29" cy="90"/>
                </a:xfrm>
              </p:grpSpPr>
              <p:grpSp>
                <p:nvGrpSpPr>
                  <p:cNvPr id="10104" name="Group 1135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84" name="Line 11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85" name="Oval 113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112" name="Group 1138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87" name="Line 113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88" name="Oval 11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113" name="Group 1141"/>
                <p:cNvGrpSpPr>
                  <a:grpSpLocks/>
                </p:cNvGrpSpPr>
                <p:nvPr/>
              </p:nvGrpSpPr>
              <p:grpSpPr bwMode="auto">
                <a:xfrm>
                  <a:off x="699" y="3996"/>
                  <a:ext cx="29" cy="90"/>
                  <a:chOff x="1250" y="1142"/>
                  <a:chExt cx="29" cy="90"/>
                </a:xfrm>
              </p:grpSpPr>
              <p:grpSp>
                <p:nvGrpSpPr>
                  <p:cNvPr id="10114" name="Group 1142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91" name="Line 11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92" name="Oval 114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121" name="Group 1145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194" name="Line 114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95" name="Oval 11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129" name="Group 1148"/>
                <p:cNvGrpSpPr>
                  <a:grpSpLocks/>
                </p:cNvGrpSpPr>
                <p:nvPr/>
              </p:nvGrpSpPr>
              <p:grpSpPr bwMode="auto">
                <a:xfrm>
                  <a:off x="734" y="3996"/>
                  <a:ext cx="29" cy="90"/>
                  <a:chOff x="1285" y="1143"/>
                  <a:chExt cx="29" cy="90"/>
                </a:xfrm>
              </p:grpSpPr>
              <p:grpSp>
                <p:nvGrpSpPr>
                  <p:cNvPr id="10130" name="Group 1149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198" name="Line 11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99" name="Oval 115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137" name="Group 1152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01" name="Line 115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02" name="Oval 11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82" name="Group 1155"/>
                <p:cNvGrpSpPr>
                  <a:grpSpLocks/>
                </p:cNvGrpSpPr>
                <p:nvPr/>
              </p:nvGrpSpPr>
              <p:grpSpPr bwMode="auto">
                <a:xfrm>
                  <a:off x="769" y="3996"/>
                  <a:ext cx="29" cy="90"/>
                  <a:chOff x="1320" y="1143"/>
                  <a:chExt cx="29" cy="90"/>
                </a:xfrm>
              </p:grpSpPr>
              <p:grpSp>
                <p:nvGrpSpPr>
                  <p:cNvPr id="2085" name="Group 1156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05" name="Line 11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06" name="Oval 115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86" name="Group 1159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08" name="Line 116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09" name="Oval 11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89" name="Group 1162"/>
                <p:cNvGrpSpPr>
                  <a:grpSpLocks/>
                </p:cNvGrpSpPr>
                <p:nvPr/>
              </p:nvGrpSpPr>
              <p:grpSpPr bwMode="auto">
                <a:xfrm>
                  <a:off x="804" y="3996"/>
                  <a:ext cx="29" cy="90"/>
                  <a:chOff x="1355" y="1146"/>
                  <a:chExt cx="29" cy="90"/>
                </a:xfrm>
              </p:grpSpPr>
              <p:grpSp>
                <p:nvGrpSpPr>
                  <p:cNvPr id="2092" name="Group 1163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12" name="Line 11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13" name="Oval 116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93" name="Group 1166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15" name="Line 11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16" name="Oval 11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96" name="Group 1169"/>
                <p:cNvGrpSpPr>
                  <a:grpSpLocks/>
                </p:cNvGrpSpPr>
                <p:nvPr/>
              </p:nvGrpSpPr>
              <p:grpSpPr bwMode="auto">
                <a:xfrm>
                  <a:off x="839" y="3996"/>
                  <a:ext cx="29" cy="90"/>
                  <a:chOff x="1390" y="1146"/>
                  <a:chExt cx="29" cy="90"/>
                </a:xfrm>
              </p:grpSpPr>
              <p:grpSp>
                <p:nvGrpSpPr>
                  <p:cNvPr id="2099" name="Group 1170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19" name="Line 11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20" name="Oval 117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00" name="Group 1173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22" name="Line 11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23" name="Oval 11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03" name="Group 1176"/>
                <p:cNvGrpSpPr>
                  <a:grpSpLocks/>
                </p:cNvGrpSpPr>
                <p:nvPr/>
              </p:nvGrpSpPr>
              <p:grpSpPr bwMode="auto">
                <a:xfrm>
                  <a:off x="874" y="3996"/>
                  <a:ext cx="29" cy="90"/>
                  <a:chOff x="1425" y="1147"/>
                  <a:chExt cx="29" cy="90"/>
                </a:xfrm>
              </p:grpSpPr>
              <p:grpSp>
                <p:nvGrpSpPr>
                  <p:cNvPr id="2106" name="Group 1177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26" name="Line 11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27" name="Oval 117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07" name="Group 1180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29" name="Line 118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30" name="Oval 11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10" name="Group 1183"/>
                <p:cNvGrpSpPr>
                  <a:grpSpLocks/>
                </p:cNvGrpSpPr>
                <p:nvPr/>
              </p:nvGrpSpPr>
              <p:grpSpPr bwMode="auto">
                <a:xfrm>
                  <a:off x="909" y="3996"/>
                  <a:ext cx="29" cy="90"/>
                  <a:chOff x="1460" y="1147"/>
                  <a:chExt cx="29" cy="90"/>
                </a:xfrm>
              </p:grpSpPr>
              <p:grpSp>
                <p:nvGrpSpPr>
                  <p:cNvPr id="10145" name="Group 1184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33" name="Line 118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34" name="Oval 118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146" name="Group 1187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36" name="Line 118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37" name="Oval 11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147" name="Group 1190"/>
                <p:cNvGrpSpPr>
                  <a:grpSpLocks/>
                </p:cNvGrpSpPr>
                <p:nvPr/>
              </p:nvGrpSpPr>
              <p:grpSpPr bwMode="auto">
                <a:xfrm>
                  <a:off x="944" y="3996"/>
                  <a:ext cx="29" cy="90"/>
                  <a:chOff x="1215" y="1142"/>
                  <a:chExt cx="29" cy="90"/>
                </a:xfrm>
              </p:grpSpPr>
              <p:grpSp>
                <p:nvGrpSpPr>
                  <p:cNvPr id="10154" name="Group 1191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40" name="Line 11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41" name="Oval 119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162" name="Group 1194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43" name="Line 119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44" name="Oval 11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163" name="Group 1197"/>
                <p:cNvGrpSpPr>
                  <a:grpSpLocks/>
                </p:cNvGrpSpPr>
                <p:nvPr/>
              </p:nvGrpSpPr>
              <p:grpSpPr bwMode="auto">
                <a:xfrm>
                  <a:off x="979" y="3996"/>
                  <a:ext cx="29" cy="90"/>
                  <a:chOff x="1250" y="1142"/>
                  <a:chExt cx="29" cy="90"/>
                </a:xfrm>
              </p:grpSpPr>
              <p:grpSp>
                <p:nvGrpSpPr>
                  <p:cNvPr id="10170" name="Group 1198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47" name="Line 119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48" name="Oval 120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13" name="Group 1201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50" name="Line 120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51" name="Oval 12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14" name="Group 1204"/>
                <p:cNvGrpSpPr>
                  <a:grpSpLocks/>
                </p:cNvGrpSpPr>
                <p:nvPr/>
              </p:nvGrpSpPr>
              <p:grpSpPr bwMode="auto">
                <a:xfrm>
                  <a:off x="1014" y="3996"/>
                  <a:ext cx="29" cy="90"/>
                  <a:chOff x="1285" y="1143"/>
                  <a:chExt cx="29" cy="90"/>
                </a:xfrm>
              </p:grpSpPr>
              <p:grpSp>
                <p:nvGrpSpPr>
                  <p:cNvPr id="2117" name="Group 1205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54" name="Line 120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55" name="Oval 120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20" name="Group 1208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57" name="Line 120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58" name="Oval 121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21" name="Group 1211"/>
                <p:cNvGrpSpPr>
                  <a:grpSpLocks/>
                </p:cNvGrpSpPr>
                <p:nvPr/>
              </p:nvGrpSpPr>
              <p:grpSpPr bwMode="auto">
                <a:xfrm>
                  <a:off x="1049" y="3996"/>
                  <a:ext cx="29" cy="90"/>
                  <a:chOff x="1320" y="1143"/>
                  <a:chExt cx="29" cy="90"/>
                </a:xfrm>
              </p:grpSpPr>
              <p:grpSp>
                <p:nvGrpSpPr>
                  <p:cNvPr id="2124" name="Group 1212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61" name="Line 12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62" name="Oval 12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27" name="Group 1215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64" name="Line 121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65" name="Oval 12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28" name="Group 1218"/>
                <p:cNvGrpSpPr>
                  <a:grpSpLocks/>
                </p:cNvGrpSpPr>
                <p:nvPr/>
              </p:nvGrpSpPr>
              <p:grpSpPr bwMode="auto">
                <a:xfrm>
                  <a:off x="1084" y="3996"/>
                  <a:ext cx="29" cy="90"/>
                  <a:chOff x="1355" y="1146"/>
                  <a:chExt cx="29" cy="90"/>
                </a:xfrm>
              </p:grpSpPr>
              <p:grpSp>
                <p:nvGrpSpPr>
                  <p:cNvPr id="2131" name="Group 1219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68" name="Line 12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69" name="Oval 12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34" name="Group 1222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71" name="Line 122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72" name="Oval 12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35" name="Group 1225"/>
                <p:cNvGrpSpPr>
                  <a:grpSpLocks/>
                </p:cNvGrpSpPr>
                <p:nvPr/>
              </p:nvGrpSpPr>
              <p:grpSpPr bwMode="auto">
                <a:xfrm>
                  <a:off x="1119" y="3996"/>
                  <a:ext cx="29" cy="90"/>
                  <a:chOff x="1390" y="1146"/>
                  <a:chExt cx="29" cy="90"/>
                </a:xfrm>
              </p:grpSpPr>
              <p:grpSp>
                <p:nvGrpSpPr>
                  <p:cNvPr id="2138" name="Group 1226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75" name="Line 12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76" name="Oval 122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41" name="Group 1229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78" name="Line 123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79" name="Oval 12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42" name="Group 1232"/>
                <p:cNvGrpSpPr>
                  <a:grpSpLocks/>
                </p:cNvGrpSpPr>
                <p:nvPr/>
              </p:nvGrpSpPr>
              <p:grpSpPr bwMode="auto">
                <a:xfrm>
                  <a:off x="1154" y="3996"/>
                  <a:ext cx="29" cy="90"/>
                  <a:chOff x="1425" y="1147"/>
                  <a:chExt cx="29" cy="90"/>
                </a:xfrm>
              </p:grpSpPr>
              <p:grpSp>
                <p:nvGrpSpPr>
                  <p:cNvPr id="10178" name="Group 1233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82" name="Line 123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83" name="Oval 123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179" name="Group 1236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85" name="Line 123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86" name="Oval 12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180" name="Group 1239"/>
                <p:cNvGrpSpPr>
                  <a:grpSpLocks/>
                </p:cNvGrpSpPr>
                <p:nvPr/>
              </p:nvGrpSpPr>
              <p:grpSpPr bwMode="auto">
                <a:xfrm>
                  <a:off x="1190" y="3996"/>
                  <a:ext cx="29" cy="90"/>
                  <a:chOff x="1460" y="1147"/>
                  <a:chExt cx="29" cy="90"/>
                </a:xfrm>
              </p:grpSpPr>
              <p:grpSp>
                <p:nvGrpSpPr>
                  <p:cNvPr id="10187" name="Group 1240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89" name="Line 12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90" name="Oval 124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195" name="Group 1243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92" name="Line 124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93" name="Oval 12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196" name="Group 1246"/>
                <p:cNvGrpSpPr>
                  <a:grpSpLocks/>
                </p:cNvGrpSpPr>
                <p:nvPr/>
              </p:nvGrpSpPr>
              <p:grpSpPr bwMode="auto">
                <a:xfrm>
                  <a:off x="1225" y="3996"/>
                  <a:ext cx="29" cy="90"/>
                  <a:chOff x="1215" y="1142"/>
                  <a:chExt cx="29" cy="90"/>
                </a:xfrm>
              </p:grpSpPr>
              <p:grpSp>
                <p:nvGrpSpPr>
                  <p:cNvPr id="10203" name="Group 1247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296" name="Line 124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97" name="Oval 124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45" name="Group 1250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299" name="Line 125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00" name="Oval 12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48" name="Group 1253"/>
                <p:cNvGrpSpPr>
                  <a:grpSpLocks/>
                </p:cNvGrpSpPr>
                <p:nvPr/>
              </p:nvGrpSpPr>
              <p:grpSpPr bwMode="auto">
                <a:xfrm>
                  <a:off x="1260" y="3996"/>
                  <a:ext cx="29" cy="90"/>
                  <a:chOff x="1250" y="1142"/>
                  <a:chExt cx="29" cy="90"/>
                </a:xfrm>
              </p:grpSpPr>
              <p:grpSp>
                <p:nvGrpSpPr>
                  <p:cNvPr id="2149" name="Group 1254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03" name="Line 12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04" name="Oval 125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52" name="Group 1257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06" name="Line 125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07" name="Oval 12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55" name="Group 1260"/>
                <p:cNvGrpSpPr>
                  <a:grpSpLocks/>
                </p:cNvGrpSpPr>
                <p:nvPr/>
              </p:nvGrpSpPr>
              <p:grpSpPr bwMode="auto">
                <a:xfrm>
                  <a:off x="1295" y="3996"/>
                  <a:ext cx="29" cy="90"/>
                  <a:chOff x="1285" y="1143"/>
                  <a:chExt cx="29" cy="90"/>
                </a:xfrm>
              </p:grpSpPr>
              <p:grpSp>
                <p:nvGrpSpPr>
                  <p:cNvPr id="2156" name="Group 1261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10" name="Line 126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11" name="Oval 126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59" name="Group 1264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13" name="Line 126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14" name="Oval 12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62" name="Group 1267"/>
                <p:cNvGrpSpPr>
                  <a:grpSpLocks/>
                </p:cNvGrpSpPr>
                <p:nvPr/>
              </p:nvGrpSpPr>
              <p:grpSpPr bwMode="auto">
                <a:xfrm>
                  <a:off x="1330" y="3996"/>
                  <a:ext cx="29" cy="90"/>
                  <a:chOff x="1320" y="1143"/>
                  <a:chExt cx="29" cy="90"/>
                </a:xfrm>
              </p:grpSpPr>
              <p:grpSp>
                <p:nvGrpSpPr>
                  <p:cNvPr id="2163" name="Group 1268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17" name="Line 126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18" name="Oval 127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66" name="Group 1271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20" name="Line 127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21" name="Oval 12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69" name="Group 1274"/>
                <p:cNvGrpSpPr>
                  <a:grpSpLocks/>
                </p:cNvGrpSpPr>
                <p:nvPr/>
              </p:nvGrpSpPr>
              <p:grpSpPr bwMode="auto">
                <a:xfrm>
                  <a:off x="1365" y="3996"/>
                  <a:ext cx="29" cy="90"/>
                  <a:chOff x="1355" y="1146"/>
                  <a:chExt cx="29" cy="90"/>
                </a:xfrm>
              </p:grpSpPr>
              <p:grpSp>
                <p:nvGrpSpPr>
                  <p:cNvPr id="2170" name="Group 1275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24" name="Line 127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25" name="Oval 127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73" name="Group 1278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27" name="Line 127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28" name="Oval 12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211" name="Group 1281"/>
                <p:cNvGrpSpPr>
                  <a:grpSpLocks/>
                </p:cNvGrpSpPr>
                <p:nvPr/>
              </p:nvGrpSpPr>
              <p:grpSpPr bwMode="auto">
                <a:xfrm>
                  <a:off x="1400" y="3996"/>
                  <a:ext cx="29" cy="90"/>
                  <a:chOff x="1390" y="1146"/>
                  <a:chExt cx="29" cy="90"/>
                </a:xfrm>
              </p:grpSpPr>
              <p:grpSp>
                <p:nvGrpSpPr>
                  <p:cNvPr id="10212" name="Group 1282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31" name="Line 128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32" name="Oval 128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13" name="Group 1285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34" name="Line 128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35" name="Oval 12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220" name="Group 1288"/>
                <p:cNvGrpSpPr>
                  <a:grpSpLocks/>
                </p:cNvGrpSpPr>
                <p:nvPr/>
              </p:nvGrpSpPr>
              <p:grpSpPr bwMode="auto">
                <a:xfrm>
                  <a:off x="1435" y="3996"/>
                  <a:ext cx="29" cy="90"/>
                  <a:chOff x="1425" y="1147"/>
                  <a:chExt cx="29" cy="90"/>
                </a:xfrm>
              </p:grpSpPr>
              <p:grpSp>
                <p:nvGrpSpPr>
                  <p:cNvPr id="10228" name="Group 1289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38" name="Line 129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39" name="Oval 129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29" name="Group 1292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41" name="Line 129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42" name="Oval 12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236" name="Group 1295"/>
                <p:cNvGrpSpPr>
                  <a:grpSpLocks/>
                </p:cNvGrpSpPr>
                <p:nvPr/>
              </p:nvGrpSpPr>
              <p:grpSpPr bwMode="auto">
                <a:xfrm>
                  <a:off x="1470" y="3996"/>
                  <a:ext cx="29" cy="90"/>
                  <a:chOff x="1460" y="1147"/>
                  <a:chExt cx="29" cy="90"/>
                </a:xfrm>
              </p:grpSpPr>
              <p:grpSp>
                <p:nvGrpSpPr>
                  <p:cNvPr id="2176" name="Group 1296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45" name="Line 129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46" name="Oval 129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77" name="Group 1299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48" name="Line 130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49" name="Oval 13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80" name="Group 1302"/>
                <p:cNvGrpSpPr>
                  <a:grpSpLocks/>
                </p:cNvGrpSpPr>
                <p:nvPr/>
              </p:nvGrpSpPr>
              <p:grpSpPr bwMode="auto">
                <a:xfrm>
                  <a:off x="1505" y="3996"/>
                  <a:ext cx="29" cy="90"/>
                  <a:chOff x="1215" y="1142"/>
                  <a:chExt cx="29" cy="90"/>
                </a:xfrm>
              </p:grpSpPr>
              <p:grpSp>
                <p:nvGrpSpPr>
                  <p:cNvPr id="2183" name="Group 1303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52" name="Line 130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53" name="Oval 130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84" name="Group 1306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55" name="Line 130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56" name="Oval 130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87" name="Group 1309"/>
                <p:cNvGrpSpPr>
                  <a:grpSpLocks/>
                </p:cNvGrpSpPr>
                <p:nvPr/>
              </p:nvGrpSpPr>
              <p:grpSpPr bwMode="auto">
                <a:xfrm>
                  <a:off x="1540" y="3996"/>
                  <a:ext cx="29" cy="90"/>
                  <a:chOff x="1250" y="1142"/>
                  <a:chExt cx="29" cy="90"/>
                </a:xfrm>
              </p:grpSpPr>
              <p:grpSp>
                <p:nvGrpSpPr>
                  <p:cNvPr id="2190" name="Group 1310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59" name="Line 13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60" name="Oval 131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91" name="Group 1313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62" name="Line 13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63" name="Oval 13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94" name="Group 1316"/>
                <p:cNvGrpSpPr>
                  <a:grpSpLocks/>
                </p:cNvGrpSpPr>
                <p:nvPr/>
              </p:nvGrpSpPr>
              <p:grpSpPr bwMode="auto">
                <a:xfrm>
                  <a:off x="1575" y="3996"/>
                  <a:ext cx="29" cy="90"/>
                  <a:chOff x="1285" y="1143"/>
                  <a:chExt cx="29" cy="90"/>
                </a:xfrm>
              </p:grpSpPr>
              <p:grpSp>
                <p:nvGrpSpPr>
                  <p:cNvPr id="2197" name="Group 1317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66" name="Line 13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67" name="Oval 131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198" name="Group 1320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69" name="Line 132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70" name="Oval 13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01" name="Group 1323"/>
                <p:cNvGrpSpPr>
                  <a:grpSpLocks/>
                </p:cNvGrpSpPr>
                <p:nvPr/>
              </p:nvGrpSpPr>
              <p:grpSpPr bwMode="auto">
                <a:xfrm>
                  <a:off x="1610" y="3996"/>
                  <a:ext cx="29" cy="90"/>
                  <a:chOff x="1320" y="1143"/>
                  <a:chExt cx="29" cy="90"/>
                </a:xfrm>
              </p:grpSpPr>
              <p:grpSp>
                <p:nvGrpSpPr>
                  <p:cNvPr id="2204" name="Group 1324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73" name="Line 13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74" name="Oval 132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05" name="Group 1327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76" name="Line 13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77" name="Oval 13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244" name="Group 1330"/>
                <p:cNvGrpSpPr>
                  <a:grpSpLocks/>
                </p:cNvGrpSpPr>
                <p:nvPr/>
              </p:nvGrpSpPr>
              <p:grpSpPr bwMode="auto">
                <a:xfrm>
                  <a:off x="1645" y="3996"/>
                  <a:ext cx="29" cy="90"/>
                  <a:chOff x="1355" y="1146"/>
                  <a:chExt cx="29" cy="90"/>
                </a:xfrm>
              </p:grpSpPr>
              <p:grpSp>
                <p:nvGrpSpPr>
                  <p:cNvPr id="10245" name="Group 1331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80" name="Line 13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81" name="Oval 133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46" name="Group 1334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83" name="Line 133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84" name="Oval 13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253" name="Group 1337"/>
                <p:cNvGrpSpPr>
                  <a:grpSpLocks/>
                </p:cNvGrpSpPr>
                <p:nvPr/>
              </p:nvGrpSpPr>
              <p:grpSpPr bwMode="auto">
                <a:xfrm>
                  <a:off x="1680" y="3996"/>
                  <a:ext cx="29" cy="90"/>
                  <a:chOff x="1390" y="1146"/>
                  <a:chExt cx="29" cy="90"/>
                </a:xfrm>
              </p:grpSpPr>
              <p:grpSp>
                <p:nvGrpSpPr>
                  <p:cNvPr id="10261" name="Group 1338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87" name="Line 13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88" name="Oval 134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62" name="Group 1341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90" name="Line 134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91" name="Oval 13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269" name="Group 1344"/>
                <p:cNvGrpSpPr>
                  <a:grpSpLocks/>
                </p:cNvGrpSpPr>
                <p:nvPr/>
              </p:nvGrpSpPr>
              <p:grpSpPr bwMode="auto">
                <a:xfrm>
                  <a:off x="1715" y="3996"/>
                  <a:ext cx="29" cy="90"/>
                  <a:chOff x="1425" y="1147"/>
                  <a:chExt cx="29" cy="90"/>
                </a:xfrm>
              </p:grpSpPr>
              <p:grpSp>
                <p:nvGrpSpPr>
                  <p:cNvPr id="2208" name="Group 1345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394" name="Line 13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95" name="Oval 134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11" name="Group 1348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397" name="Line 134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98" name="Oval 13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12" name="Group 1351"/>
                <p:cNvGrpSpPr>
                  <a:grpSpLocks/>
                </p:cNvGrpSpPr>
                <p:nvPr/>
              </p:nvGrpSpPr>
              <p:grpSpPr bwMode="auto">
                <a:xfrm>
                  <a:off x="1751" y="3996"/>
                  <a:ext cx="29" cy="90"/>
                  <a:chOff x="1460" y="1147"/>
                  <a:chExt cx="29" cy="90"/>
                </a:xfrm>
              </p:grpSpPr>
              <p:grpSp>
                <p:nvGrpSpPr>
                  <p:cNvPr id="2215" name="Group 1352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01" name="Line 13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02" name="Oval 135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18" name="Group 1355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04" name="Line 13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05" name="Oval 135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219" name="Group 1358"/>
              <p:cNvGrpSpPr>
                <a:grpSpLocks/>
              </p:cNvGrpSpPr>
              <p:nvPr/>
            </p:nvGrpSpPr>
            <p:grpSpPr bwMode="auto">
              <a:xfrm flipV="1">
                <a:off x="1765" y="2624"/>
                <a:ext cx="1116" cy="90"/>
                <a:chOff x="1146" y="1142"/>
                <a:chExt cx="1116" cy="90"/>
              </a:xfrm>
            </p:grpSpPr>
            <p:grpSp>
              <p:nvGrpSpPr>
                <p:cNvPr id="2222" name="Group 1359"/>
                <p:cNvGrpSpPr>
                  <a:grpSpLocks/>
                </p:cNvGrpSpPr>
                <p:nvPr/>
              </p:nvGrpSpPr>
              <p:grpSpPr bwMode="auto">
                <a:xfrm>
                  <a:off x="114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2225" name="Group 1360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09" name="Line 13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10" name="Oval 136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26" name="Group 1363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12" name="Line 136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13" name="Oval 13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29" name="Group 1366"/>
                <p:cNvGrpSpPr>
                  <a:grpSpLocks/>
                </p:cNvGrpSpPr>
                <p:nvPr/>
              </p:nvGrpSpPr>
              <p:grpSpPr bwMode="auto">
                <a:xfrm>
                  <a:off x="118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2232" name="Group 1367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16" name="Line 136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17" name="Oval 136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33" name="Group 1370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19" name="Line 137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20" name="Oval 13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36" name="Group 1373"/>
                <p:cNvGrpSpPr>
                  <a:grpSpLocks/>
                </p:cNvGrpSpPr>
                <p:nvPr/>
              </p:nvGrpSpPr>
              <p:grpSpPr bwMode="auto">
                <a:xfrm>
                  <a:off x="121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2239" name="Group 1374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23" name="Line 13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24" name="Oval 137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77" name="Group 1377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26" name="Line 137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27" name="Oval 13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278" name="Group 1380"/>
                <p:cNvGrpSpPr>
                  <a:grpSpLocks/>
                </p:cNvGrpSpPr>
                <p:nvPr/>
              </p:nvGrpSpPr>
              <p:grpSpPr bwMode="auto">
                <a:xfrm>
                  <a:off x="125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10279" name="Group 1381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30" name="Line 13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31" name="Oval 138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86" name="Group 1384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33" name="Line 13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34" name="Oval 13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294" name="Group 1387"/>
                <p:cNvGrpSpPr>
                  <a:grpSpLocks/>
                </p:cNvGrpSpPr>
                <p:nvPr/>
              </p:nvGrpSpPr>
              <p:grpSpPr bwMode="auto">
                <a:xfrm>
                  <a:off x="128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10295" name="Group 1388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37" name="Line 13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38" name="Oval 139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02" name="Group 1391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40" name="Line 139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41" name="Oval 13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40" name="Group 1394"/>
                <p:cNvGrpSpPr>
                  <a:grpSpLocks/>
                </p:cNvGrpSpPr>
                <p:nvPr/>
              </p:nvGrpSpPr>
              <p:grpSpPr bwMode="auto">
                <a:xfrm>
                  <a:off x="132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2243" name="Group 1395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44" name="Line 13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45" name="Oval 139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46" name="Group 1398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47" name="Line 13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48" name="Oval 14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47" name="Group 1401"/>
                <p:cNvGrpSpPr>
                  <a:grpSpLocks/>
                </p:cNvGrpSpPr>
                <p:nvPr/>
              </p:nvGrpSpPr>
              <p:grpSpPr bwMode="auto">
                <a:xfrm>
                  <a:off x="135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2250" name="Group 1402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51" name="Line 14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52" name="Oval 140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53" name="Group 1405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54" name="Line 14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55" name="Oval 14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54" name="Group 1408"/>
                <p:cNvGrpSpPr>
                  <a:grpSpLocks/>
                </p:cNvGrpSpPr>
                <p:nvPr/>
              </p:nvGrpSpPr>
              <p:grpSpPr bwMode="auto">
                <a:xfrm>
                  <a:off x="1391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2257" name="Group 1409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58" name="Line 14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59" name="Oval 141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60" name="Group 1412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61" name="Line 141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62" name="Oval 14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61" name="Group 1415"/>
                <p:cNvGrpSpPr>
                  <a:grpSpLocks/>
                </p:cNvGrpSpPr>
                <p:nvPr/>
              </p:nvGrpSpPr>
              <p:grpSpPr bwMode="auto">
                <a:xfrm>
                  <a:off x="1426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2264" name="Group 1416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65" name="Line 14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66" name="Oval 141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67" name="Group 1419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68" name="Line 142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69" name="Oval 14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68" name="Group 1422"/>
                <p:cNvGrpSpPr>
                  <a:grpSpLocks/>
                </p:cNvGrpSpPr>
                <p:nvPr/>
              </p:nvGrpSpPr>
              <p:grpSpPr bwMode="auto">
                <a:xfrm>
                  <a:off x="1461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2271" name="Group 1423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72" name="Line 142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73" name="Oval 142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10" name="Group 1426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75" name="Line 142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76" name="Oval 14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311" name="Group 1429"/>
                <p:cNvGrpSpPr>
                  <a:grpSpLocks/>
                </p:cNvGrpSpPr>
                <p:nvPr/>
              </p:nvGrpSpPr>
              <p:grpSpPr bwMode="auto">
                <a:xfrm>
                  <a:off x="1496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10312" name="Group 1430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79" name="Line 143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80" name="Oval 14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19" name="Group 1433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82" name="Line 143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83" name="Oval 14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327" name="Group 1436"/>
                <p:cNvGrpSpPr>
                  <a:grpSpLocks/>
                </p:cNvGrpSpPr>
                <p:nvPr/>
              </p:nvGrpSpPr>
              <p:grpSpPr bwMode="auto">
                <a:xfrm>
                  <a:off x="1531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10328" name="Group 1437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86" name="Line 143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87" name="Oval 14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35" name="Group 1440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89" name="Line 144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90" name="Oval 14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74" name="Group 1443"/>
                <p:cNvGrpSpPr>
                  <a:grpSpLocks/>
                </p:cNvGrpSpPr>
                <p:nvPr/>
              </p:nvGrpSpPr>
              <p:grpSpPr bwMode="auto">
                <a:xfrm>
                  <a:off x="1566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2275" name="Group 1444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493" name="Line 14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94" name="Oval 144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78" name="Group 1447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496" name="Line 144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97" name="Oval 14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81" name="Group 1450"/>
                <p:cNvGrpSpPr>
                  <a:grpSpLocks/>
                </p:cNvGrpSpPr>
                <p:nvPr/>
              </p:nvGrpSpPr>
              <p:grpSpPr bwMode="auto">
                <a:xfrm>
                  <a:off x="1601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2282" name="Group 1451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00" name="Line 14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01" name="Oval 145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83" name="Group 1454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03" name="Line 145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04" name="Oval 14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86" name="Group 1457"/>
                <p:cNvGrpSpPr>
                  <a:grpSpLocks/>
                </p:cNvGrpSpPr>
                <p:nvPr/>
              </p:nvGrpSpPr>
              <p:grpSpPr bwMode="auto">
                <a:xfrm>
                  <a:off x="1636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2289" name="Group 1458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07" name="Line 14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08" name="Oval 146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90" name="Group 1461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10" name="Line 146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11" name="Oval 146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293" name="Group 1464"/>
                <p:cNvGrpSpPr>
                  <a:grpSpLocks/>
                </p:cNvGrpSpPr>
                <p:nvPr/>
              </p:nvGrpSpPr>
              <p:grpSpPr bwMode="auto">
                <a:xfrm>
                  <a:off x="167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2296" name="Group 1465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14" name="Line 146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15" name="Oval 146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97" name="Group 1468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17" name="Line 14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18" name="Oval 147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00" name="Group 1471"/>
                <p:cNvGrpSpPr>
                  <a:grpSpLocks/>
                </p:cNvGrpSpPr>
                <p:nvPr/>
              </p:nvGrpSpPr>
              <p:grpSpPr bwMode="auto">
                <a:xfrm>
                  <a:off x="170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2303" name="Group 1472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21" name="Line 147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22" name="Oval 147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45" name="Group 1475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24" name="Line 147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25" name="Oval 147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346" name="Group 1478"/>
                <p:cNvGrpSpPr>
                  <a:grpSpLocks/>
                </p:cNvGrpSpPr>
                <p:nvPr/>
              </p:nvGrpSpPr>
              <p:grpSpPr bwMode="auto">
                <a:xfrm>
                  <a:off x="174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10347" name="Group 1479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28" name="Line 14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29" name="Oval 148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58" name="Group 1482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31" name="Line 148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32" name="Oval 14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359" name="Group 1485"/>
                <p:cNvGrpSpPr>
                  <a:grpSpLocks/>
                </p:cNvGrpSpPr>
                <p:nvPr/>
              </p:nvGrpSpPr>
              <p:grpSpPr bwMode="auto">
                <a:xfrm>
                  <a:off x="177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10360" name="Group 1486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35" name="Line 14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36" name="Oval 148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04" name="Group 1489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38" name="Line 149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39" name="Oval 14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07" name="Group 1492"/>
                <p:cNvGrpSpPr>
                  <a:grpSpLocks/>
                </p:cNvGrpSpPr>
                <p:nvPr/>
              </p:nvGrpSpPr>
              <p:grpSpPr bwMode="auto">
                <a:xfrm>
                  <a:off x="181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2310" name="Group 1493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42" name="Line 14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43" name="Oval 149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11" name="Group 1496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45" name="Line 149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46" name="Oval 14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14" name="Group 1499"/>
                <p:cNvGrpSpPr>
                  <a:grpSpLocks/>
                </p:cNvGrpSpPr>
                <p:nvPr/>
              </p:nvGrpSpPr>
              <p:grpSpPr bwMode="auto">
                <a:xfrm>
                  <a:off x="184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2317" name="Group 1500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49" name="Line 150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50" name="Oval 150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18" name="Group 1503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52" name="Line 150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53" name="Oval 15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21" name="Group 1506"/>
                <p:cNvGrpSpPr>
                  <a:grpSpLocks/>
                </p:cNvGrpSpPr>
                <p:nvPr/>
              </p:nvGrpSpPr>
              <p:grpSpPr bwMode="auto">
                <a:xfrm>
                  <a:off x="188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2324" name="Group 1507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56" name="Line 150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57" name="Oval 150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25" name="Group 1510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59" name="Line 15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60" name="Oval 15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28" name="Group 1513"/>
                <p:cNvGrpSpPr>
                  <a:grpSpLocks/>
                </p:cNvGrpSpPr>
                <p:nvPr/>
              </p:nvGrpSpPr>
              <p:grpSpPr bwMode="auto">
                <a:xfrm>
                  <a:off x="191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2331" name="Group 1514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63" name="Line 151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64" name="Oval 151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32" name="Group 1517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66" name="Line 151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67" name="Oval 15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35" name="Group 1520"/>
                <p:cNvGrpSpPr>
                  <a:grpSpLocks/>
                </p:cNvGrpSpPr>
                <p:nvPr/>
              </p:nvGrpSpPr>
              <p:grpSpPr bwMode="auto">
                <a:xfrm>
                  <a:off x="1952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10380" name="Group 1521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70" name="Line 15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71" name="Oval 152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83" name="Group 1524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73" name="Line 152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74" name="Oval 15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389" name="Group 1527"/>
                <p:cNvGrpSpPr>
                  <a:grpSpLocks/>
                </p:cNvGrpSpPr>
                <p:nvPr/>
              </p:nvGrpSpPr>
              <p:grpSpPr bwMode="auto">
                <a:xfrm>
                  <a:off x="1987" y="1142"/>
                  <a:ext cx="29" cy="90"/>
                  <a:chOff x="1215" y="1142"/>
                  <a:chExt cx="29" cy="90"/>
                </a:xfrm>
              </p:grpSpPr>
              <p:grpSp>
                <p:nvGrpSpPr>
                  <p:cNvPr id="10390" name="Group 1528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77" name="Line 152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78" name="Oval 153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92" name="Group 1531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80" name="Line 153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81" name="Oval 15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38" name="Group 1534"/>
                <p:cNvGrpSpPr>
                  <a:grpSpLocks/>
                </p:cNvGrpSpPr>
                <p:nvPr/>
              </p:nvGrpSpPr>
              <p:grpSpPr bwMode="auto">
                <a:xfrm>
                  <a:off x="2022" y="1142"/>
                  <a:ext cx="29" cy="90"/>
                  <a:chOff x="1250" y="1142"/>
                  <a:chExt cx="29" cy="90"/>
                </a:xfrm>
              </p:grpSpPr>
              <p:grpSp>
                <p:nvGrpSpPr>
                  <p:cNvPr id="2339" name="Group 1535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84" name="Line 15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85" name="Oval 153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42" name="Group 1538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87" name="Line 153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88" name="Oval 15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45" name="Group 1541"/>
                <p:cNvGrpSpPr>
                  <a:grpSpLocks/>
                </p:cNvGrpSpPr>
                <p:nvPr/>
              </p:nvGrpSpPr>
              <p:grpSpPr bwMode="auto">
                <a:xfrm>
                  <a:off x="2057" y="1142"/>
                  <a:ext cx="29" cy="90"/>
                  <a:chOff x="1285" y="1143"/>
                  <a:chExt cx="29" cy="90"/>
                </a:xfrm>
              </p:grpSpPr>
              <p:grpSp>
                <p:nvGrpSpPr>
                  <p:cNvPr id="2346" name="Group 1542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91" name="Line 15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2" name="Oval 154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49" name="Group 1545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594" name="Line 154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5" name="Oval 15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52" name="Group 1548"/>
                <p:cNvGrpSpPr>
                  <a:grpSpLocks/>
                </p:cNvGrpSpPr>
                <p:nvPr/>
              </p:nvGrpSpPr>
              <p:grpSpPr bwMode="auto">
                <a:xfrm>
                  <a:off x="2092" y="1142"/>
                  <a:ext cx="29" cy="90"/>
                  <a:chOff x="1320" y="1143"/>
                  <a:chExt cx="29" cy="90"/>
                </a:xfrm>
              </p:grpSpPr>
              <p:grpSp>
                <p:nvGrpSpPr>
                  <p:cNvPr id="2353" name="Group 1549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598" name="Line 15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9" name="Oval 155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56" name="Group 1552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01" name="Line 155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02" name="Oval 15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59" name="Group 1555"/>
                <p:cNvGrpSpPr>
                  <a:grpSpLocks/>
                </p:cNvGrpSpPr>
                <p:nvPr/>
              </p:nvGrpSpPr>
              <p:grpSpPr bwMode="auto">
                <a:xfrm>
                  <a:off x="2127" y="1142"/>
                  <a:ext cx="29" cy="90"/>
                  <a:chOff x="1355" y="1146"/>
                  <a:chExt cx="29" cy="90"/>
                </a:xfrm>
              </p:grpSpPr>
              <p:grpSp>
                <p:nvGrpSpPr>
                  <p:cNvPr id="2360" name="Group 1556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05" name="Line 15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06" name="Oval 155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63" name="Group 1559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08" name="Line 156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09" name="Oval 15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66" name="Group 1562"/>
                <p:cNvGrpSpPr>
                  <a:grpSpLocks/>
                </p:cNvGrpSpPr>
                <p:nvPr/>
              </p:nvGrpSpPr>
              <p:grpSpPr bwMode="auto">
                <a:xfrm>
                  <a:off x="2162" y="1142"/>
                  <a:ext cx="29" cy="90"/>
                  <a:chOff x="1390" y="1146"/>
                  <a:chExt cx="29" cy="90"/>
                </a:xfrm>
              </p:grpSpPr>
              <p:grpSp>
                <p:nvGrpSpPr>
                  <p:cNvPr id="2367" name="Group 1563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12" name="Line 15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13" name="Oval 156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07" name="Group 1566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15" name="Line 15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16" name="Oval 15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408" name="Group 1569"/>
                <p:cNvGrpSpPr>
                  <a:grpSpLocks/>
                </p:cNvGrpSpPr>
                <p:nvPr/>
              </p:nvGrpSpPr>
              <p:grpSpPr bwMode="auto">
                <a:xfrm>
                  <a:off x="2197" y="1142"/>
                  <a:ext cx="29" cy="90"/>
                  <a:chOff x="1425" y="1147"/>
                  <a:chExt cx="29" cy="90"/>
                </a:xfrm>
              </p:grpSpPr>
              <p:grpSp>
                <p:nvGrpSpPr>
                  <p:cNvPr id="10411" name="Group 1570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19" name="Line 15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20" name="Oval 157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14" name="Group 1573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22" name="Line 15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23" name="Oval 15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415" name="Group 1576"/>
                <p:cNvGrpSpPr>
                  <a:grpSpLocks/>
                </p:cNvGrpSpPr>
                <p:nvPr/>
              </p:nvGrpSpPr>
              <p:grpSpPr bwMode="auto">
                <a:xfrm>
                  <a:off x="2233" y="1142"/>
                  <a:ext cx="29" cy="90"/>
                  <a:chOff x="1460" y="1147"/>
                  <a:chExt cx="29" cy="90"/>
                </a:xfrm>
              </p:grpSpPr>
              <p:grpSp>
                <p:nvGrpSpPr>
                  <p:cNvPr id="10416" name="Group 1577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26" name="Line 15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27" name="Oval 157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17" name="Group 1580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29" name="Line 158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30" name="Oval 15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370" name="Group 1583"/>
              <p:cNvGrpSpPr>
                <a:grpSpLocks/>
              </p:cNvGrpSpPr>
              <p:nvPr/>
            </p:nvGrpSpPr>
            <p:grpSpPr bwMode="auto">
              <a:xfrm>
                <a:off x="651" y="2624"/>
                <a:ext cx="1112" cy="90"/>
                <a:chOff x="663" y="2679"/>
                <a:chExt cx="1112" cy="90"/>
              </a:xfrm>
            </p:grpSpPr>
            <p:grpSp>
              <p:nvGrpSpPr>
                <p:cNvPr id="2373" name="Group 1584"/>
                <p:cNvGrpSpPr>
                  <a:grpSpLocks/>
                </p:cNvGrpSpPr>
                <p:nvPr/>
              </p:nvGrpSpPr>
              <p:grpSpPr bwMode="auto">
                <a:xfrm>
                  <a:off x="663" y="2679"/>
                  <a:ext cx="29" cy="90"/>
                  <a:chOff x="1215" y="1142"/>
                  <a:chExt cx="29" cy="90"/>
                </a:xfrm>
              </p:grpSpPr>
              <p:grpSp>
                <p:nvGrpSpPr>
                  <p:cNvPr id="2374" name="Group 1585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34" name="Line 15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35" name="Oval 158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77" name="Group 1588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37" name="Line 158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38" name="Oval 15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80" name="Group 1591"/>
                <p:cNvGrpSpPr>
                  <a:grpSpLocks/>
                </p:cNvGrpSpPr>
                <p:nvPr/>
              </p:nvGrpSpPr>
              <p:grpSpPr bwMode="auto">
                <a:xfrm>
                  <a:off x="695" y="2679"/>
                  <a:ext cx="29" cy="90"/>
                  <a:chOff x="1250" y="1142"/>
                  <a:chExt cx="29" cy="90"/>
                </a:xfrm>
              </p:grpSpPr>
              <p:grpSp>
                <p:nvGrpSpPr>
                  <p:cNvPr id="2381" name="Group 1592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41" name="Line 15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42" name="Oval 159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84" name="Group 1595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44" name="Line 15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45" name="Oval 15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87" name="Group 1598"/>
                <p:cNvGrpSpPr>
                  <a:grpSpLocks/>
                </p:cNvGrpSpPr>
                <p:nvPr/>
              </p:nvGrpSpPr>
              <p:grpSpPr bwMode="auto">
                <a:xfrm>
                  <a:off x="729" y="2679"/>
                  <a:ext cx="29" cy="90"/>
                  <a:chOff x="1285" y="1143"/>
                  <a:chExt cx="29" cy="90"/>
                </a:xfrm>
              </p:grpSpPr>
              <p:grpSp>
                <p:nvGrpSpPr>
                  <p:cNvPr id="2388" name="Group 1599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48" name="Line 160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49" name="Oval 160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91" name="Group 1602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51" name="Line 16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52" name="Oval 16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394" name="Group 1605"/>
                <p:cNvGrpSpPr>
                  <a:grpSpLocks/>
                </p:cNvGrpSpPr>
                <p:nvPr/>
              </p:nvGrpSpPr>
              <p:grpSpPr bwMode="auto">
                <a:xfrm>
                  <a:off x="764" y="2679"/>
                  <a:ext cx="29" cy="90"/>
                  <a:chOff x="1320" y="1143"/>
                  <a:chExt cx="29" cy="90"/>
                </a:xfrm>
              </p:grpSpPr>
              <p:grpSp>
                <p:nvGrpSpPr>
                  <p:cNvPr id="2395" name="Group 1606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55" name="Line 160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56" name="Oval 160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98" name="Group 1609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58" name="Line 16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59" name="Oval 16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435" name="Group 1612"/>
                <p:cNvGrpSpPr>
                  <a:grpSpLocks/>
                </p:cNvGrpSpPr>
                <p:nvPr/>
              </p:nvGrpSpPr>
              <p:grpSpPr bwMode="auto">
                <a:xfrm>
                  <a:off x="799" y="2679"/>
                  <a:ext cx="29" cy="90"/>
                  <a:chOff x="1355" y="1146"/>
                  <a:chExt cx="29" cy="90"/>
                </a:xfrm>
              </p:grpSpPr>
              <p:grpSp>
                <p:nvGrpSpPr>
                  <p:cNvPr id="10450" name="Group 1613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62" name="Line 16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63" name="Oval 161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62" name="Group 1616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65" name="Line 161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66" name="Oval 16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01" name="Group 1619"/>
                <p:cNvGrpSpPr>
                  <a:grpSpLocks/>
                </p:cNvGrpSpPr>
                <p:nvPr/>
              </p:nvGrpSpPr>
              <p:grpSpPr bwMode="auto">
                <a:xfrm>
                  <a:off x="834" y="2679"/>
                  <a:ext cx="29" cy="90"/>
                  <a:chOff x="1390" y="1146"/>
                  <a:chExt cx="29" cy="90"/>
                </a:xfrm>
              </p:grpSpPr>
              <p:grpSp>
                <p:nvGrpSpPr>
                  <p:cNvPr id="2402" name="Group 1620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69" name="Line 16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70" name="Oval 162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05" name="Group 1623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72" name="Line 16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73" name="Oval 16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08" name="Group 1626"/>
                <p:cNvGrpSpPr>
                  <a:grpSpLocks/>
                </p:cNvGrpSpPr>
                <p:nvPr/>
              </p:nvGrpSpPr>
              <p:grpSpPr bwMode="auto">
                <a:xfrm>
                  <a:off x="869" y="2679"/>
                  <a:ext cx="29" cy="90"/>
                  <a:chOff x="1425" y="1147"/>
                  <a:chExt cx="29" cy="90"/>
                </a:xfrm>
              </p:grpSpPr>
              <p:grpSp>
                <p:nvGrpSpPr>
                  <p:cNvPr id="2409" name="Group 1627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76" name="Line 16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77" name="Oval 16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12" name="Group 1630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79" name="Line 16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80" name="Oval 16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15" name="Group 1633"/>
                <p:cNvGrpSpPr>
                  <a:grpSpLocks/>
                </p:cNvGrpSpPr>
                <p:nvPr/>
              </p:nvGrpSpPr>
              <p:grpSpPr bwMode="auto">
                <a:xfrm>
                  <a:off x="904" y="2679"/>
                  <a:ext cx="29" cy="90"/>
                  <a:chOff x="1460" y="1147"/>
                  <a:chExt cx="29" cy="90"/>
                </a:xfrm>
              </p:grpSpPr>
              <p:grpSp>
                <p:nvGrpSpPr>
                  <p:cNvPr id="2416" name="Group 1634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83" name="Line 16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84" name="Oval 16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19" name="Group 1637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86" name="Line 163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87" name="Oval 16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22" name="Group 1640"/>
                <p:cNvGrpSpPr>
                  <a:grpSpLocks/>
                </p:cNvGrpSpPr>
                <p:nvPr/>
              </p:nvGrpSpPr>
              <p:grpSpPr bwMode="auto">
                <a:xfrm>
                  <a:off x="939" y="2679"/>
                  <a:ext cx="29" cy="90"/>
                  <a:chOff x="1215" y="1142"/>
                  <a:chExt cx="29" cy="90"/>
                </a:xfrm>
              </p:grpSpPr>
              <p:grpSp>
                <p:nvGrpSpPr>
                  <p:cNvPr id="2423" name="Group 1641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90" name="Line 16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91" name="Oval 164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26" name="Group 1644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693" name="Line 164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94" name="Oval 16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29" name="Group 1647"/>
                <p:cNvGrpSpPr>
                  <a:grpSpLocks/>
                </p:cNvGrpSpPr>
                <p:nvPr/>
              </p:nvGrpSpPr>
              <p:grpSpPr bwMode="auto">
                <a:xfrm>
                  <a:off x="974" y="2679"/>
                  <a:ext cx="29" cy="90"/>
                  <a:chOff x="1250" y="1142"/>
                  <a:chExt cx="29" cy="90"/>
                </a:xfrm>
              </p:grpSpPr>
              <p:grpSp>
                <p:nvGrpSpPr>
                  <p:cNvPr id="2430" name="Group 1648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697" name="Line 16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98" name="Oval 165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71" name="Group 1651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00" name="Line 165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01" name="Oval 16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472" name="Group 1654"/>
                <p:cNvGrpSpPr>
                  <a:grpSpLocks/>
                </p:cNvGrpSpPr>
                <p:nvPr/>
              </p:nvGrpSpPr>
              <p:grpSpPr bwMode="auto">
                <a:xfrm>
                  <a:off x="1009" y="2679"/>
                  <a:ext cx="29" cy="90"/>
                  <a:chOff x="1285" y="1143"/>
                  <a:chExt cx="29" cy="90"/>
                </a:xfrm>
              </p:grpSpPr>
              <p:grpSp>
                <p:nvGrpSpPr>
                  <p:cNvPr id="10474" name="Group 1655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04" name="Line 16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05" name="Oval 165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33" name="Group 1658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07" name="Line 165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08" name="Oval 166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36" name="Group 1661"/>
                <p:cNvGrpSpPr>
                  <a:grpSpLocks/>
                </p:cNvGrpSpPr>
                <p:nvPr/>
              </p:nvGrpSpPr>
              <p:grpSpPr bwMode="auto">
                <a:xfrm>
                  <a:off x="1044" y="2679"/>
                  <a:ext cx="29" cy="90"/>
                  <a:chOff x="1320" y="1143"/>
                  <a:chExt cx="29" cy="90"/>
                </a:xfrm>
              </p:grpSpPr>
              <p:grpSp>
                <p:nvGrpSpPr>
                  <p:cNvPr id="2437" name="Group 1662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11" name="Line 166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12" name="Oval 166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40" name="Group 1665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14" name="Line 16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15" name="Oval 166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43" name="Group 1668"/>
                <p:cNvGrpSpPr>
                  <a:grpSpLocks/>
                </p:cNvGrpSpPr>
                <p:nvPr/>
              </p:nvGrpSpPr>
              <p:grpSpPr bwMode="auto">
                <a:xfrm>
                  <a:off x="1079" y="2679"/>
                  <a:ext cx="29" cy="90"/>
                  <a:chOff x="1355" y="1146"/>
                  <a:chExt cx="29" cy="90"/>
                </a:xfrm>
              </p:grpSpPr>
              <p:grpSp>
                <p:nvGrpSpPr>
                  <p:cNvPr id="2444" name="Group 1669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18" name="Line 167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19" name="Oval 167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47" name="Group 1672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21" name="Line 167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22" name="Oval 167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50" name="Group 1675"/>
                <p:cNvGrpSpPr>
                  <a:grpSpLocks/>
                </p:cNvGrpSpPr>
                <p:nvPr/>
              </p:nvGrpSpPr>
              <p:grpSpPr bwMode="auto">
                <a:xfrm>
                  <a:off x="1114" y="2679"/>
                  <a:ext cx="29" cy="90"/>
                  <a:chOff x="1390" y="1146"/>
                  <a:chExt cx="29" cy="90"/>
                </a:xfrm>
              </p:grpSpPr>
              <p:grpSp>
                <p:nvGrpSpPr>
                  <p:cNvPr id="2451" name="Group 1676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25" name="Line 16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26" name="Oval 167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54" name="Group 1679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28" name="Line 168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29" name="Oval 16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57" name="Group 1682"/>
                <p:cNvGrpSpPr>
                  <a:grpSpLocks/>
                </p:cNvGrpSpPr>
                <p:nvPr/>
              </p:nvGrpSpPr>
              <p:grpSpPr bwMode="auto">
                <a:xfrm>
                  <a:off x="1149" y="2679"/>
                  <a:ext cx="29" cy="90"/>
                  <a:chOff x="1425" y="1147"/>
                  <a:chExt cx="29" cy="90"/>
                </a:xfrm>
              </p:grpSpPr>
              <p:grpSp>
                <p:nvGrpSpPr>
                  <p:cNvPr id="2458" name="Group 1683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32" name="Line 168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33" name="Oval 168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61" name="Group 1686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35" name="Line 168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36" name="Oval 16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526" name="Group 1689"/>
                <p:cNvGrpSpPr>
                  <a:grpSpLocks/>
                </p:cNvGrpSpPr>
                <p:nvPr/>
              </p:nvGrpSpPr>
              <p:grpSpPr bwMode="auto">
                <a:xfrm>
                  <a:off x="1185" y="2679"/>
                  <a:ext cx="29" cy="90"/>
                  <a:chOff x="1460" y="1147"/>
                  <a:chExt cx="29" cy="90"/>
                </a:xfrm>
              </p:grpSpPr>
              <p:grpSp>
                <p:nvGrpSpPr>
                  <p:cNvPr id="2464" name="Group 1690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39" name="Line 16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40" name="Oval 169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65" name="Group 1693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42" name="Line 169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43" name="Oval 16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68" name="Group 1696"/>
                <p:cNvGrpSpPr>
                  <a:grpSpLocks/>
                </p:cNvGrpSpPr>
                <p:nvPr/>
              </p:nvGrpSpPr>
              <p:grpSpPr bwMode="auto">
                <a:xfrm>
                  <a:off x="1220" y="2679"/>
                  <a:ext cx="29" cy="90"/>
                  <a:chOff x="1215" y="1142"/>
                  <a:chExt cx="29" cy="90"/>
                </a:xfrm>
              </p:grpSpPr>
              <p:grpSp>
                <p:nvGrpSpPr>
                  <p:cNvPr id="2471" name="Group 1697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46" name="Line 169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47" name="Oval 169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72" name="Group 1700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49" name="Line 170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50" name="Oval 17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75" name="Group 1703"/>
                <p:cNvGrpSpPr>
                  <a:grpSpLocks/>
                </p:cNvGrpSpPr>
                <p:nvPr/>
              </p:nvGrpSpPr>
              <p:grpSpPr bwMode="auto">
                <a:xfrm>
                  <a:off x="1255" y="2679"/>
                  <a:ext cx="29" cy="90"/>
                  <a:chOff x="1250" y="1142"/>
                  <a:chExt cx="29" cy="90"/>
                </a:xfrm>
              </p:grpSpPr>
              <p:grpSp>
                <p:nvGrpSpPr>
                  <p:cNvPr id="2478" name="Group 1704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53" name="Line 170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54" name="Oval 170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79" name="Group 1707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56" name="Line 170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57" name="Oval 170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82" name="Group 1710"/>
                <p:cNvGrpSpPr>
                  <a:grpSpLocks/>
                </p:cNvGrpSpPr>
                <p:nvPr/>
              </p:nvGrpSpPr>
              <p:grpSpPr bwMode="auto">
                <a:xfrm>
                  <a:off x="1290" y="2679"/>
                  <a:ext cx="29" cy="90"/>
                  <a:chOff x="1285" y="1143"/>
                  <a:chExt cx="29" cy="90"/>
                </a:xfrm>
              </p:grpSpPr>
              <p:grpSp>
                <p:nvGrpSpPr>
                  <p:cNvPr id="2485" name="Group 1711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60" name="Line 171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61" name="Oval 171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86" name="Group 1714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63" name="Line 171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64" name="Oval 17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89" name="Group 1717"/>
                <p:cNvGrpSpPr>
                  <a:grpSpLocks/>
                </p:cNvGrpSpPr>
                <p:nvPr/>
              </p:nvGrpSpPr>
              <p:grpSpPr bwMode="auto">
                <a:xfrm>
                  <a:off x="1325" y="2679"/>
                  <a:ext cx="29" cy="90"/>
                  <a:chOff x="1320" y="1143"/>
                  <a:chExt cx="29" cy="90"/>
                </a:xfrm>
              </p:grpSpPr>
              <p:grpSp>
                <p:nvGrpSpPr>
                  <p:cNvPr id="2492" name="Group 1718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67" name="Line 17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68" name="Oval 172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93" name="Group 1721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70" name="Line 172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71" name="Oval 17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537" name="Group 1724"/>
                <p:cNvGrpSpPr>
                  <a:grpSpLocks/>
                </p:cNvGrpSpPr>
                <p:nvPr/>
              </p:nvGrpSpPr>
              <p:grpSpPr bwMode="auto">
                <a:xfrm>
                  <a:off x="1360" y="2679"/>
                  <a:ext cx="29" cy="90"/>
                  <a:chOff x="1355" y="1146"/>
                  <a:chExt cx="29" cy="90"/>
                </a:xfrm>
              </p:grpSpPr>
              <p:grpSp>
                <p:nvGrpSpPr>
                  <p:cNvPr id="10559" name="Group 1725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74" name="Line 17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75" name="Oval 172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96" name="Group 1728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77" name="Line 172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78" name="Oval 17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499" name="Group 1731"/>
                <p:cNvGrpSpPr>
                  <a:grpSpLocks/>
                </p:cNvGrpSpPr>
                <p:nvPr/>
              </p:nvGrpSpPr>
              <p:grpSpPr bwMode="auto">
                <a:xfrm>
                  <a:off x="1395" y="2679"/>
                  <a:ext cx="29" cy="90"/>
                  <a:chOff x="1390" y="1146"/>
                  <a:chExt cx="29" cy="90"/>
                </a:xfrm>
              </p:grpSpPr>
              <p:grpSp>
                <p:nvGrpSpPr>
                  <p:cNvPr id="2500" name="Group 1732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81" name="Line 173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82" name="Oval 173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03" name="Group 1735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84" name="Line 173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85" name="Oval 17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06" name="Group 1738"/>
                <p:cNvGrpSpPr>
                  <a:grpSpLocks/>
                </p:cNvGrpSpPr>
                <p:nvPr/>
              </p:nvGrpSpPr>
              <p:grpSpPr bwMode="auto">
                <a:xfrm>
                  <a:off x="1430" y="2679"/>
                  <a:ext cx="29" cy="90"/>
                  <a:chOff x="1425" y="1147"/>
                  <a:chExt cx="29" cy="90"/>
                </a:xfrm>
              </p:grpSpPr>
              <p:grpSp>
                <p:nvGrpSpPr>
                  <p:cNvPr id="2507" name="Group 1739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88" name="Line 17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89" name="Oval 174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08" name="Group 1742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91" name="Line 174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92" name="Oval 17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11" name="Group 1745"/>
                <p:cNvGrpSpPr>
                  <a:grpSpLocks/>
                </p:cNvGrpSpPr>
                <p:nvPr/>
              </p:nvGrpSpPr>
              <p:grpSpPr bwMode="auto">
                <a:xfrm>
                  <a:off x="1465" y="2679"/>
                  <a:ext cx="29" cy="90"/>
                  <a:chOff x="1460" y="1147"/>
                  <a:chExt cx="29" cy="90"/>
                </a:xfrm>
              </p:grpSpPr>
              <p:grpSp>
                <p:nvGrpSpPr>
                  <p:cNvPr id="2514" name="Group 1746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795" name="Line 17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96" name="Oval 174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15" name="Group 1749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798" name="Line 175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99" name="Oval 17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18" name="Group 1752"/>
                <p:cNvGrpSpPr>
                  <a:grpSpLocks/>
                </p:cNvGrpSpPr>
                <p:nvPr/>
              </p:nvGrpSpPr>
              <p:grpSpPr bwMode="auto">
                <a:xfrm>
                  <a:off x="1500" y="2679"/>
                  <a:ext cx="29" cy="90"/>
                  <a:chOff x="1215" y="1142"/>
                  <a:chExt cx="29" cy="90"/>
                </a:xfrm>
              </p:grpSpPr>
              <p:grpSp>
                <p:nvGrpSpPr>
                  <p:cNvPr id="2521" name="Group 1753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02" name="Line 17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03" name="Oval 175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22" name="Group 1756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05" name="Line 175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06" name="Oval 17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25" name="Group 1759"/>
                <p:cNvGrpSpPr>
                  <a:grpSpLocks/>
                </p:cNvGrpSpPr>
                <p:nvPr/>
              </p:nvGrpSpPr>
              <p:grpSpPr bwMode="auto">
                <a:xfrm>
                  <a:off x="1535" y="2679"/>
                  <a:ext cx="29" cy="90"/>
                  <a:chOff x="1250" y="1142"/>
                  <a:chExt cx="29" cy="90"/>
                </a:xfrm>
              </p:grpSpPr>
              <p:grpSp>
                <p:nvGrpSpPr>
                  <p:cNvPr id="10574" name="Group 1760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09" name="Line 17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10" name="Oval 176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591" name="Group 1763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12" name="Line 176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13" name="Oval 17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28" name="Group 1766"/>
                <p:cNvGrpSpPr>
                  <a:grpSpLocks/>
                </p:cNvGrpSpPr>
                <p:nvPr/>
              </p:nvGrpSpPr>
              <p:grpSpPr bwMode="auto">
                <a:xfrm>
                  <a:off x="1570" y="2679"/>
                  <a:ext cx="29" cy="90"/>
                  <a:chOff x="1285" y="1143"/>
                  <a:chExt cx="29" cy="90"/>
                </a:xfrm>
              </p:grpSpPr>
              <p:grpSp>
                <p:nvGrpSpPr>
                  <p:cNvPr id="2529" name="Group 1767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16" name="Line 176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17" name="Oval 176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32" name="Group 1770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19" name="Line 177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20" name="Oval 17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35" name="Group 1773"/>
                <p:cNvGrpSpPr>
                  <a:grpSpLocks/>
                </p:cNvGrpSpPr>
                <p:nvPr/>
              </p:nvGrpSpPr>
              <p:grpSpPr bwMode="auto">
                <a:xfrm>
                  <a:off x="1605" y="2679"/>
                  <a:ext cx="29" cy="90"/>
                  <a:chOff x="1320" y="1143"/>
                  <a:chExt cx="29" cy="90"/>
                </a:xfrm>
              </p:grpSpPr>
              <p:grpSp>
                <p:nvGrpSpPr>
                  <p:cNvPr id="2536" name="Group 1774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23" name="Line 17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24" name="Oval 177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39" name="Group 1777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26" name="Line 177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27" name="Oval 17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42" name="Group 1780"/>
                <p:cNvGrpSpPr>
                  <a:grpSpLocks/>
                </p:cNvGrpSpPr>
                <p:nvPr/>
              </p:nvGrpSpPr>
              <p:grpSpPr bwMode="auto">
                <a:xfrm>
                  <a:off x="1640" y="2679"/>
                  <a:ext cx="29" cy="90"/>
                  <a:chOff x="1355" y="1146"/>
                  <a:chExt cx="29" cy="90"/>
                </a:xfrm>
              </p:grpSpPr>
              <p:grpSp>
                <p:nvGrpSpPr>
                  <p:cNvPr id="2543" name="Group 1781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30" name="Line 17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31" name="Oval 178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46" name="Group 1784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33" name="Line 17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34" name="Oval 17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49" name="Group 1787"/>
                <p:cNvGrpSpPr>
                  <a:grpSpLocks/>
                </p:cNvGrpSpPr>
                <p:nvPr/>
              </p:nvGrpSpPr>
              <p:grpSpPr bwMode="auto">
                <a:xfrm>
                  <a:off x="1675" y="2679"/>
                  <a:ext cx="29" cy="90"/>
                  <a:chOff x="1390" y="1146"/>
                  <a:chExt cx="29" cy="90"/>
                </a:xfrm>
              </p:grpSpPr>
              <p:grpSp>
                <p:nvGrpSpPr>
                  <p:cNvPr id="2550" name="Group 1788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37" name="Line 17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38" name="Oval 179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53" name="Group 1791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40" name="Line 179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41" name="Oval 17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56" name="Group 1794"/>
                <p:cNvGrpSpPr>
                  <a:grpSpLocks/>
                </p:cNvGrpSpPr>
                <p:nvPr/>
              </p:nvGrpSpPr>
              <p:grpSpPr bwMode="auto">
                <a:xfrm>
                  <a:off x="1710" y="2679"/>
                  <a:ext cx="29" cy="90"/>
                  <a:chOff x="1425" y="1147"/>
                  <a:chExt cx="29" cy="90"/>
                </a:xfrm>
              </p:grpSpPr>
              <p:grpSp>
                <p:nvGrpSpPr>
                  <p:cNvPr id="2557" name="Group 1795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44" name="Line 17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45" name="Oval 179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598" name="Group 1798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47" name="Line 17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48" name="Oval 18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602" name="Group 1801"/>
                <p:cNvGrpSpPr>
                  <a:grpSpLocks/>
                </p:cNvGrpSpPr>
                <p:nvPr/>
              </p:nvGrpSpPr>
              <p:grpSpPr bwMode="auto">
                <a:xfrm>
                  <a:off x="1746" y="2679"/>
                  <a:ext cx="29" cy="90"/>
                  <a:chOff x="1460" y="1147"/>
                  <a:chExt cx="29" cy="90"/>
                </a:xfrm>
              </p:grpSpPr>
              <p:grpSp>
                <p:nvGrpSpPr>
                  <p:cNvPr id="2560" name="Group 1802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51" name="Line 18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52" name="Oval 180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63" name="Group 1805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54" name="Line 18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55" name="Oval 18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564" name="Group 1808"/>
              <p:cNvGrpSpPr>
                <a:grpSpLocks/>
              </p:cNvGrpSpPr>
              <p:nvPr/>
            </p:nvGrpSpPr>
            <p:grpSpPr bwMode="auto">
              <a:xfrm>
                <a:off x="5128" y="2626"/>
                <a:ext cx="385" cy="200"/>
                <a:chOff x="5140" y="2681"/>
                <a:chExt cx="385" cy="200"/>
              </a:xfrm>
            </p:grpSpPr>
            <p:grpSp>
              <p:nvGrpSpPr>
                <p:cNvPr id="2567" name="Group 1809"/>
                <p:cNvGrpSpPr>
                  <a:grpSpLocks/>
                </p:cNvGrpSpPr>
                <p:nvPr/>
              </p:nvGrpSpPr>
              <p:grpSpPr bwMode="auto">
                <a:xfrm rot="180000">
                  <a:off x="5140" y="2681"/>
                  <a:ext cx="29" cy="90"/>
                  <a:chOff x="1390" y="1146"/>
                  <a:chExt cx="29" cy="90"/>
                </a:xfrm>
              </p:grpSpPr>
              <p:grpSp>
                <p:nvGrpSpPr>
                  <p:cNvPr id="2570" name="Group 1810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59" name="Line 18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60" name="Oval 181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71" name="Group 1813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62" name="Line 18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63" name="Oval 18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74" name="Group 1816"/>
                <p:cNvGrpSpPr>
                  <a:grpSpLocks/>
                </p:cNvGrpSpPr>
                <p:nvPr/>
              </p:nvGrpSpPr>
              <p:grpSpPr bwMode="auto">
                <a:xfrm rot="420000">
                  <a:off x="5171" y="2683"/>
                  <a:ext cx="29" cy="90"/>
                  <a:chOff x="1425" y="1147"/>
                  <a:chExt cx="29" cy="90"/>
                </a:xfrm>
              </p:grpSpPr>
              <p:grpSp>
                <p:nvGrpSpPr>
                  <p:cNvPr id="2577" name="Group 1817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66" name="Line 18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67" name="Oval 181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78" name="Group 1820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69" name="Line 182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70" name="Oval 18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81" name="Group 1823"/>
                <p:cNvGrpSpPr>
                  <a:grpSpLocks/>
                </p:cNvGrpSpPr>
                <p:nvPr/>
              </p:nvGrpSpPr>
              <p:grpSpPr bwMode="auto">
                <a:xfrm rot="600000">
                  <a:off x="5201" y="2687"/>
                  <a:ext cx="29" cy="90"/>
                  <a:chOff x="1460" y="1147"/>
                  <a:chExt cx="29" cy="90"/>
                </a:xfrm>
              </p:grpSpPr>
              <p:grpSp>
                <p:nvGrpSpPr>
                  <p:cNvPr id="2584" name="Group 1824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73" name="Line 18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74" name="Oval 182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85" name="Group 1827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76" name="Line 18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77" name="Oval 18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88" name="Group 1830"/>
                <p:cNvGrpSpPr>
                  <a:grpSpLocks/>
                </p:cNvGrpSpPr>
                <p:nvPr/>
              </p:nvGrpSpPr>
              <p:grpSpPr bwMode="auto">
                <a:xfrm rot="840000">
                  <a:off x="5231" y="2691"/>
                  <a:ext cx="29" cy="90"/>
                  <a:chOff x="1215" y="1142"/>
                  <a:chExt cx="29" cy="90"/>
                </a:xfrm>
              </p:grpSpPr>
              <p:grpSp>
                <p:nvGrpSpPr>
                  <p:cNvPr id="2591" name="Group 1831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80" name="Line 18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81" name="Oval 183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30" name="Group 1834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83" name="Line 183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84" name="Oval 18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631" name="Group 1837"/>
                <p:cNvGrpSpPr>
                  <a:grpSpLocks/>
                </p:cNvGrpSpPr>
                <p:nvPr/>
              </p:nvGrpSpPr>
              <p:grpSpPr bwMode="auto">
                <a:xfrm rot="1020000">
                  <a:off x="5262" y="2696"/>
                  <a:ext cx="29" cy="90"/>
                  <a:chOff x="1250" y="1142"/>
                  <a:chExt cx="29" cy="90"/>
                </a:xfrm>
              </p:grpSpPr>
              <p:grpSp>
                <p:nvGrpSpPr>
                  <p:cNvPr id="10639" name="Group 1838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87" name="Line 18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88" name="Oval 184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47" name="Group 1841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90" name="Line 184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91" name="Oval 18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655" name="Group 1844"/>
                <p:cNvGrpSpPr>
                  <a:grpSpLocks/>
                </p:cNvGrpSpPr>
                <p:nvPr/>
              </p:nvGrpSpPr>
              <p:grpSpPr bwMode="auto">
                <a:xfrm rot="1260000">
                  <a:off x="5290" y="2704"/>
                  <a:ext cx="29" cy="90"/>
                  <a:chOff x="1285" y="1143"/>
                  <a:chExt cx="29" cy="90"/>
                </a:xfrm>
              </p:grpSpPr>
              <p:grpSp>
                <p:nvGrpSpPr>
                  <p:cNvPr id="2592" name="Group 1845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894" name="Line 18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95" name="Oval 184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95" name="Group 1848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897" name="Line 184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98" name="Oval 18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598" name="Group 1851"/>
                <p:cNvGrpSpPr>
                  <a:grpSpLocks/>
                </p:cNvGrpSpPr>
                <p:nvPr/>
              </p:nvGrpSpPr>
              <p:grpSpPr bwMode="auto">
                <a:xfrm rot="1500000">
                  <a:off x="5318" y="2715"/>
                  <a:ext cx="29" cy="90"/>
                  <a:chOff x="1320" y="1143"/>
                  <a:chExt cx="29" cy="90"/>
                </a:xfrm>
              </p:grpSpPr>
              <p:grpSp>
                <p:nvGrpSpPr>
                  <p:cNvPr id="2599" name="Group 1852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01" name="Line 18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02" name="Oval 185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02" name="Group 1855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04" name="Line 18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05" name="Oval 185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05" name="Group 1858"/>
                <p:cNvGrpSpPr>
                  <a:grpSpLocks/>
                </p:cNvGrpSpPr>
                <p:nvPr/>
              </p:nvGrpSpPr>
              <p:grpSpPr bwMode="auto">
                <a:xfrm rot="1680000">
                  <a:off x="5346" y="2727"/>
                  <a:ext cx="29" cy="90"/>
                  <a:chOff x="1355" y="1146"/>
                  <a:chExt cx="29" cy="90"/>
                </a:xfrm>
              </p:grpSpPr>
              <p:grpSp>
                <p:nvGrpSpPr>
                  <p:cNvPr id="2606" name="Group 1859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08" name="Line 18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09" name="Oval 186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09" name="Group 1862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11" name="Line 186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12" name="Oval 186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12" name="Group 1865"/>
                <p:cNvGrpSpPr>
                  <a:grpSpLocks/>
                </p:cNvGrpSpPr>
                <p:nvPr/>
              </p:nvGrpSpPr>
              <p:grpSpPr bwMode="auto">
                <a:xfrm rot="1920000">
                  <a:off x="5372" y="2742"/>
                  <a:ext cx="29" cy="90"/>
                  <a:chOff x="1390" y="1146"/>
                  <a:chExt cx="29" cy="90"/>
                </a:xfrm>
              </p:grpSpPr>
              <p:grpSp>
                <p:nvGrpSpPr>
                  <p:cNvPr id="2613" name="Group 1866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15" name="Line 186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16" name="Oval 186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16" name="Group 1869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18" name="Line 187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19" name="Oval 187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19" name="Group 1872"/>
                <p:cNvGrpSpPr>
                  <a:grpSpLocks/>
                </p:cNvGrpSpPr>
                <p:nvPr/>
              </p:nvGrpSpPr>
              <p:grpSpPr bwMode="auto">
                <a:xfrm rot="2100000">
                  <a:off x="5397" y="2756"/>
                  <a:ext cx="29" cy="90"/>
                  <a:chOff x="1425" y="1147"/>
                  <a:chExt cx="29" cy="90"/>
                </a:xfrm>
              </p:grpSpPr>
              <p:grpSp>
                <p:nvGrpSpPr>
                  <p:cNvPr id="2620" name="Group 1873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22" name="Line 18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23" name="Oval 187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23" name="Group 1876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25" name="Line 187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26" name="Oval 187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663" name="Group 1879"/>
                <p:cNvGrpSpPr>
                  <a:grpSpLocks/>
                </p:cNvGrpSpPr>
                <p:nvPr/>
              </p:nvGrpSpPr>
              <p:grpSpPr bwMode="auto">
                <a:xfrm rot="2340000">
                  <a:off x="5421" y="2773"/>
                  <a:ext cx="29" cy="90"/>
                  <a:chOff x="1460" y="1147"/>
                  <a:chExt cx="29" cy="90"/>
                </a:xfrm>
              </p:grpSpPr>
              <p:grpSp>
                <p:nvGrpSpPr>
                  <p:cNvPr id="10668" name="Group 1880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29" name="Line 188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30" name="Oval 188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73" name="Group 1883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32" name="Line 188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33" name="Oval 18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26" name="Group 1886"/>
                <p:cNvGrpSpPr>
                  <a:grpSpLocks/>
                </p:cNvGrpSpPr>
                <p:nvPr/>
              </p:nvGrpSpPr>
              <p:grpSpPr bwMode="auto">
                <a:xfrm rot="2520000">
                  <a:off x="5444" y="2791"/>
                  <a:ext cx="29" cy="90"/>
                  <a:chOff x="1215" y="1142"/>
                  <a:chExt cx="29" cy="90"/>
                </a:xfrm>
              </p:grpSpPr>
              <p:grpSp>
                <p:nvGrpSpPr>
                  <p:cNvPr id="2627" name="Group 1887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36" name="Line 18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37" name="Oval 188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30" name="Group 1890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39" name="Line 189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40" name="Oval 18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33" name="Group 1893"/>
                <p:cNvGrpSpPr>
                  <a:grpSpLocks/>
                </p:cNvGrpSpPr>
                <p:nvPr/>
              </p:nvGrpSpPr>
              <p:grpSpPr bwMode="auto">
                <a:xfrm rot="2700000">
                  <a:off x="5465" y="2811"/>
                  <a:ext cx="29" cy="90"/>
                  <a:chOff x="1250" y="1142"/>
                  <a:chExt cx="29" cy="90"/>
                </a:xfrm>
              </p:grpSpPr>
              <p:grpSp>
                <p:nvGrpSpPr>
                  <p:cNvPr id="2634" name="Group 1894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43" name="Line 18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44" name="Oval 189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37" name="Group 1897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46" name="Line 189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47" name="Oval 18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640" name="Group 1900"/>
              <p:cNvGrpSpPr>
                <a:grpSpLocks/>
              </p:cNvGrpSpPr>
              <p:nvPr/>
            </p:nvGrpSpPr>
            <p:grpSpPr bwMode="auto">
              <a:xfrm>
                <a:off x="5136" y="3825"/>
                <a:ext cx="338" cy="202"/>
                <a:chOff x="5145" y="3882"/>
                <a:chExt cx="338" cy="202"/>
              </a:xfrm>
            </p:grpSpPr>
            <p:grpSp>
              <p:nvGrpSpPr>
                <p:cNvPr id="2641" name="Group 1901"/>
                <p:cNvGrpSpPr>
                  <a:grpSpLocks/>
                </p:cNvGrpSpPr>
                <p:nvPr/>
              </p:nvGrpSpPr>
              <p:grpSpPr bwMode="auto">
                <a:xfrm rot="8409440">
                  <a:off x="5454" y="3882"/>
                  <a:ext cx="29" cy="90"/>
                  <a:chOff x="1390" y="1146"/>
                  <a:chExt cx="29" cy="90"/>
                </a:xfrm>
              </p:grpSpPr>
              <p:grpSp>
                <p:nvGrpSpPr>
                  <p:cNvPr id="2644" name="Group 1902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51" name="Line 19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52" name="Oval 190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47" name="Group 1905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54" name="Line 19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55" name="Oval 19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48" name="Group 1908"/>
                <p:cNvGrpSpPr>
                  <a:grpSpLocks/>
                </p:cNvGrpSpPr>
                <p:nvPr/>
              </p:nvGrpSpPr>
              <p:grpSpPr bwMode="auto">
                <a:xfrm rot="8580000">
                  <a:off x="5429" y="3902"/>
                  <a:ext cx="29" cy="90"/>
                  <a:chOff x="1425" y="1147"/>
                  <a:chExt cx="29" cy="90"/>
                </a:xfrm>
              </p:grpSpPr>
              <p:grpSp>
                <p:nvGrpSpPr>
                  <p:cNvPr id="2651" name="Group 1909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58" name="Line 19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59" name="Oval 191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54" name="Group 1912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61" name="Line 191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62" name="Oval 19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55" name="Group 1915"/>
                <p:cNvGrpSpPr>
                  <a:grpSpLocks/>
                </p:cNvGrpSpPr>
                <p:nvPr/>
              </p:nvGrpSpPr>
              <p:grpSpPr bwMode="auto">
                <a:xfrm rot="8820000">
                  <a:off x="5402" y="3920"/>
                  <a:ext cx="29" cy="90"/>
                  <a:chOff x="1460" y="1147"/>
                  <a:chExt cx="29" cy="90"/>
                </a:xfrm>
              </p:grpSpPr>
              <p:grpSp>
                <p:nvGrpSpPr>
                  <p:cNvPr id="10708" name="Group 1916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65" name="Line 19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66" name="Oval 191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09" name="Group 1919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68" name="Line 192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69" name="Oval 19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710" name="Group 1922"/>
                <p:cNvGrpSpPr>
                  <a:grpSpLocks/>
                </p:cNvGrpSpPr>
                <p:nvPr/>
              </p:nvGrpSpPr>
              <p:grpSpPr bwMode="auto">
                <a:xfrm rot="9060000">
                  <a:off x="5376" y="3936"/>
                  <a:ext cx="29" cy="90"/>
                  <a:chOff x="1215" y="1142"/>
                  <a:chExt cx="29" cy="90"/>
                </a:xfrm>
              </p:grpSpPr>
              <p:grpSp>
                <p:nvGrpSpPr>
                  <p:cNvPr id="2658" name="Group 1923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72" name="Line 192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73" name="Oval 192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61" name="Group 1926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75" name="Line 192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76" name="Oval 19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62" name="Group 1929"/>
                <p:cNvGrpSpPr>
                  <a:grpSpLocks/>
                </p:cNvGrpSpPr>
                <p:nvPr/>
              </p:nvGrpSpPr>
              <p:grpSpPr bwMode="auto">
                <a:xfrm rot="9360000">
                  <a:off x="5349" y="3952"/>
                  <a:ext cx="29" cy="90"/>
                  <a:chOff x="1250" y="1142"/>
                  <a:chExt cx="29" cy="90"/>
                </a:xfrm>
              </p:grpSpPr>
              <p:grpSp>
                <p:nvGrpSpPr>
                  <p:cNvPr id="2665" name="Group 1930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79" name="Line 193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80" name="Oval 19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68" name="Group 1933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82" name="Line 193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83" name="Oval 19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69" name="Group 1936"/>
                <p:cNvGrpSpPr>
                  <a:grpSpLocks/>
                </p:cNvGrpSpPr>
                <p:nvPr/>
              </p:nvGrpSpPr>
              <p:grpSpPr bwMode="auto">
                <a:xfrm rot="9540000">
                  <a:off x="5322" y="3964"/>
                  <a:ext cx="29" cy="90"/>
                  <a:chOff x="1285" y="1143"/>
                  <a:chExt cx="29" cy="90"/>
                </a:xfrm>
              </p:grpSpPr>
              <p:grpSp>
                <p:nvGrpSpPr>
                  <p:cNvPr id="2672" name="Group 1937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86" name="Line 193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87" name="Oval 19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75" name="Group 1940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89" name="Line 194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90" name="Oval 19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76" name="Group 1943"/>
                <p:cNvGrpSpPr>
                  <a:grpSpLocks/>
                </p:cNvGrpSpPr>
                <p:nvPr/>
              </p:nvGrpSpPr>
              <p:grpSpPr bwMode="auto">
                <a:xfrm rot="9780000">
                  <a:off x="5293" y="3974"/>
                  <a:ext cx="29" cy="90"/>
                  <a:chOff x="1320" y="1143"/>
                  <a:chExt cx="29" cy="90"/>
                </a:xfrm>
              </p:grpSpPr>
              <p:grpSp>
                <p:nvGrpSpPr>
                  <p:cNvPr id="2679" name="Group 1944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3993" name="Line 19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94" name="Oval 194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82" name="Group 1947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3996" name="Line 194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997" name="Oval 19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83" name="Group 1950"/>
                <p:cNvGrpSpPr>
                  <a:grpSpLocks/>
                </p:cNvGrpSpPr>
                <p:nvPr/>
              </p:nvGrpSpPr>
              <p:grpSpPr bwMode="auto">
                <a:xfrm rot="10020000">
                  <a:off x="5263" y="3981"/>
                  <a:ext cx="29" cy="90"/>
                  <a:chOff x="1355" y="1146"/>
                  <a:chExt cx="29" cy="90"/>
                </a:xfrm>
              </p:grpSpPr>
              <p:grpSp>
                <p:nvGrpSpPr>
                  <p:cNvPr id="2686" name="Group 1951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00" name="Line 19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01" name="Oval 195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41" name="Group 1954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03" name="Line 195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04" name="Oval 19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744" name="Group 1957"/>
                <p:cNvGrpSpPr>
                  <a:grpSpLocks/>
                </p:cNvGrpSpPr>
                <p:nvPr/>
              </p:nvGrpSpPr>
              <p:grpSpPr bwMode="auto">
                <a:xfrm rot="10260000">
                  <a:off x="5234" y="3986"/>
                  <a:ext cx="29" cy="90"/>
                  <a:chOff x="1390" y="1146"/>
                  <a:chExt cx="29" cy="90"/>
                </a:xfrm>
              </p:grpSpPr>
              <p:grpSp>
                <p:nvGrpSpPr>
                  <p:cNvPr id="10750" name="Group 1958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07" name="Line 19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08" name="Oval 196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51" name="Group 1961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10" name="Line 196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11" name="Oval 196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89" name="Group 1964"/>
                <p:cNvGrpSpPr>
                  <a:grpSpLocks/>
                </p:cNvGrpSpPr>
                <p:nvPr/>
              </p:nvGrpSpPr>
              <p:grpSpPr bwMode="auto">
                <a:xfrm rot="10509440">
                  <a:off x="5205" y="3991"/>
                  <a:ext cx="29" cy="90"/>
                  <a:chOff x="1425" y="1147"/>
                  <a:chExt cx="29" cy="90"/>
                </a:xfrm>
              </p:grpSpPr>
              <p:grpSp>
                <p:nvGrpSpPr>
                  <p:cNvPr id="2690" name="Group 1965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14" name="Line 196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15" name="Oval 196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93" name="Group 1968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17" name="Line 19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18" name="Oval 197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96" name="Group 1971"/>
                <p:cNvGrpSpPr>
                  <a:grpSpLocks/>
                </p:cNvGrpSpPr>
                <p:nvPr/>
              </p:nvGrpSpPr>
              <p:grpSpPr bwMode="auto">
                <a:xfrm rot="10680000">
                  <a:off x="5176" y="3993"/>
                  <a:ext cx="29" cy="90"/>
                  <a:chOff x="1460" y="1147"/>
                  <a:chExt cx="29" cy="90"/>
                </a:xfrm>
              </p:grpSpPr>
              <p:grpSp>
                <p:nvGrpSpPr>
                  <p:cNvPr id="2697" name="Group 1972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21" name="Line 197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22" name="Oval 197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00" name="Group 1975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24" name="Line 197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25" name="Oval 197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03" name="Group 1978"/>
                <p:cNvGrpSpPr>
                  <a:grpSpLocks/>
                </p:cNvGrpSpPr>
                <p:nvPr/>
              </p:nvGrpSpPr>
              <p:grpSpPr bwMode="auto">
                <a:xfrm rot="10800000">
                  <a:off x="5145" y="3994"/>
                  <a:ext cx="29" cy="90"/>
                  <a:chOff x="1215" y="1142"/>
                  <a:chExt cx="29" cy="90"/>
                </a:xfrm>
              </p:grpSpPr>
              <p:grpSp>
                <p:nvGrpSpPr>
                  <p:cNvPr id="2704" name="Group 1979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28" name="Line 19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29" name="Oval 198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07" name="Group 1982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31" name="Line 198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32" name="Oval 19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710" name="Group 1985"/>
              <p:cNvGrpSpPr>
                <a:grpSpLocks/>
              </p:cNvGrpSpPr>
              <p:nvPr/>
            </p:nvGrpSpPr>
            <p:grpSpPr bwMode="auto">
              <a:xfrm>
                <a:off x="5465" y="3480"/>
                <a:ext cx="211" cy="415"/>
                <a:chOff x="5455" y="2371"/>
                <a:chExt cx="211" cy="415"/>
              </a:xfrm>
            </p:grpSpPr>
            <p:grpSp>
              <p:nvGrpSpPr>
                <p:cNvPr id="2711" name="Group 1986"/>
                <p:cNvGrpSpPr>
                  <a:grpSpLocks/>
                </p:cNvGrpSpPr>
                <p:nvPr/>
              </p:nvGrpSpPr>
              <p:grpSpPr bwMode="auto">
                <a:xfrm rot="5580000">
                  <a:off x="5603" y="2375"/>
                  <a:ext cx="29" cy="90"/>
                  <a:chOff x="1390" y="1146"/>
                  <a:chExt cx="29" cy="90"/>
                </a:xfrm>
              </p:grpSpPr>
              <p:grpSp>
                <p:nvGrpSpPr>
                  <p:cNvPr id="2714" name="Group 1987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36" name="Line 19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37" name="Oval 198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17" name="Group 1990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39" name="Line 199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40" name="Oval 19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18" name="Group 1993"/>
                <p:cNvGrpSpPr>
                  <a:grpSpLocks/>
                </p:cNvGrpSpPr>
                <p:nvPr/>
              </p:nvGrpSpPr>
              <p:grpSpPr bwMode="auto">
                <a:xfrm rot="5880000">
                  <a:off x="5599" y="2407"/>
                  <a:ext cx="29" cy="90"/>
                  <a:chOff x="1425" y="1147"/>
                  <a:chExt cx="29" cy="90"/>
                </a:xfrm>
              </p:grpSpPr>
              <p:grpSp>
                <p:nvGrpSpPr>
                  <p:cNvPr id="10753" name="Group 1994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43" name="Line 19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44" name="Oval 199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68" name="Group 1997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46" name="Line 199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47" name="Oval 19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769" name="Group 2000"/>
                <p:cNvGrpSpPr>
                  <a:grpSpLocks/>
                </p:cNvGrpSpPr>
                <p:nvPr/>
              </p:nvGrpSpPr>
              <p:grpSpPr bwMode="auto">
                <a:xfrm rot="6180000">
                  <a:off x="5594" y="2439"/>
                  <a:ext cx="29" cy="90"/>
                  <a:chOff x="1460" y="1147"/>
                  <a:chExt cx="29" cy="90"/>
                </a:xfrm>
              </p:grpSpPr>
              <p:grpSp>
                <p:nvGrpSpPr>
                  <p:cNvPr id="10772" name="Group 2001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50" name="Line 20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51" name="Oval 200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75" name="Group 2004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53" name="Line 20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54" name="Oval 20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21" name="Group 2007"/>
                <p:cNvGrpSpPr>
                  <a:grpSpLocks/>
                </p:cNvGrpSpPr>
                <p:nvPr/>
              </p:nvGrpSpPr>
              <p:grpSpPr bwMode="auto">
                <a:xfrm rot="6420000">
                  <a:off x="5588" y="2469"/>
                  <a:ext cx="29" cy="90"/>
                  <a:chOff x="1215" y="1142"/>
                  <a:chExt cx="29" cy="90"/>
                </a:xfrm>
              </p:grpSpPr>
              <p:grpSp>
                <p:nvGrpSpPr>
                  <p:cNvPr id="2724" name="Group 2008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57" name="Line 200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58" name="Oval 201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25" name="Group 2011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60" name="Line 201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61" name="Oval 20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28" name="Group 2014"/>
                <p:cNvGrpSpPr>
                  <a:grpSpLocks/>
                </p:cNvGrpSpPr>
                <p:nvPr/>
              </p:nvGrpSpPr>
              <p:grpSpPr bwMode="auto">
                <a:xfrm rot="6660000">
                  <a:off x="5581" y="2500"/>
                  <a:ext cx="29" cy="90"/>
                  <a:chOff x="1250" y="1142"/>
                  <a:chExt cx="29" cy="90"/>
                </a:xfrm>
              </p:grpSpPr>
              <p:grpSp>
                <p:nvGrpSpPr>
                  <p:cNvPr id="2731" name="Group 2015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64" name="Line 20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65" name="Oval 20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32" name="Group 2018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67" name="Line 201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68" name="Oval 20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33" name="Group 2021"/>
                <p:cNvGrpSpPr>
                  <a:grpSpLocks/>
                </p:cNvGrpSpPr>
                <p:nvPr/>
              </p:nvGrpSpPr>
              <p:grpSpPr bwMode="auto">
                <a:xfrm rot="6840000">
                  <a:off x="5571" y="2527"/>
                  <a:ext cx="29" cy="90"/>
                  <a:chOff x="1285" y="1143"/>
                  <a:chExt cx="29" cy="90"/>
                </a:xfrm>
              </p:grpSpPr>
              <p:grpSp>
                <p:nvGrpSpPr>
                  <p:cNvPr id="2736" name="Group 2022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71" name="Line 20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72" name="Oval 20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39" name="Group 2025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74" name="Line 202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75" name="Oval 20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40" name="Group 2028"/>
                <p:cNvGrpSpPr>
                  <a:grpSpLocks/>
                </p:cNvGrpSpPr>
                <p:nvPr/>
              </p:nvGrpSpPr>
              <p:grpSpPr bwMode="auto">
                <a:xfrm rot="7080000">
                  <a:off x="5558" y="2555"/>
                  <a:ext cx="29" cy="90"/>
                  <a:chOff x="1320" y="1143"/>
                  <a:chExt cx="29" cy="90"/>
                </a:xfrm>
              </p:grpSpPr>
              <p:grpSp>
                <p:nvGrpSpPr>
                  <p:cNvPr id="2743" name="Group 2029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78" name="Line 203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79" name="Oval 203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46" name="Group 2032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81" name="Line 203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82" name="Oval 20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47" name="Group 2035"/>
                <p:cNvGrpSpPr>
                  <a:grpSpLocks/>
                </p:cNvGrpSpPr>
                <p:nvPr/>
              </p:nvGrpSpPr>
              <p:grpSpPr bwMode="auto">
                <a:xfrm rot="7260000">
                  <a:off x="5545" y="2582"/>
                  <a:ext cx="29" cy="90"/>
                  <a:chOff x="1355" y="1146"/>
                  <a:chExt cx="29" cy="90"/>
                </a:xfrm>
              </p:grpSpPr>
              <p:grpSp>
                <p:nvGrpSpPr>
                  <p:cNvPr id="2750" name="Group 2036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85" name="Line 20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86" name="Oval 203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93" name="Group 2039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88" name="Line 204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89" name="Oval 20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808" name="Group 2042"/>
                <p:cNvGrpSpPr>
                  <a:grpSpLocks/>
                </p:cNvGrpSpPr>
                <p:nvPr/>
              </p:nvGrpSpPr>
              <p:grpSpPr bwMode="auto">
                <a:xfrm rot="7500000">
                  <a:off x="5529" y="2607"/>
                  <a:ext cx="29" cy="90"/>
                  <a:chOff x="1390" y="1146"/>
                  <a:chExt cx="29" cy="90"/>
                </a:xfrm>
              </p:grpSpPr>
              <p:grpSp>
                <p:nvGrpSpPr>
                  <p:cNvPr id="2753" name="Group 2043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92" name="Line 20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93" name="Oval 204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54" name="Group 2046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095" name="Line 204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96" name="Oval 20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57" name="Group 2049"/>
                <p:cNvGrpSpPr>
                  <a:grpSpLocks/>
                </p:cNvGrpSpPr>
                <p:nvPr/>
              </p:nvGrpSpPr>
              <p:grpSpPr bwMode="auto">
                <a:xfrm rot="7680000">
                  <a:off x="5513" y="2631"/>
                  <a:ext cx="29" cy="90"/>
                  <a:chOff x="1425" y="1147"/>
                  <a:chExt cx="29" cy="90"/>
                </a:xfrm>
              </p:grpSpPr>
              <p:grpSp>
                <p:nvGrpSpPr>
                  <p:cNvPr id="2760" name="Group 2050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099" name="Line 20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00" name="Oval 205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61" name="Group 2053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02" name="Line 205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03" name="Oval 20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64" name="Group 2056"/>
                <p:cNvGrpSpPr>
                  <a:grpSpLocks/>
                </p:cNvGrpSpPr>
                <p:nvPr/>
              </p:nvGrpSpPr>
              <p:grpSpPr bwMode="auto">
                <a:xfrm rot="7920000">
                  <a:off x="5495" y="2654"/>
                  <a:ext cx="29" cy="90"/>
                  <a:chOff x="1460" y="1147"/>
                  <a:chExt cx="29" cy="90"/>
                </a:xfrm>
              </p:grpSpPr>
              <p:grpSp>
                <p:nvGrpSpPr>
                  <p:cNvPr id="2767" name="Group 2057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06" name="Line 20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07" name="Oval 205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68" name="Group 2060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09" name="Line 206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10" name="Oval 20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71" name="Group 2063"/>
                <p:cNvGrpSpPr>
                  <a:grpSpLocks/>
                </p:cNvGrpSpPr>
                <p:nvPr/>
              </p:nvGrpSpPr>
              <p:grpSpPr bwMode="auto">
                <a:xfrm rot="8100000">
                  <a:off x="5476" y="2676"/>
                  <a:ext cx="29" cy="90"/>
                  <a:chOff x="1215" y="1142"/>
                  <a:chExt cx="29" cy="90"/>
                </a:xfrm>
              </p:grpSpPr>
              <p:grpSp>
                <p:nvGrpSpPr>
                  <p:cNvPr id="2774" name="Group 2064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13" name="Line 206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14" name="Oval 206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75" name="Group 2067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16" name="Line 206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17" name="Oval 20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78" name="Group 2070"/>
                <p:cNvGrpSpPr>
                  <a:grpSpLocks/>
                </p:cNvGrpSpPr>
                <p:nvPr/>
              </p:nvGrpSpPr>
              <p:grpSpPr bwMode="auto">
                <a:xfrm rot="8280000">
                  <a:off x="5455" y="2696"/>
                  <a:ext cx="29" cy="90"/>
                  <a:chOff x="1250" y="1142"/>
                  <a:chExt cx="29" cy="90"/>
                </a:xfrm>
              </p:grpSpPr>
              <p:grpSp>
                <p:nvGrpSpPr>
                  <p:cNvPr id="2781" name="Group 2071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20" name="Line 20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21" name="Oval 207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82" name="Group 2074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23" name="Line 207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24" name="Oval 20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820" name="Group 2077"/>
                <p:cNvGrpSpPr>
                  <a:grpSpLocks/>
                </p:cNvGrpSpPr>
                <p:nvPr/>
              </p:nvGrpSpPr>
              <p:grpSpPr bwMode="auto">
                <a:xfrm rot="-5400000">
                  <a:off x="5606" y="2341"/>
                  <a:ext cx="29" cy="90"/>
                  <a:chOff x="1285" y="1143"/>
                  <a:chExt cx="29" cy="90"/>
                </a:xfrm>
              </p:grpSpPr>
              <p:grpSp>
                <p:nvGrpSpPr>
                  <p:cNvPr id="10829" name="Group 2078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27" name="Line 207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28" name="Oval 208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830" name="Group 2081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30" name="Line 208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31" name="Oval 20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0832" name="Group 2084"/>
              <p:cNvGrpSpPr>
                <a:grpSpLocks/>
              </p:cNvGrpSpPr>
              <p:nvPr/>
            </p:nvGrpSpPr>
            <p:grpSpPr bwMode="auto">
              <a:xfrm>
                <a:off x="5446" y="2807"/>
                <a:ext cx="229" cy="669"/>
                <a:chOff x="5439" y="574"/>
                <a:chExt cx="229" cy="669"/>
              </a:xfrm>
            </p:grpSpPr>
            <p:grpSp>
              <p:nvGrpSpPr>
                <p:cNvPr id="2785" name="Group 2085"/>
                <p:cNvGrpSpPr>
                  <a:grpSpLocks/>
                </p:cNvGrpSpPr>
                <p:nvPr/>
              </p:nvGrpSpPr>
              <p:grpSpPr bwMode="auto">
                <a:xfrm rot="2760000">
                  <a:off x="5469" y="544"/>
                  <a:ext cx="29" cy="90"/>
                  <a:chOff x="1390" y="1146"/>
                  <a:chExt cx="29" cy="90"/>
                </a:xfrm>
              </p:grpSpPr>
              <p:grpSp>
                <p:nvGrpSpPr>
                  <p:cNvPr id="2788" name="Group 2086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35" name="Line 20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36" name="Oval 208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89" name="Group 2089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38" name="Line 209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39" name="Oval 20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92" name="Group 2092"/>
                <p:cNvGrpSpPr>
                  <a:grpSpLocks/>
                </p:cNvGrpSpPr>
                <p:nvPr/>
              </p:nvGrpSpPr>
              <p:grpSpPr bwMode="auto">
                <a:xfrm rot="3060000">
                  <a:off x="5490" y="569"/>
                  <a:ext cx="29" cy="90"/>
                  <a:chOff x="1425" y="1147"/>
                  <a:chExt cx="29" cy="90"/>
                </a:xfrm>
              </p:grpSpPr>
              <p:grpSp>
                <p:nvGrpSpPr>
                  <p:cNvPr id="2795" name="Group 2093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42" name="Line 20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3" name="Oval 209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96" name="Group 2096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45" name="Line 209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6" name="Oval 20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799" name="Group 2099"/>
                <p:cNvGrpSpPr>
                  <a:grpSpLocks/>
                </p:cNvGrpSpPr>
                <p:nvPr/>
              </p:nvGrpSpPr>
              <p:grpSpPr bwMode="auto">
                <a:xfrm rot="3360000">
                  <a:off x="5509" y="595"/>
                  <a:ext cx="29" cy="90"/>
                  <a:chOff x="1460" y="1147"/>
                  <a:chExt cx="29" cy="90"/>
                </a:xfrm>
              </p:grpSpPr>
              <p:grpSp>
                <p:nvGrpSpPr>
                  <p:cNvPr id="2802" name="Group 2100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49" name="Line 210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0" name="Oval 210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03" name="Group 2103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52" name="Line 210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3" name="Oval 2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06" name="Group 2106"/>
                <p:cNvGrpSpPr>
                  <a:grpSpLocks/>
                </p:cNvGrpSpPr>
                <p:nvPr/>
              </p:nvGrpSpPr>
              <p:grpSpPr bwMode="auto">
                <a:xfrm rot="3600000">
                  <a:off x="5527" y="619"/>
                  <a:ext cx="29" cy="90"/>
                  <a:chOff x="1215" y="1142"/>
                  <a:chExt cx="29" cy="90"/>
                </a:xfrm>
              </p:grpSpPr>
              <p:grpSp>
                <p:nvGrpSpPr>
                  <p:cNvPr id="2809" name="Group 2107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56" name="Line 210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7" name="Oval 210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10" name="Group 2110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59" name="Line 21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0" name="Oval 2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13" name="Group 2113"/>
                <p:cNvGrpSpPr>
                  <a:grpSpLocks/>
                </p:cNvGrpSpPr>
                <p:nvPr/>
              </p:nvGrpSpPr>
              <p:grpSpPr bwMode="auto">
                <a:xfrm rot="3840000">
                  <a:off x="5545" y="645"/>
                  <a:ext cx="29" cy="90"/>
                  <a:chOff x="1250" y="1142"/>
                  <a:chExt cx="29" cy="90"/>
                </a:xfrm>
              </p:grpSpPr>
              <p:grpSp>
                <p:nvGrpSpPr>
                  <p:cNvPr id="2816" name="Group 2114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63" name="Line 211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4" name="Oval 211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17" name="Group 2117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66" name="Line 211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7" name="Oval 21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20" name="Group 2120"/>
                <p:cNvGrpSpPr>
                  <a:grpSpLocks/>
                </p:cNvGrpSpPr>
                <p:nvPr/>
              </p:nvGrpSpPr>
              <p:grpSpPr bwMode="auto">
                <a:xfrm rot="4020000">
                  <a:off x="5558" y="671"/>
                  <a:ext cx="29" cy="90"/>
                  <a:chOff x="1285" y="1143"/>
                  <a:chExt cx="29" cy="90"/>
                </a:xfrm>
              </p:grpSpPr>
              <p:grpSp>
                <p:nvGrpSpPr>
                  <p:cNvPr id="2823" name="Group 2121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70" name="Line 21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71" name="Oval 212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24" name="Group 2124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73" name="Line 212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74" name="Oval 21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27" name="Group 2127"/>
                <p:cNvGrpSpPr>
                  <a:grpSpLocks/>
                </p:cNvGrpSpPr>
                <p:nvPr/>
              </p:nvGrpSpPr>
              <p:grpSpPr bwMode="auto">
                <a:xfrm rot="4260000">
                  <a:off x="5570" y="698"/>
                  <a:ext cx="29" cy="90"/>
                  <a:chOff x="1320" y="1143"/>
                  <a:chExt cx="29" cy="90"/>
                </a:xfrm>
              </p:grpSpPr>
              <p:grpSp>
                <p:nvGrpSpPr>
                  <p:cNvPr id="2830" name="Group 2128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77" name="Line 212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78" name="Oval 213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31" name="Group 2131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80" name="Line 213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81" name="Oval 21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34" name="Group 2134"/>
                <p:cNvGrpSpPr>
                  <a:grpSpLocks/>
                </p:cNvGrpSpPr>
                <p:nvPr/>
              </p:nvGrpSpPr>
              <p:grpSpPr bwMode="auto">
                <a:xfrm rot="4440000">
                  <a:off x="5581" y="727"/>
                  <a:ext cx="29" cy="90"/>
                  <a:chOff x="1355" y="1146"/>
                  <a:chExt cx="29" cy="90"/>
                </a:xfrm>
              </p:grpSpPr>
              <p:grpSp>
                <p:nvGrpSpPr>
                  <p:cNvPr id="2837" name="Group 2135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84" name="Line 21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85" name="Oval 213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38" name="Group 2138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87" name="Line 213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88" name="Oval 21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41" name="Group 2141"/>
                <p:cNvGrpSpPr>
                  <a:grpSpLocks/>
                </p:cNvGrpSpPr>
                <p:nvPr/>
              </p:nvGrpSpPr>
              <p:grpSpPr bwMode="auto">
                <a:xfrm rot="4680000">
                  <a:off x="5589" y="756"/>
                  <a:ext cx="29" cy="90"/>
                  <a:chOff x="1390" y="1146"/>
                  <a:chExt cx="29" cy="90"/>
                </a:xfrm>
              </p:grpSpPr>
              <p:grpSp>
                <p:nvGrpSpPr>
                  <p:cNvPr id="2844" name="Group 2142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91" name="Line 21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2" name="Oval 214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45" name="Group 2145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194" name="Line 214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5" name="Oval 21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884" name="Group 2148"/>
                <p:cNvGrpSpPr>
                  <a:grpSpLocks/>
                </p:cNvGrpSpPr>
                <p:nvPr/>
              </p:nvGrpSpPr>
              <p:grpSpPr bwMode="auto">
                <a:xfrm rot="4860000">
                  <a:off x="5595" y="784"/>
                  <a:ext cx="29" cy="90"/>
                  <a:chOff x="1425" y="1147"/>
                  <a:chExt cx="29" cy="90"/>
                </a:xfrm>
              </p:grpSpPr>
              <p:grpSp>
                <p:nvGrpSpPr>
                  <p:cNvPr id="10895" name="Group 2149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198" name="Line 21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9" name="Oval 215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48" name="Group 2152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01" name="Line 215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02" name="Oval 21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51" name="Group 2155"/>
                <p:cNvGrpSpPr>
                  <a:grpSpLocks/>
                </p:cNvGrpSpPr>
                <p:nvPr/>
              </p:nvGrpSpPr>
              <p:grpSpPr bwMode="auto">
                <a:xfrm rot="5100000">
                  <a:off x="5600" y="813"/>
                  <a:ext cx="29" cy="90"/>
                  <a:chOff x="1460" y="1147"/>
                  <a:chExt cx="29" cy="90"/>
                </a:xfrm>
              </p:grpSpPr>
              <p:grpSp>
                <p:nvGrpSpPr>
                  <p:cNvPr id="2852" name="Group 2156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05" name="Line 21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06" name="Oval 215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55" name="Group 2159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08" name="Line 216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09" name="Oval 21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58" name="Group 2162"/>
                <p:cNvGrpSpPr>
                  <a:grpSpLocks/>
                </p:cNvGrpSpPr>
                <p:nvPr/>
              </p:nvGrpSpPr>
              <p:grpSpPr bwMode="auto">
                <a:xfrm rot="5280000">
                  <a:off x="5603" y="842"/>
                  <a:ext cx="29" cy="90"/>
                  <a:chOff x="1215" y="1142"/>
                  <a:chExt cx="29" cy="90"/>
                </a:xfrm>
              </p:grpSpPr>
              <p:grpSp>
                <p:nvGrpSpPr>
                  <p:cNvPr id="2859" name="Group 2163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12" name="Line 21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13" name="Oval 216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62" name="Group 2166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15" name="Line 21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16" name="Oval 21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65" name="Group 2169"/>
                <p:cNvGrpSpPr>
                  <a:grpSpLocks/>
                </p:cNvGrpSpPr>
                <p:nvPr/>
              </p:nvGrpSpPr>
              <p:grpSpPr bwMode="auto">
                <a:xfrm rot="5460000">
                  <a:off x="5604" y="872"/>
                  <a:ext cx="29" cy="90"/>
                  <a:chOff x="1250" y="1142"/>
                  <a:chExt cx="29" cy="90"/>
                </a:xfrm>
              </p:grpSpPr>
              <p:grpSp>
                <p:nvGrpSpPr>
                  <p:cNvPr id="2866" name="Group 2170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19" name="Line 21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20" name="Oval 217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69" name="Group 2173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22" name="Line 21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23" name="Oval 21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72" name="Group 2176"/>
                <p:cNvGrpSpPr>
                  <a:grpSpLocks/>
                </p:cNvGrpSpPr>
                <p:nvPr/>
              </p:nvGrpSpPr>
              <p:grpSpPr bwMode="auto">
                <a:xfrm rot="-5400000">
                  <a:off x="5606" y="1184"/>
                  <a:ext cx="29" cy="90"/>
                  <a:chOff x="1320" y="1143"/>
                  <a:chExt cx="29" cy="90"/>
                </a:xfrm>
              </p:grpSpPr>
              <p:grpSp>
                <p:nvGrpSpPr>
                  <p:cNvPr id="2873" name="Group 2177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26" name="Line 21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27" name="Oval 217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76" name="Group 2180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29" name="Line 218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30" name="Oval 21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79" name="Group 2183"/>
                <p:cNvGrpSpPr>
                  <a:grpSpLocks/>
                </p:cNvGrpSpPr>
                <p:nvPr/>
              </p:nvGrpSpPr>
              <p:grpSpPr bwMode="auto">
                <a:xfrm rot="-5400000">
                  <a:off x="5607" y="1149"/>
                  <a:ext cx="29" cy="90"/>
                  <a:chOff x="1355" y="1146"/>
                  <a:chExt cx="29" cy="90"/>
                </a:xfrm>
              </p:grpSpPr>
              <p:grpSp>
                <p:nvGrpSpPr>
                  <p:cNvPr id="10917" name="Group 2184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33" name="Line 218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34" name="Oval 218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932" name="Group 2187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36" name="Line 218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37" name="Oval 21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80" name="Group 2190"/>
                <p:cNvGrpSpPr>
                  <a:grpSpLocks/>
                </p:cNvGrpSpPr>
                <p:nvPr/>
              </p:nvGrpSpPr>
              <p:grpSpPr bwMode="auto">
                <a:xfrm rot="-5400000">
                  <a:off x="5607" y="1114"/>
                  <a:ext cx="29" cy="90"/>
                  <a:chOff x="1390" y="1146"/>
                  <a:chExt cx="29" cy="90"/>
                </a:xfrm>
              </p:grpSpPr>
              <p:grpSp>
                <p:nvGrpSpPr>
                  <p:cNvPr id="2883" name="Group 2191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40" name="Line 21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41" name="Oval 219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86" name="Group 2194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43" name="Line 219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44" name="Oval 21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87" name="Group 2197"/>
                <p:cNvGrpSpPr>
                  <a:grpSpLocks/>
                </p:cNvGrpSpPr>
                <p:nvPr/>
              </p:nvGrpSpPr>
              <p:grpSpPr bwMode="auto">
                <a:xfrm rot="-5400000">
                  <a:off x="5608" y="1079"/>
                  <a:ext cx="29" cy="90"/>
                  <a:chOff x="1425" y="1147"/>
                  <a:chExt cx="29" cy="90"/>
                </a:xfrm>
              </p:grpSpPr>
              <p:grpSp>
                <p:nvGrpSpPr>
                  <p:cNvPr id="2890" name="Group 2198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47" name="Line 219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48" name="Oval 220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93" name="Group 2201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50" name="Line 220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1" name="Oval 22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94" name="Group 2204"/>
                <p:cNvGrpSpPr>
                  <a:grpSpLocks/>
                </p:cNvGrpSpPr>
                <p:nvPr/>
              </p:nvGrpSpPr>
              <p:grpSpPr bwMode="auto">
                <a:xfrm rot="-5400000">
                  <a:off x="5608" y="1044"/>
                  <a:ext cx="29" cy="90"/>
                  <a:chOff x="1460" y="1147"/>
                  <a:chExt cx="29" cy="90"/>
                </a:xfrm>
              </p:grpSpPr>
              <p:grpSp>
                <p:nvGrpSpPr>
                  <p:cNvPr id="2897" name="Group 2205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54" name="Line 220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5" name="Oval 220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00" name="Group 2208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57" name="Line 220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8" name="Oval 221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01" name="Group 2211"/>
                <p:cNvGrpSpPr>
                  <a:grpSpLocks/>
                </p:cNvGrpSpPr>
                <p:nvPr/>
              </p:nvGrpSpPr>
              <p:grpSpPr bwMode="auto">
                <a:xfrm rot="-5400000">
                  <a:off x="5608" y="1009"/>
                  <a:ext cx="29" cy="90"/>
                  <a:chOff x="1215" y="1142"/>
                  <a:chExt cx="29" cy="90"/>
                </a:xfrm>
              </p:grpSpPr>
              <p:grpSp>
                <p:nvGrpSpPr>
                  <p:cNvPr id="2904" name="Group 2212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61" name="Line 22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2" name="Oval 22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07" name="Group 2215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64" name="Line 221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5" name="Oval 22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08" name="Group 2218"/>
                <p:cNvGrpSpPr>
                  <a:grpSpLocks/>
                </p:cNvGrpSpPr>
                <p:nvPr/>
              </p:nvGrpSpPr>
              <p:grpSpPr bwMode="auto">
                <a:xfrm rot="-5400000">
                  <a:off x="5608" y="974"/>
                  <a:ext cx="29" cy="90"/>
                  <a:chOff x="1250" y="1142"/>
                  <a:chExt cx="29" cy="90"/>
                </a:xfrm>
              </p:grpSpPr>
              <p:grpSp>
                <p:nvGrpSpPr>
                  <p:cNvPr id="2911" name="Group 2219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68" name="Line 22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9" name="Oval 22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949" name="Group 2222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71" name="Line 222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72" name="Oval 22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956" name="Group 2225"/>
                <p:cNvGrpSpPr>
                  <a:grpSpLocks/>
                </p:cNvGrpSpPr>
                <p:nvPr/>
              </p:nvGrpSpPr>
              <p:grpSpPr bwMode="auto">
                <a:xfrm rot="-5400000">
                  <a:off x="5607" y="939"/>
                  <a:ext cx="29" cy="90"/>
                  <a:chOff x="1285" y="1143"/>
                  <a:chExt cx="29" cy="90"/>
                </a:xfrm>
              </p:grpSpPr>
              <p:grpSp>
                <p:nvGrpSpPr>
                  <p:cNvPr id="10960" name="Group 2226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75" name="Line 22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76" name="Oval 222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14" name="Group 2229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78" name="Line 223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79" name="Oval 22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15" name="Group 2232"/>
                <p:cNvGrpSpPr>
                  <a:grpSpLocks/>
                </p:cNvGrpSpPr>
                <p:nvPr/>
              </p:nvGrpSpPr>
              <p:grpSpPr bwMode="auto">
                <a:xfrm rot="-5400000">
                  <a:off x="5606" y="904"/>
                  <a:ext cx="29" cy="90"/>
                  <a:chOff x="1320" y="1143"/>
                  <a:chExt cx="29" cy="90"/>
                </a:xfrm>
              </p:grpSpPr>
              <p:grpSp>
                <p:nvGrpSpPr>
                  <p:cNvPr id="2918" name="Group 2233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82" name="Line 223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83" name="Oval 223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21" name="Group 2236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85" name="Line 223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86" name="Oval 22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922" name="Group 2239"/>
              <p:cNvGrpSpPr>
                <a:grpSpLocks/>
              </p:cNvGrpSpPr>
              <p:nvPr/>
            </p:nvGrpSpPr>
            <p:grpSpPr bwMode="auto">
              <a:xfrm>
                <a:off x="104" y="3481"/>
                <a:ext cx="545" cy="547"/>
                <a:chOff x="94" y="2372"/>
                <a:chExt cx="545" cy="547"/>
              </a:xfrm>
            </p:grpSpPr>
            <p:grpSp>
              <p:nvGrpSpPr>
                <p:cNvPr id="2925" name="Group 2240"/>
                <p:cNvGrpSpPr>
                  <a:grpSpLocks/>
                </p:cNvGrpSpPr>
                <p:nvPr/>
              </p:nvGrpSpPr>
              <p:grpSpPr bwMode="auto">
                <a:xfrm rot="13190560" flipH="1">
                  <a:off x="296" y="2717"/>
                  <a:ext cx="29" cy="90"/>
                  <a:chOff x="1390" y="1146"/>
                  <a:chExt cx="29" cy="90"/>
                </a:xfrm>
              </p:grpSpPr>
              <p:grpSp>
                <p:nvGrpSpPr>
                  <p:cNvPr id="2928" name="Group 2241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90" name="Line 22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91" name="Oval 224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29" name="Group 2244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293" name="Line 224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94" name="Oval 22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32" name="Group 2247"/>
                <p:cNvGrpSpPr>
                  <a:grpSpLocks/>
                </p:cNvGrpSpPr>
                <p:nvPr/>
              </p:nvGrpSpPr>
              <p:grpSpPr bwMode="auto">
                <a:xfrm rot="13020000" flipH="1">
                  <a:off x="321" y="2737"/>
                  <a:ext cx="29" cy="90"/>
                  <a:chOff x="1425" y="1147"/>
                  <a:chExt cx="29" cy="90"/>
                </a:xfrm>
              </p:grpSpPr>
              <p:grpSp>
                <p:nvGrpSpPr>
                  <p:cNvPr id="2935" name="Group 2248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297" name="Line 22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98" name="Oval 225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36" name="Group 2251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00" name="Line 225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01" name="Oval 22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39" name="Group 2254"/>
                <p:cNvGrpSpPr>
                  <a:grpSpLocks/>
                </p:cNvGrpSpPr>
                <p:nvPr/>
              </p:nvGrpSpPr>
              <p:grpSpPr bwMode="auto">
                <a:xfrm rot="12780000" flipH="1">
                  <a:off x="348" y="2755"/>
                  <a:ext cx="29" cy="90"/>
                  <a:chOff x="1460" y="1147"/>
                  <a:chExt cx="29" cy="90"/>
                </a:xfrm>
              </p:grpSpPr>
              <p:grpSp>
                <p:nvGrpSpPr>
                  <p:cNvPr id="2942" name="Group 2255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04" name="Line 22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05" name="Oval 225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43" name="Group 2258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07" name="Line 225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08" name="Oval 226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988" name="Group 2261"/>
                <p:cNvGrpSpPr>
                  <a:grpSpLocks/>
                </p:cNvGrpSpPr>
                <p:nvPr/>
              </p:nvGrpSpPr>
              <p:grpSpPr bwMode="auto">
                <a:xfrm rot="12540000" flipH="1">
                  <a:off x="374" y="2771"/>
                  <a:ext cx="29" cy="90"/>
                  <a:chOff x="1215" y="1142"/>
                  <a:chExt cx="29" cy="90"/>
                </a:xfrm>
              </p:grpSpPr>
              <p:grpSp>
                <p:nvGrpSpPr>
                  <p:cNvPr id="10989" name="Group 2262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11" name="Line 226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2" name="Oval 226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997" name="Group 2265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14" name="Line 22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5" name="Oval 226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05" name="Group 2268"/>
                <p:cNvGrpSpPr>
                  <a:grpSpLocks/>
                </p:cNvGrpSpPr>
                <p:nvPr/>
              </p:nvGrpSpPr>
              <p:grpSpPr bwMode="auto">
                <a:xfrm rot="12240000" flipH="1">
                  <a:off x="401" y="2787"/>
                  <a:ext cx="29" cy="90"/>
                  <a:chOff x="1250" y="1142"/>
                  <a:chExt cx="29" cy="90"/>
                </a:xfrm>
              </p:grpSpPr>
              <p:grpSp>
                <p:nvGrpSpPr>
                  <p:cNvPr id="2946" name="Group 2269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18" name="Line 227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9" name="Oval 227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49" name="Group 2272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21" name="Line 227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2" name="Oval 227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50" name="Group 2275"/>
                <p:cNvGrpSpPr>
                  <a:grpSpLocks/>
                </p:cNvGrpSpPr>
                <p:nvPr/>
              </p:nvGrpSpPr>
              <p:grpSpPr bwMode="auto">
                <a:xfrm rot="12060000" flipH="1">
                  <a:off x="428" y="2799"/>
                  <a:ext cx="29" cy="90"/>
                  <a:chOff x="1285" y="1143"/>
                  <a:chExt cx="29" cy="90"/>
                </a:xfrm>
              </p:grpSpPr>
              <p:grpSp>
                <p:nvGrpSpPr>
                  <p:cNvPr id="2953" name="Group 2276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25" name="Line 22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6" name="Oval 227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56" name="Group 2279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28" name="Line 228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9" name="Oval 22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57" name="Group 2282"/>
                <p:cNvGrpSpPr>
                  <a:grpSpLocks/>
                </p:cNvGrpSpPr>
                <p:nvPr/>
              </p:nvGrpSpPr>
              <p:grpSpPr bwMode="auto">
                <a:xfrm rot="11820000" flipH="1">
                  <a:off x="457" y="2809"/>
                  <a:ext cx="29" cy="90"/>
                  <a:chOff x="1320" y="1143"/>
                  <a:chExt cx="29" cy="90"/>
                </a:xfrm>
              </p:grpSpPr>
              <p:grpSp>
                <p:nvGrpSpPr>
                  <p:cNvPr id="2958" name="Group 2283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32" name="Line 228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33" name="Oval 228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61" name="Group 2286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35" name="Line 228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36" name="Oval 22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64" name="Group 2289"/>
                <p:cNvGrpSpPr>
                  <a:grpSpLocks/>
                </p:cNvGrpSpPr>
                <p:nvPr/>
              </p:nvGrpSpPr>
              <p:grpSpPr bwMode="auto">
                <a:xfrm rot="11580000" flipH="1">
                  <a:off x="487" y="2818"/>
                  <a:ext cx="29" cy="90"/>
                  <a:chOff x="1355" y="1146"/>
                  <a:chExt cx="29" cy="90"/>
                </a:xfrm>
              </p:grpSpPr>
              <p:grpSp>
                <p:nvGrpSpPr>
                  <p:cNvPr id="2965" name="Group 2290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39" name="Line 22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40" name="Oval 229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68" name="Group 2293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42" name="Line 229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43" name="Oval 22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71" name="Group 2296"/>
                <p:cNvGrpSpPr>
                  <a:grpSpLocks/>
                </p:cNvGrpSpPr>
                <p:nvPr/>
              </p:nvGrpSpPr>
              <p:grpSpPr bwMode="auto">
                <a:xfrm rot="11340000" flipH="1">
                  <a:off x="517" y="2823"/>
                  <a:ext cx="29" cy="90"/>
                  <a:chOff x="1390" y="1146"/>
                  <a:chExt cx="29" cy="90"/>
                </a:xfrm>
              </p:grpSpPr>
              <p:grpSp>
                <p:nvGrpSpPr>
                  <p:cNvPr id="2972" name="Group 2297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46" name="Line 229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47" name="Oval 229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75" name="Group 2300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49" name="Line 230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50" name="Oval 23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13" name="Group 2303"/>
                <p:cNvGrpSpPr>
                  <a:grpSpLocks/>
                </p:cNvGrpSpPr>
                <p:nvPr/>
              </p:nvGrpSpPr>
              <p:grpSpPr bwMode="auto">
                <a:xfrm rot="11090560" flipH="1">
                  <a:off x="547" y="2827"/>
                  <a:ext cx="29" cy="90"/>
                  <a:chOff x="1425" y="1147"/>
                  <a:chExt cx="29" cy="90"/>
                </a:xfrm>
              </p:grpSpPr>
              <p:grpSp>
                <p:nvGrpSpPr>
                  <p:cNvPr id="11021" name="Group 2304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53" name="Line 230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54" name="Oval 230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26" name="Group 2307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56" name="Line 230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57" name="Oval 230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31" name="Group 2310"/>
                <p:cNvGrpSpPr>
                  <a:grpSpLocks/>
                </p:cNvGrpSpPr>
                <p:nvPr/>
              </p:nvGrpSpPr>
              <p:grpSpPr bwMode="auto">
                <a:xfrm rot="10920000" flipH="1">
                  <a:off x="577" y="2829"/>
                  <a:ext cx="29" cy="90"/>
                  <a:chOff x="1460" y="1147"/>
                  <a:chExt cx="29" cy="90"/>
                </a:xfrm>
              </p:grpSpPr>
              <p:grpSp>
                <p:nvGrpSpPr>
                  <p:cNvPr id="2978" name="Group 2311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60" name="Line 231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61" name="Oval 231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79" name="Group 2314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63" name="Line 231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64" name="Oval 23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82" name="Group 2317"/>
                <p:cNvGrpSpPr>
                  <a:grpSpLocks/>
                </p:cNvGrpSpPr>
                <p:nvPr/>
              </p:nvGrpSpPr>
              <p:grpSpPr bwMode="auto">
                <a:xfrm rot="10800000" flipH="1">
                  <a:off x="610" y="2829"/>
                  <a:ext cx="29" cy="90"/>
                  <a:chOff x="1215" y="1142"/>
                  <a:chExt cx="29" cy="90"/>
                </a:xfrm>
              </p:grpSpPr>
              <p:grpSp>
                <p:nvGrpSpPr>
                  <p:cNvPr id="2985" name="Group 2318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67" name="Line 23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68" name="Oval 232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86" name="Group 2321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70" name="Line 232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71" name="Oval 23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89" name="Group 2324"/>
                <p:cNvGrpSpPr>
                  <a:grpSpLocks/>
                </p:cNvGrpSpPr>
                <p:nvPr/>
              </p:nvGrpSpPr>
              <p:grpSpPr bwMode="auto">
                <a:xfrm rot="16020000" flipH="1">
                  <a:off x="127" y="2376"/>
                  <a:ext cx="29" cy="90"/>
                  <a:chOff x="1390" y="1146"/>
                  <a:chExt cx="29" cy="90"/>
                </a:xfrm>
              </p:grpSpPr>
              <p:grpSp>
                <p:nvGrpSpPr>
                  <p:cNvPr id="2992" name="Group 2325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74" name="Line 23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75" name="Oval 232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93" name="Group 2328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77" name="Line 232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78" name="Oval 23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996" name="Group 2331"/>
                <p:cNvGrpSpPr>
                  <a:grpSpLocks/>
                </p:cNvGrpSpPr>
                <p:nvPr/>
              </p:nvGrpSpPr>
              <p:grpSpPr bwMode="auto">
                <a:xfrm rot="15720000" flipH="1">
                  <a:off x="131" y="2408"/>
                  <a:ext cx="29" cy="90"/>
                  <a:chOff x="1425" y="1147"/>
                  <a:chExt cx="29" cy="90"/>
                </a:xfrm>
              </p:grpSpPr>
              <p:grpSp>
                <p:nvGrpSpPr>
                  <p:cNvPr id="2999" name="Group 2332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81" name="Line 233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82" name="Oval 233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00" name="Group 2335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84" name="Line 233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85" name="Oval 23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03" name="Group 2338"/>
                <p:cNvGrpSpPr>
                  <a:grpSpLocks/>
                </p:cNvGrpSpPr>
                <p:nvPr/>
              </p:nvGrpSpPr>
              <p:grpSpPr bwMode="auto">
                <a:xfrm rot="15420000" flipH="1">
                  <a:off x="136" y="2440"/>
                  <a:ext cx="29" cy="90"/>
                  <a:chOff x="1460" y="1147"/>
                  <a:chExt cx="29" cy="90"/>
                </a:xfrm>
              </p:grpSpPr>
              <p:grpSp>
                <p:nvGrpSpPr>
                  <p:cNvPr id="3006" name="Group 2339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88" name="Line 23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89" name="Oval 234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07" name="Group 2342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91" name="Line 234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92" name="Oval 23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10" name="Group 2345"/>
                <p:cNvGrpSpPr>
                  <a:grpSpLocks/>
                </p:cNvGrpSpPr>
                <p:nvPr/>
              </p:nvGrpSpPr>
              <p:grpSpPr bwMode="auto">
                <a:xfrm rot="15180000" flipH="1">
                  <a:off x="142" y="2470"/>
                  <a:ext cx="29" cy="90"/>
                  <a:chOff x="1215" y="1142"/>
                  <a:chExt cx="29" cy="90"/>
                </a:xfrm>
              </p:grpSpPr>
              <p:grpSp>
                <p:nvGrpSpPr>
                  <p:cNvPr id="3013" name="Group 2346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395" name="Line 23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96" name="Oval 234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14" name="Group 2349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398" name="Line 235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99" name="Oval 23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17" name="Group 2352"/>
                <p:cNvGrpSpPr>
                  <a:grpSpLocks/>
                </p:cNvGrpSpPr>
                <p:nvPr/>
              </p:nvGrpSpPr>
              <p:grpSpPr bwMode="auto">
                <a:xfrm rot="14940000" flipH="1">
                  <a:off x="149" y="2501"/>
                  <a:ext cx="29" cy="90"/>
                  <a:chOff x="1250" y="1142"/>
                  <a:chExt cx="29" cy="90"/>
                </a:xfrm>
              </p:grpSpPr>
              <p:grpSp>
                <p:nvGrpSpPr>
                  <p:cNvPr id="3020" name="Group 2353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02" name="Line 23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03" name="Oval 235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21" name="Group 2356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05" name="Line 235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06" name="Oval 23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24" name="Group 2359"/>
                <p:cNvGrpSpPr>
                  <a:grpSpLocks/>
                </p:cNvGrpSpPr>
                <p:nvPr/>
              </p:nvGrpSpPr>
              <p:grpSpPr bwMode="auto">
                <a:xfrm rot="14760000" flipH="1">
                  <a:off x="159" y="2528"/>
                  <a:ext cx="29" cy="90"/>
                  <a:chOff x="1285" y="1143"/>
                  <a:chExt cx="29" cy="90"/>
                </a:xfrm>
              </p:grpSpPr>
              <p:grpSp>
                <p:nvGrpSpPr>
                  <p:cNvPr id="3027" name="Group 2360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09" name="Line 23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10" name="Oval 236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28" name="Group 2363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12" name="Line 236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13" name="Oval 23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31" name="Group 2366"/>
                <p:cNvGrpSpPr>
                  <a:grpSpLocks/>
                </p:cNvGrpSpPr>
                <p:nvPr/>
              </p:nvGrpSpPr>
              <p:grpSpPr bwMode="auto">
                <a:xfrm rot="14520000" flipH="1">
                  <a:off x="172" y="2556"/>
                  <a:ext cx="29" cy="90"/>
                  <a:chOff x="1320" y="1143"/>
                  <a:chExt cx="29" cy="90"/>
                </a:xfrm>
              </p:grpSpPr>
              <p:grpSp>
                <p:nvGrpSpPr>
                  <p:cNvPr id="3034" name="Group 2367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16" name="Line 236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17" name="Oval 236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35" name="Group 2370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19" name="Line 237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20" name="Oval 23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38" name="Group 2373"/>
                <p:cNvGrpSpPr>
                  <a:grpSpLocks/>
                </p:cNvGrpSpPr>
                <p:nvPr/>
              </p:nvGrpSpPr>
              <p:grpSpPr bwMode="auto">
                <a:xfrm rot="14340000" flipH="1">
                  <a:off x="185" y="2583"/>
                  <a:ext cx="29" cy="90"/>
                  <a:chOff x="1355" y="1146"/>
                  <a:chExt cx="29" cy="90"/>
                </a:xfrm>
              </p:grpSpPr>
              <p:grpSp>
                <p:nvGrpSpPr>
                  <p:cNvPr id="11074" name="Group 2374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23" name="Line 23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24" name="Oval 237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75" name="Group 2377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26" name="Line 237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27" name="Oval 23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76" name="Group 2380"/>
                <p:cNvGrpSpPr>
                  <a:grpSpLocks/>
                </p:cNvGrpSpPr>
                <p:nvPr/>
              </p:nvGrpSpPr>
              <p:grpSpPr bwMode="auto">
                <a:xfrm rot="14100000" flipH="1">
                  <a:off x="201" y="2608"/>
                  <a:ext cx="29" cy="90"/>
                  <a:chOff x="1390" y="1146"/>
                  <a:chExt cx="29" cy="90"/>
                </a:xfrm>
              </p:grpSpPr>
              <p:grpSp>
                <p:nvGrpSpPr>
                  <p:cNvPr id="11077" name="Group 2381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30" name="Line 23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31" name="Oval 238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78" name="Group 2384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33" name="Line 23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34" name="Oval 23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79" name="Group 2387"/>
                <p:cNvGrpSpPr>
                  <a:grpSpLocks/>
                </p:cNvGrpSpPr>
                <p:nvPr/>
              </p:nvGrpSpPr>
              <p:grpSpPr bwMode="auto">
                <a:xfrm rot="13920000" flipH="1">
                  <a:off x="217" y="2632"/>
                  <a:ext cx="29" cy="90"/>
                  <a:chOff x="1425" y="1147"/>
                  <a:chExt cx="29" cy="90"/>
                </a:xfrm>
              </p:grpSpPr>
              <p:grpSp>
                <p:nvGrpSpPr>
                  <p:cNvPr id="11080" name="Group 2388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37" name="Line 23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38" name="Oval 239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81" name="Group 2391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40" name="Line 239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41" name="Oval 23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82" name="Group 2394"/>
                <p:cNvGrpSpPr>
                  <a:grpSpLocks/>
                </p:cNvGrpSpPr>
                <p:nvPr/>
              </p:nvGrpSpPr>
              <p:grpSpPr bwMode="auto">
                <a:xfrm rot="13680000" flipH="1">
                  <a:off x="235" y="2655"/>
                  <a:ext cx="29" cy="90"/>
                  <a:chOff x="1460" y="1147"/>
                  <a:chExt cx="29" cy="90"/>
                </a:xfrm>
              </p:grpSpPr>
              <p:grpSp>
                <p:nvGrpSpPr>
                  <p:cNvPr id="11083" name="Group 2395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44" name="Line 23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45" name="Oval 239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84" name="Group 2398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47" name="Line 23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48" name="Oval 24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85" name="Group 2401"/>
                <p:cNvGrpSpPr>
                  <a:grpSpLocks/>
                </p:cNvGrpSpPr>
                <p:nvPr/>
              </p:nvGrpSpPr>
              <p:grpSpPr bwMode="auto">
                <a:xfrm rot="13500000" flipH="1">
                  <a:off x="255" y="2677"/>
                  <a:ext cx="29" cy="90"/>
                  <a:chOff x="1215" y="1142"/>
                  <a:chExt cx="29" cy="90"/>
                </a:xfrm>
              </p:grpSpPr>
              <p:grpSp>
                <p:nvGrpSpPr>
                  <p:cNvPr id="11086" name="Group 2402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51" name="Line 24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52" name="Oval 240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87" name="Group 2405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54" name="Line 24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55" name="Oval 24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88" name="Group 2408"/>
                <p:cNvGrpSpPr>
                  <a:grpSpLocks/>
                </p:cNvGrpSpPr>
                <p:nvPr/>
              </p:nvGrpSpPr>
              <p:grpSpPr bwMode="auto">
                <a:xfrm rot="13320000" flipH="1">
                  <a:off x="276" y="2697"/>
                  <a:ext cx="29" cy="90"/>
                  <a:chOff x="1250" y="1142"/>
                  <a:chExt cx="29" cy="90"/>
                </a:xfrm>
              </p:grpSpPr>
              <p:grpSp>
                <p:nvGrpSpPr>
                  <p:cNvPr id="11089" name="Group 2409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58" name="Line 24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59" name="Oval 241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90" name="Group 2412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61" name="Line 241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62" name="Oval 24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91" name="Group 2415"/>
                <p:cNvGrpSpPr>
                  <a:grpSpLocks/>
                </p:cNvGrpSpPr>
                <p:nvPr/>
              </p:nvGrpSpPr>
              <p:grpSpPr bwMode="auto">
                <a:xfrm rot="5400000" flipH="1">
                  <a:off x="124" y="2342"/>
                  <a:ext cx="29" cy="90"/>
                  <a:chOff x="1285" y="1143"/>
                  <a:chExt cx="29" cy="90"/>
                </a:xfrm>
              </p:grpSpPr>
              <p:grpSp>
                <p:nvGrpSpPr>
                  <p:cNvPr id="11092" name="Group 2416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65" name="Line 24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66" name="Oval 241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93" name="Group 2419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68" name="Line 242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69" name="Oval 24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1094" name="Group 2422"/>
              <p:cNvGrpSpPr>
                <a:grpSpLocks/>
              </p:cNvGrpSpPr>
              <p:nvPr/>
            </p:nvGrpSpPr>
            <p:grpSpPr bwMode="auto">
              <a:xfrm>
                <a:off x="99" y="2627"/>
                <a:ext cx="549" cy="850"/>
                <a:chOff x="92" y="394"/>
                <a:chExt cx="549" cy="850"/>
              </a:xfrm>
            </p:grpSpPr>
            <p:grpSp>
              <p:nvGrpSpPr>
                <p:cNvPr id="11095" name="Group 2423"/>
                <p:cNvGrpSpPr>
                  <a:grpSpLocks/>
                </p:cNvGrpSpPr>
                <p:nvPr/>
              </p:nvGrpSpPr>
              <p:grpSpPr bwMode="auto">
                <a:xfrm rot="21420000" flipH="1">
                  <a:off x="612" y="394"/>
                  <a:ext cx="29" cy="90"/>
                  <a:chOff x="1390" y="1146"/>
                  <a:chExt cx="29" cy="90"/>
                </a:xfrm>
              </p:grpSpPr>
              <p:grpSp>
                <p:nvGrpSpPr>
                  <p:cNvPr id="11096" name="Group 2424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73" name="Line 24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74" name="Oval 242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97" name="Group 2427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76" name="Line 24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77" name="Oval 24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98" name="Group 2430"/>
                <p:cNvGrpSpPr>
                  <a:grpSpLocks/>
                </p:cNvGrpSpPr>
                <p:nvPr/>
              </p:nvGrpSpPr>
              <p:grpSpPr bwMode="auto">
                <a:xfrm rot="21180000" flipH="1">
                  <a:off x="580" y="396"/>
                  <a:ext cx="29" cy="90"/>
                  <a:chOff x="1425" y="1147"/>
                  <a:chExt cx="29" cy="90"/>
                </a:xfrm>
              </p:grpSpPr>
              <p:grpSp>
                <p:nvGrpSpPr>
                  <p:cNvPr id="11099" name="Group 2431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80" name="Line 24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81" name="Oval 243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100" name="Group 2434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83" name="Line 243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84" name="Oval 24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101" name="Group 2437"/>
                <p:cNvGrpSpPr>
                  <a:grpSpLocks/>
                </p:cNvGrpSpPr>
                <p:nvPr/>
              </p:nvGrpSpPr>
              <p:grpSpPr bwMode="auto">
                <a:xfrm rot="21000000" flipH="1">
                  <a:off x="549" y="400"/>
                  <a:ext cx="29" cy="90"/>
                  <a:chOff x="1460" y="1147"/>
                  <a:chExt cx="29" cy="90"/>
                </a:xfrm>
              </p:grpSpPr>
              <p:grpSp>
                <p:nvGrpSpPr>
                  <p:cNvPr id="11102" name="Group 2438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87" name="Line 24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88" name="Oval 244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103" name="Group 2441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90" name="Line 244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91" name="Oval 24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41" name="Group 2444"/>
                <p:cNvGrpSpPr>
                  <a:grpSpLocks/>
                </p:cNvGrpSpPr>
                <p:nvPr/>
              </p:nvGrpSpPr>
              <p:grpSpPr bwMode="auto">
                <a:xfrm rot="20760000" flipH="1">
                  <a:off x="519" y="404"/>
                  <a:ext cx="29" cy="90"/>
                  <a:chOff x="1215" y="1142"/>
                  <a:chExt cx="29" cy="90"/>
                </a:xfrm>
              </p:grpSpPr>
              <p:grpSp>
                <p:nvGrpSpPr>
                  <p:cNvPr id="3042" name="Group 2445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494" name="Line 24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95" name="Oval 244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45" name="Group 2448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497" name="Line 244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98" name="Oval 24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48" name="Group 2451"/>
                <p:cNvGrpSpPr>
                  <a:grpSpLocks/>
                </p:cNvGrpSpPr>
                <p:nvPr/>
              </p:nvGrpSpPr>
              <p:grpSpPr bwMode="auto">
                <a:xfrm rot="20580000" flipH="1">
                  <a:off x="488" y="409"/>
                  <a:ext cx="29" cy="90"/>
                  <a:chOff x="1250" y="1142"/>
                  <a:chExt cx="29" cy="90"/>
                </a:xfrm>
              </p:grpSpPr>
              <p:grpSp>
                <p:nvGrpSpPr>
                  <p:cNvPr id="3049" name="Group 2452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01" name="Line 24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02" name="Oval 245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52" name="Group 2455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04" name="Line 24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05" name="Oval 245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55" name="Group 2458"/>
                <p:cNvGrpSpPr>
                  <a:grpSpLocks/>
                </p:cNvGrpSpPr>
                <p:nvPr/>
              </p:nvGrpSpPr>
              <p:grpSpPr bwMode="auto">
                <a:xfrm rot="20340000" flipH="1">
                  <a:off x="460" y="417"/>
                  <a:ext cx="29" cy="90"/>
                  <a:chOff x="1285" y="1143"/>
                  <a:chExt cx="29" cy="90"/>
                </a:xfrm>
              </p:grpSpPr>
              <p:grpSp>
                <p:nvGrpSpPr>
                  <p:cNvPr id="3056" name="Group 2459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08" name="Line 24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09" name="Oval 246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59" name="Group 2462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11" name="Line 246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12" name="Oval 246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62" name="Group 2465"/>
                <p:cNvGrpSpPr>
                  <a:grpSpLocks/>
                </p:cNvGrpSpPr>
                <p:nvPr/>
              </p:nvGrpSpPr>
              <p:grpSpPr bwMode="auto">
                <a:xfrm rot="20100000" flipH="1">
                  <a:off x="432" y="428"/>
                  <a:ext cx="29" cy="90"/>
                  <a:chOff x="1320" y="1143"/>
                  <a:chExt cx="29" cy="90"/>
                </a:xfrm>
              </p:grpSpPr>
              <p:grpSp>
                <p:nvGrpSpPr>
                  <p:cNvPr id="3063" name="Group 2466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15" name="Line 246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16" name="Oval 246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66" name="Group 2469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18" name="Line 247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19" name="Oval 247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69" name="Group 2472"/>
                <p:cNvGrpSpPr>
                  <a:grpSpLocks/>
                </p:cNvGrpSpPr>
                <p:nvPr/>
              </p:nvGrpSpPr>
              <p:grpSpPr bwMode="auto">
                <a:xfrm rot="19920000" flipH="1">
                  <a:off x="404" y="440"/>
                  <a:ext cx="29" cy="90"/>
                  <a:chOff x="1355" y="1146"/>
                  <a:chExt cx="29" cy="90"/>
                </a:xfrm>
              </p:grpSpPr>
              <p:grpSp>
                <p:nvGrpSpPr>
                  <p:cNvPr id="3070" name="Group 2473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22" name="Line 24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23" name="Oval 247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73" name="Group 2476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25" name="Line 247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26" name="Oval 247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76" name="Group 2479"/>
                <p:cNvGrpSpPr>
                  <a:grpSpLocks/>
                </p:cNvGrpSpPr>
                <p:nvPr/>
              </p:nvGrpSpPr>
              <p:grpSpPr bwMode="auto">
                <a:xfrm rot="19680000" flipH="1">
                  <a:off x="378" y="455"/>
                  <a:ext cx="29" cy="90"/>
                  <a:chOff x="1390" y="1146"/>
                  <a:chExt cx="29" cy="90"/>
                </a:xfrm>
              </p:grpSpPr>
              <p:grpSp>
                <p:nvGrpSpPr>
                  <p:cNvPr id="3077" name="Group 2480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29" name="Line 248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30" name="Oval 248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80" name="Group 2483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32" name="Line 248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33" name="Oval 24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83" name="Group 2486"/>
                <p:cNvGrpSpPr>
                  <a:grpSpLocks/>
                </p:cNvGrpSpPr>
                <p:nvPr/>
              </p:nvGrpSpPr>
              <p:grpSpPr bwMode="auto">
                <a:xfrm rot="19500000" flipH="1">
                  <a:off x="353" y="469"/>
                  <a:ext cx="29" cy="90"/>
                  <a:chOff x="1425" y="1147"/>
                  <a:chExt cx="29" cy="90"/>
                </a:xfrm>
              </p:grpSpPr>
              <p:grpSp>
                <p:nvGrpSpPr>
                  <p:cNvPr id="3084" name="Group 2487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36" name="Line 24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37" name="Oval 248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87" name="Group 2490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39" name="Line 249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40" name="Oval 24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90" name="Group 2493"/>
                <p:cNvGrpSpPr>
                  <a:grpSpLocks/>
                </p:cNvGrpSpPr>
                <p:nvPr/>
              </p:nvGrpSpPr>
              <p:grpSpPr bwMode="auto">
                <a:xfrm rot="19260000" flipH="1">
                  <a:off x="329" y="486"/>
                  <a:ext cx="29" cy="90"/>
                  <a:chOff x="1460" y="1147"/>
                  <a:chExt cx="29" cy="90"/>
                </a:xfrm>
              </p:grpSpPr>
              <p:grpSp>
                <p:nvGrpSpPr>
                  <p:cNvPr id="3091" name="Group 2494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43" name="Line 24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44" name="Oval 249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94" name="Group 2497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46" name="Line 249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47" name="Oval 24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97" name="Group 2500"/>
                <p:cNvGrpSpPr>
                  <a:grpSpLocks/>
                </p:cNvGrpSpPr>
                <p:nvPr/>
              </p:nvGrpSpPr>
              <p:grpSpPr bwMode="auto">
                <a:xfrm rot="19080000" flipH="1">
                  <a:off x="306" y="504"/>
                  <a:ext cx="29" cy="90"/>
                  <a:chOff x="1215" y="1142"/>
                  <a:chExt cx="29" cy="90"/>
                </a:xfrm>
              </p:grpSpPr>
              <p:grpSp>
                <p:nvGrpSpPr>
                  <p:cNvPr id="3098" name="Group 2501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50" name="Line 25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51" name="Oval 250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01" name="Group 2504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53" name="Line 25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54" name="Oval 25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04" name="Group 2507"/>
                <p:cNvGrpSpPr>
                  <a:grpSpLocks/>
                </p:cNvGrpSpPr>
                <p:nvPr/>
              </p:nvGrpSpPr>
              <p:grpSpPr bwMode="auto">
                <a:xfrm rot="18900000" flipH="1">
                  <a:off x="284" y="524"/>
                  <a:ext cx="29" cy="90"/>
                  <a:chOff x="1250" y="1142"/>
                  <a:chExt cx="29" cy="90"/>
                </a:xfrm>
              </p:grpSpPr>
              <p:grpSp>
                <p:nvGrpSpPr>
                  <p:cNvPr id="3105" name="Group 2508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57" name="Line 250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58" name="Oval 251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08" name="Group 2511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60" name="Line 251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61" name="Oval 25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11" name="Group 2514"/>
                <p:cNvGrpSpPr>
                  <a:grpSpLocks/>
                </p:cNvGrpSpPr>
                <p:nvPr/>
              </p:nvGrpSpPr>
              <p:grpSpPr bwMode="auto">
                <a:xfrm rot="18840000" flipH="1">
                  <a:off x="261" y="545"/>
                  <a:ext cx="29" cy="90"/>
                  <a:chOff x="1390" y="1146"/>
                  <a:chExt cx="29" cy="90"/>
                </a:xfrm>
              </p:grpSpPr>
              <p:grpSp>
                <p:nvGrpSpPr>
                  <p:cNvPr id="3112" name="Group 2515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64" name="Line 25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65" name="Oval 25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15" name="Group 2518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67" name="Line 251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68" name="Oval 25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18" name="Group 2521"/>
                <p:cNvGrpSpPr>
                  <a:grpSpLocks/>
                </p:cNvGrpSpPr>
                <p:nvPr/>
              </p:nvGrpSpPr>
              <p:grpSpPr bwMode="auto">
                <a:xfrm rot="18540000" flipH="1">
                  <a:off x="240" y="570"/>
                  <a:ext cx="29" cy="90"/>
                  <a:chOff x="1425" y="1147"/>
                  <a:chExt cx="29" cy="90"/>
                </a:xfrm>
              </p:grpSpPr>
              <p:grpSp>
                <p:nvGrpSpPr>
                  <p:cNvPr id="3119" name="Group 2522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71" name="Line 25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72" name="Oval 25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22" name="Group 2525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74" name="Line 252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75" name="Oval 25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25" name="Group 2528"/>
                <p:cNvGrpSpPr>
                  <a:grpSpLocks/>
                </p:cNvGrpSpPr>
                <p:nvPr/>
              </p:nvGrpSpPr>
              <p:grpSpPr bwMode="auto">
                <a:xfrm rot="18240000" flipH="1">
                  <a:off x="221" y="596"/>
                  <a:ext cx="29" cy="90"/>
                  <a:chOff x="1460" y="1147"/>
                  <a:chExt cx="29" cy="90"/>
                </a:xfrm>
              </p:grpSpPr>
              <p:grpSp>
                <p:nvGrpSpPr>
                  <p:cNvPr id="3126" name="Group 2529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78" name="Line 253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79" name="Oval 253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29" name="Group 2532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81" name="Line 253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82" name="Oval 25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32" name="Group 2535"/>
                <p:cNvGrpSpPr>
                  <a:grpSpLocks/>
                </p:cNvGrpSpPr>
                <p:nvPr/>
              </p:nvGrpSpPr>
              <p:grpSpPr bwMode="auto">
                <a:xfrm rot="18000000" flipH="1">
                  <a:off x="203" y="620"/>
                  <a:ext cx="29" cy="90"/>
                  <a:chOff x="1215" y="1142"/>
                  <a:chExt cx="29" cy="90"/>
                </a:xfrm>
              </p:grpSpPr>
              <p:grpSp>
                <p:nvGrpSpPr>
                  <p:cNvPr id="3133" name="Group 2536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85" name="Line 25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86" name="Oval 253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36" name="Group 2539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88" name="Line 254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89" name="Oval 25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39" name="Group 2542"/>
                <p:cNvGrpSpPr>
                  <a:grpSpLocks/>
                </p:cNvGrpSpPr>
                <p:nvPr/>
              </p:nvGrpSpPr>
              <p:grpSpPr bwMode="auto">
                <a:xfrm rot="17760000" flipH="1">
                  <a:off x="185" y="646"/>
                  <a:ext cx="29" cy="90"/>
                  <a:chOff x="1250" y="1142"/>
                  <a:chExt cx="29" cy="90"/>
                </a:xfrm>
              </p:grpSpPr>
              <p:grpSp>
                <p:nvGrpSpPr>
                  <p:cNvPr id="3140" name="Group 2543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92" name="Line 25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93" name="Oval 254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43" name="Group 2546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595" name="Line 254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96" name="Oval 25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46" name="Group 2549"/>
                <p:cNvGrpSpPr>
                  <a:grpSpLocks/>
                </p:cNvGrpSpPr>
                <p:nvPr/>
              </p:nvGrpSpPr>
              <p:grpSpPr bwMode="auto">
                <a:xfrm rot="17580000" flipH="1">
                  <a:off x="172" y="672"/>
                  <a:ext cx="29" cy="90"/>
                  <a:chOff x="1285" y="1143"/>
                  <a:chExt cx="29" cy="90"/>
                </a:xfrm>
              </p:grpSpPr>
              <p:grpSp>
                <p:nvGrpSpPr>
                  <p:cNvPr id="3147" name="Group 2550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599" name="Line 25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00" name="Oval 255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50" name="Group 2553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02" name="Line 255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03" name="Oval 25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53" name="Group 2556"/>
                <p:cNvGrpSpPr>
                  <a:grpSpLocks/>
                </p:cNvGrpSpPr>
                <p:nvPr/>
              </p:nvGrpSpPr>
              <p:grpSpPr bwMode="auto">
                <a:xfrm rot="17340000" flipH="1">
                  <a:off x="160" y="699"/>
                  <a:ext cx="29" cy="90"/>
                  <a:chOff x="1320" y="1143"/>
                  <a:chExt cx="29" cy="90"/>
                </a:xfrm>
              </p:grpSpPr>
              <p:grpSp>
                <p:nvGrpSpPr>
                  <p:cNvPr id="3154" name="Group 2557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06" name="Line 25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07" name="Oval 255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57" name="Group 2560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09" name="Line 256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10" name="Oval 25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60" name="Group 2563"/>
                <p:cNvGrpSpPr>
                  <a:grpSpLocks/>
                </p:cNvGrpSpPr>
                <p:nvPr/>
              </p:nvGrpSpPr>
              <p:grpSpPr bwMode="auto">
                <a:xfrm rot="17160000" flipH="1">
                  <a:off x="149" y="728"/>
                  <a:ext cx="29" cy="90"/>
                  <a:chOff x="1355" y="1146"/>
                  <a:chExt cx="29" cy="90"/>
                </a:xfrm>
              </p:grpSpPr>
              <p:grpSp>
                <p:nvGrpSpPr>
                  <p:cNvPr id="3161" name="Group 2564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13" name="Line 256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14" name="Oval 256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64" name="Group 2567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16" name="Line 256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17" name="Oval 25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67" name="Group 2570"/>
                <p:cNvGrpSpPr>
                  <a:grpSpLocks/>
                </p:cNvGrpSpPr>
                <p:nvPr/>
              </p:nvGrpSpPr>
              <p:grpSpPr bwMode="auto">
                <a:xfrm rot="16920000" flipH="1">
                  <a:off x="141" y="757"/>
                  <a:ext cx="29" cy="90"/>
                  <a:chOff x="1390" y="1146"/>
                  <a:chExt cx="29" cy="90"/>
                </a:xfrm>
              </p:grpSpPr>
              <p:grpSp>
                <p:nvGrpSpPr>
                  <p:cNvPr id="3168" name="Group 2571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20" name="Line 25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21" name="Oval 257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71" name="Group 2574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23" name="Line 257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24" name="Oval 25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74" name="Group 2577"/>
                <p:cNvGrpSpPr>
                  <a:grpSpLocks/>
                </p:cNvGrpSpPr>
                <p:nvPr/>
              </p:nvGrpSpPr>
              <p:grpSpPr bwMode="auto">
                <a:xfrm rot="16740000" flipH="1">
                  <a:off x="135" y="785"/>
                  <a:ext cx="29" cy="90"/>
                  <a:chOff x="1425" y="1147"/>
                  <a:chExt cx="29" cy="90"/>
                </a:xfrm>
              </p:grpSpPr>
              <p:grpSp>
                <p:nvGrpSpPr>
                  <p:cNvPr id="3175" name="Group 2578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27" name="Line 257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28" name="Oval 258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78" name="Group 2581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30" name="Line 258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31" name="Oval 25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81" name="Group 2584"/>
                <p:cNvGrpSpPr>
                  <a:grpSpLocks/>
                </p:cNvGrpSpPr>
                <p:nvPr/>
              </p:nvGrpSpPr>
              <p:grpSpPr bwMode="auto">
                <a:xfrm rot="16500000" flipH="1">
                  <a:off x="130" y="814"/>
                  <a:ext cx="29" cy="90"/>
                  <a:chOff x="1460" y="1147"/>
                  <a:chExt cx="29" cy="90"/>
                </a:xfrm>
              </p:grpSpPr>
              <p:grpSp>
                <p:nvGrpSpPr>
                  <p:cNvPr id="3182" name="Group 2585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34" name="Line 25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35" name="Oval 258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83" name="Group 2588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37" name="Line 258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38" name="Oval 25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86" name="Group 2591"/>
                <p:cNvGrpSpPr>
                  <a:grpSpLocks/>
                </p:cNvGrpSpPr>
                <p:nvPr/>
              </p:nvGrpSpPr>
              <p:grpSpPr bwMode="auto">
                <a:xfrm rot="16320000" flipH="1">
                  <a:off x="127" y="843"/>
                  <a:ext cx="29" cy="90"/>
                  <a:chOff x="1215" y="1142"/>
                  <a:chExt cx="29" cy="90"/>
                </a:xfrm>
              </p:grpSpPr>
              <p:grpSp>
                <p:nvGrpSpPr>
                  <p:cNvPr id="3189" name="Group 2592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41" name="Line 25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42" name="Oval 259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90" name="Group 2595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44" name="Line 25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45" name="Oval 25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93" name="Group 2598"/>
                <p:cNvGrpSpPr>
                  <a:grpSpLocks/>
                </p:cNvGrpSpPr>
                <p:nvPr/>
              </p:nvGrpSpPr>
              <p:grpSpPr bwMode="auto">
                <a:xfrm rot="16140000" flipH="1">
                  <a:off x="126" y="873"/>
                  <a:ext cx="29" cy="90"/>
                  <a:chOff x="1250" y="1142"/>
                  <a:chExt cx="29" cy="90"/>
                </a:xfrm>
              </p:grpSpPr>
              <p:grpSp>
                <p:nvGrpSpPr>
                  <p:cNvPr id="3196" name="Group 2599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48" name="Line 260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49" name="Oval 260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97" name="Group 2602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51" name="Line 26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52" name="Oval 26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200" name="Group 2605"/>
                <p:cNvGrpSpPr>
                  <a:grpSpLocks/>
                </p:cNvGrpSpPr>
                <p:nvPr/>
              </p:nvGrpSpPr>
              <p:grpSpPr bwMode="auto">
                <a:xfrm rot="5400000" flipH="1">
                  <a:off x="124" y="1185"/>
                  <a:ext cx="29" cy="90"/>
                  <a:chOff x="1320" y="1143"/>
                  <a:chExt cx="29" cy="90"/>
                </a:xfrm>
              </p:grpSpPr>
              <p:grpSp>
                <p:nvGrpSpPr>
                  <p:cNvPr id="3203" name="Group 2606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55" name="Line 260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56" name="Oval 2608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04" name="Group 2609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58" name="Line 26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59" name="Oval 26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207" name="Group 2612"/>
                <p:cNvGrpSpPr>
                  <a:grpSpLocks/>
                </p:cNvGrpSpPr>
                <p:nvPr/>
              </p:nvGrpSpPr>
              <p:grpSpPr bwMode="auto">
                <a:xfrm rot="5400000" flipH="1">
                  <a:off x="123" y="1150"/>
                  <a:ext cx="29" cy="90"/>
                  <a:chOff x="1355" y="1146"/>
                  <a:chExt cx="29" cy="90"/>
                </a:xfrm>
              </p:grpSpPr>
              <p:grpSp>
                <p:nvGrpSpPr>
                  <p:cNvPr id="3210" name="Group 2613"/>
                  <p:cNvGrpSpPr>
                    <a:grpSpLocks/>
                  </p:cNvGrpSpPr>
                  <p:nvPr/>
                </p:nvGrpSpPr>
                <p:grpSpPr bwMode="auto">
                  <a:xfrm>
                    <a:off x="1355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62" name="Line 26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63" name="Oval 261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11" name="Group 2616"/>
                  <p:cNvGrpSpPr>
                    <a:grpSpLocks/>
                  </p:cNvGrpSpPr>
                  <p:nvPr/>
                </p:nvGrpSpPr>
                <p:grpSpPr bwMode="auto">
                  <a:xfrm>
                    <a:off x="1355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65" name="Line 261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66" name="Oval 26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214" name="Group 2619"/>
                <p:cNvGrpSpPr>
                  <a:grpSpLocks/>
                </p:cNvGrpSpPr>
                <p:nvPr/>
              </p:nvGrpSpPr>
              <p:grpSpPr bwMode="auto">
                <a:xfrm rot="5400000" flipH="1">
                  <a:off x="123" y="1115"/>
                  <a:ext cx="29" cy="90"/>
                  <a:chOff x="1390" y="1146"/>
                  <a:chExt cx="29" cy="90"/>
                </a:xfrm>
              </p:grpSpPr>
              <p:grpSp>
                <p:nvGrpSpPr>
                  <p:cNvPr id="3217" name="Group 2620"/>
                  <p:cNvGrpSpPr>
                    <a:grpSpLocks/>
                  </p:cNvGrpSpPr>
                  <p:nvPr/>
                </p:nvGrpSpPr>
                <p:grpSpPr bwMode="auto">
                  <a:xfrm>
                    <a:off x="1390" y="1185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69" name="Line 26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70" name="Oval 262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18" name="Group 2623"/>
                  <p:cNvGrpSpPr>
                    <a:grpSpLocks/>
                  </p:cNvGrpSpPr>
                  <p:nvPr/>
                </p:nvGrpSpPr>
                <p:grpSpPr bwMode="auto">
                  <a:xfrm>
                    <a:off x="1390" y="1146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72" name="Line 26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73" name="Oval 26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221" name="Group 2626"/>
                <p:cNvGrpSpPr>
                  <a:grpSpLocks/>
                </p:cNvGrpSpPr>
                <p:nvPr/>
              </p:nvGrpSpPr>
              <p:grpSpPr bwMode="auto">
                <a:xfrm rot="5400000" flipH="1">
                  <a:off x="122" y="1080"/>
                  <a:ext cx="29" cy="90"/>
                  <a:chOff x="1425" y="1147"/>
                  <a:chExt cx="29" cy="90"/>
                </a:xfrm>
              </p:grpSpPr>
              <p:grpSp>
                <p:nvGrpSpPr>
                  <p:cNvPr id="3224" name="Group 2627"/>
                  <p:cNvGrpSpPr>
                    <a:grpSpLocks/>
                  </p:cNvGrpSpPr>
                  <p:nvPr/>
                </p:nvGrpSpPr>
                <p:grpSpPr bwMode="auto">
                  <a:xfrm>
                    <a:off x="1425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76" name="Line 26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77" name="Oval 26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25" name="Group 2630"/>
                  <p:cNvGrpSpPr>
                    <a:grpSpLocks/>
                  </p:cNvGrpSpPr>
                  <p:nvPr/>
                </p:nvGrpSpPr>
                <p:grpSpPr bwMode="auto">
                  <a:xfrm>
                    <a:off x="1425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79" name="Line 26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80" name="Oval 26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228" name="Group 2633"/>
                <p:cNvGrpSpPr>
                  <a:grpSpLocks/>
                </p:cNvGrpSpPr>
                <p:nvPr/>
              </p:nvGrpSpPr>
              <p:grpSpPr bwMode="auto">
                <a:xfrm rot="5400000" flipH="1">
                  <a:off x="122" y="1045"/>
                  <a:ext cx="29" cy="90"/>
                  <a:chOff x="1460" y="1147"/>
                  <a:chExt cx="29" cy="90"/>
                </a:xfrm>
              </p:grpSpPr>
              <p:grpSp>
                <p:nvGrpSpPr>
                  <p:cNvPr id="3231" name="Group 2634"/>
                  <p:cNvGrpSpPr>
                    <a:grpSpLocks/>
                  </p:cNvGrpSpPr>
                  <p:nvPr/>
                </p:nvGrpSpPr>
                <p:grpSpPr bwMode="auto">
                  <a:xfrm>
                    <a:off x="1460" y="1186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83" name="Line 26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84" name="Oval 26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32" name="Group 2637"/>
                  <p:cNvGrpSpPr>
                    <a:grpSpLocks/>
                  </p:cNvGrpSpPr>
                  <p:nvPr/>
                </p:nvGrpSpPr>
                <p:grpSpPr bwMode="auto">
                  <a:xfrm>
                    <a:off x="1460" y="1147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86" name="Line 263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87" name="Oval 26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235" name="Group 2640"/>
                <p:cNvGrpSpPr>
                  <a:grpSpLocks/>
                </p:cNvGrpSpPr>
                <p:nvPr/>
              </p:nvGrpSpPr>
              <p:grpSpPr bwMode="auto">
                <a:xfrm rot="5400000" flipH="1">
                  <a:off x="122" y="1010"/>
                  <a:ext cx="29" cy="90"/>
                  <a:chOff x="1215" y="1142"/>
                  <a:chExt cx="29" cy="90"/>
                </a:xfrm>
              </p:grpSpPr>
              <p:grpSp>
                <p:nvGrpSpPr>
                  <p:cNvPr id="3238" name="Group 2641"/>
                  <p:cNvGrpSpPr>
                    <a:grpSpLocks/>
                  </p:cNvGrpSpPr>
                  <p:nvPr/>
                </p:nvGrpSpPr>
                <p:grpSpPr bwMode="auto">
                  <a:xfrm>
                    <a:off x="1215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90" name="Line 26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91" name="Oval 2643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39" name="Group 2644"/>
                  <p:cNvGrpSpPr>
                    <a:grpSpLocks/>
                  </p:cNvGrpSpPr>
                  <p:nvPr/>
                </p:nvGrpSpPr>
                <p:grpSpPr bwMode="auto">
                  <a:xfrm>
                    <a:off x="1215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693" name="Line 264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94" name="Oval 26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242" name="Group 2647"/>
                <p:cNvGrpSpPr>
                  <a:grpSpLocks/>
                </p:cNvGrpSpPr>
                <p:nvPr/>
              </p:nvGrpSpPr>
              <p:grpSpPr bwMode="auto">
                <a:xfrm rot="5400000" flipH="1">
                  <a:off x="122" y="975"/>
                  <a:ext cx="29" cy="90"/>
                  <a:chOff x="1250" y="1142"/>
                  <a:chExt cx="29" cy="90"/>
                </a:xfrm>
              </p:grpSpPr>
              <p:grpSp>
                <p:nvGrpSpPr>
                  <p:cNvPr id="3245" name="Group 2648"/>
                  <p:cNvGrpSpPr>
                    <a:grpSpLocks/>
                  </p:cNvGrpSpPr>
                  <p:nvPr/>
                </p:nvGrpSpPr>
                <p:grpSpPr bwMode="auto">
                  <a:xfrm>
                    <a:off x="1250" y="1181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697" name="Line 26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98" name="Oval 265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46" name="Group 2651"/>
                  <p:cNvGrpSpPr>
                    <a:grpSpLocks/>
                  </p:cNvGrpSpPr>
                  <p:nvPr/>
                </p:nvGrpSpPr>
                <p:grpSpPr bwMode="auto">
                  <a:xfrm>
                    <a:off x="1250" y="1142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700" name="Line 265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01" name="Oval 26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249" name="Group 2654"/>
                <p:cNvGrpSpPr>
                  <a:grpSpLocks/>
                </p:cNvGrpSpPr>
                <p:nvPr/>
              </p:nvGrpSpPr>
              <p:grpSpPr bwMode="auto">
                <a:xfrm rot="5400000" flipH="1">
                  <a:off x="123" y="940"/>
                  <a:ext cx="29" cy="90"/>
                  <a:chOff x="1285" y="1143"/>
                  <a:chExt cx="29" cy="90"/>
                </a:xfrm>
              </p:grpSpPr>
              <p:grpSp>
                <p:nvGrpSpPr>
                  <p:cNvPr id="3252" name="Group 2655"/>
                  <p:cNvGrpSpPr>
                    <a:grpSpLocks/>
                  </p:cNvGrpSpPr>
                  <p:nvPr/>
                </p:nvGrpSpPr>
                <p:grpSpPr bwMode="auto">
                  <a:xfrm>
                    <a:off x="1285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704" name="Line 26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05" name="Oval 265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53" name="Group 2658"/>
                  <p:cNvGrpSpPr>
                    <a:grpSpLocks/>
                  </p:cNvGrpSpPr>
                  <p:nvPr/>
                </p:nvGrpSpPr>
                <p:grpSpPr bwMode="auto">
                  <a:xfrm>
                    <a:off x="1285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707" name="Line 265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08" name="Oval 266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256" name="Group 2661"/>
                <p:cNvGrpSpPr>
                  <a:grpSpLocks/>
                </p:cNvGrpSpPr>
                <p:nvPr/>
              </p:nvGrpSpPr>
              <p:grpSpPr bwMode="auto">
                <a:xfrm rot="5400000" flipH="1">
                  <a:off x="124" y="905"/>
                  <a:ext cx="29" cy="90"/>
                  <a:chOff x="1320" y="1143"/>
                  <a:chExt cx="29" cy="90"/>
                </a:xfrm>
              </p:grpSpPr>
              <p:grpSp>
                <p:nvGrpSpPr>
                  <p:cNvPr id="3259" name="Group 2662"/>
                  <p:cNvGrpSpPr>
                    <a:grpSpLocks/>
                  </p:cNvGrpSpPr>
                  <p:nvPr/>
                </p:nvGrpSpPr>
                <p:grpSpPr bwMode="auto">
                  <a:xfrm>
                    <a:off x="1320" y="1182"/>
                    <a:ext cx="29" cy="51"/>
                    <a:chOff x="1215" y="1181"/>
                    <a:chExt cx="29" cy="51"/>
                  </a:xfrm>
                </p:grpSpPr>
                <p:sp>
                  <p:nvSpPr>
                    <p:cNvPr id="4711" name="Line 266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1225" y="1181"/>
                      <a:ext cx="0" cy="23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12" name="Oval 266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 flipV="1">
                      <a:off x="1215" y="1203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60" name="Group 2665"/>
                  <p:cNvGrpSpPr>
                    <a:grpSpLocks/>
                  </p:cNvGrpSpPr>
                  <p:nvPr/>
                </p:nvGrpSpPr>
                <p:grpSpPr bwMode="auto">
                  <a:xfrm>
                    <a:off x="1320" y="1143"/>
                    <a:ext cx="29" cy="50"/>
                    <a:chOff x="1215" y="1142"/>
                    <a:chExt cx="29" cy="50"/>
                  </a:xfrm>
                </p:grpSpPr>
                <p:sp>
                  <p:nvSpPr>
                    <p:cNvPr id="4714" name="Line 26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235" y="1166"/>
                      <a:ext cx="0" cy="26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15" name="Oval 266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15" y="1142"/>
                      <a:ext cx="29" cy="2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8EB"/>
                        </a:gs>
                        <a:gs pos="100000">
                          <a:srgbClr val="B39C63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17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</p:grpSp>
      <p:grpSp>
        <p:nvGrpSpPr>
          <p:cNvPr id="3263" name="Group 2668"/>
          <p:cNvGrpSpPr>
            <a:grpSpLocks/>
          </p:cNvGrpSpPr>
          <p:nvPr/>
        </p:nvGrpSpPr>
        <p:grpSpPr bwMode="auto">
          <a:xfrm>
            <a:off x="109538" y="5367338"/>
            <a:ext cx="5338762" cy="839787"/>
            <a:chOff x="643" y="1208"/>
            <a:chExt cx="3363" cy="529"/>
          </a:xfrm>
        </p:grpSpPr>
        <p:grpSp>
          <p:nvGrpSpPr>
            <p:cNvPr id="3266" name="Group 2669"/>
            <p:cNvGrpSpPr>
              <a:grpSpLocks noChangeAspect="1"/>
            </p:cNvGrpSpPr>
            <p:nvPr/>
          </p:nvGrpSpPr>
          <p:grpSpPr bwMode="auto">
            <a:xfrm flipH="1">
              <a:off x="1377" y="1570"/>
              <a:ext cx="2629" cy="80"/>
              <a:chOff x="168" y="3859"/>
              <a:chExt cx="4359" cy="132"/>
            </a:xfrm>
          </p:grpSpPr>
          <p:sp>
            <p:nvSpPr>
              <p:cNvPr id="4718" name="Freeform 2670"/>
              <p:cNvSpPr>
                <a:spLocks noChangeAspect="1"/>
              </p:cNvSpPr>
              <p:nvPr/>
            </p:nvSpPr>
            <p:spPr bwMode="auto">
              <a:xfrm>
                <a:off x="440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9" name="Freeform 2671"/>
              <p:cNvSpPr>
                <a:spLocks noChangeAspect="1"/>
              </p:cNvSpPr>
              <p:nvPr/>
            </p:nvSpPr>
            <p:spPr bwMode="auto">
              <a:xfrm>
                <a:off x="362" y="3859"/>
                <a:ext cx="141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0" name="Freeform 2672"/>
              <p:cNvSpPr>
                <a:spLocks noChangeAspect="1"/>
              </p:cNvSpPr>
              <p:nvPr/>
            </p:nvSpPr>
            <p:spPr bwMode="auto">
              <a:xfrm>
                <a:off x="712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1" name="Freeform 2673"/>
              <p:cNvSpPr>
                <a:spLocks noChangeAspect="1"/>
              </p:cNvSpPr>
              <p:nvPr/>
            </p:nvSpPr>
            <p:spPr bwMode="auto">
              <a:xfrm>
                <a:off x="633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2" name="Freeform 2674"/>
              <p:cNvSpPr>
                <a:spLocks noChangeAspect="1"/>
              </p:cNvSpPr>
              <p:nvPr/>
            </p:nvSpPr>
            <p:spPr bwMode="auto">
              <a:xfrm>
                <a:off x="984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3" name="Freeform 2675"/>
              <p:cNvSpPr>
                <a:spLocks noChangeAspect="1"/>
              </p:cNvSpPr>
              <p:nvPr/>
            </p:nvSpPr>
            <p:spPr bwMode="auto">
              <a:xfrm>
                <a:off x="906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4" name="Freeform 2676"/>
              <p:cNvSpPr>
                <a:spLocks noChangeAspect="1"/>
              </p:cNvSpPr>
              <p:nvPr/>
            </p:nvSpPr>
            <p:spPr bwMode="auto">
              <a:xfrm>
                <a:off x="1258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5" name="Freeform 2677"/>
              <p:cNvSpPr>
                <a:spLocks noChangeAspect="1"/>
              </p:cNvSpPr>
              <p:nvPr/>
            </p:nvSpPr>
            <p:spPr bwMode="auto">
              <a:xfrm>
                <a:off x="1177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6" name="Freeform 2678"/>
              <p:cNvSpPr>
                <a:spLocks noChangeAspect="1"/>
              </p:cNvSpPr>
              <p:nvPr/>
            </p:nvSpPr>
            <p:spPr bwMode="auto">
              <a:xfrm>
                <a:off x="1530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7" name="Freeform 2679"/>
              <p:cNvSpPr>
                <a:spLocks noChangeAspect="1"/>
              </p:cNvSpPr>
              <p:nvPr/>
            </p:nvSpPr>
            <p:spPr bwMode="auto">
              <a:xfrm>
                <a:off x="1451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8" name="Freeform 2680"/>
              <p:cNvSpPr>
                <a:spLocks noChangeAspect="1"/>
              </p:cNvSpPr>
              <p:nvPr/>
            </p:nvSpPr>
            <p:spPr bwMode="auto">
              <a:xfrm>
                <a:off x="1802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9" name="Freeform 2681"/>
              <p:cNvSpPr>
                <a:spLocks noChangeAspect="1"/>
              </p:cNvSpPr>
              <p:nvPr/>
            </p:nvSpPr>
            <p:spPr bwMode="auto">
              <a:xfrm>
                <a:off x="1723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0" name="Freeform 2682"/>
              <p:cNvSpPr>
                <a:spLocks noChangeAspect="1"/>
              </p:cNvSpPr>
              <p:nvPr/>
            </p:nvSpPr>
            <p:spPr bwMode="auto">
              <a:xfrm>
                <a:off x="2074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1" name="Freeform 2683"/>
              <p:cNvSpPr>
                <a:spLocks noChangeAspect="1"/>
              </p:cNvSpPr>
              <p:nvPr/>
            </p:nvSpPr>
            <p:spPr bwMode="auto">
              <a:xfrm>
                <a:off x="1996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2" name="Freeform 2684"/>
              <p:cNvSpPr>
                <a:spLocks noChangeAspect="1"/>
              </p:cNvSpPr>
              <p:nvPr/>
            </p:nvSpPr>
            <p:spPr bwMode="auto">
              <a:xfrm>
                <a:off x="2344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3" name="Freeform 2685"/>
              <p:cNvSpPr>
                <a:spLocks noChangeAspect="1"/>
              </p:cNvSpPr>
              <p:nvPr/>
            </p:nvSpPr>
            <p:spPr bwMode="auto">
              <a:xfrm>
                <a:off x="2267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4" name="Freeform 2686"/>
              <p:cNvSpPr>
                <a:spLocks noChangeAspect="1"/>
              </p:cNvSpPr>
              <p:nvPr/>
            </p:nvSpPr>
            <p:spPr bwMode="auto">
              <a:xfrm>
                <a:off x="2617" y="3859"/>
                <a:ext cx="141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5" name="Freeform 2687"/>
              <p:cNvSpPr>
                <a:spLocks noChangeAspect="1"/>
              </p:cNvSpPr>
              <p:nvPr/>
            </p:nvSpPr>
            <p:spPr bwMode="auto">
              <a:xfrm>
                <a:off x="2538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6" name="Freeform 2688"/>
              <p:cNvSpPr>
                <a:spLocks noChangeAspect="1"/>
              </p:cNvSpPr>
              <p:nvPr/>
            </p:nvSpPr>
            <p:spPr bwMode="auto">
              <a:xfrm>
                <a:off x="2888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7" name="Freeform 2689"/>
              <p:cNvSpPr>
                <a:spLocks noChangeAspect="1"/>
              </p:cNvSpPr>
              <p:nvPr/>
            </p:nvSpPr>
            <p:spPr bwMode="auto">
              <a:xfrm>
                <a:off x="2810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8" name="Freeform 2690"/>
              <p:cNvSpPr>
                <a:spLocks noChangeAspect="1"/>
              </p:cNvSpPr>
              <p:nvPr/>
            </p:nvSpPr>
            <p:spPr bwMode="auto">
              <a:xfrm>
                <a:off x="3161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9" name="Freeform 2691"/>
              <p:cNvSpPr>
                <a:spLocks noChangeAspect="1"/>
              </p:cNvSpPr>
              <p:nvPr/>
            </p:nvSpPr>
            <p:spPr bwMode="auto">
              <a:xfrm>
                <a:off x="3082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0" name="Freeform 2692"/>
              <p:cNvSpPr>
                <a:spLocks noChangeAspect="1"/>
              </p:cNvSpPr>
              <p:nvPr/>
            </p:nvSpPr>
            <p:spPr bwMode="auto">
              <a:xfrm>
                <a:off x="3354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267" name="Group 2693"/>
              <p:cNvGrpSpPr>
                <a:grpSpLocks noChangeAspect="1"/>
              </p:cNvGrpSpPr>
              <p:nvPr/>
            </p:nvGrpSpPr>
            <p:grpSpPr bwMode="auto">
              <a:xfrm>
                <a:off x="2482" y="3861"/>
                <a:ext cx="11" cy="87"/>
                <a:chOff x="1015" y="2428"/>
                <a:chExt cx="46" cy="372"/>
              </a:xfrm>
            </p:grpSpPr>
            <p:sp>
              <p:nvSpPr>
                <p:cNvPr id="4742" name="AutoShape 2694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43" name="AutoShape 2695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70" name="Group 2696"/>
              <p:cNvGrpSpPr>
                <a:grpSpLocks noChangeAspect="1"/>
              </p:cNvGrpSpPr>
              <p:nvPr/>
            </p:nvGrpSpPr>
            <p:grpSpPr bwMode="auto">
              <a:xfrm>
                <a:off x="2643" y="3875"/>
                <a:ext cx="9" cy="104"/>
                <a:chOff x="1790" y="2461"/>
                <a:chExt cx="40" cy="447"/>
              </a:xfrm>
            </p:grpSpPr>
            <p:sp>
              <p:nvSpPr>
                <p:cNvPr id="4745" name="AutoShape 2697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46" name="AutoShape 2698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73" name="Group 2699"/>
              <p:cNvGrpSpPr>
                <a:grpSpLocks noChangeAspect="1"/>
              </p:cNvGrpSpPr>
              <p:nvPr/>
            </p:nvGrpSpPr>
            <p:grpSpPr bwMode="auto">
              <a:xfrm>
                <a:off x="2513" y="3876"/>
                <a:ext cx="9" cy="106"/>
                <a:chOff x="1151" y="2490"/>
                <a:chExt cx="40" cy="455"/>
              </a:xfrm>
            </p:grpSpPr>
            <p:sp>
              <p:nvSpPr>
                <p:cNvPr id="4748" name="AutoShape 2700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716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49" name="AutoShape 2701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490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74" name="Group 2702"/>
              <p:cNvGrpSpPr>
                <a:grpSpLocks noChangeAspect="1"/>
              </p:cNvGrpSpPr>
              <p:nvPr/>
            </p:nvGrpSpPr>
            <p:grpSpPr bwMode="auto">
              <a:xfrm>
                <a:off x="2678" y="3861"/>
                <a:ext cx="8" cy="75"/>
                <a:chOff x="1914" y="2425"/>
                <a:chExt cx="40" cy="326"/>
              </a:xfrm>
            </p:grpSpPr>
            <p:sp>
              <p:nvSpPr>
                <p:cNvPr id="4751" name="AutoShape 2703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52" name="AutoShape 2704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77" name="Group 2705"/>
              <p:cNvGrpSpPr>
                <a:grpSpLocks noChangeAspect="1"/>
              </p:cNvGrpSpPr>
              <p:nvPr/>
            </p:nvGrpSpPr>
            <p:grpSpPr bwMode="auto">
              <a:xfrm>
                <a:off x="2543" y="3909"/>
                <a:ext cx="8" cy="78"/>
                <a:chOff x="1284" y="2652"/>
                <a:chExt cx="40" cy="337"/>
              </a:xfrm>
            </p:grpSpPr>
            <p:sp>
              <p:nvSpPr>
                <p:cNvPr id="4754" name="AutoShape 2706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82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55" name="AutoShape 2707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652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80" name="Group 2708"/>
              <p:cNvGrpSpPr>
                <a:grpSpLocks noChangeAspect="1"/>
              </p:cNvGrpSpPr>
              <p:nvPr/>
            </p:nvGrpSpPr>
            <p:grpSpPr bwMode="auto">
              <a:xfrm>
                <a:off x="2611" y="3909"/>
                <a:ext cx="9" cy="82"/>
                <a:chOff x="1658" y="2628"/>
                <a:chExt cx="40" cy="355"/>
              </a:xfrm>
            </p:grpSpPr>
            <p:sp>
              <p:nvSpPr>
                <p:cNvPr id="4757" name="AutoShape 2709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58" name="AutoShape 2710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81" name="Group 2711"/>
              <p:cNvGrpSpPr>
                <a:grpSpLocks noChangeAspect="1"/>
              </p:cNvGrpSpPr>
              <p:nvPr/>
            </p:nvGrpSpPr>
            <p:grpSpPr bwMode="auto">
              <a:xfrm>
                <a:off x="2583" y="3951"/>
                <a:ext cx="9" cy="28"/>
                <a:chOff x="1516" y="2835"/>
                <a:chExt cx="42" cy="123"/>
              </a:xfrm>
            </p:grpSpPr>
            <p:sp>
              <p:nvSpPr>
                <p:cNvPr id="4760" name="AutoShape 2712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61" name="AutoShape 2713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84" name="Group 2714"/>
              <p:cNvGrpSpPr>
                <a:grpSpLocks noChangeAspect="1"/>
              </p:cNvGrpSpPr>
              <p:nvPr/>
            </p:nvGrpSpPr>
            <p:grpSpPr bwMode="auto">
              <a:xfrm>
                <a:off x="2770" y="3867"/>
                <a:ext cx="10" cy="102"/>
                <a:chOff x="2195" y="2463"/>
                <a:chExt cx="40" cy="442"/>
              </a:xfrm>
            </p:grpSpPr>
            <p:sp>
              <p:nvSpPr>
                <p:cNvPr id="4763" name="AutoShape 2715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64" name="AutoShape 2716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87" name="Group 2717"/>
              <p:cNvGrpSpPr>
                <a:grpSpLocks noChangeAspect="1"/>
              </p:cNvGrpSpPr>
              <p:nvPr/>
            </p:nvGrpSpPr>
            <p:grpSpPr bwMode="auto">
              <a:xfrm>
                <a:off x="2803" y="3899"/>
                <a:ext cx="10" cy="90"/>
                <a:chOff x="2329" y="2599"/>
                <a:chExt cx="43" cy="386"/>
              </a:xfrm>
            </p:grpSpPr>
            <p:sp>
              <p:nvSpPr>
                <p:cNvPr id="4766" name="AutoShape 2718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67" name="AutoShape 2719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88" name="Group 2720"/>
              <p:cNvGrpSpPr>
                <a:grpSpLocks noChangeAspect="1"/>
              </p:cNvGrpSpPr>
              <p:nvPr/>
            </p:nvGrpSpPr>
            <p:grpSpPr bwMode="auto">
              <a:xfrm>
                <a:off x="2703" y="3868"/>
                <a:ext cx="10" cy="37"/>
                <a:chOff x="2478" y="2807"/>
                <a:chExt cx="43" cy="178"/>
              </a:xfrm>
            </p:grpSpPr>
            <p:sp>
              <p:nvSpPr>
                <p:cNvPr id="4769" name="AutoShape 272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70" name="AutoShape 2722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91" name="Group 2723"/>
              <p:cNvGrpSpPr>
                <a:grpSpLocks noChangeAspect="1"/>
              </p:cNvGrpSpPr>
              <p:nvPr/>
            </p:nvGrpSpPr>
            <p:grpSpPr bwMode="auto">
              <a:xfrm>
                <a:off x="2739" y="3863"/>
                <a:ext cx="9" cy="62"/>
                <a:chOff x="2065" y="2441"/>
                <a:chExt cx="40" cy="272"/>
              </a:xfrm>
            </p:grpSpPr>
            <p:sp>
              <p:nvSpPr>
                <p:cNvPr id="4772" name="AutoShape 2724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73" name="AutoShape 2725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94" name="Group 2726"/>
              <p:cNvGrpSpPr>
                <a:grpSpLocks noChangeAspect="1"/>
              </p:cNvGrpSpPr>
              <p:nvPr/>
            </p:nvGrpSpPr>
            <p:grpSpPr bwMode="auto">
              <a:xfrm>
                <a:off x="2834" y="3945"/>
                <a:ext cx="10" cy="37"/>
                <a:chOff x="2478" y="2807"/>
                <a:chExt cx="43" cy="178"/>
              </a:xfrm>
            </p:grpSpPr>
            <p:sp>
              <p:nvSpPr>
                <p:cNvPr id="4775" name="AutoShape 2727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76" name="AutoShape 2728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95" name="Group 2729"/>
              <p:cNvGrpSpPr>
                <a:grpSpLocks noChangeAspect="1"/>
              </p:cNvGrpSpPr>
              <p:nvPr/>
            </p:nvGrpSpPr>
            <p:grpSpPr bwMode="auto">
              <a:xfrm>
                <a:off x="2961" y="3863"/>
                <a:ext cx="10" cy="52"/>
                <a:chOff x="3094" y="2443"/>
                <a:chExt cx="40" cy="183"/>
              </a:xfrm>
            </p:grpSpPr>
            <p:sp>
              <p:nvSpPr>
                <p:cNvPr id="4778" name="AutoShape 2730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443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79" name="AutoShape 2731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534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98" name="Group 2732"/>
              <p:cNvGrpSpPr>
                <a:grpSpLocks noChangeAspect="1"/>
              </p:cNvGrpSpPr>
              <p:nvPr/>
            </p:nvGrpSpPr>
            <p:grpSpPr bwMode="auto">
              <a:xfrm>
                <a:off x="2933" y="3863"/>
                <a:ext cx="10" cy="95"/>
                <a:chOff x="2978" y="2432"/>
                <a:chExt cx="46" cy="375"/>
              </a:xfrm>
            </p:grpSpPr>
            <p:sp>
              <p:nvSpPr>
                <p:cNvPr id="4781" name="AutoShape 2733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619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82" name="AutoShape 2734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432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01" name="Group 2735"/>
              <p:cNvGrpSpPr>
                <a:grpSpLocks noChangeAspect="1"/>
              </p:cNvGrpSpPr>
              <p:nvPr/>
            </p:nvGrpSpPr>
            <p:grpSpPr bwMode="auto">
              <a:xfrm>
                <a:off x="2903" y="3882"/>
                <a:ext cx="10" cy="102"/>
                <a:chOff x="2832" y="2516"/>
                <a:chExt cx="43" cy="436"/>
              </a:xfrm>
            </p:grpSpPr>
            <p:sp>
              <p:nvSpPr>
                <p:cNvPr id="4784" name="AutoShape 2736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516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85" name="AutoShape 2737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734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02" name="Group 2738"/>
              <p:cNvGrpSpPr>
                <a:grpSpLocks noChangeAspect="1"/>
              </p:cNvGrpSpPr>
              <p:nvPr/>
            </p:nvGrpSpPr>
            <p:grpSpPr bwMode="auto">
              <a:xfrm>
                <a:off x="2870" y="3936"/>
                <a:ext cx="9" cy="50"/>
                <a:chOff x="2668" y="2761"/>
                <a:chExt cx="40" cy="217"/>
              </a:xfrm>
            </p:grpSpPr>
            <p:sp>
              <p:nvSpPr>
                <p:cNvPr id="4787" name="AutoShape 2739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88" name="AutoShape 2740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05" name="Group 2741"/>
              <p:cNvGrpSpPr>
                <a:grpSpLocks noChangeAspect="1"/>
              </p:cNvGrpSpPr>
              <p:nvPr/>
            </p:nvGrpSpPr>
            <p:grpSpPr bwMode="auto">
              <a:xfrm flipV="1">
                <a:off x="3066" y="3886"/>
                <a:ext cx="9" cy="102"/>
                <a:chOff x="3217" y="3037"/>
                <a:chExt cx="46" cy="372"/>
              </a:xfrm>
            </p:grpSpPr>
            <p:sp>
              <p:nvSpPr>
                <p:cNvPr id="4790" name="AutoShape 2742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037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91" name="AutoShape 2743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220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08" name="Group 2744"/>
              <p:cNvGrpSpPr>
                <a:grpSpLocks noChangeAspect="1"/>
              </p:cNvGrpSpPr>
              <p:nvPr/>
            </p:nvGrpSpPr>
            <p:grpSpPr bwMode="auto">
              <a:xfrm>
                <a:off x="3033" y="3860"/>
                <a:ext cx="11" cy="102"/>
                <a:chOff x="3353" y="3099"/>
                <a:chExt cx="40" cy="455"/>
              </a:xfrm>
            </p:grpSpPr>
            <p:sp>
              <p:nvSpPr>
                <p:cNvPr id="4793" name="AutoShape 2745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325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94" name="AutoShape 2746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099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09" name="Group 2747"/>
              <p:cNvGrpSpPr>
                <a:grpSpLocks noChangeAspect="1"/>
              </p:cNvGrpSpPr>
              <p:nvPr/>
            </p:nvGrpSpPr>
            <p:grpSpPr bwMode="auto">
              <a:xfrm>
                <a:off x="3007" y="3864"/>
                <a:ext cx="11" cy="60"/>
                <a:chOff x="3486" y="3261"/>
                <a:chExt cx="40" cy="337"/>
              </a:xfrm>
            </p:grpSpPr>
            <p:sp>
              <p:nvSpPr>
                <p:cNvPr id="4796" name="AutoShape 2748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430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97" name="AutoShape 2749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26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12" name="Group 2750"/>
              <p:cNvGrpSpPr>
                <a:grpSpLocks noChangeAspect="1"/>
              </p:cNvGrpSpPr>
              <p:nvPr/>
            </p:nvGrpSpPr>
            <p:grpSpPr bwMode="auto">
              <a:xfrm>
                <a:off x="3200" y="3866"/>
                <a:ext cx="10" cy="103"/>
                <a:chOff x="2195" y="2463"/>
                <a:chExt cx="40" cy="442"/>
              </a:xfrm>
            </p:grpSpPr>
            <p:sp>
              <p:nvSpPr>
                <p:cNvPr id="4799" name="AutoShape 2751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00" name="AutoShape 2752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15" name="Group 2753"/>
              <p:cNvGrpSpPr>
                <a:grpSpLocks noChangeAspect="1"/>
              </p:cNvGrpSpPr>
              <p:nvPr/>
            </p:nvGrpSpPr>
            <p:grpSpPr bwMode="auto">
              <a:xfrm>
                <a:off x="3162" y="3901"/>
                <a:ext cx="10" cy="90"/>
                <a:chOff x="2329" y="2599"/>
                <a:chExt cx="43" cy="386"/>
              </a:xfrm>
            </p:grpSpPr>
            <p:sp>
              <p:nvSpPr>
                <p:cNvPr id="4802" name="AutoShape 2754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03" name="AutoShape 2755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16" name="Group 2756"/>
              <p:cNvGrpSpPr>
                <a:grpSpLocks noChangeAspect="1"/>
              </p:cNvGrpSpPr>
              <p:nvPr/>
            </p:nvGrpSpPr>
            <p:grpSpPr bwMode="auto">
              <a:xfrm>
                <a:off x="3094" y="3924"/>
                <a:ext cx="10" cy="62"/>
                <a:chOff x="2065" y="2441"/>
                <a:chExt cx="40" cy="272"/>
              </a:xfrm>
            </p:grpSpPr>
            <p:sp>
              <p:nvSpPr>
                <p:cNvPr id="4805" name="AutoShape 2757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06" name="AutoShape 2758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19" name="Group 2759"/>
              <p:cNvGrpSpPr>
                <a:grpSpLocks noChangeAspect="1"/>
              </p:cNvGrpSpPr>
              <p:nvPr/>
            </p:nvGrpSpPr>
            <p:grpSpPr bwMode="auto">
              <a:xfrm flipV="1">
                <a:off x="3134" y="3940"/>
                <a:ext cx="10" cy="42"/>
                <a:chOff x="2815" y="1923"/>
                <a:chExt cx="40" cy="217"/>
              </a:xfrm>
            </p:grpSpPr>
            <p:sp>
              <p:nvSpPr>
                <p:cNvPr id="4808" name="AutoShape 2760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09" name="AutoShape 2761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2" name="Group 2762"/>
              <p:cNvGrpSpPr>
                <a:grpSpLocks noChangeAspect="1"/>
              </p:cNvGrpSpPr>
              <p:nvPr/>
            </p:nvGrpSpPr>
            <p:grpSpPr bwMode="auto">
              <a:xfrm>
                <a:off x="3228" y="3862"/>
                <a:ext cx="11" cy="63"/>
                <a:chOff x="2329" y="2599"/>
                <a:chExt cx="43" cy="386"/>
              </a:xfrm>
            </p:grpSpPr>
            <p:sp>
              <p:nvSpPr>
                <p:cNvPr id="4811" name="AutoShape 2763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12" name="AutoShape 2764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3" name="Group 2765"/>
              <p:cNvGrpSpPr>
                <a:grpSpLocks noChangeAspect="1"/>
              </p:cNvGrpSpPr>
              <p:nvPr/>
            </p:nvGrpSpPr>
            <p:grpSpPr bwMode="auto">
              <a:xfrm>
                <a:off x="3267" y="3867"/>
                <a:ext cx="10" cy="37"/>
                <a:chOff x="2478" y="2807"/>
                <a:chExt cx="43" cy="178"/>
              </a:xfrm>
            </p:grpSpPr>
            <p:sp>
              <p:nvSpPr>
                <p:cNvPr id="4814" name="AutoShape 2766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15" name="AutoShape 2767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6" name="Group 2768"/>
              <p:cNvGrpSpPr>
                <a:grpSpLocks noChangeAspect="1"/>
              </p:cNvGrpSpPr>
              <p:nvPr/>
            </p:nvGrpSpPr>
            <p:grpSpPr bwMode="auto">
              <a:xfrm>
                <a:off x="3327" y="3877"/>
                <a:ext cx="11" cy="103"/>
                <a:chOff x="2195" y="2463"/>
                <a:chExt cx="40" cy="442"/>
              </a:xfrm>
            </p:grpSpPr>
            <p:sp>
              <p:nvSpPr>
                <p:cNvPr id="4817" name="AutoShape 2769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18" name="AutoShape 2770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9" name="Group 2771"/>
              <p:cNvGrpSpPr>
                <a:grpSpLocks noChangeAspect="1"/>
              </p:cNvGrpSpPr>
              <p:nvPr/>
            </p:nvGrpSpPr>
            <p:grpSpPr bwMode="auto">
              <a:xfrm>
                <a:off x="3360" y="3915"/>
                <a:ext cx="10" cy="73"/>
                <a:chOff x="2329" y="2599"/>
                <a:chExt cx="43" cy="386"/>
              </a:xfrm>
            </p:grpSpPr>
            <p:sp>
              <p:nvSpPr>
                <p:cNvPr id="4820" name="AutoShape 2772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21" name="AutoShape 2773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30" name="Group 2774"/>
              <p:cNvGrpSpPr>
                <a:grpSpLocks noChangeAspect="1"/>
              </p:cNvGrpSpPr>
              <p:nvPr/>
            </p:nvGrpSpPr>
            <p:grpSpPr bwMode="auto">
              <a:xfrm>
                <a:off x="3296" y="3863"/>
                <a:ext cx="11" cy="78"/>
                <a:chOff x="2065" y="2441"/>
                <a:chExt cx="40" cy="272"/>
              </a:xfrm>
            </p:grpSpPr>
            <p:sp>
              <p:nvSpPr>
                <p:cNvPr id="4823" name="AutoShape 2775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24" name="AutoShape 2776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825" name="Freeform 2777"/>
              <p:cNvSpPr>
                <a:spLocks noChangeAspect="1"/>
              </p:cNvSpPr>
              <p:nvPr/>
            </p:nvSpPr>
            <p:spPr bwMode="auto">
              <a:xfrm>
                <a:off x="168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33" name="Group 2778"/>
              <p:cNvGrpSpPr>
                <a:grpSpLocks noChangeAspect="1"/>
              </p:cNvGrpSpPr>
              <p:nvPr/>
            </p:nvGrpSpPr>
            <p:grpSpPr bwMode="auto">
              <a:xfrm>
                <a:off x="302" y="3860"/>
                <a:ext cx="11" cy="86"/>
                <a:chOff x="1015" y="2428"/>
                <a:chExt cx="46" cy="372"/>
              </a:xfrm>
            </p:grpSpPr>
            <p:sp>
              <p:nvSpPr>
                <p:cNvPr id="4827" name="AutoShape 2779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28" name="AutoShape 2780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36" name="Group 2781"/>
              <p:cNvGrpSpPr>
                <a:grpSpLocks noChangeAspect="1"/>
              </p:cNvGrpSpPr>
              <p:nvPr/>
            </p:nvGrpSpPr>
            <p:grpSpPr bwMode="auto">
              <a:xfrm>
                <a:off x="469" y="3875"/>
                <a:ext cx="9" cy="104"/>
                <a:chOff x="1790" y="2461"/>
                <a:chExt cx="40" cy="447"/>
              </a:xfrm>
            </p:grpSpPr>
            <p:sp>
              <p:nvSpPr>
                <p:cNvPr id="4830" name="AutoShape 2782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31" name="AutoShape 2783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37" name="Group 2784"/>
              <p:cNvGrpSpPr>
                <a:grpSpLocks noChangeAspect="1"/>
              </p:cNvGrpSpPr>
              <p:nvPr/>
            </p:nvGrpSpPr>
            <p:grpSpPr bwMode="auto">
              <a:xfrm>
                <a:off x="333" y="3872"/>
                <a:ext cx="9" cy="107"/>
                <a:chOff x="1151" y="2490"/>
                <a:chExt cx="40" cy="455"/>
              </a:xfrm>
            </p:grpSpPr>
            <p:sp>
              <p:nvSpPr>
                <p:cNvPr id="4833" name="AutoShape 2785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716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34" name="AutoShape 2786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490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40" name="Group 2787"/>
              <p:cNvGrpSpPr>
                <a:grpSpLocks noChangeAspect="1"/>
              </p:cNvGrpSpPr>
              <p:nvPr/>
            </p:nvGrpSpPr>
            <p:grpSpPr bwMode="auto">
              <a:xfrm>
                <a:off x="497" y="3863"/>
                <a:ext cx="9" cy="75"/>
                <a:chOff x="1914" y="2425"/>
                <a:chExt cx="40" cy="326"/>
              </a:xfrm>
            </p:grpSpPr>
            <p:sp>
              <p:nvSpPr>
                <p:cNvPr id="4836" name="AutoShape 2788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37" name="AutoShape 2789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43" name="Group 2790"/>
              <p:cNvGrpSpPr>
                <a:grpSpLocks noChangeAspect="1"/>
              </p:cNvGrpSpPr>
              <p:nvPr/>
            </p:nvGrpSpPr>
            <p:grpSpPr bwMode="auto">
              <a:xfrm>
                <a:off x="363" y="3909"/>
                <a:ext cx="9" cy="78"/>
                <a:chOff x="1284" y="2652"/>
                <a:chExt cx="40" cy="337"/>
              </a:xfrm>
            </p:grpSpPr>
            <p:sp>
              <p:nvSpPr>
                <p:cNvPr id="4839" name="AutoShape 2791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82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40" name="AutoShape 2792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652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44" name="Group 2793"/>
              <p:cNvGrpSpPr>
                <a:grpSpLocks noChangeAspect="1"/>
              </p:cNvGrpSpPr>
              <p:nvPr/>
            </p:nvGrpSpPr>
            <p:grpSpPr bwMode="auto">
              <a:xfrm>
                <a:off x="436" y="3909"/>
                <a:ext cx="10" cy="82"/>
                <a:chOff x="1658" y="2628"/>
                <a:chExt cx="40" cy="355"/>
              </a:xfrm>
            </p:grpSpPr>
            <p:sp>
              <p:nvSpPr>
                <p:cNvPr id="4842" name="AutoShape 2794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43" name="AutoShape 2795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47" name="Group 2796"/>
              <p:cNvGrpSpPr>
                <a:grpSpLocks noChangeAspect="1"/>
              </p:cNvGrpSpPr>
              <p:nvPr/>
            </p:nvGrpSpPr>
            <p:grpSpPr bwMode="auto">
              <a:xfrm>
                <a:off x="406" y="3951"/>
                <a:ext cx="10" cy="28"/>
                <a:chOff x="1516" y="2835"/>
                <a:chExt cx="42" cy="123"/>
              </a:xfrm>
            </p:grpSpPr>
            <p:sp>
              <p:nvSpPr>
                <p:cNvPr id="4845" name="AutoShape 2797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46" name="AutoShape 2798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50" name="Group 2799"/>
              <p:cNvGrpSpPr>
                <a:grpSpLocks noChangeAspect="1"/>
              </p:cNvGrpSpPr>
              <p:nvPr/>
            </p:nvGrpSpPr>
            <p:grpSpPr bwMode="auto">
              <a:xfrm>
                <a:off x="594" y="3867"/>
                <a:ext cx="9" cy="102"/>
                <a:chOff x="2195" y="2463"/>
                <a:chExt cx="40" cy="442"/>
              </a:xfrm>
            </p:grpSpPr>
            <p:sp>
              <p:nvSpPr>
                <p:cNvPr id="4848" name="AutoShape 2800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49" name="AutoShape 2801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51" name="Group 2802"/>
              <p:cNvGrpSpPr>
                <a:grpSpLocks noChangeAspect="1"/>
              </p:cNvGrpSpPr>
              <p:nvPr/>
            </p:nvGrpSpPr>
            <p:grpSpPr bwMode="auto">
              <a:xfrm>
                <a:off x="626" y="3899"/>
                <a:ext cx="10" cy="90"/>
                <a:chOff x="2329" y="2599"/>
                <a:chExt cx="43" cy="386"/>
              </a:xfrm>
            </p:grpSpPr>
            <p:sp>
              <p:nvSpPr>
                <p:cNvPr id="4851" name="AutoShape 2803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52" name="AutoShape 2804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54" name="Group 2805"/>
              <p:cNvGrpSpPr>
                <a:grpSpLocks noChangeAspect="1"/>
              </p:cNvGrpSpPr>
              <p:nvPr/>
            </p:nvGrpSpPr>
            <p:grpSpPr bwMode="auto">
              <a:xfrm>
                <a:off x="522" y="3868"/>
                <a:ext cx="10" cy="37"/>
                <a:chOff x="2478" y="2807"/>
                <a:chExt cx="43" cy="178"/>
              </a:xfrm>
            </p:grpSpPr>
            <p:sp>
              <p:nvSpPr>
                <p:cNvPr id="4854" name="AutoShape 2806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55" name="AutoShape 2807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57" name="Group 2808"/>
              <p:cNvGrpSpPr>
                <a:grpSpLocks noChangeAspect="1"/>
              </p:cNvGrpSpPr>
              <p:nvPr/>
            </p:nvGrpSpPr>
            <p:grpSpPr bwMode="auto">
              <a:xfrm>
                <a:off x="563" y="3863"/>
                <a:ext cx="9" cy="62"/>
                <a:chOff x="2065" y="2441"/>
                <a:chExt cx="40" cy="272"/>
              </a:xfrm>
            </p:grpSpPr>
            <p:sp>
              <p:nvSpPr>
                <p:cNvPr id="4857" name="AutoShape 2809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58" name="AutoShape 2810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58" name="Group 2811"/>
              <p:cNvGrpSpPr>
                <a:grpSpLocks noChangeAspect="1"/>
              </p:cNvGrpSpPr>
              <p:nvPr/>
            </p:nvGrpSpPr>
            <p:grpSpPr bwMode="auto">
              <a:xfrm>
                <a:off x="657" y="3945"/>
                <a:ext cx="10" cy="37"/>
                <a:chOff x="2478" y="2807"/>
                <a:chExt cx="43" cy="178"/>
              </a:xfrm>
            </p:grpSpPr>
            <p:sp>
              <p:nvSpPr>
                <p:cNvPr id="4860" name="AutoShape 2812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61" name="AutoShape 2813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61" name="Group 2814"/>
              <p:cNvGrpSpPr>
                <a:grpSpLocks noChangeAspect="1"/>
              </p:cNvGrpSpPr>
              <p:nvPr/>
            </p:nvGrpSpPr>
            <p:grpSpPr bwMode="auto">
              <a:xfrm>
                <a:off x="784" y="3863"/>
                <a:ext cx="11" cy="52"/>
                <a:chOff x="3094" y="2443"/>
                <a:chExt cx="40" cy="183"/>
              </a:xfrm>
            </p:grpSpPr>
            <p:sp>
              <p:nvSpPr>
                <p:cNvPr id="4863" name="AutoShape 2815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443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64" name="AutoShape 2816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534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64" name="Group 2817"/>
              <p:cNvGrpSpPr>
                <a:grpSpLocks noChangeAspect="1"/>
              </p:cNvGrpSpPr>
              <p:nvPr/>
            </p:nvGrpSpPr>
            <p:grpSpPr bwMode="auto">
              <a:xfrm>
                <a:off x="756" y="3863"/>
                <a:ext cx="11" cy="95"/>
                <a:chOff x="2978" y="2432"/>
                <a:chExt cx="46" cy="375"/>
              </a:xfrm>
            </p:grpSpPr>
            <p:sp>
              <p:nvSpPr>
                <p:cNvPr id="4866" name="AutoShape 2818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619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67" name="AutoShape 2819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432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65" name="Group 2820"/>
              <p:cNvGrpSpPr>
                <a:grpSpLocks noChangeAspect="1"/>
              </p:cNvGrpSpPr>
              <p:nvPr/>
            </p:nvGrpSpPr>
            <p:grpSpPr bwMode="auto">
              <a:xfrm>
                <a:off x="725" y="3884"/>
                <a:ext cx="10" cy="102"/>
                <a:chOff x="2832" y="2516"/>
                <a:chExt cx="43" cy="436"/>
              </a:xfrm>
            </p:grpSpPr>
            <p:sp>
              <p:nvSpPr>
                <p:cNvPr id="4869" name="AutoShape 2821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516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70" name="AutoShape 2822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734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68" name="Group 2823"/>
              <p:cNvGrpSpPr>
                <a:grpSpLocks noChangeAspect="1"/>
              </p:cNvGrpSpPr>
              <p:nvPr/>
            </p:nvGrpSpPr>
            <p:grpSpPr bwMode="auto">
              <a:xfrm>
                <a:off x="692" y="3934"/>
                <a:ext cx="9" cy="50"/>
                <a:chOff x="2668" y="2761"/>
                <a:chExt cx="40" cy="217"/>
              </a:xfrm>
            </p:grpSpPr>
            <p:sp>
              <p:nvSpPr>
                <p:cNvPr id="4872" name="AutoShape 2824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73" name="AutoShape 2825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71" name="Group 2826"/>
              <p:cNvGrpSpPr>
                <a:grpSpLocks noChangeAspect="1"/>
              </p:cNvGrpSpPr>
              <p:nvPr/>
            </p:nvGrpSpPr>
            <p:grpSpPr bwMode="auto">
              <a:xfrm flipV="1">
                <a:off x="890" y="3886"/>
                <a:ext cx="9" cy="102"/>
                <a:chOff x="3217" y="3037"/>
                <a:chExt cx="46" cy="372"/>
              </a:xfrm>
            </p:grpSpPr>
            <p:sp>
              <p:nvSpPr>
                <p:cNvPr id="4875" name="AutoShape 2827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037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76" name="AutoShape 2828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220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72" name="Group 2829"/>
              <p:cNvGrpSpPr>
                <a:grpSpLocks noChangeAspect="1"/>
              </p:cNvGrpSpPr>
              <p:nvPr/>
            </p:nvGrpSpPr>
            <p:grpSpPr bwMode="auto">
              <a:xfrm>
                <a:off x="856" y="3860"/>
                <a:ext cx="11" cy="102"/>
                <a:chOff x="3353" y="3099"/>
                <a:chExt cx="40" cy="455"/>
              </a:xfrm>
            </p:grpSpPr>
            <p:sp>
              <p:nvSpPr>
                <p:cNvPr id="4878" name="AutoShape 2830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325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79" name="AutoShape 2831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099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75" name="Group 2832"/>
              <p:cNvGrpSpPr>
                <a:grpSpLocks noChangeAspect="1"/>
              </p:cNvGrpSpPr>
              <p:nvPr/>
            </p:nvGrpSpPr>
            <p:grpSpPr bwMode="auto">
              <a:xfrm>
                <a:off x="829" y="3862"/>
                <a:ext cx="11" cy="60"/>
                <a:chOff x="3486" y="3261"/>
                <a:chExt cx="40" cy="337"/>
              </a:xfrm>
            </p:grpSpPr>
            <p:sp>
              <p:nvSpPr>
                <p:cNvPr id="4881" name="AutoShape 2833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430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82" name="AutoShape 2834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26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78" name="Group 2835"/>
              <p:cNvGrpSpPr>
                <a:grpSpLocks noChangeAspect="1"/>
              </p:cNvGrpSpPr>
              <p:nvPr/>
            </p:nvGrpSpPr>
            <p:grpSpPr bwMode="auto">
              <a:xfrm>
                <a:off x="1022" y="3866"/>
                <a:ext cx="9" cy="103"/>
                <a:chOff x="2195" y="2463"/>
                <a:chExt cx="40" cy="442"/>
              </a:xfrm>
            </p:grpSpPr>
            <p:sp>
              <p:nvSpPr>
                <p:cNvPr id="4884" name="AutoShape 2836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85" name="AutoShape 2837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79" name="Group 2838"/>
              <p:cNvGrpSpPr>
                <a:grpSpLocks noChangeAspect="1"/>
              </p:cNvGrpSpPr>
              <p:nvPr/>
            </p:nvGrpSpPr>
            <p:grpSpPr bwMode="auto">
              <a:xfrm>
                <a:off x="988" y="3899"/>
                <a:ext cx="10" cy="90"/>
                <a:chOff x="2329" y="2599"/>
                <a:chExt cx="43" cy="386"/>
              </a:xfrm>
            </p:grpSpPr>
            <p:sp>
              <p:nvSpPr>
                <p:cNvPr id="4887" name="AutoShape 2839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88" name="AutoShape 2840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82" name="Group 2841"/>
              <p:cNvGrpSpPr>
                <a:grpSpLocks noChangeAspect="1"/>
              </p:cNvGrpSpPr>
              <p:nvPr/>
            </p:nvGrpSpPr>
            <p:grpSpPr bwMode="auto">
              <a:xfrm>
                <a:off x="918" y="3924"/>
                <a:ext cx="9" cy="62"/>
                <a:chOff x="2065" y="2441"/>
                <a:chExt cx="40" cy="272"/>
              </a:xfrm>
            </p:grpSpPr>
            <p:sp>
              <p:nvSpPr>
                <p:cNvPr id="4890" name="AutoShape 2842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91" name="AutoShape 2843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85" name="Group 2844"/>
              <p:cNvGrpSpPr>
                <a:grpSpLocks noChangeAspect="1"/>
              </p:cNvGrpSpPr>
              <p:nvPr/>
            </p:nvGrpSpPr>
            <p:grpSpPr bwMode="auto">
              <a:xfrm flipV="1">
                <a:off x="957" y="3940"/>
                <a:ext cx="11" cy="42"/>
                <a:chOff x="2815" y="1923"/>
                <a:chExt cx="40" cy="217"/>
              </a:xfrm>
            </p:grpSpPr>
            <p:sp>
              <p:nvSpPr>
                <p:cNvPr id="4893" name="AutoShape 2845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94" name="AutoShape 2846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86" name="Group 2847"/>
              <p:cNvGrpSpPr>
                <a:grpSpLocks noChangeAspect="1"/>
              </p:cNvGrpSpPr>
              <p:nvPr/>
            </p:nvGrpSpPr>
            <p:grpSpPr bwMode="auto">
              <a:xfrm>
                <a:off x="1052" y="3862"/>
                <a:ext cx="11" cy="63"/>
                <a:chOff x="2329" y="2599"/>
                <a:chExt cx="43" cy="386"/>
              </a:xfrm>
            </p:grpSpPr>
            <p:sp>
              <p:nvSpPr>
                <p:cNvPr id="4896" name="AutoShape 2848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97" name="AutoShape 2849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89" name="Group 2850"/>
              <p:cNvGrpSpPr>
                <a:grpSpLocks noChangeAspect="1"/>
              </p:cNvGrpSpPr>
              <p:nvPr/>
            </p:nvGrpSpPr>
            <p:grpSpPr bwMode="auto">
              <a:xfrm>
                <a:off x="1090" y="3869"/>
                <a:ext cx="10" cy="37"/>
                <a:chOff x="2478" y="2807"/>
                <a:chExt cx="43" cy="178"/>
              </a:xfrm>
            </p:grpSpPr>
            <p:sp>
              <p:nvSpPr>
                <p:cNvPr id="4899" name="AutoShape 285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00" name="AutoShape 2852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92" name="Group 2853"/>
              <p:cNvGrpSpPr>
                <a:grpSpLocks noChangeAspect="1"/>
              </p:cNvGrpSpPr>
              <p:nvPr/>
            </p:nvGrpSpPr>
            <p:grpSpPr bwMode="auto">
              <a:xfrm>
                <a:off x="1151" y="3877"/>
                <a:ext cx="10" cy="103"/>
                <a:chOff x="2195" y="2463"/>
                <a:chExt cx="40" cy="442"/>
              </a:xfrm>
            </p:grpSpPr>
            <p:sp>
              <p:nvSpPr>
                <p:cNvPr id="4902" name="AutoShape 2854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03" name="AutoShape 2855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93" name="Group 2856"/>
              <p:cNvGrpSpPr>
                <a:grpSpLocks noChangeAspect="1"/>
              </p:cNvGrpSpPr>
              <p:nvPr/>
            </p:nvGrpSpPr>
            <p:grpSpPr bwMode="auto">
              <a:xfrm>
                <a:off x="1183" y="3915"/>
                <a:ext cx="10" cy="73"/>
                <a:chOff x="2329" y="2599"/>
                <a:chExt cx="43" cy="386"/>
              </a:xfrm>
            </p:grpSpPr>
            <p:sp>
              <p:nvSpPr>
                <p:cNvPr id="4905" name="AutoShape 2857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06" name="AutoShape 2858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96" name="Group 2859"/>
              <p:cNvGrpSpPr>
                <a:grpSpLocks noChangeAspect="1"/>
              </p:cNvGrpSpPr>
              <p:nvPr/>
            </p:nvGrpSpPr>
            <p:grpSpPr bwMode="auto">
              <a:xfrm>
                <a:off x="1120" y="3861"/>
                <a:ext cx="10" cy="78"/>
                <a:chOff x="2065" y="2441"/>
                <a:chExt cx="40" cy="272"/>
              </a:xfrm>
            </p:grpSpPr>
            <p:sp>
              <p:nvSpPr>
                <p:cNvPr id="4908" name="AutoShape 2860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09" name="AutoShape 2861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99" name="Group 2862"/>
              <p:cNvGrpSpPr>
                <a:grpSpLocks noChangeAspect="1"/>
              </p:cNvGrpSpPr>
              <p:nvPr/>
            </p:nvGrpSpPr>
            <p:grpSpPr bwMode="auto">
              <a:xfrm>
                <a:off x="1392" y="3860"/>
                <a:ext cx="11" cy="86"/>
                <a:chOff x="1015" y="2428"/>
                <a:chExt cx="46" cy="372"/>
              </a:xfrm>
            </p:grpSpPr>
            <p:sp>
              <p:nvSpPr>
                <p:cNvPr id="4911" name="AutoShape 2863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12" name="AutoShape 2864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00" name="Group 2865"/>
              <p:cNvGrpSpPr>
                <a:grpSpLocks noChangeAspect="1"/>
              </p:cNvGrpSpPr>
              <p:nvPr/>
            </p:nvGrpSpPr>
            <p:grpSpPr bwMode="auto">
              <a:xfrm>
                <a:off x="1555" y="3875"/>
                <a:ext cx="9" cy="104"/>
                <a:chOff x="1790" y="2461"/>
                <a:chExt cx="40" cy="447"/>
              </a:xfrm>
            </p:grpSpPr>
            <p:sp>
              <p:nvSpPr>
                <p:cNvPr id="4914" name="AutoShape 2866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15" name="AutoShape 2867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03" name="Group 2868"/>
              <p:cNvGrpSpPr>
                <a:grpSpLocks noChangeAspect="1"/>
              </p:cNvGrpSpPr>
              <p:nvPr/>
            </p:nvGrpSpPr>
            <p:grpSpPr bwMode="auto">
              <a:xfrm>
                <a:off x="1423" y="3872"/>
                <a:ext cx="9" cy="107"/>
                <a:chOff x="1151" y="2490"/>
                <a:chExt cx="40" cy="455"/>
              </a:xfrm>
            </p:grpSpPr>
            <p:sp>
              <p:nvSpPr>
                <p:cNvPr id="4917" name="AutoShape 2869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716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18" name="AutoShape 2870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490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06" name="Group 2871"/>
              <p:cNvGrpSpPr>
                <a:grpSpLocks noChangeAspect="1"/>
              </p:cNvGrpSpPr>
              <p:nvPr/>
            </p:nvGrpSpPr>
            <p:grpSpPr bwMode="auto">
              <a:xfrm>
                <a:off x="1591" y="3863"/>
                <a:ext cx="9" cy="75"/>
                <a:chOff x="1914" y="2425"/>
                <a:chExt cx="40" cy="326"/>
              </a:xfrm>
            </p:grpSpPr>
            <p:sp>
              <p:nvSpPr>
                <p:cNvPr id="4920" name="AutoShape 2872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21" name="AutoShape 2873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07" name="Group 2874"/>
              <p:cNvGrpSpPr>
                <a:grpSpLocks noChangeAspect="1"/>
              </p:cNvGrpSpPr>
              <p:nvPr/>
            </p:nvGrpSpPr>
            <p:grpSpPr bwMode="auto">
              <a:xfrm>
                <a:off x="1453" y="3909"/>
                <a:ext cx="8" cy="78"/>
                <a:chOff x="1284" y="2652"/>
                <a:chExt cx="40" cy="337"/>
              </a:xfrm>
            </p:grpSpPr>
            <p:sp>
              <p:nvSpPr>
                <p:cNvPr id="4923" name="AutoShape 2875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82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24" name="AutoShape 2876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652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08" name="Group 2877"/>
              <p:cNvGrpSpPr>
                <a:grpSpLocks noChangeAspect="1"/>
              </p:cNvGrpSpPr>
              <p:nvPr/>
            </p:nvGrpSpPr>
            <p:grpSpPr bwMode="auto">
              <a:xfrm>
                <a:off x="1526" y="3905"/>
                <a:ext cx="10" cy="82"/>
                <a:chOff x="1658" y="2628"/>
                <a:chExt cx="40" cy="355"/>
              </a:xfrm>
            </p:grpSpPr>
            <p:sp>
              <p:nvSpPr>
                <p:cNvPr id="4926" name="AutoShape 2878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27" name="AutoShape 2879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11" name="Group 2880"/>
              <p:cNvGrpSpPr>
                <a:grpSpLocks noChangeAspect="1"/>
              </p:cNvGrpSpPr>
              <p:nvPr/>
            </p:nvGrpSpPr>
            <p:grpSpPr bwMode="auto">
              <a:xfrm>
                <a:off x="1496" y="3951"/>
                <a:ext cx="10" cy="28"/>
                <a:chOff x="1516" y="2835"/>
                <a:chExt cx="42" cy="123"/>
              </a:xfrm>
            </p:grpSpPr>
            <p:sp>
              <p:nvSpPr>
                <p:cNvPr id="4929" name="AutoShape 2881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30" name="AutoShape 2882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14" name="Group 2883"/>
              <p:cNvGrpSpPr>
                <a:grpSpLocks noChangeAspect="1"/>
              </p:cNvGrpSpPr>
              <p:nvPr/>
            </p:nvGrpSpPr>
            <p:grpSpPr bwMode="auto">
              <a:xfrm>
                <a:off x="1684" y="3867"/>
                <a:ext cx="9" cy="102"/>
                <a:chOff x="2195" y="2463"/>
                <a:chExt cx="40" cy="442"/>
              </a:xfrm>
            </p:grpSpPr>
            <p:sp>
              <p:nvSpPr>
                <p:cNvPr id="4932" name="AutoShape 2884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33" name="AutoShape 2885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15" name="Group 2886"/>
              <p:cNvGrpSpPr>
                <a:grpSpLocks noChangeAspect="1"/>
              </p:cNvGrpSpPr>
              <p:nvPr/>
            </p:nvGrpSpPr>
            <p:grpSpPr bwMode="auto">
              <a:xfrm>
                <a:off x="1716" y="3899"/>
                <a:ext cx="10" cy="90"/>
                <a:chOff x="2329" y="2599"/>
                <a:chExt cx="43" cy="386"/>
              </a:xfrm>
            </p:grpSpPr>
            <p:sp>
              <p:nvSpPr>
                <p:cNvPr id="4935" name="AutoShape 2887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36" name="AutoShape 2888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18" name="Group 2889"/>
              <p:cNvGrpSpPr>
                <a:grpSpLocks noChangeAspect="1"/>
              </p:cNvGrpSpPr>
              <p:nvPr/>
            </p:nvGrpSpPr>
            <p:grpSpPr bwMode="auto">
              <a:xfrm>
                <a:off x="1612" y="3868"/>
                <a:ext cx="10" cy="37"/>
                <a:chOff x="2478" y="2807"/>
                <a:chExt cx="43" cy="178"/>
              </a:xfrm>
            </p:grpSpPr>
            <p:sp>
              <p:nvSpPr>
                <p:cNvPr id="4938" name="AutoShape 2890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39" name="AutoShape 289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21" name="Group 2892"/>
              <p:cNvGrpSpPr>
                <a:grpSpLocks noChangeAspect="1"/>
              </p:cNvGrpSpPr>
              <p:nvPr/>
            </p:nvGrpSpPr>
            <p:grpSpPr bwMode="auto">
              <a:xfrm>
                <a:off x="1653" y="3863"/>
                <a:ext cx="9" cy="62"/>
                <a:chOff x="2065" y="2441"/>
                <a:chExt cx="40" cy="272"/>
              </a:xfrm>
            </p:grpSpPr>
            <p:sp>
              <p:nvSpPr>
                <p:cNvPr id="4941" name="AutoShape 2893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42" name="AutoShape 2894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22" name="Group 2895"/>
              <p:cNvGrpSpPr>
                <a:grpSpLocks noChangeAspect="1"/>
              </p:cNvGrpSpPr>
              <p:nvPr/>
            </p:nvGrpSpPr>
            <p:grpSpPr bwMode="auto">
              <a:xfrm>
                <a:off x="1747" y="3945"/>
                <a:ext cx="10" cy="37"/>
                <a:chOff x="2478" y="2807"/>
                <a:chExt cx="43" cy="178"/>
              </a:xfrm>
            </p:grpSpPr>
            <p:sp>
              <p:nvSpPr>
                <p:cNvPr id="4944" name="AutoShape 2896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45" name="AutoShape 2897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25" name="Group 2898"/>
              <p:cNvGrpSpPr>
                <a:grpSpLocks noChangeAspect="1"/>
              </p:cNvGrpSpPr>
              <p:nvPr/>
            </p:nvGrpSpPr>
            <p:grpSpPr bwMode="auto">
              <a:xfrm>
                <a:off x="1874" y="3863"/>
                <a:ext cx="11" cy="52"/>
                <a:chOff x="3094" y="2443"/>
                <a:chExt cx="40" cy="183"/>
              </a:xfrm>
            </p:grpSpPr>
            <p:sp>
              <p:nvSpPr>
                <p:cNvPr id="4947" name="AutoShape 2899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443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48" name="AutoShape 2900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534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28" name="Group 2901"/>
              <p:cNvGrpSpPr>
                <a:grpSpLocks noChangeAspect="1"/>
              </p:cNvGrpSpPr>
              <p:nvPr/>
            </p:nvGrpSpPr>
            <p:grpSpPr bwMode="auto">
              <a:xfrm>
                <a:off x="1848" y="3863"/>
                <a:ext cx="11" cy="95"/>
                <a:chOff x="2978" y="2432"/>
                <a:chExt cx="46" cy="375"/>
              </a:xfrm>
            </p:grpSpPr>
            <p:sp>
              <p:nvSpPr>
                <p:cNvPr id="4950" name="AutoShape 2902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619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51" name="AutoShape 2903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432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29" name="Group 2904"/>
              <p:cNvGrpSpPr>
                <a:grpSpLocks noChangeAspect="1"/>
              </p:cNvGrpSpPr>
              <p:nvPr/>
            </p:nvGrpSpPr>
            <p:grpSpPr bwMode="auto">
              <a:xfrm>
                <a:off x="1817" y="3882"/>
                <a:ext cx="10" cy="102"/>
                <a:chOff x="2832" y="2516"/>
                <a:chExt cx="43" cy="436"/>
              </a:xfrm>
            </p:grpSpPr>
            <p:sp>
              <p:nvSpPr>
                <p:cNvPr id="4953" name="AutoShape 2905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516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54" name="AutoShape 2906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734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32" name="Group 2907"/>
              <p:cNvGrpSpPr>
                <a:grpSpLocks noChangeAspect="1"/>
              </p:cNvGrpSpPr>
              <p:nvPr/>
            </p:nvGrpSpPr>
            <p:grpSpPr bwMode="auto">
              <a:xfrm>
                <a:off x="1784" y="3934"/>
                <a:ext cx="9" cy="50"/>
                <a:chOff x="2668" y="2761"/>
                <a:chExt cx="40" cy="217"/>
              </a:xfrm>
            </p:grpSpPr>
            <p:sp>
              <p:nvSpPr>
                <p:cNvPr id="4956" name="AutoShape 2908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57" name="AutoShape 2909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35" name="Group 2910"/>
              <p:cNvGrpSpPr>
                <a:grpSpLocks noChangeAspect="1"/>
              </p:cNvGrpSpPr>
              <p:nvPr/>
            </p:nvGrpSpPr>
            <p:grpSpPr bwMode="auto">
              <a:xfrm flipV="1">
                <a:off x="1980" y="3886"/>
                <a:ext cx="9" cy="102"/>
                <a:chOff x="3217" y="3037"/>
                <a:chExt cx="46" cy="372"/>
              </a:xfrm>
            </p:grpSpPr>
            <p:sp>
              <p:nvSpPr>
                <p:cNvPr id="4959" name="AutoShape 2911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037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60" name="AutoShape 2912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220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36" name="Group 2913"/>
              <p:cNvGrpSpPr>
                <a:grpSpLocks noChangeAspect="1"/>
              </p:cNvGrpSpPr>
              <p:nvPr/>
            </p:nvGrpSpPr>
            <p:grpSpPr bwMode="auto">
              <a:xfrm>
                <a:off x="1946" y="3860"/>
                <a:ext cx="11" cy="102"/>
                <a:chOff x="3353" y="3099"/>
                <a:chExt cx="40" cy="455"/>
              </a:xfrm>
            </p:grpSpPr>
            <p:sp>
              <p:nvSpPr>
                <p:cNvPr id="4962" name="AutoShape 2914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325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63" name="AutoShape 2915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099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39" name="Group 2916"/>
              <p:cNvGrpSpPr>
                <a:grpSpLocks noChangeAspect="1"/>
              </p:cNvGrpSpPr>
              <p:nvPr/>
            </p:nvGrpSpPr>
            <p:grpSpPr bwMode="auto">
              <a:xfrm>
                <a:off x="1919" y="3862"/>
                <a:ext cx="11" cy="60"/>
                <a:chOff x="3486" y="3261"/>
                <a:chExt cx="40" cy="337"/>
              </a:xfrm>
            </p:grpSpPr>
            <p:sp>
              <p:nvSpPr>
                <p:cNvPr id="4965" name="AutoShape 2917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430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66" name="AutoShape 2918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26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42" name="Group 2919"/>
              <p:cNvGrpSpPr>
                <a:grpSpLocks noChangeAspect="1"/>
              </p:cNvGrpSpPr>
              <p:nvPr/>
            </p:nvGrpSpPr>
            <p:grpSpPr bwMode="auto">
              <a:xfrm>
                <a:off x="2112" y="3866"/>
                <a:ext cx="9" cy="103"/>
                <a:chOff x="2195" y="2463"/>
                <a:chExt cx="40" cy="442"/>
              </a:xfrm>
            </p:grpSpPr>
            <p:sp>
              <p:nvSpPr>
                <p:cNvPr id="4968" name="AutoShape 2920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69" name="AutoShape 2921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43" name="Group 2922"/>
              <p:cNvGrpSpPr>
                <a:grpSpLocks noChangeAspect="1"/>
              </p:cNvGrpSpPr>
              <p:nvPr/>
            </p:nvGrpSpPr>
            <p:grpSpPr bwMode="auto">
              <a:xfrm>
                <a:off x="2076" y="3899"/>
                <a:ext cx="10" cy="90"/>
                <a:chOff x="2329" y="2599"/>
                <a:chExt cx="43" cy="386"/>
              </a:xfrm>
            </p:grpSpPr>
            <p:sp>
              <p:nvSpPr>
                <p:cNvPr id="4971" name="AutoShape 2923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72" name="AutoShape 2924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46" name="Group 2925"/>
              <p:cNvGrpSpPr>
                <a:grpSpLocks noChangeAspect="1"/>
              </p:cNvGrpSpPr>
              <p:nvPr/>
            </p:nvGrpSpPr>
            <p:grpSpPr bwMode="auto">
              <a:xfrm>
                <a:off x="2008" y="3924"/>
                <a:ext cx="9" cy="62"/>
                <a:chOff x="2065" y="2441"/>
                <a:chExt cx="40" cy="272"/>
              </a:xfrm>
            </p:grpSpPr>
            <p:sp>
              <p:nvSpPr>
                <p:cNvPr id="4974" name="AutoShape 2926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75" name="AutoShape 2927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49" name="Group 2928"/>
              <p:cNvGrpSpPr>
                <a:grpSpLocks noChangeAspect="1"/>
              </p:cNvGrpSpPr>
              <p:nvPr/>
            </p:nvGrpSpPr>
            <p:grpSpPr bwMode="auto">
              <a:xfrm flipV="1">
                <a:off x="2047" y="3940"/>
                <a:ext cx="11" cy="42"/>
                <a:chOff x="2815" y="1923"/>
                <a:chExt cx="40" cy="217"/>
              </a:xfrm>
            </p:grpSpPr>
            <p:sp>
              <p:nvSpPr>
                <p:cNvPr id="4977" name="AutoShape 2929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78" name="AutoShape 2930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50" name="Group 2931"/>
              <p:cNvGrpSpPr>
                <a:grpSpLocks noChangeAspect="1"/>
              </p:cNvGrpSpPr>
              <p:nvPr/>
            </p:nvGrpSpPr>
            <p:grpSpPr bwMode="auto">
              <a:xfrm>
                <a:off x="2142" y="3862"/>
                <a:ext cx="11" cy="63"/>
                <a:chOff x="2329" y="2599"/>
                <a:chExt cx="43" cy="386"/>
              </a:xfrm>
            </p:grpSpPr>
            <p:sp>
              <p:nvSpPr>
                <p:cNvPr id="4980" name="AutoShape 2932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81" name="AutoShape 2933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53" name="Group 2934"/>
              <p:cNvGrpSpPr>
                <a:grpSpLocks noChangeAspect="1"/>
              </p:cNvGrpSpPr>
              <p:nvPr/>
            </p:nvGrpSpPr>
            <p:grpSpPr bwMode="auto">
              <a:xfrm>
                <a:off x="2180" y="3867"/>
                <a:ext cx="10" cy="37"/>
                <a:chOff x="2478" y="2807"/>
                <a:chExt cx="43" cy="178"/>
              </a:xfrm>
            </p:grpSpPr>
            <p:sp>
              <p:nvSpPr>
                <p:cNvPr id="4983" name="AutoShape 2935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84" name="AutoShape 2936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56" name="Group 2937"/>
              <p:cNvGrpSpPr>
                <a:grpSpLocks noChangeAspect="1"/>
              </p:cNvGrpSpPr>
              <p:nvPr/>
            </p:nvGrpSpPr>
            <p:grpSpPr bwMode="auto">
              <a:xfrm>
                <a:off x="2241" y="3877"/>
                <a:ext cx="10" cy="103"/>
                <a:chOff x="2195" y="2463"/>
                <a:chExt cx="40" cy="442"/>
              </a:xfrm>
            </p:grpSpPr>
            <p:sp>
              <p:nvSpPr>
                <p:cNvPr id="4986" name="AutoShape 2938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87" name="AutoShape 2939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57" name="Group 2940"/>
              <p:cNvGrpSpPr>
                <a:grpSpLocks noChangeAspect="1"/>
              </p:cNvGrpSpPr>
              <p:nvPr/>
            </p:nvGrpSpPr>
            <p:grpSpPr bwMode="auto">
              <a:xfrm>
                <a:off x="2273" y="3915"/>
                <a:ext cx="10" cy="73"/>
                <a:chOff x="2329" y="2599"/>
                <a:chExt cx="43" cy="386"/>
              </a:xfrm>
            </p:grpSpPr>
            <p:sp>
              <p:nvSpPr>
                <p:cNvPr id="4989" name="AutoShape 2941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90" name="AutoShape 2942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60" name="Group 2943"/>
              <p:cNvGrpSpPr>
                <a:grpSpLocks noChangeAspect="1"/>
              </p:cNvGrpSpPr>
              <p:nvPr/>
            </p:nvGrpSpPr>
            <p:grpSpPr bwMode="auto">
              <a:xfrm>
                <a:off x="2210" y="3863"/>
                <a:ext cx="10" cy="78"/>
                <a:chOff x="2065" y="2441"/>
                <a:chExt cx="40" cy="272"/>
              </a:xfrm>
            </p:grpSpPr>
            <p:sp>
              <p:nvSpPr>
                <p:cNvPr id="4992" name="AutoShape 2944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93" name="AutoShape 2945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63" name="Group 2946"/>
              <p:cNvGrpSpPr>
                <a:grpSpLocks noChangeAspect="1"/>
              </p:cNvGrpSpPr>
              <p:nvPr/>
            </p:nvGrpSpPr>
            <p:grpSpPr bwMode="auto">
              <a:xfrm>
                <a:off x="1287" y="3871"/>
                <a:ext cx="10" cy="104"/>
                <a:chOff x="1790" y="2461"/>
                <a:chExt cx="40" cy="447"/>
              </a:xfrm>
            </p:grpSpPr>
            <p:sp>
              <p:nvSpPr>
                <p:cNvPr id="4995" name="AutoShape 2947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96" name="AutoShape 2948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64" name="Group 2949"/>
              <p:cNvGrpSpPr>
                <a:grpSpLocks noChangeAspect="1"/>
              </p:cNvGrpSpPr>
              <p:nvPr/>
            </p:nvGrpSpPr>
            <p:grpSpPr bwMode="auto">
              <a:xfrm>
                <a:off x="1318" y="3863"/>
                <a:ext cx="9" cy="75"/>
                <a:chOff x="1914" y="2425"/>
                <a:chExt cx="40" cy="326"/>
              </a:xfrm>
            </p:grpSpPr>
            <p:sp>
              <p:nvSpPr>
                <p:cNvPr id="4998" name="AutoShape 2950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99" name="AutoShape 2951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67" name="Group 2952"/>
              <p:cNvGrpSpPr>
                <a:grpSpLocks noChangeAspect="1"/>
              </p:cNvGrpSpPr>
              <p:nvPr/>
            </p:nvGrpSpPr>
            <p:grpSpPr bwMode="auto">
              <a:xfrm>
                <a:off x="1253" y="3907"/>
                <a:ext cx="10" cy="82"/>
                <a:chOff x="1658" y="2628"/>
                <a:chExt cx="40" cy="355"/>
              </a:xfrm>
            </p:grpSpPr>
            <p:sp>
              <p:nvSpPr>
                <p:cNvPr id="5001" name="AutoShape 2953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02" name="AutoShape 2954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70" name="Group 2955"/>
              <p:cNvGrpSpPr>
                <a:grpSpLocks noChangeAspect="1"/>
              </p:cNvGrpSpPr>
              <p:nvPr/>
            </p:nvGrpSpPr>
            <p:grpSpPr bwMode="auto">
              <a:xfrm>
                <a:off x="1224" y="3949"/>
                <a:ext cx="9" cy="29"/>
                <a:chOff x="1516" y="2835"/>
                <a:chExt cx="42" cy="123"/>
              </a:xfrm>
            </p:grpSpPr>
            <p:sp>
              <p:nvSpPr>
                <p:cNvPr id="5004" name="AutoShape 2956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05" name="AutoShape 2957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71" name="Group 2958"/>
              <p:cNvGrpSpPr>
                <a:grpSpLocks noChangeAspect="1"/>
              </p:cNvGrpSpPr>
              <p:nvPr/>
            </p:nvGrpSpPr>
            <p:grpSpPr bwMode="auto">
              <a:xfrm flipV="1">
                <a:off x="1341" y="3866"/>
                <a:ext cx="10" cy="37"/>
                <a:chOff x="2478" y="2807"/>
                <a:chExt cx="43" cy="178"/>
              </a:xfrm>
            </p:grpSpPr>
            <p:sp>
              <p:nvSpPr>
                <p:cNvPr id="5007" name="AutoShape 2959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08" name="AutoShape 2960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74" name="Group 2961"/>
              <p:cNvGrpSpPr>
                <a:grpSpLocks noChangeAspect="1"/>
              </p:cNvGrpSpPr>
              <p:nvPr/>
            </p:nvGrpSpPr>
            <p:grpSpPr bwMode="auto">
              <a:xfrm>
                <a:off x="2413" y="3865"/>
                <a:ext cx="11" cy="52"/>
                <a:chOff x="3094" y="2443"/>
                <a:chExt cx="40" cy="183"/>
              </a:xfrm>
            </p:grpSpPr>
            <p:sp>
              <p:nvSpPr>
                <p:cNvPr id="5010" name="AutoShape 2962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443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11" name="AutoShape 2963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534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77" name="Group 2964"/>
              <p:cNvGrpSpPr>
                <a:grpSpLocks noChangeAspect="1"/>
              </p:cNvGrpSpPr>
              <p:nvPr/>
            </p:nvGrpSpPr>
            <p:grpSpPr bwMode="auto">
              <a:xfrm>
                <a:off x="2385" y="3868"/>
                <a:ext cx="11" cy="95"/>
                <a:chOff x="2978" y="2432"/>
                <a:chExt cx="46" cy="375"/>
              </a:xfrm>
            </p:grpSpPr>
            <p:sp>
              <p:nvSpPr>
                <p:cNvPr id="5013" name="AutoShape 2965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619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14" name="AutoShape 2966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432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78" name="Group 2967"/>
              <p:cNvGrpSpPr>
                <a:grpSpLocks noChangeAspect="1"/>
              </p:cNvGrpSpPr>
              <p:nvPr/>
            </p:nvGrpSpPr>
            <p:grpSpPr bwMode="auto">
              <a:xfrm>
                <a:off x="2323" y="3936"/>
                <a:ext cx="10" cy="51"/>
                <a:chOff x="2668" y="2761"/>
                <a:chExt cx="40" cy="217"/>
              </a:xfrm>
            </p:grpSpPr>
            <p:sp>
              <p:nvSpPr>
                <p:cNvPr id="5016" name="AutoShape 2968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17" name="AutoShape 2969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81" name="Group 2970"/>
              <p:cNvGrpSpPr>
                <a:grpSpLocks noChangeAspect="1"/>
              </p:cNvGrpSpPr>
              <p:nvPr/>
            </p:nvGrpSpPr>
            <p:grpSpPr bwMode="auto">
              <a:xfrm>
                <a:off x="2456" y="3870"/>
                <a:ext cx="10" cy="37"/>
                <a:chOff x="2478" y="2807"/>
                <a:chExt cx="43" cy="178"/>
              </a:xfrm>
            </p:grpSpPr>
            <p:sp>
              <p:nvSpPr>
                <p:cNvPr id="5019" name="AutoShape 297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20" name="AutoShape 2972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84" name="Group 2973"/>
              <p:cNvGrpSpPr>
                <a:grpSpLocks noChangeAspect="1"/>
              </p:cNvGrpSpPr>
              <p:nvPr/>
            </p:nvGrpSpPr>
            <p:grpSpPr bwMode="auto">
              <a:xfrm>
                <a:off x="2351" y="3900"/>
                <a:ext cx="11" cy="86"/>
                <a:chOff x="1015" y="2428"/>
                <a:chExt cx="46" cy="372"/>
              </a:xfrm>
            </p:grpSpPr>
            <p:sp>
              <p:nvSpPr>
                <p:cNvPr id="5022" name="AutoShape 2974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23" name="AutoShape 2975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024" name="Freeform 2976"/>
              <p:cNvSpPr>
                <a:spLocks noChangeAspect="1"/>
              </p:cNvSpPr>
              <p:nvPr/>
            </p:nvSpPr>
            <p:spPr bwMode="auto">
              <a:xfrm flipH="1">
                <a:off x="3297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5" name="Freeform 2977"/>
              <p:cNvSpPr>
                <a:spLocks noChangeAspect="1"/>
              </p:cNvSpPr>
              <p:nvPr/>
            </p:nvSpPr>
            <p:spPr bwMode="auto">
              <a:xfrm flipH="1">
                <a:off x="3218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6" name="Freeform 2978"/>
              <p:cNvSpPr>
                <a:spLocks noChangeAspect="1"/>
              </p:cNvSpPr>
              <p:nvPr/>
            </p:nvSpPr>
            <p:spPr bwMode="auto">
              <a:xfrm flipH="1">
                <a:off x="3024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7" name="Freeform 2979"/>
              <p:cNvSpPr>
                <a:spLocks noChangeAspect="1"/>
              </p:cNvSpPr>
              <p:nvPr/>
            </p:nvSpPr>
            <p:spPr bwMode="auto">
              <a:xfrm flipH="1">
                <a:off x="2945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8" name="Freeform 2980"/>
              <p:cNvSpPr>
                <a:spLocks noChangeAspect="1"/>
              </p:cNvSpPr>
              <p:nvPr/>
            </p:nvSpPr>
            <p:spPr bwMode="auto">
              <a:xfrm flipH="1">
                <a:off x="2753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9" name="Freeform 2981"/>
              <p:cNvSpPr>
                <a:spLocks noChangeAspect="1"/>
              </p:cNvSpPr>
              <p:nvPr/>
            </p:nvSpPr>
            <p:spPr bwMode="auto">
              <a:xfrm flipH="1">
                <a:off x="2674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0" name="Freeform 2982"/>
              <p:cNvSpPr>
                <a:spLocks noChangeAspect="1"/>
              </p:cNvSpPr>
              <p:nvPr/>
            </p:nvSpPr>
            <p:spPr bwMode="auto">
              <a:xfrm flipH="1">
                <a:off x="2481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1" name="Freeform 2983"/>
              <p:cNvSpPr>
                <a:spLocks noChangeAspect="1"/>
              </p:cNvSpPr>
              <p:nvPr/>
            </p:nvSpPr>
            <p:spPr bwMode="auto">
              <a:xfrm flipH="1">
                <a:off x="2402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2" name="Freeform 2984"/>
              <p:cNvSpPr>
                <a:spLocks noChangeAspect="1"/>
              </p:cNvSpPr>
              <p:nvPr/>
            </p:nvSpPr>
            <p:spPr bwMode="auto">
              <a:xfrm flipH="1">
                <a:off x="2210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3" name="Freeform 2985"/>
              <p:cNvSpPr>
                <a:spLocks noChangeAspect="1"/>
              </p:cNvSpPr>
              <p:nvPr/>
            </p:nvSpPr>
            <p:spPr bwMode="auto">
              <a:xfrm flipH="1">
                <a:off x="2131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4" name="Freeform 2986"/>
              <p:cNvSpPr>
                <a:spLocks noChangeAspect="1"/>
              </p:cNvSpPr>
              <p:nvPr/>
            </p:nvSpPr>
            <p:spPr bwMode="auto">
              <a:xfrm flipH="1">
                <a:off x="1938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5" name="Freeform 2987"/>
              <p:cNvSpPr>
                <a:spLocks noChangeAspect="1"/>
              </p:cNvSpPr>
              <p:nvPr/>
            </p:nvSpPr>
            <p:spPr bwMode="auto">
              <a:xfrm flipH="1">
                <a:off x="1859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6" name="Freeform 2988"/>
              <p:cNvSpPr>
                <a:spLocks noChangeAspect="1"/>
              </p:cNvSpPr>
              <p:nvPr/>
            </p:nvSpPr>
            <p:spPr bwMode="auto">
              <a:xfrm flipH="1">
                <a:off x="1666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7" name="Freeform 2989"/>
              <p:cNvSpPr>
                <a:spLocks noChangeAspect="1"/>
              </p:cNvSpPr>
              <p:nvPr/>
            </p:nvSpPr>
            <p:spPr bwMode="auto">
              <a:xfrm flipH="1">
                <a:off x="1587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8" name="Freeform 2990"/>
              <p:cNvSpPr>
                <a:spLocks noChangeAspect="1"/>
              </p:cNvSpPr>
              <p:nvPr/>
            </p:nvSpPr>
            <p:spPr bwMode="auto">
              <a:xfrm flipH="1">
                <a:off x="1394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9" name="Freeform 2991"/>
              <p:cNvSpPr>
                <a:spLocks noChangeAspect="1"/>
              </p:cNvSpPr>
              <p:nvPr/>
            </p:nvSpPr>
            <p:spPr bwMode="auto">
              <a:xfrm flipH="1">
                <a:off x="1316" y="3859"/>
                <a:ext cx="141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0" name="Freeform 2992"/>
              <p:cNvSpPr>
                <a:spLocks noChangeAspect="1"/>
              </p:cNvSpPr>
              <p:nvPr/>
            </p:nvSpPr>
            <p:spPr bwMode="auto">
              <a:xfrm flipH="1">
                <a:off x="1120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1" name="Freeform 2993"/>
              <p:cNvSpPr>
                <a:spLocks noChangeAspect="1"/>
              </p:cNvSpPr>
              <p:nvPr/>
            </p:nvSpPr>
            <p:spPr bwMode="auto">
              <a:xfrm flipH="1">
                <a:off x="1041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2" name="Freeform 2994"/>
              <p:cNvSpPr>
                <a:spLocks noChangeAspect="1"/>
              </p:cNvSpPr>
              <p:nvPr/>
            </p:nvSpPr>
            <p:spPr bwMode="auto">
              <a:xfrm flipH="1">
                <a:off x="848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3" name="Freeform 2995"/>
              <p:cNvSpPr>
                <a:spLocks noChangeAspect="1"/>
              </p:cNvSpPr>
              <p:nvPr/>
            </p:nvSpPr>
            <p:spPr bwMode="auto">
              <a:xfrm flipH="1">
                <a:off x="769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4" name="Freeform 2996"/>
              <p:cNvSpPr>
                <a:spLocks noChangeAspect="1"/>
              </p:cNvSpPr>
              <p:nvPr/>
            </p:nvSpPr>
            <p:spPr bwMode="auto">
              <a:xfrm flipH="1">
                <a:off x="576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5" name="Freeform 2997"/>
              <p:cNvSpPr>
                <a:spLocks noChangeAspect="1"/>
              </p:cNvSpPr>
              <p:nvPr/>
            </p:nvSpPr>
            <p:spPr bwMode="auto">
              <a:xfrm flipH="1">
                <a:off x="497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6" name="Freeform 2998"/>
              <p:cNvSpPr>
                <a:spLocks noChangeAspect="1"/>
              </p:cNvSpPr>
              <p:nvPr/>
            </p:nvSpPr>
            <p:spPr bwMode="auto">
              <a:xfrm flipH="1">
                <a:off x="304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7" name="Freeform 2999"/>
              <p:cNvSpPr>
                <a:spLocks noChangeAspect="1"/>
              </p:cNvSpPr>
              <p:nvPr/>
            </p:nvSpPr>
            <p:spPr bwMode="auto">
              <a:xfrm flipH="1">
                <a:off x="226" y="3859"/>
                <a:ext cx="141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8" name="Freeform 3000"/>
              <p:cNvSpPr>
                <a:spLocks noChangeAspect="1"/>
              </p:cNvSpPr>
              <p:nvPr/>
            </p:nvSpPr>
            <p:spPr bwMode="auto">
              <a:xfrm>
                <a:off x="3704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9" name="Freeform 3001"/>
              <p:cNvSpPr>
                <a:spLocks noChangeAspect="1"/>
              </p:cNvSpPr>
              <p:nvPr/>
            </p:nvSpPr>
            <p:spPr bwMode="auto">
              <a:xfrm>
                <a:off x="3626" y="3859"/>
                <a:ext cx="141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0" name="Freeform 3002"/>
              <p:cNvSpPr>
                <a:spLocks noChangeAspect="1"/>
              </p:cNvSpPr>
              <p:nvPr/>
            </p:nvSpPr>
            <p:spPr bwMode="auto">
              <a:xfrm>
                <a:off x="3976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1" name="Freeform 3003"/>
              <p:cNvSpPr>
                <a:spLocks noChangeAspect="1"/>
              </p:cNvSpPr>
              <p:nvPr/>
            </p:nvSpPr>
            <p:spPr bwMode="auto">
              <a:xfrm>
                <a:off x="3897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2" name="Freeform 3004"/>
              <p:cNvSpPr>
                <a:spLocks noChangeAspect="1"/>
              </p:cNvSpPr>
              <p:nvPr/>
            </p:nvSpPr>
            <p:spPr bwMode="auto">
              <a:xfrm>
                <a:off x="4170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3" name="Freeform 3005"/>
              <p:cNvSpPr>
                <a:spLocks noChangeAspect="1"/>
              </p:cNvSpPr>
              <p:nvPr/>
            </p:nvSpPr>
            <p:spPr bwMode="auto">
              <a:xfrm>
                <a:off x="4249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4" name="Freeform 3006"/>
              <p:cNvSpPr>
                <a:spLocks noChangeAspect="1"/>
              </p:cNvSpPr>
              <p:nvPr/>
            </p:nvSpPr>
            <p:spPr bwMode="auto">
              <a:xfrm>
                <a:off x="3432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485" name="Group 3007"/>
              <p:cNvGrpSpPr>
                <a:grpSpLocks noChangeAspect="1"/>
              </p:cNvGrpSpPr>
              <p:nvPr/>
            </p:nvGrpSpPr>
            <p:grpSpPr bwMode="auto">
              <a:xfrm>
                <a:off x="3566" y="3860"/>
                <a:ext cx="11" cy="86"/>
                <a:chOff x="1015" y="2428"/>
                <a:chExt cx="46" cy="372"/>
              </a:xfrm>
            </p:grpSpPr>
            <p:sp>
              <p:nvSpPr>
                <p:cNvPr id="5056" name="AutoShape 3008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57" name="AutoShape 3009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88" name="Group 3010"/>
              <p:cNvGrpSpPr>
                <a:grpSpLocks noChangeAspect="1"/>
              </p:cNvGrpSpPr>
              <p:nvPr/>
            </p:nvGrpSpPr>
            <p:grpSpPr bwMode="auto">
              <a:xfrm>
                <a:off x="3731" y="3875"/>
                <a:ext cx="9" cy="104"/>
                <a:chOff x="1790" y="2461"/>
                <a:chExt cx="40" cy="447"/>
              </a:xfrm>
            </p:grpSpPr>
            <p:sp>
              <p:nvSpPr>
                <p:cNvPr id="5059" name="AutoShape 3011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60" name="AutoShape 3012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91" name="Group 3013"/>
              <p:cNvGrpSpPr>
                <a:grpSpLocks noChangeAspect="1"/>
              </p:cNvGrpSpPr>
              <p:nvPr/>
            </p:nvGrpSpPr>
            <p:grpSpPr bwMode="auto">
              <a:xfrm>
                <a:off x="3597" y="3872"/>
                <a:ext cx="9" cy="107"/>
                <a:chOff x="1151" y="2490"/>
                <a:chExt cx="40" cy="455"/>
              </a:xfrm>
            </p:grpSpPr>
            <p:sp>
              <p:nvSpPr>
                <p:cNvPr id="5062" name="AutoShape 3014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716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63" name="AutoShape 3015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490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92" name="Group 3016"/>
              <p:cNvGrpSpPr>
                <a:grpSpLocks noChangeAspect="1"/>
              </p:cNvGrpSpPr>
              <p:nvPr/>
            </p:nvGrpSpPr>
            <p:grpSpPr bwMode="auto">
              <a:xfrm>
                <a:off x="3761" y="3863"/>
                <a:ext cx="9" cy="75"/>
                <a:chOff x="1914" y="2425"/>
                <a:chExt cx="40" cy="326"/>
              </a:xfrm>
            </p:grpSpPr>
            <p:sp>
              <p:nvSpPr>
                <p:cNvPr id="5065" name="AutoShape 3017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66" name="AutoShape 3018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95" name="Group 3019"/>
              <p:cNvGrpSpPr>
                <a:grpSpLocks noChangeAspect="1"/>
              </p:cNvGrpSpPr>
              <p:nvPr/>
            </p:nvGrpSpPr>
            <p:grpSpPr bwMode="auto">
              <a:xfrm>
                <a:off x="3627" y="3909"/>
                <a:ext cx="9" cy="78"/>
                <a:chOff x="1284" y="2652"/>
                <a:chExt cx="40" cy="337"/>
              </a:xfrm>
            </p:grpSpPr>
            <p:sp>
              <p:nvSpPr>
                <p:cNvPr id="5068" name="AutoShape 3020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82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69" name="AutoShape 3021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652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98" name="Group 3022"/>
              <p:cNvGrpSpPr>
                <a:grpSpLocks noChangeAspect="1"/>
              </p:cNvGrpSpPr>
              <p:nvPr/>
            </p:nvGrpSpPr>
            <p:grpSpPr bwMode="auto">
              <a:xfrm>
                <a:off x="3699" y="3909"/>
                <a:ext cx="9" cy="82"/>
                <a:chOff x="1658" y="2628"/>
                <a:chExt cx="40" cy="355"/>
              </a:xfrm>
            </p:grpSpPr>
            <p:sp>
              <p:nvSpPr>
                <p:cNvPr id="5071" name="AutoShape 3023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72" name="AutoShape 3024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499" name="Group 3025"/>
              <p:cNvGrpSpPr>
                <a:grpSpLocks noChangeAspect="1"/>
              </p:cNvGrpSpPr>
              <p:nvPr/>
            </p:nvGrpSpPr>
            <p:grpSpPr bwMode="auto">
              <a:xfrm>
                <a:off x="3670" y="3951"/>
                <a:ext cx="10" cy="28"/>
                <a:chOff x="1516" y="2835"/>
                <a:chExt cx="42" cy="123"/>
              </a:xfrm>
            </p:grpSpPr>
            <p:sp>
              <p:nvSpPr>
                <p:cNvPr id="5074" name="AutoShape 3026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75" name="AutoShape 3027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02" name="Group 3028"/>
              <p:cNvGrpSpPr>
                <a:grpSpLocks noChangeAspect="1"/>
              </p:cNvGrpSpPr>
              <p:nvPr/>
            </p:nvGrpSpPr>
            <p:grpSpPr bwMode="auto">
              <a:xfrm>
                <a:off x="3858" y="3867"/>
                <a:ext cx="9" cy="102"/>
                <a:chOff x="2195" y="2463"/>
                <a:chExt cx="40" cy="442"/>
              </a:xfrm>
            </p:grpSpPr>
            <p:sp>
              <p:nvSpPr>
                <p:cNvPr id="5077" name="AutoShape 3029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78" name="AutoShape 3030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05" name="Group 3031"/>
              <p:cNvGrpSpPr>
                <a:grpSpLocks noChangeAspect="1"/>
              </p:cNvGrpSpPr>
              <p:nvPr/>
            </p:nvGrpSpPr>
            <p:grpSpPr bwMode="auto">
              <a:xfrm>
                <a:off x="3890" y="3899"/>
                <a:ext cx="10" cy="90"/>
                <a:chOff x="2329" y="2599"/>
                <a:chExt cx="43" cy="386"/>
              </a:xfrm>
            </p:grpSpPr>
            <p:sp>
              <p:nvSpPr>
                <p:cNvPr id="5080" name="AutoShape 3032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81" name="AutoShape 3033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06" name="Group 3034"/>
              <p:cNvGrpSpPr>
                <a:grpSpLocks noChangeAspect="1"/>
              </p:cNvGrpSpPr>
              <p:nvPr/>
            </p:nvGrpSpPr>
            <p:grpSpPr bwMode="auto">
              <a:xfrm>
                <a:off x="3790" y="3868"/>
                <a:ext cx="10" cy="37"/>
                <a:chOff x="2478" y="2807"/>
                <a:chExt cx="43" cy="178"/>
              </a:xfrm>
            </p:grpSpPr>
            <p:sp>
              <p:nvSpPr>
                <p:cNvPr id="5083" name="AutoShape 3035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84" name="AutoShape 3036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09" name="Group 3037"/>
              <p:cNvGrpSpPr>
                <a:grpSpLocks noChangeAspect="1"/>
              </p:cNvGrpSpPr>
              <p:nvPr/>
            </p:nvGrpSpPr>
            <p:grpSpPr bwMode="auto">
              <a:xfrm>
                <a:off x="3827" y="3863"/>
                <a:ext cx="9" cy="62"/>
                <a:chOff x="2065" y="2441"/>
                <a:chExt cx="40" cy="272"/>
              </a:xfrm>
            </p:grpSpPr>
            <p:sp>
              <p:nvSpPr>
                <p:cNvPr id="5086" name="AutoShape 3038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87" name="AutoShape 3039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12" name="Group 3040"/>
              <p:cNvGrpSpPr>
                <a:grpSpLocks noChangeAspect="1"/>
              </p:cNvGrpSpPr>
              <p:nvPr/>
            </p:nvGrpSpPr>
            <p:grpSpPr bwMode="auto">
              <a:xfrm>
                <a:off x="3922" y="3945"/>
                <a:ext cx="10" cy="37"/>
                <a:chOff x="2478" y="2807"/>
                <a:chExt cx="43" cy="178"/>
              </a:xfrm>
            </p:grpSpPr>
            <p:sp>
              <p:nvSpPr>
                <p:cNvPr id="5089" name="AutoShape 304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90" name="AutoShape 3042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13" name="Group 3043"/>
              <p:cNvGrpSpPr>
                <a:grpSpLocks noChangeAspect="1"/>
              </p:cNvGrpSpPr>
              <p:nvPr/>
            </p:nvGrpSpPr>
            <p:grpSpPr bwMode="auto">
              <a:xfrm>
                <a:off x="4049" y="3863"/>
                <a:ext cx="10" cy="52"/>
                <a:chOff x="3094" y="2443"/>
                <a:chExt cx="40" cy="183"/>
              </a:xfrm>
            </p:grpSpPr>
            <p:sp>
              <p:nvSpPr>
                <p:cNvPr id="5092" name="AutoShape 3044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443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93" name="AutoShape 3045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534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16" name="Group 3046"/>
              <p:cNvGrpSpPr>
                <a:grpSpLocks noChangeAspect="1"/>
              </p:cNvGrpSpPr>
              <p:nvPr/>
            </p:nvGrpSpPr>
            <p:grpSpPr bwMode="auto">
              <a:xfrm>
                <a:off x="4022" y="3863"/>
                <a:ext cx="11" cy="95"/>
                <a:chOff x="2978" y="2432"/>
                <a:chExt cx="46" cy="375"/>
              </a:xfrm>
            </p:grpSpPr>
            <p:sp>
              <p:nvSpPr>
                <p:cNvPr id="5095" name="AutoShape 3047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619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96" name="AutoShape 3048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432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19" name="Group 3049"/>
              <p:cNvGrpSpPr>
                <a:grpSpLocks noChangeAspect="1"/>
              </p:cNvGrpSpPr>
              <p:nvPr/>
            </p:nvGrpSpPr>
            <p:grpSpPr bwMode="auto">
              <a:xfrm>
                <a:off x="3991" y="3882"/>
                <a:ext cx="10" cy="102"/>
                <a:chOff x="2832" y="2516"/>
                <a:chExt cx="43" cy="436"/>
              </a:xfrm>
            </p:grpSpPr>
            <p:sp>
              <p:nvSpPr>
                <p:cNvPr id="5098" name="AutoShape 3050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516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99" name="AutoShape 3051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734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20" name="Group 3052"/>
              <p:cNvGrpSpPr>
                <a:grpSpLocks noChangeAspect="1"/>
              </p:cNvGrpSpPr>
              <p:nvPr/>
            </p:nvGrpSpPr>
            <p:grpSpPr bwMode="auto">
              <a:xfrm>
                <a:off x="3958" y="3934"/>
                <a:ext cx="9" cy="50"/>
                <a:chOff x="2668" y="2761"/>
                <a:chExt cx="40" cy="217"/>
              </a:xfrm>
            </p:grpSpPr>
            <p:sp>
              <p:nvSpPr>
                <p:cNvPr id="5101" name="AutoShape 3053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02" name="AutoShape 3054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23" name="Group 3055"/>
              <p:cNvGrpSpPr>
                <a:grpSpLocks noChangeAspect="1"/>
              </p:cNvGrpSpPr>
              <p:nvPr/>
            </p:nvGrpSpPr>
            <p:grpSpPr bwMode="auto">
              <a:xfrm flipV="1">
                <a:off x="4154" y="3886"/>
                <a:ext cx="9" cy="102"/>
                <a:chOff x="3217" y="3037"/>
                <a:chExt cx="46" cy="372"/>
              </a:xfrm>
            </p:grpSpPr>
            <p:sp>
              <p:nvSpPr>
                <p:cNvPr id="5104" name="AutoShape 3056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037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05" name="AutoShape 3057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220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26" name="Group 3058"/>
              <p:cNvGrpSpPr>
                <a:grpSpLocks noChangeAspect="1"/>
              </p:cNvGrpSpPr>
              <p:nvPr/>
            </p:nvGrpSpPr>
            <p:grpSpPr bwMode="auto">
              <a:xfrm>
                <a:off x="4120" y="3860"/>
                <a:ext cx="12" cy="102"/>
                <a:chOff x="3353" y="3099"/>
                <a:chExt cx="40" cy="455"/>
              </a:xfrm>
            </p:grpSpPr>
            <p:sp>
              <p:nvSpPr>
                <p:cNvPr id="5107" name="AutoShape 3059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325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08" name="AutoShape 3060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099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27" name="Group 3061"/>
              <p:cNvGrpSpPr>
                <a:grpSpLocks noChangeAspect="1"/>
              </p:cNvGrpSpPr>
              <p:nvPr/>
            </p:nvGrpSpPr>
            <p:grpSpPr bwMode="auto">
              <a:xfrm>
                <a:off x="4093" y="3862"/>
                <a:ext cx="11" cy="60"/>
                <a:chOff x="3486" y="3261"/>
                <a:chExt cx="40" cy="337"/>
              </a:xfrm>
            </p:grpSpPr>
            <p:sp>
              <p:nvSpPr>
                <p:cNvPr id="5110" name="AutoShape 3062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430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11" name="AutoShape 3063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26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30" name="Group 3064"/>
              <p:cNvGrpSpPr>
                <a:grpSpLocks noChangeAspect="1"/>
              </p:cNvGrpSpPr>
              <p:nvPr/>
            </p:nvGrpSpPr>
            <p:grpSpPr bwMode="auto">
              <a:xfrm>
                <a:off x="4286" y="3866"/>
                <a:ext cx="10" cy="103"/>
                <a:chOff x="2195" y="2463"/>
                <a:chExt cx="40" cy="442"/>
              </a:xfrm>
            </p:grpSpPr>
            <p:sp>
              <p:nvSpPr>
                <p:cNvPr id="5113" name="AutoShape 3065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14" name="AutoShape 3066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33" name="Group 3067"/>
              <p:cNvGrpSpPr>
                <a:grpSpLocks noChangeAspect="1"/>
              </p:cNvGrpSpPr>
              <p:nvPr/>
            </p:nvGrpSpPr>
            <p:grpSpPr bwMode="auto">
              <a:xfrm>
                <a:off x="4250" y="3899"/>
                <a:ext cx="10" cy="90"/>
                <a:chOff x="2329" y="2599"/>
                <a:chExt cx="43" cy="386"/>
              </a:xfrm>
            </p:grpSpPr>
            <p:sp>
              <p:nvSpPr>
                <p:cNvPr id="5116" name="AutoShape 3068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17" name="AutoShape 3069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34" name="Group 3070"/>
              <p:cNvGrpSpPr>
                <a:grpSpLocks noChangeAspect="1"/>
              </p:cNvGrpSpPr>
              <p:nvPr/>
            </p:nvGrpSpPr>
            <p:grpSpPr bwMode="auto">
              <a:xfrm>
                <a:off x="4182" y="3924"/>
                <a:ext cx="10" cy="62"/>
                <a:chOff x="2065" y="2441"/>
                <a:chExt cx="40" cy="272"/>
              </a:xfrm>
            </p:grpSpPr>
            <p:sp>
              <p:nvSpPr>
                <p:cNvPr id="5119" name="AutoShape 3071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20" name="AutoShape 3072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37" name="Group 3073"/>
              <p:cNvGrpSpPr>
                <a:grpSpLocks noChangeAspect="1"/>
              </p:cNvGrpSpPr>
              <p:nvPr/>
            </p:nvGrpSpPr>
            <p:grpSpPr bwMode="auto">
              <a:xfrm flipV="1">
                <a:off x="4222" y="3940"/>
                <a:ext cx="10" cy="42"/>
                <a:chOff x="2815" y="1923"/>
                <a:chExt cx="40" cy="217"/>
              </a:xfrm>
            </p:grpSpPr>
            <p:sp>
              <p:nvSpPr>
                <p:cNvPr id="5122" name="AutoShape 3074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23" name="AutoShape 3075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40" name="Group 3076"/>
              <p:cNvGrpSpPr>
                <a:grpSpLocks noChangeAspect="1"/>
              </p:cNvGrpSpPr>
              <p:nvPr/>
            </p:nvGrpSpPr>
            <p:grpSpPr bwMode="auto">
              <a:xfrm>
                <a:off x="4316" y="3862"/>
                <a:ext cx="11" cy="63"/>
                <a:chOff x="2329" y="2599"/>
                <a:chExt cx="43" cy="386"/>
              </a:xfrm>
            </p:grpSpPr>
            <p:sp>
              <p:nvSpPr>
                <p:cNvPr id="5125" name="AutoShape 3077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26" name="AutoShape 3078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41" name="Group 3079"/>
              <p:cNvGrpSpPr>
                <a:grpSpLocks noChangeAspect="1"/>
              </p:cNvGrpSpPr>
              <p:nvPr/>
            </p:nvGrpSpPr>
            <p:grpSpPr bwMode="auto">
              <a:xfrm>
                <a:off x="4355" y="3867"/>
                <a:ext cx="10" cy="37"/>
                <a:chOff x="2478" y="2807"/>
                <a:chExt cx="43" cy="178"/>
              </a:xfrm>
            </p:grpSpPr>
            <p:sp>
              <p:nvSpPr>
                <p:cNvPr id="5128" name="AutoShape 3080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29" name="AutoShape 308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44" name="Group 3082"/>
              <p:cNvGrpSpPr>
                <a:grpSpLocks noChangeAspect="1"/>
              </p:cNvGrpSpPr>
              <p:nvPr/>
            </p:nvGrpSpPr>
            <p:grpSpPr bwMode="auto">
              <a:xfrm>
                <a:off x="4415" y="3877"/>
                <a:ext cx="11" cy="103"/>
                <a:chOff x="2195" y="2463"/>
                <a:chExt cx="40" cy="442"/>
              </a:xfrm>
            </p:grpSpPr>
            <p:sp>
              <p:nvSpPr>
                <p:cNvPr id="5131" name="AutoShape 3083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32" name="AutoShape 3084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47" name="Group 3085"/>
              <p:cNvGrpSpPr>
                <a:grpSpLocks noChangeAspect="1"/>
              </p:cNvGrpSpPr>
              <p:nvPr/>
            </p:nvGrpSpPr>
            <p:grpSpPr bwMode="auto">
              <a:xfrm>
                <a:off x="4448" y="3915"/>
                <a:ext cx="10" cy="73"/>
                <a:chOff x="2329" y="2599"/>
                <a:chExt cx="43" cy="386"/>
              </a:xfrm>
            </p:grpSpPr>
            <p:sp>
              <p:nvSpPr>
                <p:cNvPr id="5134" name="AutoShape 3086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35" name="AutoShape 3087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48" name="Group 3088"/>
              <p:cNvGrpSpPr>
                <a:grpSpLocks noChangeAspect="1"/>
              </p:cNvGrpSpPr>
              <p:nvPr/>
            </p:nvGrpSpPr>
            <p:grpSpPr bwMode="auto">
              <a:xfrm>
                <a:off x="4384" y="3861"/>
                <a:ext cx="11" cy="78"/>
                <a:chOff x="2065" y="2441"/>
                <a:chExt cx="40" cy="272"/>
              </a:xfrm>
            </p:grpSpPr>
            <p:sp>
              <p:nvSpPr>
                <p:cNvPr id="5137" name="AutoShape 3089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38" name="AutoShape 3090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139" name="Freeform 3091"/>
              <p:cNvSpPr>
                <a:spLocks noChangeAspect="1"/>
              </p:cNvSpPr>
              <p:nvPr/>
            </p:nvSpPr>
            <p:spPr bwMode="auto">
              <a:xfrm flipH="1">
                <a:off x="4385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0" name="Freeform 3092"/>
              <p:cNvSpPr>
                <a:spLocks noChangeAspect="1"/>
              </p:cNvSpPr>
              <p:nvPr/>
            </p:nvSpPr>
            <p:spPr bwMode="auto">
              <a:xfrm flipH="1">
                <a:off x="4306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1" name="Freeform 3093"/>
              <p:cNvSpPr>
                <a:spLocks noChangeAspect="1"/>
              </p:cNvSpPr>
              <p:nvPr/>
            </p:nvSpPr>
            <p:spPr bwMode="auto">
              <a:xfrm flipH="1">
                <a:off x="4112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2" name="Freeform 3094"/>
              <p:cNvSpPr>
                <a:spLocks noChangeAspect="1"/>
              </p:cNvSpPr>
              <p:nvPr/>
            </p:nvSpPr>
            <p:spPr bwMode="auto">
              <a:xfrm flipH="1">
                <a:off x="4033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3" name="Freeform 3095"/>
              <p:cNvSpPr>
                <a:spLocks noChangeAspect="1"/>
              </p:cNvSpPr>
              <p:nvPr/>
            </p:nvSpPr>
            <p:spPr bwMode="auto">
              <a:xfrm flipH="1">
                <a:off x="3840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4" name="Freeform 3096"/>
              <p:cNvSpPr>
                <a:spLocks noChangeAspect="1"/>
              </p:cNvSpPr>
              <p:nvPr/>
            </p:nvSpPr>
            <p:spPr bwMode="auto">
              <a:xfrm flipH="1">
                <a:off x="3761" y="3859"/>
                <a:ext cx="143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5" name="Freeform 3097"/>
              <p:cNvSpPr>
                <a:spLocks noChangeAspect="1"/>
              </p:cNvSpPr>
              <p:nvPr/>
            </p:nvSpPr>
            <p:spPr bwMode="auto">
              <a:xfrm flipH="1">
                <a:off x="3568" y="3859"/>
                <a:ext cx="142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6" name="Freeform 3098"/>
              <p:cNvSpPr>
                <a:spLocks noChangeAspect="1"/>
              </p:cNvSpPr>
              <p:nvPr/>
            </p:nvSpPr>
            <p:spPr bwMode="auto">
              <a:xfrm flipH="1">
                <a:off x="3490" y="3859"/>
                <a:ext cx="141" cy="132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551" name="Group 3099"/>
              <p:cNvGrpSpPr>
                <a:grpSpLocks noChangeAspect="1"/>
              </p:cNvGrpSpPr>
              <p:nvPr/>
            </p:nvGrpSpPr>
            <p:grpSpPr bwMode="auto">
              <a:xfrm>
                <a:off x="3470" y="3865"/>
                <a:ext cx="10" cy="103"/>
                <a:chOff x="2195" y="2463"/>
                <a:chExt cx="40" cy="442"/>
              </a:xfrm>
            </p:grpSpPr>
            <p:sp>
              <p:nvSpPr>
                <p:cNvPr id="5148" name="AutoShape 3100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49" name="AutoShape 3101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54" name="Group 3102"/>
              <p:cNvGrpSpPr>
                <a:grpSpLocks noChangeAspect="1"/>
              </p:cNvGrpSpPr>
              <p:nvPr/>
            </p:nvGrpSpPr>
            <p:grpSpPr bwMode="auto">
              <a:xfrm>
                <a:off x="3432" y="3898"/>
                <a:ext cx="10" cy="90"/>
                <a:chOff x="2329" y="2599"/>
                <a:chExt cx="43" cy="386"/>
              </a:xfrm>
            </p:grpSpPr>
            <p:sp>
              <p:nvSpPr>
                <p:cNvPr id="5151" name="AutoShape 3103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52" name="AutoShape 3104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55" name="Group 3105"/>
              <p:cNvGrpSpPr>
                <a:grpSpLocks noChangeAspect="1"/>
              </p:cNvGrpSpPr>
              <p:nvPr/>
            </p:nvGrpSpPr>
            <p:grpSpPr bwMode="auto">
              <a:xfrm flipV="1">
                <a:off x="3407" y="3939"/>
                <a:ext cx="10" cy="42"/>
                <a:chOff x="2815" y="1923"/>
                <a:chExt cx="40" cy="217"/>
              </a:xfrm>
            </p:grpSpPr>
            <p:sp>
              <p:nvSpPr>
                <p:cNvPr id="5154" name="AutoShape 3106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55" name="AutoShape 3107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558" name="Group 3108"/>
              <p:cNvGrpSpPr>
                <a:grpSpLocks noChangeAspect="1"/>
              </p:cNvGrpSpPr>
              <p:nvPr/>
            </p:nvGrpSpPr>
            <p:grpSpPr bwMode="auto">
              <a:xfrm>
                <a:off x="3498" y="3861"/>
                <a:ext cx="11" cy="63"/>
                <a:chOff x="2329" y="2599"/>
                <a:chExt cx="43" cy="386"/>
              </a:xfrm>
            </p:grpSpPr>
            <p:sp>
              <p:nvSpPr>
                <p:cNvPr id="5157" name="AutoShape 3109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58" name="AutoShape 3110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561" name="Group 3111"/>
            <p:cNvGrpSpPr>
              <a:grpSpLocks/>
            </p:cNvGrpSpPr>
            <p:nvPr/>
          </p:nvGrpSpPr>
          <p:grpSpPr bwMode="auto">
            <a:xfrm>
              <a:off x="643" y="1208"/>
              <a:ext cx="838" cy="529"/>
              <a:chOff x="643" y="1208"/>
              <a:chExt cx="838" cy="529"/>
            </a:xfrm>
          </p:grpSpPr>
          <p:grpSp>
            <p:nvGrpSpPr>
              <p:cNvPr id="3562" name="Group 3112"/>
              <p:cNvGrpSpPr>
                <a:grpSpLocks noChangeAspect="1"/>
              </p:cNvGrpSpPr>
              <p:nvPr/>
            </p:nvGrpSpPr>
            <p:grpSpPr bwMode="auto">
              <a:xfrm rot="44846" flipH="1">
                <a:off x="851" y="1319"/>
                <a:ext cx="493" cy="197"/>
                <a:chOff x="3400" y="1041"/>
                <a:chExt cx="642" cy="257"/>
              </a:xfrm>
            </p:grpSpPr>
            <p:sp>
              <p:nvSpPr>
                <p:cNvPr id="5161" name="Freeform 3113"/>
                <p:cNvSpPr>
                  <a:spLocks noChangeAspect="1"/>
                </p:cNvSpPr>
                <p:nvPr/>
              </p:nvSpPr>
              <p:spPr bwMode="auto">
                <a:xfrm rot="884581">
                  <a:off x="3458" y="1056"/>
                  <a:ext cx="103" cy="93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62" name="Freeform 3114"/>
                <p:cNvSpPr>
                  <a:spLocks noChangeAspect="1"/>
                </p:cNvSpPr>
                <p:nvPr/>
              </p:nvSpPr>
              <p:spPr bwMode="auto">
                <a:xfrm rot="884581">
                  <a:off x="3400" y="1041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63" name="Freeform 3115"/>
                <p:cNvSpPr>
                  <a:spLocks noChangeAspect="1"/>
                </p:cNvSpPr>
                <p:nvPr/>
              </p:nvSpPr>
              <p:spPr bwMode="auto">
                <a:xfrm rot="884581">
                  <a:off x="3649" y="1107"/>
                  <a:ext cx="105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64" name="Freeform 3116"/>
                <p:cNvSpPr>
                  <a:spLocks noChangeAspect="1"/>
                </p:cNvSpPr>
                <p:nvPr/>
              </p:nvSpPr>
              <p:spPr bwMode="auto">
                <a:xfrm rot="884581">
                  <a:off x="3594" y="1092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65" name="Freeform 3117"/>
                <p:cNvSpPr>
                  <a:spLocks noChangeAspect="1"/>
                </p:cNvSpPr>
                <p:nvPr/>
              </p:nvSpPr>
              <p:spPr bwMode="auto">
                <a:xfrm rot="884581">
                  <a:off x="3843" y="1158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66" name="Freeform 3118"/>
                <p:cNvSpPr>
                  <a:spLocks noChangeAspect="1"/>
                </p:cNvSpPr>
                <p:nvPr/>
              </p:nvSpPr>
              <p:spPr bwMode="auto">
                <a:xfrm rot="884581">
                  <a:off x="3787" y="1143"/>
                  <a:ext cx="105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3565" name="Group 3119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558" y="1071"/>
                  <a:ext cx="7" cy="68"/>
                  <a:chOff x="1015" y="2428"/>
                  <a:chExt cx="46" cy="372"/>
                </a:xfrm>
              </p:grpSpPr>
              <p:sp>
                <p:nvSpPr>
                  <p:cNvPr id="5168" name="AutoShape 31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428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69" name="AutoShape 31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611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68" name="Group 3122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669" y="1112"/>
                  <a:ext cx="7" cy="82"/>
                  <a:chOff x="1790" y="2461"/>
                  <a:chExt cx="40" cy="447"/>
                </a:xfrm>
              </p:grpSpPr>
              <p:sp>
                <p:nvSpPr>
                  <p:cNvPr id="5171" name="AutoShape 31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72" name="AutoShape 3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69" name="Group 3125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575" y="1085"/>
                  <a:ext cx="7" cy="85"/>
                  <a:chOff x="1151" y="2490"/>
                  <a:chExt cx="40" cy="455"/>
                </a:xfrm>
              </p:grpSpPr>
              <p:sp>
                <p:nvSpPr>
                  <p:cNvPr id="5174" name="AutoShape 31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716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75" name="AutoShape 31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490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72" name="Group 3128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699" y="1110"/>
                  <a:ext cx="7" cy="59"/>
                  <a:chOff x="1914" y="2425"/>
                  <a:chExt cx="40" cy="326"/>
                </a:xfrm>
              </p:grpSpPr>
              <p:sp>
                <p:nvSpPr>
                  <p:cNvPr id="5177" name="AutoShape 31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78" name="AutoShape 3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75" name="Group 3131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592" y="1118"/>
                  <a:ext cx="6" cy="62"/>
                  <a:chOff x="1284" y="2652"/>
                  <a:chExt cx="40" cy="337"/>
                </a:xfrm>
              </p:grpSpPr>
              <p:sp>
                <p:nvSpPr>
                  <p:cNvPr id="5180" name="AutoShape 31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821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81" name="AutoShape 31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652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76" name="Group 3134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645" y="1129"/>
                  <a:ext cx="7" cy="65"/>
                  <a:chOff x="1658" y="2628"/>
                  <a:chExt cx="40" cy="355"/>
                </a:xfrm>
              </p:grpSpPr>
              <p:sp>
                <p:nvSpPr>
                  <p:cNvPr id="5183" name="AutoShape 31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84" name="AutoShape 3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79" name="Group 3137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619" y="1159"/>
                  <a:ext cx="7" cy="23"/>
                  <a:chOff x="1516" y="2835"/>
                  <a:chExt cx="42" cy="123"/>
                </a:xfrm>
              </p:grpSpPr>
              <p:sp>
                <p:nvSpPr>
                  <p:cNvPr id="5186" name="AutoShape 31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87" name="AutoShape 31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82" name="Group 3140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61" y="1129"/>
                  <a:ext cx="7" cy="81"/>
                  <a:chOff x="2195" y="2463"/>
                  <a:chExt cx="40" cy="442"/>
                </a:xfrm>
              </p:grpSpPr>
              <p:sp>
                <p:nvSpPr>
                  <p:cNvPr id="5189" name="AutoShape 3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684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90" name="AutoShape 3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463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83" name="Group 3143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80" y="1161"/>
                  <a:ext cx="7" cy="70"/>
                  <a:chOff x="2329" y="2599"/>
                  <a:chExt cx="43" cy="386"/>
                </a:xfrm>
              </p:grpSpPr>
              <p:sp>
                <p:nvSpPr>
                  <p:cNvPr id="5192" name="AutoShape 3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93" name="AutoShape 31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86" name="Group 3146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17" y="1118"/>
                  <a:ext cx="7" cy="29"/>
                  <a:chOff x="2478" y="2807"/>
                  <a:chExt cx="43" cy="178"/>
                </a:xfrm>
              </p:grpSpPr>
              <p:sp>
                <p:nvSpPr>
                  <p:cNvPr id="5195" name="AutoShape 31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96" name="AutoShape 31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89" name="Group 3149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45" y="1121"/>
                  <a:ext cx="6" cy="49"/>
                  <a:chOff x="2065" y="2441"/>
                  <a:chExt cx="40" cy="272"/>
                </a:xfrm>
              </p:grpSpPr>
              <p:sp>
                <p:nvSpPr>
                  <p:cNvPr id="5198" name="AutoShape 31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99" name="AutoShape 3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90" name="Group 3152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98" y="1202"/>
                  <a:ext cx="6" cy="29"/>
                  <a:chOff x="2478" y="2807"/>
                  <a:chExt cx="43" cy="178"/>
                </a:xfrm>
              </p:grpSpPr>
              <p:sp>
                <p:nvSpPr>
                  <p:cNvPr id="5201" name="AutoShape 3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02" name="AutoShape 3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93" name="Group 3155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902" y="1163"/>
                  <a:ext cx="9" cy="41"/>
                  <a:chOff x="3094" y="2443"/>
                  <a:chExt cx="40" cy="183"/>
                </a:xfrm>
              </p:grpSpPr>
              <p:sp>
                <p:nvSpPr>
                  <p:cNvPr id="5204" name="AutoShape 3156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3094" y="2443"/>
                    <a:ext cx="40" cy="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05" name="AutoShape 315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3094" y="2534"/>
                    <a:ext cx="40" cy="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96" name="Group 3158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880" y="1157"/>
                  <a:ext cx="8" cy="75"/>
                  <a:chOff x="2978" y="2432"/>
                  <a:chExt cx="46" cy="375"/>
                </a:xfrm>
              </p:grpSpPr>
              <p:sp>
                <p:nvSpPr>
                  <p:cNvPr id="5207" name="AutoShape 3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78" y="2619"/>
                    <a:ext cx="46" cy="18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08" name="AutoShape 31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78" y="2432"/>
                    <a:ext cx="46" cy="18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97" name="Group 3161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853" y="1166"/>
                  <a:ext cx="7" cy="80"/>
                  <a:chOff x="2832" y="2516"/>
                  <a:chExt cx="43" cy="436"/>
                </a:xfrm>
              </p:grpSpPr>
              <p:sp>
                <p:nvSpPr>
                  <p:cNvPr id="5210" name="AutoShape 316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832" y="2516"/>
                    <a:ext cx="43" cy="21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11" name="AutoShape 3163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832" y="2734"/>
                    <a:ext cx="43" cy="21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00" name="Group 3164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825" y="1200"/>
                  <a:ext cx="6" cy="39"/>
                  <a:chOff x="2668" y="2761"/>
                  <a:chExt cx="40" cy="217"/>
                </a:xfrm>
              </p:grpSpPr>
              <p:sp>
                <p:nvSpPr>
                  <p:cNvPr id="5213" name="AutoShape 31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870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14" name="AutoShape 31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761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03" name="Group 3167"/>
                <p:cNvGrpSpPr>
                  <a:grpSpLocks noChangeAspect="1"/>
                </p:cNvGrpSpPr>
                <p:nvPr/>
              </p:nvGrpSpPr>
              <p:grpSpPr bwMode="auto">
                <a:xfrm rot="884581" flipV="1">
                  <a:off x="3968" y="1199"/>
                  <a:ext cx="6" cy="81"/>
                  <a:chOff x="3217" y="3037"/>
                  <a:chExt cx="46" cy="372"/>
                </a:xfrm>
              </p:grpSpPr>
              <p:sp>
                <p:nvSpPr>
                  <p:cNvPr id="5216" name="AutoShape 31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17" y="3037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17" name="AutoShape 31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17" y="3220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04" name="Group 3170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949" y="1174"/>
                  <a:ext cx="9" cy="80"/>
                  <a:chOff x="3353" y="3099"/>
                  <a:chExt cx="40" cy="455"/>
                </a:xfrm>
              </p:grpSpPr>
              <p:sp>
                <p:nvSpPr>
                  <p:cNvPr id="5219" name="AutoShape 3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53" y="3325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20" name="AutoShape 31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53" y="3099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07" name="Group 3173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934" y="1170"/>
                  <a:ext cx="7" cy="48"/>
                  <a:chOff x="3486" y="3261"/>
                  <a:chExt cx="40" cy="337"/>
                </a:xfrm>
              </p:grpSpPr>
              <p:sp>
                <p:nvSpPr>
                  <p:cNvPr id="5222" name="AutoShape 3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86" y="3430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23" name="AutoShape 3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86" y="3261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10" name="Group 3176"/>
                <p:cNvGrpSpPr>
                  <a:grpSpLocks noChangeAspect="1"/>
                </p:cNvGrpSpPr>
                <p:nvPr/>
              </p:nvGrpSpPr>
              <p:grpSpPr bwMode="auto">
                <a:xfrm rot="-392737">
                  <a:off x="4019" y="1228"/>
                  <a:ext cx="7" cy="70"/>
                  <a:chOff x="2329" y="2599"/>
                  <a:chExt cx="43" cy="386"/>
                </a:xfrm>
              </p:grpSpPr>
              <p:sp>
                <p:nvSpPr>
                  <p:cNvPr id="5225" name="AutoShape 31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26" name="AutoShape 31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11" name="Group 3179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984" y="1234"/>
                  <a:ext cx="7" cy="49"/>
                  <a:chOff x="2065" y="2441"/>
                  <a:chExt cx="40" cy="272"/>
                </a:xfrm>
              </p:grpSpPr>
              <p:sp>
                <p:nvSpPr>
                  <p:cNvPr id="5228" name="AutoShape 3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29" name="AutoShape 31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14" name="Group 3182"/>
                <p:cNvGrpSpPr>
                  <a:grpSpLocks noChangeAspect="1"/>
                </p:cNvGrpSpPr>
                <p:nvPr/>
              </p:nvGrpSpPr>
              <p:grpSpPr bwMode="auto">
                <a:xfrm rot="85109" flipV="1">
                  <a:off x="4010" y="1254"/>
                  <a:ext cx="8" cy="33"/>
                  <a:chOff x="2815" y="1923"/>
                  <a:chExt cx="40" cy="217"/>
                </a:xfrm>
              </p:grpSpPr>
              <p:sp>
                <p:nvSpPr>
                  <p:cNvPr id="5231" name="AutoShape 31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2032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32" name="AutoShape 3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1923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17" name="Group 3185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479" y="1054"/>
                  <a:ext cx="8" cy="82"/>
                  <a:chOff x="1790" y="2461"/>
                  <a:chExt cx="40" cy="447"/>
                </a:xfrm>
              </p:grpSpPr>
              <p:sp>
                <p:nvSpPr>
                  <p:cNvPr id="5234" name="AutoShape 3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35" name="AutoShape 3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18" name="Group 3188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507" y="1059"/>
                  <a:ext cx="6" cy="59"/>
                  <a:chOff x="1914" y="2425"/>
                  <a:chExt cx="40" cy="326"/>
                </a:xfrm>
              </p:grpSpPr>
              <p:sp>
                <p:nvSpPr>
                  <p:cNvPr id="5237" name="AutoShape 31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38" name="AutoShape 3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21" name="Group 3191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457" y="1074"/>
                  <a:ext cx="7" cy="64"/>
                  <a:chOff x="1658" y="2628"/>
                  <a:chExt cx="40" cy="355"/>
                </a:xfrm>
              </p:grpSpPr>
              <p:sp>
                <p:nvSpPr>
                  <p:cNvPr id="5240" name="AutoShape 31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41" name="AutoShape 31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24" name="Group 3194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427" y="1107"/>
                  <a:ext cx="6" cy="23"/>
                  <a:chOff x="1516" y="2835"/>
                  <a:chExt cx="42" cy="123"/>
                </a:xfrm>
              </p:grpSpPr>
              <p:sp>
                <p:nvSpPr>
                  <p:cNvPr id="5243" name="AutoShape 31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44" name="AutoShape 3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25" name="Group 3197"/>
                <p:cNvGrpSpPr>
                  <a:grpSpLocks noChangeAspect="1"/>
                </p:cNvGrpSpPr>
                <p:nvPr/>
              </p:nvGrpSpPr>
              <p:grpSpPr bwMode="auto">
                <a:xfrm rot="884581" flipV="1">
                  <a:off x="3525" y="1066"/>
                  <a:ext cx="8" cy="29"/>
                  <a:chOff x="2478" y="2807"/>
                  <a:chExt cx="43" cy="178"/>
                </a:xfrm>
              </p:grpSpPr>
              <p:sp>
                <p:nvSpPr>
                  <p:cNvPr id="5246" name="AutoShape 31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47" name="AutoShape 319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5248" name="Freeform 3200"/>
                <p:cNvSpPr>
                  <a:spLocks noChangeAspect="1"/>
                </p:cNvSpPr>
                <p:nvPr/>
              </p:nvSpPr>
              <p:spPr bwMode="auto">
                <a:xfrm rot="884581" flipH="1">
                  <a:off x="3939" y="1183"/>
                  <a:ext cx="103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49" name="Freeform 3201"/>
                <p:cNvSpPr>
                  <a:spLocks noChangeAspect="1"/>
                </p:cNvSpPr>
                <p:nvPr/>
              </p:nvSpPr>
              <p:spPr bwMode="auto">
                <a:xfrm rot="884581" flipH="1">
                  <a:off x="3883" y="1168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50" name="Freeform 3202"/>
                <p:cNvSpPr>
                  <a:spLocks noChangeAspect="1"/>
                </p:cNvSpPr>
                <p:nvPr/>
              </p:nvSpPr>
              <p:spPr bwMode="auto">
                <a:xfrm rot="884581" flipH="1">
                  <a:off x="3746" y="1132"/>
                  <a:ext cx="105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51" name="Freeform 3203"/>
                <p:cNvSpPr>
                  <a:spLocks noChangeAspect="1"/>
                </p:cNvSpPr>
                <p:nvPr/>
              </p:nvSpPr>
              <p:spPr bwMode="auto">
                <a:xfrm rot="884581" flipH="1">
                  <a:off x="3690" y="1118"/>
                  <a:ext cx="105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52" name="Freeform 3204"/>
                <p:cNvSpPr>
                  <a:spLocks noChangeAspect="1"/>
                </p:cNvSpPr>
                <p:nvPr/>
              </p:nvSpPr>
              <p:spPr bwMode="auto">
                <a:xfrm rot="884581" flipH="1">
                  <a:off x="3554" y="1081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53" name="Freeform 3205"/>
                <p:cNvSpPr>
                  <a:spLocks noChangeAspect="1"/>
                </p:cNvSpPr>
                <p:nvPr/>
              </p:nvSpPr>
              <p:spPr bwMode="auto">
                <a:xfrm rot="884581" flipH="1">
                  <a:off x="3498" y="1067"/>
                  <a:ext cx="103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628" name="Group 3206"/>
              <p:cNvGrpSpPr>
                <a:grpSpLocks noChangeAspect="1"/>
              </p:cNvGrpSpPr>
              <p:nvPr/>
            </p:nvGrpSpPr>
            <p:grpSpPr bwMode="auto">
              <a:xfrm rot="44846" flipH="1">
                <a:off x="884" y="1453"/>
                <a:ext cx="493" cy="197"/>
                <a:chOff x="3400" y="1041"/>
                <a:chExt cx="642" cy="257"/>
              </a:xfrm>
            </p:grpSpPr>
            <p:sp>
              <p:nvSpPr>
                <p:cNvPr id="5255" name="Freeform 3207"/>
                <p:cNvSpPr>
                  <a:spLocks noChangeAspect="1"/>
                </p:cNvSpPr>
                <p:nvPr/>
              </p:nvSpPr>
              <p:spPr bwMode="auto">
                <a:xfrm rot="884581">
                  <a:off x="3458" y="1056"/>
                  <a:ext cx="103" cy="93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56" name="Freeform 3208"/>
                <p:cNvSpPr>
                  <a:spLocks noChangeAspect="1"/>
                </p:cNvSpPr>
                <p:nvPr/>
              </p:nvSpPr>
              <p:spPr bwMode="auto">
                <a:xfrm rot="884581">
                  <a:off x="3400" y="1041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57" name="Freeform 3209"/>
                <p:cNvSpPr>
                  <a:spLocks noChangeAspect="1"/>
                </p:cNvSpPr>
                <p:nvPr/>
              </p:nvSpPr>
              <p:spPr bwMode="auto">
                <a:xfrm rot="884581">
                  <a:off x="3649" y="1107"/>
                  <a:ext cx="105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58" name="Freeform 3210"/>
                <p:cNvSpPr>
                  <a:spLocks noChangeAspect="1"/>
                </p:cNvSpPr>
                <p:nvPr/>
              </p:nvSpPr>
              <p:spPr bwMode="auto">
                <a:xfrm rot="884581">
                  <a:off x="3594" y="1092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59" name="Freeform 3211"/>
                <p:cNvSpPr>
                  <a:spLocks noChangeAspect="1"/>
                </p:cNvSpPr>
                <p:nvPr/>
              </p:nvSpPr>
              <p:spPr bwMode="auto">
                <a:xfrm rot="884581">
                  <a:off x="3843" y="1158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60" name="Freeform 3212"/>
                <p:cNvSpPr>
                  <a:spLocks noChangeAspect="1"/>
                </p:cNvSpPr>
                <p:nvPr/>
              </p:nvSpPr>
              <p:spPr bwMode="auto">
                <a:xfrm rot="884581">
                  <a:off x="3787" y="1143"/>
                  <a:ext cx="105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3631" name="Group 3213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558" y="1071"/>
                  <a:ext cx="7" cy="68"/>
                  <a:chOff x="1015" y="2428"/>
                  <a:chExt cx="46" cy="372"/>
                </a:xfrm>
              </p:grpSpPr>
              <p:sp>
                <p:nvSpPr>
                  <p:cNvPr id="5262" name="AutoShape 32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428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63" name="AutoShape 32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611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32" name="Group 3216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669" y="1112"/>
                  <a:ext cx="7" cy="82"/>
                  <a:chOff x="1790" y="2461"/>
                  <a:chExt cx="40" cy="447"/>
                </a:xfrm>
              </p:grpSpPr>
              <p:sp>
                <p:nvSpPr>
                  <p:cNvPr id="5265" name="AutoShape 32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66" name="AutoShape 32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33" name="Group 3219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575" y="1085"/>
                  <a:ext cx="7" cy="85"/>
                  <a:chOff x="1151" y="2490"/>
                  <a:chExt cx="40" cy="455"/>
                </a:xfrm>
              </p:grpSpPr>
              <p:sp>
                <p:nvSpPr>
                  <p:cNvPr id="5268" name="AutoShape 32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716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69" name="AutoShape 32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490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36" name="Group 3222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699" y="1110"/>
                  <a:ext cx="7" cy="59"/>
                  <a:chOff x="1914" y="2425"/>
                  <a:chExt cx="40" cy="326"/>
                </a:xfrm>
              </p:grpSpPr>
              <p:sp>
                <p:nvSpPr>
                  <p:cNvPr id="5271" name="AutoShape 32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72" name="AutoShape 32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39" name="Group 3225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592" y="1118"/>
                  <a:ext cx="6" cy="62"/>
                  <a:chOff x="1284" y="2652"/>
                  <a:chExt cx="40" cy="337"/>
                </a:xfrm>
              </p:grpSpPr>
              <p:sp>
                <p:nvSpPr>
                  <p:cNvPr id="5274" name="AutoShape 32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821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75" name="AutoShape 32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652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40" name="Group 3228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645" y="1129"/>
                  <a:ext cx="7" cy="65"/>
                  <a:chOff x="1658" y="2628"/>
                  <a:chExt cx="40" cy="355"/>
                </a:xfrm>
              </p:grpSpPr>
              <p:sp>
                <p:nvSpPr>
                  <p:cNvPr id="5277" name="AutoShape 32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78" name="AutoShape 3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43" name="Group 3231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619" y="1159"/>
                  <a:ext cx="7" cy="23"/>
                  <a:chOff x="1516" y="2835"/>
                  <a:chExt cx="42" cy="123"/>
                </a:xfrm>
              </p:grpSpPr>
              <p:sp>
                <p:nvSpPr>
                  <p:cNvPr id="5280" name="AutoShape 32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81" name="AutoShape 32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46" name="Group 3234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61" y="1129"/>
                  <a:ext cx="7" cy="81"/>
                  <a:chOff x="2195" y="2463"/>
                  <a:chExt cx="40" cy="442"/>
                </a:xfrm>
              </p:grpSpPr>
              <p:sp>
                <p:nvSpPr>
                  <p:cNvPr id="5283" name="AutoShape 3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684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84" name="AutoShape 32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463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47" name="Group 3237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80" y="1161"/>
                  <a:ext cx="7" cy="70"/>
                  <a:chOff x="2329" y="2599"/>
                  <a:chExt cx="43" cy="386"/>
                </a:xfrm>
              </p:grpSpPr>
              <p:sp>
                <p:nvSpPr>
                  <p:cNvPr id="5286" name="AutoShape 32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87" name="AutoShape 3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50" name="Group 3240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17" y="1118"/>
                  <a:ext cx="7" cy="29"/>
                  <a:chOff x="2478" y="2807"/>
                  <a:chExt cx="43" cy="178"/>
                </a:xfrm>
              </p:grpSpPr>
              <p:sp>
                <p:nvSpPr>
                  <p:cNvPr id="5289" name="AutoShape 32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90" name="AutoShape 32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53" name="Group 3243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45" y="1121"/>
                  <a:ext cx="6" cy="49"/>
                  <a:chOff x="2065" y="2441"/>
                  <a:chExt cx="40" cy="272"/>
                </a:xfrm>
              </p:grpSpPr>
              <p:sp>
                <p:nvSpPr>
                  <p:cNvPr id="5292" name="AutoShape 32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93" name="AutoShape 32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54" name="Group 3246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798" y="1202"/>
                  <a:ext cx="6" cy="29"/>
                  <a:chOff x="2478" y="2807"/>
                  <a:chExt cx="43" cy="178"/>
                </a:xfrm>
              </p:grpSpPr>
              <p:sp>
                <p:nvSpPr>
                  <p:cNvPr id="5295" name="AutoShape 32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96" name="AutoShape 32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57" name="Group 3249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902" y="1163"/>
                  <a:ext cx="9" cy="41"/>
                  <a:chOff x="3094" y="2443"/>
                  <a:chExt cx="40" cy="183"/>
                </a:xfrm>
              </p:grpSpPr>
              <p:sp>
                <p:nvSpPr>
                  <p:cNvPr id="5298" name="AutoShape 3250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3094" y="2443"/>
                    <a:ext cx="40" cy="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99" name="AutoShape 3251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3094" y="2534"/>
                    <a:ext cx="40" cy="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60" name="Group 3252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880" y="1157"/>
                  <a:ext cx="8" cy="75"/>
                  <a:chOff x="2978" y="2432"/>
                  <a:chExt cx="46" cy="375"/>
                </a:xfrm>
              </p:grpSpPr>
              <p:sp>
                <p:nvSpPr>
                  <p:cNvPr id="5301" name="AutoShape 32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78" y="2619"/>
                    <a:ext cx="46" cy="18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02" name="AutoShape 32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78" y="2432"/>
                    <a:ext cx="46" cy="18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61" name="Group 3255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853" y="1166"/>
                  <a:ext cx="7" cy="80"/>
                  <a:chOff x="2832" y="2516"/>
                  <a:chExt cx="43" cy="436"/>
                </a:xfrm>
              </p:grpSpPr>
              <p:sp>
                <p:nvSpPr>
                  <p:cNvPr id="5304" name="AutoShape 3256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832" y="2516"/>
                    <a:ext cx="43" cy="21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05" name="AutoShape 325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832" y="2734"/>
                    <a:ext cx="43" cy="21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64" name="Group 3258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825" y="1200"/>
                  <a:ext cx="6" cy="39"/>
                  <a:chOff x="2668" y="2761"/>
                  <a:chExt cx="40" cy="217"/>
                </a:xfrm>
              </p:grpSpPr>
              <p:sp>
                <p:nvSpPr>
                  <p:cNvPr id="5307" name="AutoShape 3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870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08" name="AutoShape 32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761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67" name="Group 3261"/>
                <p:cNvGrpSpPr>
                  <a:grpSpLocks noChangeAspect="1"/>
                </p:cNvGrpSpPr>
                <p:nvPr/>
              </p:nvGrpSpPr>
              <p:grpSpPr bwMode="auto">
                <a:xfrm rot="884581" flipV="1">
                  <a:off x="3968" y="1199"/>
                  <a:ext cx="6" cy="81"/>
                  <a:chOff x="3217" y="3037"/>
                  <a:chExt cx="46" cy="372"/>
                </a:xfrm>
              </p:grpSpPr>
              <p:sp>
                <p:nvSpPr>
                  <p:cNvPr id="5310" name="AutoShape 32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17" y="3037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11" name="AutoShape 3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17" y="3220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68" name="Group 3264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949" y="1174"/>
                  <a:ext cx="9" cy="80"/>
                  <a:chOff x="3353" y="3099"/>
                  <a:chExt cx="40" cy="455"/>
                </a:xfrm>
              </p:grpSpPr>
              <p:sp>
                <p:nvSpPr>
                  <p:cNvPr id="5313" name="AutoShape 32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53" y="3325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14" name="AutoShape 32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53" y="3099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71" name="Group 3267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934" y="1170"/>
                  <a:ext cx="7" cy="48"/>
                  <a:chOff x="3486" y="3261"/>
                  <a:chExt cx="40" cy="337"/>
                </a:xfrm>
              </p:grpSpPr>
              <p:sp>
                <p:nvSpPr>
                  <p:cNvPr id="5316" name="AutoShape 32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86" y="3430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17" name="AutoShape 32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86" y="3261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74" name="Group 3270"/>
                <p:cNvGrpSpPr>
                  <a:grpSpLocks noChangeAspect="1"/>
                </p:cNvGrpSpPr>
                <p:nvPr/>
              </p:nvGrpSpPr>
              <p:grpSpPr bwMode="auto">
                <a:xfrm rot="-392737">
                  <a:off x="4019" y="1228"/>
                  <a:ext cx="7" cy="70"/>
                  <a:chOff x="2329" y="2599"/>
                  <a:chExt cx="43" cy="386"/>
                </a:xfrm>
              </p:grpSpPr>
              <p:sp>
                <p:nvSpPr>
                  <p:cNvPr id="5319" name="AutoShape 32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20" name="AutoShape 32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75" name="Group 3273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984" y="1234"/>
                  <a:ext cx="7" cy="49"/>
                  <a:chOff x="2065" y="2441"/>
                  <a:chExt cx="40" cy="272"/>
                </a:xfrm>
              </p:grpSpPr>
              <p:sp>
                <p:nvSpPr>
                  <p:cNvPr id="5322" name="AutoShape 32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23" name="AutoShape 32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78" name="Group 3276"/>
                <p:cNvGrpSpPr>
                  <a:grpSpLocks noChangeAspect="1"/>
                </p:cNvGrpSpPr>
                <p:nvPr/>
              </p:nvGrpSpPr>
              <p:grpSpPr bwMode="auto">
                <a:xfrm rot="85109" flipV="1">
                  <a:off x="4010" y="1254"/>
                  <a:ext cx="8" cy="33"/>
                  <a:chOff x="2815" y="1923"/>
                  <a:chExt cx="40" cy="217"/>
                </a:xfrm>
              </p:grpSpPr>
              <p:sp>
                <p:nvSpPr>
                  <p:cNvPr id="5325" name="AutoShape 32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2032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26" name="AutoShape 32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1923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81" name="Group 3279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479" y="1054"/>
                  <a:ext cx="8" cy="82"/>
                  <a:chOff x="1790" y="2461"/>
                  <a:chExt cx="40" cy="447"/>
                </a:xfrm>
              </p:grpSpPr>
              <p:sp>
                <p:nvSpPr>
                  <p:cNvPr id="5328" name="AutoShape 32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29" name="AutoShape 32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82" name="Group 3282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507" y="1059"/>
                  <a:ext cx="6" cy="59"/>
                  <a:chOff x="1914" y="2425"/>
                  <a:chExt cx="40" cy="326"/>
                </a:xfrm>
              </p:grpSpPr>
              <p:sp>
                <p:nvSpPr>
                  <p:cNvPr id="5331" name="AutoShape 32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32" name="AutoShape 32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85" name="Group 3285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457" y="1074"/>
                  <a:ext cx="7" cy="64"/>
                  <a:chOff x="1658" y="2628"/>
                  <a:chExt cx="40" cy="355"/>
                </a:xfrm>
              </p:grpSpPr>
              <p:sp>
                <p:nvSpPr>
                  <p:cNvPr id="5334" name="AutoShape 32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35" name="AutoShape 32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88" name="Group 3288"/>
                <p:cNvGrpSpPr>
                  <a:grpSpLocks noChangeAspect="1"/>
                </p:cNvGrpSpPr>
                <p:nvPr/>
              </p:nvGrpSpPr>
              <p:grpSpPr bwMode="auto">
                <a:xfrm rot="884581">
                  <a:off x="3427" y="1107"/>
                  <a:ext cx="6" cy="23"/>
                  <a:chOff x="1516" y="2835"/>
                  <a:chExt cx="42" cy="123"/>
                </a:xfrm>
              </p:grpSpPr>
              <p:sp>
                <p:nvSpPr>
                  <p:cNvPr id="5337" name="AutoShape 3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38" name="AutoShape 32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89" name="Group 3291"/>
                <p:cNvGrpSpPr>
                  <a:grpSpLocks noChangeAspect="1"/>
                </p:cNvGrpSpPr>
                <p:nvPr/>
              </p:nvGrpSpPr>
              <p:grpSpPr bwMode="auto">
                <a:xfrm rot="884581" flipV="1">
                  <a:off x="3525" y="1066"/>
                  <a:ext cx="8" cy="29"/>
                  <a:chOff x="2478" y="2807"/>
                  <a:chExt cx="43" cy="178"/>
                </a:xfrm>
              </p:grpSpPr>
              <p:sp>
                <p:nvSpPr>
                  <p:cNvPr id="5340" name="AutoShape 32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41" name="AutoShape 3293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5342" name="Freeform 3294"/>
                <p:cNvSpPr>
                  <a:spLocks noChangeAspect="1"/>
                </p:cNvSpPr>
                <p:nvPr/>
              </p:nvSpPr>
              <p:spPr bwMode="auto">
                <a:xfrm rot="884581" flipH="1">
                  <a:off x="3939" y="1183"/>
                  <a:ext cx="103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43" name="Freeform 3295"/>
                <p:cNvSpPr>
                  <a:spLocks noChangeAspect="1"/>
                </p:cNvSpPr>
                <p:nvPr/>
              </p:nvSpPr>
              <p:spPr bwMode="auto">
                <a:xfrm rot="884581" flipH="1">
                  <a:off x="3883" y="1168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44" name="Freeform 3296"/>
                <p:cNvSpPr>
                  <a:spLocks noChangeAspect="1"/>
                </p:cNvSpPr>
                <p:nvPr/>
              </p:nvSpPr>
              <p:spPr bwMode="auto">
                <a:xfrm rot="884581" flipH="1">
                  <a:off x="3746" y="1132"/>
                  <a:ext cx="105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45" name="Freeform 3297"/>
                <p:cNvSpPr>
                  <a:spLocks noChangeAspect="1"/>
                </p:cNvSpPr>
                <p:nvPr/>
              </p:nvSpPr>
              <p:spPr bwMode="auto">
                <a:xfrm rot="884581" flipH="1">
                  <a:off x="3690" y="1118"/>
                  <a:ext cx="105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46" name="Freeform 3298"/>
                <p:cNvSpPr>
                  <a:spLocks noChangeAspect="1"/>
                </p:cNvSpPr>
                <p:nvPr/>
              </p:nvSpPr>
              <p:spPr bwMode="auto">
                <a:xfrm rot="884581" flipH="1">
                  <a:off x="3554" y="1081"/>
                  <a:ext cx="104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47" name="Freeform 3299"/>
                <p:cNvSpPr>
                  <a:spLocks noChangeAspect="1"/>
                </p:cNvSpPr>
                <p:nvPr/>
              </p:nvSpPr>
              <p:spPr bwMode="auto">
                <a:xfrm rot="884581" flipH="1">
                  <a:off x="3498" y="1067"/>
                  <a:ext cx="103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348" name="Text Box 3300"/>
              <p:cNvSpPr txBox="1">
                <a:spLocks noChangeAspect="1" noChangeArrowheads="1"/>
              </p:cNvSpPr>
              <p:nvPr/>
            </p:nvSpPr>
            <p:spPr bwMode="auto">
              <a:xfrm rot="-757278">
                <a:off x="1038" y="1289"/>
                <a:ext cx="34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rgbClr val="FFEBDD"/>
                    </a:solidFill>
                    <a:ea typeface="Arial" charset="0"/>
                    <a:cs typeface="Arial" charset="0"/>
                  </a:rPr>
                  <a:t>H2B</a:t>
                </a:r>
              </a:p>
            </p:txBody>
          </p:sp>
          <p:sp>
            <p:nvSpPr>
              <p:cNvPr id="5349" name="Freeform 3301"/>
              <p:cNvSpPr>
                <a:spLocks noChangeAspect="1"/>
              </p:cNvSpPr>
              <p:nvPr/>
            </p:nvSpPr>
            <p:spPr bwMode="auto">
              <a:xfrm rot="20842722" flipH="1">
                <a:off x="797" y="1345"/>
                <a:ext cx="310" cy="167"/>
              </a:xfrm>
              <a:custGeom>
                <a:avLst/>
                <a:gdLst/>
                <a:ahLst/>
                <a:cxnLst>
                  <a:cxn ang="0">
                    <a:pos x="95" y="560"/>
                  </a:cxn>
                  <a:cxn ang="0">
                    <a:pos x="95" y="90"/>
                  </a:cxn>
                  <a:cxn ang="0">
                    <a:pos x="587" y="18"/>
                  </a:cxn>
                  <a:cxn ang="0">
                    <a:pos x="983" y="46"/>
                  </a:cxn>
                  <a:cxn ang="0">
                    <a:pos x="1159" y="54"/>
                  </a:cxn>
                  <a:cxn ang="0">
                    <a:pos x="1153" y="132"/>
                  </a:cxn>
                  <a:cxn ang="0">
                    <a:pos x="983" y="140"/>
                  </a:cxn>
                  <a:cxn ang="0">
                    <a:pos x="719" y="231"/>
                  </a:cxn>
                  <a:cxn ang="0">
                    <a:pos x="665" y="560"/>
                  </a:cxn>
                  <a:cxn ang="0">
                    <a:pos x="95" y="560"/>
                  </a:cxn>
                </a:cxnLst>
                <a:rect l="0" t="0" r="r" b="b"/>
                <a:pathLst>
                  <a:path w="1187" h="640">
                    <a:moveTo>
                      <a:pt x="95" y="560"/>
                    </a:moveTo>
                    <a:cubicBezTo>
                      <a:pt x="0" y="483"/>
                      <a:pt x="13" y="180"/>
                      <a:pt x="95" y="90"/>
                    </a:cubicBezTo>
                    <a:cubicBezTo>
                      <a:pt x="177" y="0"/>
                      <a:pt x="439" y="26"/>
                      <a:pt x="587" y="18"/>
                    </a:cubicBezTo>
                    <a:cubicBezTo>
                      <a:pt x="735" y="11"/>
                      <a:pt x="888" y="40"/>
                      <a:pt x="983" y="46"/>
                    </a:cubicBezTo>
                    <a:cubicBezTo>
                      <a:pt x="1078" y="52"/>
                      <a:pt x="1131" y="40"/>
                      <a:pt x="1159" y="54"/>
                    </a:cubicBezTo>
                    <a:cubicBezTo>
                      <a:pt x="1187" y="68"/>
                      <a:pt x="1182" y="118"/>
                      <a:pt x="1153" y="132"/>
                    </a:cubicBezTo>
                    <a:cubicBezTo>
                      <a:pt x="1124" y="146"/>
                      <a:pt x="1055" y="124"/>
                      <a:pt x="983" y="140"/>
                    </a:cubicBezTo>
                    <a:cubicBezTo>
                      <a:pt x="911" y="156"/>
                      <a:pt x="772" y="161"/>
                      <a:pt x="719" y="231"/>
                    </a:cubicBezTo>
                    <a:cubicBezTo>
                      <a:pt x="666" y="301"/>
                      <a:pt x="769" y="506"/>
                      <a:pt x="665" y="560"/>
                    </a:cubicBezTo>
                    <a:cubicBezTo>
                      <a:pt x="561" y="615"/>
                      <a:pt x="190" y="640"/>
                      <a:pt x="95" y="56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4F2AB">
                      <a:gamma/>
                      <a:shade val="46275"/>
                      <a:invGamma/>
                    </a:srgbClr>
                  </a:gs>
                  <a:gs pos="50000">
                    <a:srgbClr val="E4F2AB"/>
                  </a:gs>
                  <a:gs pos="100000">
                    <a:srgbClr val="E4F2AB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FFEBDD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0" name="Freeform 3302"/>
              <p:cNvSpPr>
                <a:spLocks noChangeAspect="1"/>
              </p:cNvSpPr>
              <p:nvPr/>
            </p:nvSpPr>
            <p:spPr bwMode="auto">
              <a:xfrm rot="20842722" flipH="1">
                <a:off x="1085" y="1291"/>
                <a:ext cx="269" cy="155"/>
              </a:xfrm>
              <a:custGeom>
                <a:avLst/>
                <a:gdLst/>
                <a:ahLst/>
                <a:cxnLst>
                  <a:cxn ang="0">
                    <a:pos x="355" y="94"/>
                  </a:cxn>
                  <a:cxn ang="0">
                    <a:pos x="301" y="622"/>
                  </a:cxn>
                  <a:cxn ang="0">
                    <a:pos x="43" y="682"/>
                  </a:cxn>
                  <a:cxn ang="0">
                    <a:pos x="49" y="772"/>
                  </a:cxn>
                  <a:cxn ang="0">
                    <a:pos x="337" y="772"/>
                  </a:cxn>
                  <a:cxn ang="0">
                    <a:pos x="931" y="670"/>
                  </a:cxn>
                  <a:cxn ang="0">
                    <a:pos x="925" y="94"/>
                  </a:cxn>
                  <a:cxn ang="0">
                    <a:pos x="355" y="94"/>
                  </a:cxn>
                </a:cxnLst>
                <a:rect l="0" t="0" r="r" b="b"/>
                <a:pathLst>
                  <a:path w="1029" h="789">
                    <a:moveTo>
                      <a:pt x="355" y="94"/>
                    </a:moveTo>
                    <a:cubicBezTo>
                      <a:pt x="251" y="182"/>
                      <a:pt x="353" y="524"/>
                      <a:pt x="301" y="622"/>
                    </a:cubicBezTo>
                    <a:cubicBezTo>
                      <a:pt x="249" y="720"/>
                      <a:pt x="85" y="657"/>
                      <a:pt x="43" y="682"/>
                    </a:cubicBezTo>
                    <a:cubicBezTo>
                      <a:pt x="1" y="707"/>
                      <a:pt x="0" y="757"/>
                      <a:pt x="49" y="772"/>
                    </a:cubicBezTo>
                    <a:cubicBezTo>
                      <a:pt x="98" y="787"/>
                      <a:pt x="190" y="789"/>
                      <a:pt x="337" y="772"/>
                    </a:cubicBezTo>
                    <a:cubicBezTo>
                      <a:pt x="484" y="755"/>
                      <a:pt x="833" y="783"/>
                      <a:pt x="931" y="670"/>
                    </a:cubicBezTo>
                    <a:cubicBezTo>
                      <a:pt x="1029" y="557"/>
                      <a:pt x="1021" y="188"/>
                      <a:pt x="925" y="94"/>
                    </a:cubicBezTo>
                    <a:cubicBezTo>
                      <a:pt x="829" y="0"/>
                      <a:pt x="459" y="13"/>
                      <a:pt x="355" y="9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2"/>
                  </a:gs>
                  <a:gs pos="50000">
                    <a:srgbClr val="DFE8D4"/>
                  </a:gs>
                  <a:gs pos="100000">
                    <a:schemeClr val="tx2"/>
                  </a:gs>
                </a:gsLst>
                <a:lin ang="54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1" name="Text Box 3303"/>
              <p:cNvSpPr txBox="1">
                <a:spLocks noChangeAspect="1" noChangeArrowheads="1"/>
              </p:cNvSpPr>
              <p:nvPr/>
            </p:nvSpPr>
            <p:spPr bwMode="auto">
              <a:xfrm rot="20842722" flipH="1">
                <a:off x="1038" y="1454"/>
                <a:ext cx="34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rgbClr val="FFEBDD"/>
                    </a:solidFill>
                    <a:ea typeface="Arial" charset="0"/>
                    <a:cs typeface="Arial" charset="0"/>
                  </a:rPr>
                  <a:t>H2A</a:t>
                </a:r>
              </a:p>
            </p:txBody>
          </p:sp>
          <p:sp>
            <p:nvSpPr>
              <p:cNvPr id="5352" name="Freeform 3304"/>
              <p:cNvSpPr>
                <a:spLocks noChangeAspect="1"/>
              </p:cNvSpPr>
              <p:nvPr/>
            </p:nvSpPr>
            <p:spPr bwMode="auto">
              <a:xfrm rot="20842722" flipV="1">
                <a:off x="873" y="1495"/>
                <a:ext cx="269" cy="156"/>
              </a:xfrm>
              <a:custGeom>
                <a:avLst/>
                <a:gdLst/>
                <a:ahLst/>
                <a:cxnLst>
                  <a:cxn ang="0">
                    <a:pos x="355" y="94"/>
                  </a:cxn>
                  <a:cxn ang="0">
                    <a:pos x="301" y="622"/>
                  </a:cxn>
                  <a:cxn ang="0">
                    <a:pos x="43" y="682"/>
                  </a:cxn>
                  <a:cxn ang="0">
                    <a:pos x="49" y="772"/>
                  </a:cxn>
                  <a:cxn ang="0">
                    <a:pos x="337" y="772"/>
                  </a:cxn>
                  <a:cxn ang="0">
                    <a:pos x="931" y="670"/>
                  </a:cxn>
                  <a:cxn ang="0">
                    <a:pos x="925" y="94"/>
                  </a:cxn>
                  <a:cxn ang="0">
                    <a:pos x="355" y="94"/>
                  </a:cxn>
                </a:cxnLst>
                <a:rect l="0" t="0" r="r" b="b"/>
                <a:pathLst>
                  <a:path w="1029" h="789">
                    <a:moveTo>
                      <a:pt x="355" y="94"/>
                    </a:moveTo>
                    <a:cubicBezTo>
                      <a:pt x="251" y="182"/>
                      <a:pt x="353" y="524"/>
                      <a:pt x="301" y="622"/>
                    </a:cubicBezTo>
                    <a:cubicBezTo>
                      <a:pt x="249" y="720"/>
                      <a:pt x="85" y="657"/>
                      <a:pt x="43" y="682"/>
                    </a:cubicBezTo>
                    <a:cubicBezTo>
                      <a:pt x="1" y="707"/>
                      <a:pt x="0" y="757"/>
                      <a:pt x="49" y="772"/>
                    </a:cubicBezTo>
                    <a:cubicBezTo>
                      <a:pt x="98" y="787"/>
                      <a:pt x="190" y="789"/>
                      <a:pt x="337" y="772"/>
                    </a:cubicBezTo>
                    <a:cubicBezTo>
                      <a:pt x="484" y="755"/>
                      <a:pt x="833" y="783"/>
                      <a:pt x="931" y="670"/>
                    </a:cubicBezTo>
                    <a:cubicBezTo>
                      <a:pt x="1029" y="557"/>
                      <a:pt x="1021" y="188"/>
                      <a:pt x="925" y="94"/>
                    </a:cubicBezTo>
                    <a:cubicBezTo>
                      <a:pt x="829" y="0"/>
                      <a:pt x="459" y="13"/>
                      <a:pt x="355" y="9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2"/>
                  </a:gs>
                  <a:gs pos="50000">
                    <a:srgbClr val="DFE8D4"/>
                  </a:gs>
                  <a:gs pos="100000">
                    <a:schemeClr val="tx2"/>
                  </a:gs>
                </a:gsLst>
                <a:lin ang="54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3" name="Freeform 3305"/>
              <p:cNvSpPr>
                <a:spLocks noChangeAspect="1"/>
              </p:cNvSpPr>
              <p:nvPr/>
            </p:nvSpPr>
            <p:spPr bwMode="auto">
              <a:xfrm rot="20842722" flipV="1">
                <a:off x="1126" y="1435"/>
                <a:ext cx="310" cy="166"/>
              </a:xfrm>
              <a:custGeom>
                <a:avLst/>
                <a:gdLst/>
                <a:ahLst/>
                <a:cxnLst>
                  <a:cxn ang="0">
                    <a:pos x="95" y="560"/>
                  </a:cxn>
                  <a:cxn ang="0">
                    <a:pos x="95" y="90"/>
                  </a:cxn>
                  <a:cxn ang="0">
                    <a:pos x="587" y="18"/>
                  </a:cxn>
                  <a:cxn ang="0">
                    <a:pos x="983" y="46"/>
                  </a:cxn>
                  <a:cxn ang="0">
                    <a:pos x="1159" y="54"/>
                  </a:cxn>
                  <a:cxn ang="0">
                    <a:pos x="1153" y="132"/>
                  </a:cxn>
                  <a:cxn ang="0">
                    <a:pos x="983" y="140"/>
                  </a:cxn>
                  <a:cxn ang="0">
                    <a:pos x="719" y="231"/>
                  </a:cxn>
                  <a:cxn ang="0">
                    <a:pos x="665" y="560"/>
                  </a:cxn>
                  <a:cxn ang="0">
                    <a:pos x="95" y="560"/>
                  </a:cxn>
                </a:cxnLst>
                <a:rect l="0" t="0" r="r" b="b"/>
                <a:pathLst>
                  <a:path w="1187" h="640">
                    <a:moveTo>
                      <a:pt x="95" y="560"/>
                    </a:moveTo>
                    <a:cubicBezTo>
                      <a:pt x="0" y="483"/>
                      <a:pt x="13" y="180"/>
                      <a:pt x="95" y="90"/>
                    </a:cubicBezTo>
                    <a:cubicBezTo>
                      <a:pt x="177" y="0"/>
                      <a:pt x="439" y="26"/>
                      <a:pt x="587" y="18"/>
                    </a:cubicBezTo>
                    <a:cubicBezTo>
                      <a:pt x="735" y="11"/>
                      <a:pt x="888" y="40"/>
                      <a:pt x="983" y="46"/>
                    </a:cubicBezTo>
                    <a:cubicBezTo>
                      <a:pt x="1078" y="52"/>
                      <a:pt x="1131" y="40"/>
                      <a:pt x="1159" y="54"/>
                    </a:cubicBezTo>
                    <a:cubicBezTo>
                      <a:pt x="1187" y="68"/>
                      <a:pt x="1182" y="118"/>
                      <a:pt x="1153" y="132"/>
                    </a:cubicBezTo>
                    <a:cubicBezTo>
                      <a:pt x="1124" y="146"/>
                      <a:pt x="1055" y="124"/>
                      <a:pt x="983" y="140"/>
                    </a:cubicBezTo>
                    <a:cubicBezTo>
                      <a:pt x="911" y="156"/>
                      <a:pt x="772" y="161"/>
                      <a:pt x="719" y="231"/>
                    </a:cubicBezTo>
                    <a:cubicBezTo>
                      <a:pt x="666" y="301"/>
                      <a:pt x="769" y="506"/>
                      <a:pt x="665" y="560"/>
                    </a:cubicBezTo>
                    <a:cubicBezTo>
                      <a:pt x="561" y="615"/>
                      <a:pt x="190" y="640"/>
                      <a:pt x="95" y="56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4F2AB">
                      <a:gamma/>
                      <a:shade val="46275"/>
                      <a:invGamma/>
                    </a:srgbClr>
                  </a:gs>
                  <a:gs pos="50000">
                    <a:srgbClr val="E4F2AB"/>
                  </a:gs>
                  <a:gs pos="100000">
                    <a:srgbClr val="E4F2AB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FFEBDD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4" name="Freeform 3306"/>
              <p:cNvSpPr>
                <a:spLocks noChangeAspect="1"/>
              </p:cNvSpPr>
              <p:nvPr/>
            </p:nvSpPr>
            <p:spPr bwMode="auto">
              <a:xfrm rot="20842722" flipV="1">
                <a:off x="1145" y="1440"/>
                <a:ext cx="211" cy="275"/>
              </a:xfrm>
              <a:custGeom>
                <a:avLst/>
                <a:gdLst/>
                <a:ahLst/>
                <a:cxnLst>
                  <a:cxn ang="0">
                    <a:pos x="610" y="425"/>
                  </a:cxn>
                  <a:cxn ang="0">
                    <a:pos x="749" y="599"/>
                  </a:cxn>
                  <a:cxn ang="0">
                    <a:pos x="701" y="989"/>
                  </a:cxn>
                  <a:cxn ang="0">
                    <a:pos x="108" y="989"/>
                  </a:cxn>
                  <a:cxn ang="0">
                    <a:pos x="57" y="610"/>
                  </a:cxn>
                  <a:cxn ang="0">
                    <a:pos x="32" y="399"/>
                  </a:cxn>
                  <a:cxn ang="0">
                    <a:pos x="26" y="210"/>
                  </a:cxn>
                  <a:cxn ang="0">
                    <a:pos x="30" y="30"/>
                  </a:cxn>
                  <a:cxn ang="0">
                    <a:pos x="96" y="30"/>
                  </a:cxn>
                  <a:cxn ang="0">
                    <a:pos x="100" y="210"/>
                  </a:cxn>
                  <a:cxn ang="0">
                    <a:pos x="172" y="324"/>
                  </a:cxn>
                  <a:cxn ang="0">
                    <a:pos x="424" y="356"/>
                  </a:cxn>
                  <a:cxn ang="0">
                    <a:pos x="610" y="425"/>
                  </a:cxn>
                </a:cxnLst>
                <a:rect l="0" t="0" r="r" b="b"/>
                <a:pathLst>
                  <a:path w="808" h="1054">
                    <a:moveTo>
                      <a:pt x="610" y="425"/>
                    </a:moveTo>
                    <a:cubicBezTo>
                      <a:pt x="665" y="460"/>
                      <a:pt x="734" y="506"/>
                      <a:pt x="749" y="599"/>
                    </a:cubicBezTo>
                    <a:cubicBezTo>
                      <a:pt x="764" y="693"/>
                      <a:pt x="808" y="924"/>
                      <a:pt x="701" y="989"/>
                    </a:cubicBezTo>
                    <a:cubicBezTo>
                      <a:pt x="594" y="1054"/>
                      <a:pt x="215" y="1052"/>
                      <a:pt x="108" y="989"/>
                    </a:cubicBezTo>
                    <a:cubicBezTo>
                      <a:pt x="0" y="926"/>
                      <a:pt x="70" y="708"/>
                      <a:pt x="57" y="610"/>
                    </a:cubicBezTo>
                    <a:cubicBezTo>
                      <a:pt x="45" y="512"/>
                      <a:pt x="37" y="467"/>
                      <a:pt x="32" y="399"/>
                    </a:cubicBezTo>
                    <a:cubicBezTo>
                      <a:pt x="27" y="332"/>
                      <a:pt x="26" y="271"/>
                      <a:pt x="26" y="210"/>
                    </a:cubicBezTo>
                    <a:cubicBezTo>
                      <a:pt x="26" y="149"/>
                      <a:pt x="18" y="60"/>
                      <a:pt x="30" y="30"/>
                    </a:cubicBezTo>
                    <a:cubicBezTo>
                      <a:pt x="42" y="0"/>
                      <a:pt x="84" y="0"/>
                      <a:pt x="96" y="30"/>
                    </a:cubicBezTo>
                    <a:cubicBezTo>
                      <a:pt x="108" y="60"/>
                      <a:pt x="87" y="161"/>
                      <a:pt x="100" y="210"/>
                    </a:cubicBezTo>
                    <a:cubicBezTo>
                      <a:pt x="113" y="259"/>
                      <a:pt x="118" y="300"/>
                      <a:pt x="172" y="324"/>
                    </a:cubicBezTo>
                    <a:cubicBezTo>
                      <a:pt x="226" y="348"/>
                      <a:pt x="351" y="339"/>
                      <a:pt x="424" y="356"/>
                    </a:cubicBezTo>
                    <a:cubicBezTo>
                      <a:pt x="497" y="373"/>
                      <a:pt x="571" y="411"/>
                      <a:pt x="610" y="4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3BF67"/>
                  </a:gs>
                  <a:gs pos="100000">
                    <a:srgbClr val="93BF67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008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5" name="Oval 3307"/>
              <p:cNvSpPr>
                <a:spLocks noChangeAspect="1" noChangeArrowheads="1"/>
              </p:cNvSpPr>
              <p:nvPr/>
            </p:nvSpPr>
            <p:spPr bwMode="auto">
              <a:xfrm rot="15442722" flipH="1">
                <a:off x="1129" y="1669"/>
                <a:ext cx="112" cy="24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93BF67">
                      <a:alpha val="36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6" name="Text Box 3308"/>
              <p:cNvSpPr txBox="1">
                <a:spLocks noChangeAspect="1" noChangeArrowheads="1"/>
              </p:cNvSpPr>
              <p:nvPr/>
            </p:nvSpPr>
            <p:spPr bwMode="auto">
              <a:xfrm rot="20842722" flipH="1">
                <a:off x="892" y="1534"/>
                <a:ext cx="21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1000" b="1">
                    <a:solidFill>
                      <a:srgbClr val="FFFF66"/>
                    </a:solidFill>
                    <a:ea typeface="Arial" charset="0"/>
                    <a:cs typeface="Arial" charset="0"/>
                  </a:rPr>
                  <a:t>H4</a:t>
                </a:r>
              </a:p>
            </p:txBody>
          </p:sp>
          <p:sp>
            <p:nvSpPr>
              <p:cNvPr id="5357" name="Oval 3309"/>
              <p:cNvSpPr>
                <a:spLocks noChangeAspect="1" noChangeArrowheads="1"/>
              </p:cNvSpPr>
              <p:nvPr/>
            </p:nvSpPr>
            <p:spPr bwMode="auto">
              <a:xfrm rot="20842722" flipV="1">
                <a:off x="1319" y="1545"/>
                <a:ext cx="132" cy="18"/>
              </a:xfrm>
              <a:prstGeom prst="ellipse">
                <a:avLst/>
              </a:prstGeom>
              <a:gradFill rotWithShape="1">
                <a:gsLst>
                  <a:gs pos="0">
                    <a:srgbClr val="E4F2AB"/>
                  </a:gs>
                  <a:gs pos="100000">
                    <a:srgbClr val="E4F2AB">
                      <a:gamma/>
                      <a:shade val="46275"/>
                      <a:invGamma/>
                      <a:alpha val="11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8" name="Freeform 3310"/>
              <p:cNvSpPr>
                <a:spLocks noChangeAspect="1"/>
              </p:cNvSpPr>
              <p:nvPr/>
            </p:nvSpPr>
            <p:spPr bwMode="auto">
              <a:xfrm rot="20842722" flipV="1">
                <a:off x="746" y="1498"/>
                <a:ext cx="407" cy="212"/>
              </a:xfrm>
              <a:custGeom>
                <a:avLst/>
                <a:gdLst/>
                <a:ahLst/>
                <a:cxnLst>
                  <a:cxn ang="0">
                    <a:pos x="1409" y="91"/>
                  </a:cxn>
                  <a:cxn ang="0">
                    <a:pos x="1455" y="711"/>
                  </a:cxn>
                  <a:cxn ang="0">
                    <a:pos x="780" y="711"/>
                  </a:cxn>
                  <a:cxn ang="0">
                    <a:pos x="724" y="377"/>
                  </a:cxn>
                  <a:cxn ang="0">
                    <a:pos x="625" y="268"/>
                  </a:cxn>
                  <a:cxn ang="0">
                    <a:pos x="96" y="252"/>
                  </a:cxn>
                  <a:cxn ang="0">
                    <a:pos x="96" y="174"/>
                  </a:cxn>
                  <a:cxn ang="0">
                    <a:pos x="672" y="169"/>
                  </a:cxn>
                  <a:cxn ang="0">
                    <a:pos x="970" y="164"/>
                  </a:cxn>
                  <a:cxn ang="0">
                    <a:pos x="1409" y="91"/>
                  </a:cxn>
                </a:cxnLst>
                <a:rect l="0" t="0" r="r" b="b"/>
                <a:pathLst>
                  <a:path w="1560" h="814">
                    <a:moveTo>
                      <a:pt x="1409" y="91"/>
                    </a:moveTo>
                    <a:cubicBezTo>
                      <a:pt x="1489" y="182"/>
                      <a:pt x="1560" y="608"/>
                      <a:pt x="1455" y="711"/>
                    </a:cubicBezTo>
                    <a:cubicBezTo>
                      <a:pt x="1349" y="814"/>
                      <a:pt x="902" y="766"/>
                      <a:pt x="780" y="711"/>
                    </a:cubicBezTo>
                    <a:cubicBezTo>
                      <a:pt x="659" y="655"/>
                      <a:pt x="750" y="451"/>
                      <a:pt x="724" y="377"/>
                    </a:cubicBezTo>
                    <a:cubicBezTo>
                      <a:pt x="698" y="303"/>
                      <a:pt x="730" y="289"/>
                      <a:pt x="625" y="268"/>
                    </a:cubicBezTo>
                    <a:cubicBezTo>
                      <a:pt x="520" y="247"/>
                      <a:pt x="184" y="268"/>
                      <a:pt x="96" y="252"/>
                    </a:cubicBezTo>
                    <a:cubicBezTo>
                      <a:pt x="8" y="236"/>
                      <a:pt x="0" y="188"/>
                      <a:pt x="96" y="174"/>
                    </a:cubicBezTo>
                    <a:cubicBezTo>
                      <a:pt x="192" y="160"/>
                      <a:pt x="526" y="171"/>
                      <a:pt x="672" y="169"/>
                    </a:cubicBezTo>
                    <a:cubicBezTo>
                      <a:pt x="818" y="167"/>
                      <a:pt x="847" y="177"/>
                      <a:pt x="970" y="164"/>
                    </a:cubicBezTo>
                    <a:cubicBezTo>
                      <a:pt x="1093" y="151"/>
                      <a:pt x="1328" y="0"/>
                      <a:pt x="1409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CD7A1">
                      <a:gamma/>
                      <a:shade val="0"/>
                      <a:invGamma/>
                    </a:srgbClr>
                  </a:gs>
                  <a:gs pos="50000">
                    <a:srgbClr val="BCD7A1"/>
                  </a:gs>
                  <a:gs pos="100000">
                    <a:srgbClr val="BCD7A1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9" name="Oval 3311"/>
              <p:cNvSpPr>
                <a:spLocks noChangeAspect="1" noChangeArrowheads="1"/>
              </p:cNvSpPr>
              <p:nvPr/>
            </p:nvSpPr>
            <p:spPr bwMode="auto">
              <a:xfrm rot="20842722" flipH="1">
                <a:off x="762" y="1670"/>
                <a:ext cx="169" cy="18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BCD7A1">
                      <a:alpha val="9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0" name="Text Box 3312"/>
              <p:cNvSpPr txBox="1">
                <a:spLocks noChangeAspect="1" noChangeArrowheads="1"/>
              </p:cNvSpPr>
              <p:nvPr/>
            </p:nvSpPr>
            <p:spPr bwMode="auto">
              <a:xfrm rot="20842722" flipH="1">
                <a:off x="964" y="1487"/>
                <a:ext cx="198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800" b="1">
                    <a:solidFill>
                      <a:srgbClr val="FFFF66"/>
                    </a:solidFill>
                    <a:ea typeface="Arial" charset="0"/>
                    <a:cs typeface="Arial" charset="0"/>
                  </a:rPr>
                  <a:t>H3</a:t>
                </a:r>
              </a:p>
            </p:txBody>
          </p:sp>
          <p:sp>
            <p:nvSpPr>
              <p:cNvPr id="5361" name="Oval 3313"/>
              <p:cNvSpPr>
                <a:spLocks noChangeAspect="1" noChangeArrowheads="1"/>
              </p:cNvSpPr>
              <p:nvPr/>
            </p:nvSpPr>
            <p:spPr bwMode="auto">
              <a:xfrm rot="-757278">
                <a:off x="888" y="1517"/>
                <a:ext cx="78" cy="23"/>
              </a:xfrm>
              <a:prstGeom prst="ellipse">
                <a:avLst/>
              </a:prstGeom>
              <a:gradFill rotWithShape="1">
                <a:gsLst>
                  <a:gs pos="0">
                    <a:srgbClr val="DFE8D4"/>
                  </a:gs>
                  <a:gs pos="100000">
                    <a:schemeClr val="tx2">
                      <a:alpha val="10001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2" name="Freeform 3314"/>
              <p:cNvSpPr>
                <a:spLocks noChangeAspect="1"/>
              </p:cNvSpPr>
              <p:nvPr/>
            </p:nvSpPr>
            <p:spPr bwMode="auto">
              <a:xfrm rot="20842722" flipH="1">
                <a:off x="869" y="1228"/>
                <a:ext cx="211" cy="274"/>
              </a:xfrm>
              <a:custGeom>
                <a:avLst/>
                <a:gdLst/>
                <a:ahLst/>
                <a:cxnLst>
                  <a:cxn ang="0">
                    <a:pos x="610" y="425"/>
                  </a:cxn>
                  <a:cxn ang="0">
                    <a:pos x="749" y="599"/>
                  </a:cxn>
                  <a:cxn ang="0">
                    <a:pos x="701" y="989"/>
                  </a:cxn>
                  <a:cxn ang="0">
                    <a:pos x="108" y="989"/>
                  </a:cxn>
                  <a:cxn ang="0">
                    <a:pos x="57" y="610"/>
                  </a:cxn>
                  <a:cxn ang="0">
                    <a:pos x="32" y="399"/>
                  </a:cxn>
                  <a:cxn ang="0">
                    <a:pos x="26" y="210"/>
                  </a:cxn>
                  <a:cxn ang="0">
                    <a:pos x="30" y="30"/>
                  </a:cxn>
                  <a:cxn ang="0">
                    <a:pos x="96" y="30"/>
                  </a:cxn>
                  <a:cxn ang="0">
                    <a:pos x="100" y="210"/>
                  </a:cxn>
                  <a:cxn ang="0">
                    <a:pos x="172" y="324"/>
                  </a:cxn>
                  <a:cxn ang="0">
                    <a:pos x="424" y="356"/>
                  </a:cxn>
                  <a:cxn ang="0">
                    <a:pos x="610" y="425"/>
                  </a:cxn>
                </a:cxnLst>
                <a:rect l="0" t="0" r="r" b="b"/>
                <a:pathLst>
                  <a:path w="808" h="1054">
                    <a:moveTo>
                      <a:pt x="610" y="425"/>
                    </a:moveTo>
                    <a:cubicBezTo>
                      <a:pt x="665" y="460"/>
                      <a:pt x="734" y="506"/>
                      <a:pt x="749" y="599"/>
                    </a:cubicBezTo>
                    <a:cubicBezTo>
                      <a:pt x="764" y="693"/>
                      <a:pt x="808" y="924"/>
                      <a:pt x="701" y="989"/>
                    </a:cubicBezTo>
                    <a:cubicBezTo>
                      <a:pt x="594" y="1054"/>
                      <a:pt x="215" y="1052"/>
                      <a:pt x="108" y="989"/>
                    </a:cubicBezTo>
                    <a:cubicBezTo>
                      <a:pt x="0" y="926"/>
                      <a:pt x="70" y="708"/>
                      <a:pt x="57" y="610"/>
                    </a:cubicBezTo>
                    <a:cubicBezTo>
                      <a:pt x="45" y="512"/>
                      <a:pt x="37" y="467"/>
                      <a:pt x="32" y="399"/>
                    </a:cubicBezTo>
                    <a:cubicBezTo>
                      <a:pt x="27" y="332"/>
                      <a:pt x="26" y="271"/>
                      <a:pt x="26" y="210"/>
                    </a:cubicBezTo>
                    <a:cubicBezTo>
                      <a:pt x="26" y="149"/>
                      <a:pt x="18" y="60"/>
                      <a:pt x="30" y="30"/>
                    </a:cubicBezTo>
                    <a:cubicBezTo>
                      <a:pt x="42" y="0"/>
                      <a:pt x="84" y="0"/>
                      <a:pt x="96" y="30"/>
                    </a:cubicBezTo>
                    <a:cubicBezTo>
                      <a:pt x="108" y="60"/>
                      <a:pt x="87" y="161"/>
                      <a:pt x="100" y="210"/>
                    </a:cubicBezTo>
                    <a:cubicBezTo>
                      <a:pt x="113" y="259"/>
                      <a:pt x="118" y="300"/>
                      <a:pt x="172" y="324"/>
                    </a:cubicBezTo>
                    <a:cubicBezTo>
                      <a:pt x="226" y="348"/>
                      <a:pt x="351" y="339"/>
                      <a:pt x="424" y="356"/>
                    </a:cubicBezTo>
                    <a:cubicBezTo>
                      <a:pt x="497" y="373"/>
                      <a:pt x="571" y="411"/>
                      <a:pt x="610" y="4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3BF67"/>
                  </a:gs>
                  <a:gs pos="100000">
                    <a:srgbClr val="93BF67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008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3" name="Oval 3315"/>
              <p:cNvSpPr>
                <a:spLocks noChangeAspect="1" noChangeArrowheads="1"/>
              </p:cNvSpPr>
              <p:nvPr/>
            </p:nvSpPr>
            <p:spPr bwMode="auto">
              <a:xfrm rot="4642722">
                <a:off x="986" y="1252"/>
                <a:ext cx="112" cy="24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93BF67">
                      <a:alpha val="36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4" name="Text Box 3316"/>
              <p:cNvSpPr txBox="1">
                <a:spLocks noChangeAspect="1" noChangeArrowheads="1"/>
              </p:cNvSpPr>
              <p:nvPr/>
            </p:nvSpPr>
            <p:spPr bwMode="auto">
              <a:xfrm rot="-757278">
                <a:off x="1142" y="1483"/>
                <a:ext cx="198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800" b="1">
                    <a:solidFill>
                      <a:srgbClr val="FFFF66"/>
                    </a:solidFill>
                    <a:ea typeface="Arial" charset="0"/>
                    <a:cs typeface="Arial" charset="0"/>
                  </a:rPr>
                  <a:t>H4</a:t>
                </a:r>
              </a:p>
            </p:txBody>
          </p:sp>
          <p:sp>
            <p:nvSpPr>
              <p:cNvPr id="5365" name="Oval 3317"/>
              <p:cNvSpPr>
                <a:spLocks noChangeAspect="1" noChangeArrowheads="1"/>
              </p:cNvSpPr>
              <p:nvPr/>
            </p:nvSpPr>
            <p:spPr bwMode="auto">
              <a:xfrm rot="-757278" flipH="1" flipV="1">
                <a:off x="779" y="1382"/>
                <a:ext cx="133" cy="18"/>
              </a:xfrm>
              <a:prstGeom prst="ellipse">
                <a:avLst/>
              </a:prstGeom>
              <a:gradFill rotWithShape="1">
                <a:gsLst>
                  <a:gs pos="0">
                    <a:srgbClr val="E4F2AB"/>
                  </a:gs>
                  <a:gs pos="100000">
                    <a:srgbClr val="E4F2AB">
                      <a:gamma/>
                      <a:shade val="46275"/>
                      <a:invGamma/>
                      <a:alpha val="11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6" name="Freeform 3318"/>
              <p:cNvSpPr>
                <a:spLocks noChangeAspect="1"/>
              </p:cNvSpPr>
              <p:nvPr/>
            </p:nvSpPr>
            <p:spPr bwMode="auto">
              <a:xfrm rot="20842722" flipH="1">
                <a:off x="1074" y="1232"/>
                <a:ext cx="407" cy="212"/>
              </a:xfrm>
              <a:custGeom>
                <a:avLst/>
                <a:gdLst/>
                <a:ahLst/>
                <a:cxnLst>
                  <a:cxn ang="0">
                    <a:pos x="1409" y="91"/>
                  </a:cxn>
                  <a:cxn ang="0">
                    <a:pos x="1455" y="711"/>
                  </a:cxn>
                  <a:cxn ang="0">
                    <a:pos x="780" y="711"/>
                  </a:cxn>
                  <a:cxn ang="0">
                    <a:pos x="724" y="377"/>
                  </a:cxn>
                  <a:cxn ang="0">
                    <a:pos x="625" y="268"/>
                  </a:cxn>
                  <a:cxn ang="0">
                    <a:pos x="96" y="252"/>
                  </a:cxn>
                  <a:cxn ang="0">
                    <a:pos x="96" y="174"/>
                  </a:cxn>
                  <a:cxn ang="0">
                    <a:pos x="672" y="169"/>
                  </a:cxn>
                  <a:cxn ang="0">
                    <a:pos x="970" y="164"/>
                  </a:cxn>
                  <a:cxn ang="0">
                    <a:pos x="1409" y="91"/>
                  </a:cxn>
                </a:cxnLst>
                <a:rect l="0" t="0" r="r" b="b"/>
                <a:pathLst>
                  <a:path w="1560" h="814">
                    <a:moveTo>
                      <a:pt x="1409" y="91"/>
                    </a:moveTo>
                    <a:cubicBezTo>
                      <a:pt x="1489" y="182"/>
                      <a:pt x="1560" y="608"/>
                      <a:pt x="1455" y="711"/>
                    </a:cubicBezTo>
                    <a:cubicBezTo>
                      <a:pt x="1349" y="814"/>
                      <a:pt x="902" y="766"/>
                      <a:pt x="780" y="711"/>
                    </a:cubicBezTo>
                    <a:cubicBezTo>
                      <a:pt x="659" y="655"/>
                      <a:pt x="750" y="451"/>
                      <a:pt x="724" y="377"/>
                    </a:cubicBezTo>
                    <a:cubicBezTo>
                      <a:pt x="698" y="303"/>
                      <a:pt x="730" y="289"/>
                      <a:pt x="625" y="268"/>
                    </a:cubicBezTo>
                    <a:cubicBezTo>
                      <a:pt x="520" y="247"/>
                      <a:pt x="184" y="268"/>
                      <a:pt x="96" y="252"/>
                    </a:cubicBezTo>
                    <a:cubicBezTo>
                      <a:pt x="8" y="236"/>
                      <a:pt x="0" y="188"/>
                      <a:pt x="96" y="174"/>
                    </a:cubicBezTo>
                    <a:cubicBezTo>
                      <a:pt x="192" y="160"/>
                      <a:pt x="526" y="171"/>
                      <a:pt x="672" y="169"/>
                    </a:cubicBezTo>
                    <a:cubicBezTo>
                      <a:pt x="818" y="167"/>
                      <a:pt x="847" y="177"/>
                      <a:pt x="970" y="164"/>
                    </a:cubicBezTo>
                    <a:cubicBezTo>
                      <a:pt x="1093" y="151"/>
                      <a:pt x="1328" y="0"/>
                      <a:pt x="1409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CD7A1">
                      <a:gamma/>
                      <a:shade val="0"/>
                      <a:invGamma/>
                    </a:srgbClr>
                  </a:gs>
                  <a:gs pos="50000">
                    <a:srgbClr val="BCD7A1"/>
                  </a:gs>
                  <a:gs pos="100000">
                    <a:srgbClr val="BCD7A1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7" name="Oval 3319"/>
              <p:cNvSpPr>
                <a:spLocks noChangeAspect="1" noChangeArrowheads="1"/>
              </p:cNvSpPr>
              <p:nvPr/>
            </p:nvSpPr>
            <p:spPr bwMode="auto">
              <a:xfrm rot="-757278">
                <a:off x="1295" y="1254"/>
                <a:ext cx="169" cy="18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BCD7A1">
                      <a:alpha val="9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8" name="Text Box 3320"/>
              <p:cNvSpPr txBox="1">
                <a:spLocks noChangeAspect="1" noChangeArrowheads="1"/>
              </p:cNvSpPr>
              <p:nvPr/>
            </p:nvSpPr>
            <p:spPr bwMode="auto">
              <a:xfrm rot="-757278">
                <a:off x="1139" y="1323"/>
                <a:ext cx="198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800" b="1">
                    <a:solidFill>
                      <a:srgbClr val="FFFF66"/>
                    </a:solidFill>
                    <a:ea typeface="Arial" charset="0"/>
                    <a:cs typeface="Arial" charset="0"/>
                  </a:rPr>
                  <a:t>H3</a:t>
                </a:r>
              </a:p>
            </p:txBody>
          </p:sp>
          <p:sp>
            <p:nvSpPr>
              <p:cNvPr id="5369" name="Oval 3321"/>
              <p:cNvSpPr>
                <a:spLocks noChangeAspect="1" noChangeArrowheads="1"/>
              </p:cNvSpPr>
              <p:nvPr/>
            </p:nvSpPr>
            <p:spPr bwMode="auto">
              <a:xfrm rot="20842722" flipH="1">
                <a:off x="1291" y="1400"/>
                <a:ext cx="78" cy="22"/>
              </a:xfrm>
              <a:prstGeom prst="ellipse">
                <a:avLst/>
              </a:prstGeom>
              <a:gradFill rotWithShape="1">
                <a:gsLst>
                  <a:gs pos="0">
                    <a:srgbClr val="DFE8D4"/>
                  </a:gs>
                  <a:gs pos="100000">
                    <a:schemeClr val="tx2">
                      <a:alpha val="10001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0" name="Freeform 3322"/>
              <p:cNvSpPr>
                <a:spLocks noChangeAspect="1"/>
              </p:cNvSpPr>
              <p:nvPr/>
            </p:nvSpPr>
            <p:spPr bwMode="auto">
              <a:xfrm rot="44846" flipH="1">
                <a:off x="893" y="1591"/>
                <a:ext cx="54" cy="56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692" name="Group 3323"/>
              <p:cNvGrpSpPr>
                <a:grpSpLocks noChangeAspect="1"/>
              </p:cNvGrpSpPr>
              <p:nvPr/>
            </p:nvGrpSpPr>
            <p:grpSpPr bwMode="auto">
              <a:xfrm rot="20247829" flipH="1">
                <a:off x="910" y="1476"/>
                <a:ext cx="508" cy="261"/>
                <a:chOff x="3878" y="1729"/>
                <a:chExt cx="661" cy="340"/>
              </a:xfrm>
            </p:grpSpPr>
            <p:sp>
              <p:nvSpPr>
                <p:cNvPr id="5372" name="Freeform 3324"/>
                <p:cNvSpPr>
                  <a:spLocks noChangeAspect="1"/>
                </p:cNvSpPr>
                <p:nvPr/>
              </p:nvSpPr>
              <p:spPr bwMode="auto">
                <a:xfrm rot="-22997018">
                  <a:off x="3934" y="1941"/>
                  <a:ext cx="113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73" name="Freeform 3325"/>
                <p:cNvSpPr>
                  <a:spLocks noChangeAspect="1"/>
                </p:cNvSpPr>
                <p:nvPr/>
              </p:nvSpPr>
              <p:spPr bwMode="auto">
                <a:xfrm rot="-22997018">
                  <a:off x="3878" y="1965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74" name="Freeform 3326"/>
                <p:cNvSpPr>
                  <a:spLocks noChangeAspect="1"/>
                </p:cNvSpPr>
                <p:nvPr/>
              </p:nvSpPr>
              <p:spPr bwMode="auto">
                <a:xfrm rot="-22997018">
                  <a:off x="4133" y="1856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75" name="Freeform 3327"/>
                <p:cNvSpPr>
                  <a:spLocks noChangeAspect="1"/>
                </p:cNvSpPr>
                <p:nvPr/>
              </p:nvSpPr>
              <p:spPr bwMode="auto">
                <a:xfrm rot="-22997018">
                  <a:off x="4074" y="1881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76" name="Freeform 3328"/>
                <p:cNvSpPr>
                  <a:spLocks noChangeAspect="1"/>
                </p:cNvSpPr>
                <p:nvPr/>
              </p:nvSpPr>
              <p:spPr bwMode="auto">
                <a:xfrm rot="-22997018">
                  <a:off x="4328" y="1772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77" name="Freeform 3329"/>
                <p:cNvSpPr>
                  <a:spLocks noChangeAspect="1"/>
                </p:cNvSpPr>
                <p:nvPr/>
              </p:nvSpPr>
              <p:spPr bwMode="auto">
                <a:xfrm rot="-22997018">
                  <a:off x="4272" y="1796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3695" name="Group 3330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3964" y="1956"/>
                  <a:ext cx="7" cy="81"/>
                  <a:chOff x="2195" y="2463"/>
                  <a:chExt cx="40" cy="442"/>
                </a:xfrm>
              </p:grpSpPr>
              <p:sp>
                <p:nvSpPr>
                  <p:cNvPr id="5379" name="AutoShape 33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684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80" name="AutoShape 33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463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96" name="Group 3333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3948" y="1991"/>
                  <a:ext cx="7" cy="70"/>
                  <a:chOff x="2329" y="2599"/>
                  <a:chExt cx="43" cy="386"/>
                </a:xfrm>
              </p:grpSpPr>
              <p:sp>
                <p:nvSpPr>
                  <p:cNvPr id="5382" name="AutoShape 33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83" name="AutoShape 33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99" name="Group 3336"/>
                <p:cNvGrpSpPr>
                  <a:grpSpLocks noChangeAspect="1"/>
                </p:cNvGrpSpPr>
                <p:nvPr/>
              </p:nvGrpSpPr>
              <p:grpSpPr bwMode="auto">
                <a:xfrm rot="20202982" flipV="1">
                  <a:off x="3931" y="2031"/>
                  <a:ext cx="9" cy="33"/>
                  <a:chOff x="2815" y="1923"/>
                  <a:chExt cx="40" cy="217"/>
                </a:xfrm>
              </p:grpSpPr>
              <p:sp>
                <p:nvSpPr>
                  <p:cNvPr id="5385" name="AutoShape 33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2032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86" name="AutoShape 33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1923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02" name="Group 3339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3978" y="1944"/>
                  <a:ext cx="9" cy="50"/>
                  <a:chOff x="2329" y="2599"/>
                  <a:chExt cx="43" cy="386"/>
                </a:xfrm>
              </p:grpSpPr>
              <p:sp>
                <p:nvSpPr>
                  <p:cNvPr id="5388" name="AutoShape 33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89" name="AutoShape 33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03" name="Group 3342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004" y="1939"/>
                  <a:ext cx="8" cy="29"/>
                  <a:chOff x="2478" y="2807"/>
                  <a:chExt cx="43" cy="178"/>
                </a:xfrm>
              </p:grpSpPr>
              <p:sp>
                <p:nvSpPr>
                  <p:cNvPr id="5391" name="AutoShape 33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92" name="AutoShape 33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06" name="Group 3345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061" y="1923"/>
                  <a:ext cx="7" cy="81"/>
                  <a:chOff x="2195" y="2463"/>
                  <a:chExt cx="40" cy="442"/>
                </a:xfrm>
              </p:grpSpPr>
              <p:sp>
                <p:nvSpPr>
                  <p:cNvPr id="5394" name="AutoShape 33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684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95" name="AutoShape 33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463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09" name="Group 3348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091" y="1942"/>
                  <a:ext cx="8" cy="58"/>
                  <a:chOff x="2329" y="2599"/>
                  <a:chExt cx="43" cy="386"/>
                </a:xfrm>
              </p:grpSpPr>
              <p:sp>
                <p:nvSpPr>
                  <p:cNvPr id="5397" name="AutoShape 33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98" name="AutoShape 33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10" name="Group 3351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029" y="1923"/>
                  <a:ext cx="8" cy="61"/>
                  <a:chOff x="2065" y="2441"/>
                  <a:chExt cx="40" cy="272"/>
                </a:xfrm>
              </p:grpSpPr>
              <p:sp>
                <p:nvSpPr>
                  <p:cNvPr id="5400" name="AutoShape 33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01" name="AutoShape 33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13" name="Group 3354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227" y="1837"/>
                  <a:ext cx="8" cy="68"/>
                  <a:chOff x="1015" y="2428"/>
                  <a:chExt cx="46" cy="372"/>
                </a:xfrm>
              </p:grpSpPr>
              <p:sp>
                <p:nvSpPr>
                  <p:cNvPr id="5403" name="AutoShape 33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428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04" name="AutoShape 33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611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16" name="Group 3357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52" y="1797"/>
                  <a:ext cx="7" cy="82"/>
                  <a:chOff x="1790" y="2461"/>
                  <a:chExt cx="40" cy="447"/>
                </a:xfrm>
              </p:grpSpPr>
              <p:sp>
                <p:nvSpPr>
                  <p:cNvPr id="5406" name="AutoShape 33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07" name="AutoShape 33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17" name="Group 3360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256" y="1835"/>
                  <a:ext cx="7" cy="85"/>
                  <a:chOff x="1151" y="2490"/>
                  <a:chExt cx="40" cy="455"/>
                </a:xfrm>
              </p:grpSpPr>
              <p:sp>
                <p:nvSpPr>
                  <p:cNvPr id="5409" name="AutoShape 33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716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10" name="AutoShape 33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490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20" name="Group 3363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69" y="1778"/>
                  <a:ext cx="7" cy="59"/>
                  <a:chOff x="1914" y="2425"/>
                  <a:chExt cx="40" cy="326"/>
                </a:xfrm>
              </p:grpSpPr>
              <p:sp>
                <p:nvSpPr>
                  <p:cNvPr id="5412" name="AutoShape 33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13" name="AutoShape 33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23" name="Group 3366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285" y="1854"/>
                  <a:ext cx="6" cy="62"/>
                  <a:chOff x="1284" y="2652"/>
                  <a:chExt cx="40" cy="337"/>
                </a:xfrm>
              </p:grpSpPr>
              <p:sp>
                <p:nvSpPr>
                  <p:cNvPr id="5415" name="AutoShape 33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821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16" name="AutoShape 33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652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24" name="Group 3369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37" y="1828"/>
                  <a:ext cx="8" cy="65"/>
                  <a:chOff x="1658" y="2628"/>
                  <a:chExt cx="40" cy="355"/>
                </a:xfrm>
              </p:grpSpPr>
              <p:sp>
                <p:nvSpPr>
                  <p:cNvPr id="5418" name="AutoShape 33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19" name="AutoShape 33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27" name="Group 3372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21" y="1872"/>
                  <a:ext cx="7" cy="23"/>
                  <a:chOff x="1516" y="2835"/>
                  <a:chExt cx="42" cy="123"/>
                </a:xfrm>
              </p:grpSpPr>
              <p:sp>
                <p:nvSpPr>
                  <p:cNvPr id="5421" name="AutoShape 33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22" name="AutoShape 33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30" name="Group 3375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442" y="1751"/>
                  <a:ext cx="7" cy="81"/>
                  <a:chOff x="2195" y="2463"/>
                  <a:chExt cx="40" cy="442"/>
                </a:xfrm>
              </p:grpSpPr>
              <p:sp>
                <p:nvSpPr>
                  <p:cNvPr id="5424" name="AutoShape 33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684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25" name="AutoShape 33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463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31" name="Group 3378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473" y="1765"/>
                  <a:ext cx="8" cy="70"/>
                  <a:chOff x="2329" y="2599"/>
                  <a:chExt cx="43" cy="386"/>
                </a:xfrm>
              </p:grpSpPr>
              <p:sp>
                <p:nvSpPr>
                  <p:cNvPr id="5427" name="AutoShape 33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28" name="AutoShape 33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34" name="Group 3381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81" y="1776"/>
                  <a:ext cx="7" cy="29"/>
                  <a:chOff x="2478" y="2807"/>
                  <a:chExt cx="43" cy="178"/>
                </a:xfrm>
              </p:grpSpPr>
              <p:sp>
                <p:nvSpPr>
                  <p:cNvPr id="5430" name="AutoShape 33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31" name="AutoShape 33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37" name="Group 3384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412" y="1759"/>
                  <a:ext cx="7" cy="49"/>
                  <a:chOff x="2065" y="2441"/>
                  <a:chExt cx="40" cy="272"/>
                </a:xfrm>
              </p:grpSpPr>
              <p:sp>
                <p:nvSpPr>
                  <p:cNvPr id="5433" name="AutoShape 33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34" name="AutoShape 33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38" name="Group 3387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502" y="1790"/>
                  <a:ext cx="7" cy="29"/>
                  <a:chOff x="2478" y="2807"/>
                  <a:chExt cx="43" cy="178"/>
                </a:xfrm>
              </p:grpSpPr>
              <p:sp>
                <p:nvSpPr>
                  <p:cNvPr id="5436" name="AutoShape 33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37" name="AutoShape 33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41" name="Group 3390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527" y="1770"/>
                  <a:ext cx="7" cy="39"/>
                  <a:chOff x="2668" y="2761"/>
                  <a:chExt cx="40" cy="217"/>
                </a:xfrm>
              </p:grpSpPr>
              <p:sp>
                <p:nvSpPr>
                  <p:cNvPr id="5439" name="AutoShape 33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870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40" name="AutoShape 33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761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44" name="Group 3393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156" y="1877"/>
                  <a:ext cx="8" cy="82"/>
                  <a:chOff x="1790" y="2461"/>
                  <a:chExt cx="40" cy="447"/>
                </a:xfrm>
              </p:grpSpPr>
              <p:sp>
                <p:nvSpPr>
                  <p:cNvPr id="5442" name="AutoShape 33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43" name="AutoShape 33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45" name="Group 3396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173" y="1862"/>
                  <a:ext cx="7" cy="59"/>
                  <a:chOff x="1914" y="2425"/>
                  <a:chExt cx="40" cy="326"/>
                </a:xfrm>
              </p:grpSpPr>
              <p:sp>
                <p:nvSpPr>
                  <p:cNvPr id="5445" name="AutoShape 33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46" name="AutoShape 33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48" name="Group 3399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140" y="1914"/>
                  <a:ext cx="8" cy="64"/>
                  <a:chOff x="1658" y="2628"/>
                  <a:chExt cx="40" cy="355"/>
                </a:xfrm>
              </p:grpSpPr>
              <p:sp>
                <p:nvSpPr>
                  <p:cNvPr id="5448" name="AutoShape 34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49" name="AutoShape 34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51" name="Group 3402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124" y="1956"/>
                  <a:ext cx="7" cy="23"/>
                  <a:chOff x="1516" y="2835"/>
                  <a:chExt cx="42" cy="123"/>
                </a:xfrm>
              </p:grpSpPr>
              <p:sp>
                <p:nvSpPr>
                  <p:cNvPr id="5451" name="AutoShape 34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52" name="AutoShape 34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52" name="Group 3405"/>
                <p:cNvGrpSpPr>
                  <a:grpSpLocks noChangeAspect="1"/>
                </p:cNvGrpSpPr>
                <p:nvPr/>
              </p:nvGrpSpPr>
              <p:grpSpPr bwMode="auto">
                <a:xfrm rot="20202982" flipV="1">
                  <a:off x="4184" y="1859"/>
                  <a:ext cx="8" cy="29"/>
                  <a:chOff x="2478" y="2807"/>
                  <a:chExt cx="43" cy="178"/>
                </a:xfrm>
              </p:grpSpPr>
              <p:sp>
                <p:nvSpPr>
                  <p:cNvPr id="5454" name="AutoShape 34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55" name="AutoShape 340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5456" name="Freeform 3408"/>
                <p:cNvSpPr>
                  <a:spLocks noChangeAspect="1"/>
                </p:cNvSpPr>
                <p:nvPr/>
              </p:nvSpPr>
              <p:spPr bwMode="auto">
                <a:xfrm rot="20202982" flipH="1">
                  <a:off x="4427" y="1729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57" name="Freeform 3409"/>
                <p:cNvSpPr>
                  <a:spLocks noChangeAspect="1"/>
                </p:cNvSpPr>
                <p:nvPr/>
              </p:nvSpPr>
              <p:spPr bwMode="auto">
                <a:xfrm rot="20202982" flipH="1">
                  <a:off x="4370" y="1754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58" name="Freeform 3410"/>
                <p:cNvSpPr>
                  <a:spLocks noChangeAspect="1"/>
                </p:cNvSpPr>
                <p:nvPr/>
              </p:nvSpPr>
              <p:spPr bwMode="auto">
                <a:xfrm rot="20202982" flipH="1">
                  <a:off x="4230" y="1814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59" name="Freeform 3411"/>
                <p:cNvSpPr>
                  <a:spLocks noChangeAspect="1"/>
                </p:cNvSpPr>
                <p:nvPr/>
              </p:nvSpPr>
              <p:spPr bwMode="auto">
                <a:xfrm rot="20202982" flipH="1">
                  <a:off x="4174" y="1838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60" name="Freeform 3412"/>
                <p:cNvSpPr>
                  <a:spLocks noChangeAspect="1"/>
                </p:cNvSpPr>
                <p:nvPr/>
              </p:nvSpPr>
              <p:spPr bwMode="auto">
                <a:xfrm rot="20202982" flipH="1">
                  <a:off x="4033" y="1899"/>
                  <a:ext cx="113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61" name="Freeform 3413"/>
                <p:cNvSpPr>
                  <a:spLocks noChangeAspect="1"/>
                </p:cNvSpPr>
                <p:nvPr/>
              </p:nvSpPr>
              <p:spPr bwMode="auto">
                <a:xfrm rot="20202982" flipH="1">
                  <a:off x="3976" y="1923"/>
                  <a:ext cx="113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755" name="Group 3414"/>
              <p:cNvGrpSpPr>
                <a:grpSpLocks noChangeAspect="1"/>
              </p:cNvGrpSpPr>
              <p:nvPr/>
            </p:nvGrpSpPr>
            <p:grpSpPr bwMode="auto">
              <a:xfrm rot="44846" flipH="1">
                <a:off x="848" y="1442"/>
                <a:ext cx="546" cy="80"/>
                <a:chOff x="3351" y="1652"/>
                <a:chExt cx="709" cy="104"/>
              </a:xfrm>
            </p:grpSpPr>
            <p:sp>
              <p:nvSpPr>
                <p:cNvPr id="5463" name="Freeform 3415"/>
                <p:cNvSpPr>
                  <a:spLocks noChangeAspect="1"/>
                </p:cNvSpPr>
                <p:nvPr/>
              </p:nvSpPr>
              <p:spPr bwMode="auto">
                <a:xfrm>
                  <a:off x="3415" y="1652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64" name="Freeform 3416"/>
                <p:cNvSpPr>
                  <a:spLocks noChangeAspect="1"/>
                </p:cNvSpPr>
                <p:nvPr/>
              </p:nvSpPr>
              <p:spPr bwMode="auto">
                <a:xfrm>
                  <a:off x="3351" y="1652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65" name="Freeform 3417"/>
                <p:cNvSpPr>
                  <a:spLocks noChangeAspect="1"/>
                </p:cNvSpPr>
                <p:nvPr/>
              </p:nvSpPr>
              <p:spPr bwMode="auto">
                <a:xfrm>
                  <a:off x="3628" y="1652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66" name="Freeform 3418"/>
                <p:cNvSpPr>
                  <a:spLocks noChangeAspect="1"/>
                </p:cNvSpPr>
                <p:nvPr/>
              </p:nvSpPr>
              <p:spPr bwMode="auto">
                <a:xfrm>
                  <a:off x="3566" y="1652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67" name="Freeform 3419"/>
                <p:cNvSpPr>
                  <a:spLocks noChangeAspect="1"/>
                </p:cNvSpPr>
                <p:nvPr/>
              </p:nvSpPr>
              <p:spPr bwMode="auto">
                <a:xfrm>
                  <a:off x="3842" y="1652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68" name="Freeform 3420"/>
                <p:cNvSpPr>
                  <a:spLocks noChangeAspect="1"/>
                </p:cNvSpPr>
                <p:nvPr/>
              </p:nvSpPr>
              <p:spPr bwMode="auto">
                <a:xfrm>
                  <a:off x="3780" y="1652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3758" name="Group 3421"/>
                <p:cNvGrpSpPr>
                  <a:grpSpLocks noChangeAspect="1"/>
                </p:cNvGrpSpPr>
                <p:nvPr/>
              </p:nvGrpSpPr>
              <p:grpSpPr bwMode="auto">
                <a:xfrm>
                  <a:off x="3520" y="1653"/>
                  <a:ext cx="8" cy="68"/>
                  <a:chOff x="1015" y="2428"/>
                  <a:chExt cx="46" cy="372"/>
                </a:xfrm>
              </p:grpSpPr>
              <p:sp>
                <p:nvSpPr>
                  <p:cNvPr id="5470" name="AutoShape 34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428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71" name="AutoShape 34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611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59" name="Group 3424"/>
                <p:cNvGrpSpPr>
                  <a:grpSpLocks noChangeAspect="1"/>
                </p:cNvGrpSpPr>
                <p:nvPr/>
              </p:nvGrpSpPr>
              <p:grpSpPr bwMode="auto">
                <a:xfrm>
                  <a:off x="3648" y="1665"/>
                  <a:ext cx="7" cy="82"/>
                  <a:chOff x="1790" y="2461"/>
                  <a:chExt cx="40" cy="447"/>
                </a:xfrm>
              </p:grpSpPr>
              <p:sp>
                <p:nvSpPr>
                  <p:cNvPr id="5473" name="AutoShape 34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74" name="AutoShape 34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62" name="Group 3427"/>
                <p:cNvGrpSpPr>
                  <a:grpSpLocks noChangeAspect="1"/>
                </p:cNvGrpSpPr>
                <p:nvPr/>
              </p:nvGrpSpPr>
              <p:grpSpPr bwMode="auto">
                <a:xfrm>
                  <a:off x="3544" y="1662"/>
                  <a:ext cx="7" cy="85"/>
                  <a:chOff x="1151" y="2490"/>
                  <a:chExt cx="40" cy="455"/>
                </a:xfrm>
              </p:grpSpPr>
              <p:sp>
                <p:nvSpPr>
                  <p:cNvPr id="5476" name="AutoShape 34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716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77" name="AutoShape 34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490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65" name="Group 3430"/>
                <p:cNvGrpSpPr>
                  <a:grpSpLocks noChangeAspect="1"/>
                </p:cNvGrpSpPr>
                <p:nvPr/>
              </p:nvGrpSpPr>
              <p:grpSpPr bwMode="auto">
                <a:xfrm>
                  <a:off x="3676" y="1655"/>
                  <a:ext cx="7" cy="59"/>
                  <a:chOff x="1914" y="2425"/>
                  <a:chExt cx="40" cy="326"/>
                </a:xfrm>
              </p:grpSpPr>
              <p:sp>
                <p:nvSpPr>
                  <p:cNvPr id="5479" name="AutoShape 34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80" name="AutoShape 34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66" name="Group 3433"/>
                <p:cNvGrpSpPr>
                  <a:grpSpLocks noChangeAspect="1"/>
                </p:cNvGrpSpPr>
                <p:nvPr/>
              </p:nvGrpSpPr>
              <p:grpSpPr bwMode="auto">
                <a:xfrm>
                  <a:off x="3568" y="1691"/>
                  <a:ext cx="6" cy="62"/>
                  <a:chOff x="1284" y="2652"/>
                  <a:chExt cx="40" cy="337"/>
                </a:xfrm>
              </p:grpSpPr>
              <p:sp>
                <p:nvSpPr>
                  <p:cNvPr id="5482" name="AutoShape 34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821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83" name="AutoShape 34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652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69" name="Group 3436"/>
                <p:cNvGrpSpPr>
                  <a:grpSpLocks noChangeAspect="1"/>
                </p:cNvGrpSpPr>
                <p:nvPr/>
              </p:nvGrpSpPr>
              <p:grpSpPr bwMode="auto">
                <a:xfrm>
                  <a:off x="3625" y="1688"/>
                  <a:ext cx="8" cy="65"/>
                  <a:chOff x="1658" y="2628"/>
                  <a:chExt cx="40" cy="355"/>
                </a:xfrm>
              </p:grpSpPr>
              <p:sp>
                <p:nvSpPr>
                  <p:cNvPr id="5485" name="AutoShape 34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86" name="AutoShape 34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72" name="Group 3439"/>
                <p:cNvGrpSpPr>
                  <a:grpSpLocks noChangeAspect="1"/>
                </p:cNvGrpSpPr>
                <p:nvPr/>
              </p:nvGrpSpPr>
              <p:grpSpPr bwMode="auto">
                <a:xfrm>
                  <a:off x="3602" y="1724"/>
                  <a:ext cx="7" cy="23"/>
                  <a:chOff x="1516" y="2835"/>
                  <a:chExt cx="42" cy="123"/>
                </a:xfrm>
              </p:grpSpPr>
              <p:sp>
                <p:nvSpPr>
                  <p:cNvPr id="5488" name="AutoShape 34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89" name="AutoShape 34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73" name="Group 3442"/>
                <p:cNvGrpSpPr>
                  <a:grpSpLocks noChangeAspect="1"/>
                </p:cNvGrpSpPr>
                <p:nvPr/>
              </p:nvGrpSpPr>
              <p:grpSpPr bwMode="auto">
                <a:xfrm>
                  <a:off x="3749" y="1658"/>
                  <a:ext cx="7" cy="81"/>
                  <a:chOff x="2195" y="2463"/>
                  <a:chExt cx="40" cy="442"/>
                </a:xfrm>
              </p:grpSpPr>
              <p:sp>
                <p:nvSpPr>
                  <p:cNvPr id="5491" name="AutoShape 34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684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92" name="AutoShape 34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463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76" name="Group 3445"/>
                <p:cNvGrpSpPr>
                  <a:grpSpLocks noChangeAspect="1"/>
                </p:cNvGrpSpPr>
                <p:nvPr/>
              </p:nvGrpSpPr>
              <p:grpSpPr bwMode="auto">
                <a:xfrm>
                  <a:off x="3774" y="1684"/>
                  <a:ext cx="8" cy="70"/>
                  <a:chOff x="2329" y="2599"/>
                  <a:chExt cx="43" cy="386"/>
                </a:xfrm>
              </p:grpSpPr>
              <p:sp>
                <p:nvSpPr>
                  <p:cNvPr id="5494" name="AutoShape 34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95" name="AutoShape 34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79" name="Group 3448"/>
                <p:cNvGrpSpPr>
                  <a:grpSpLocks noChangeAspect="1"/>
                </p:cNvGrpSpPr>
                <p:nvPr/>
              </p:nvGrpSpPr>
              <p:grpSpPr bwMode="auto">
                <a:xfrm>
                  <a:off x="3693" y="1659"/>
                  <a:ext cx="7" cy="29"/>
                  <a:chOff x="2478" y="2807"/>
                  <a:chExt cx="43" cy="178"/>
                </a:xfrm>
              </p:grpSpPr>
              <p:sp>
                <p:nvSpPr>
                  <p:cNvPr id="5497" name="AutoShape 34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98" name="AutoShape 34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80" name="Group 3451"/>
                <p:cNvGrpSpPr>
                  <a:grpSpLocks noChangeAspect="1"/>
                </p:cNvGrpSpPr>
                <p:nvPr/>
              </p:nvGrpSpPr>
              <p:grpSpPr bwMode="auto">
                <a:xfrm>
                  <a:off x="3725" y="1655"/>
                  <a:ext cx="7" cy="49"/>
                  <a:chOff x="2065" y="2441"/>
                  <a:chExt cx="40" cy="272"/>
                </a:xfrm>
              </p:grpSpPr>
              <p:sp>
                <p:nvSpPr>
                  <p:cNvPr id="5500" name="AutoShape 34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01" name="AutoShape 34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83" name="Group 3454"/>
                <p:cNvGrpSpPr>
                  <a:grpSpLocks noChangeAspect="1"/>
                </p:cNvGrpSpPr>
                <p:nvPr/>
              </p:nvGrpSpPr>
              <p:grpSpPr bwMode="auto">
                <a:xfrm>
                  <a:off x="3799" y="1720"/>
                  <a:ext cx="7" cy="29"/>
                  <a:chOff x="2478" y="2807"/>
                  <a:chExt cx="43" cy="178"/>
                </a:xfrm>
              </p:grpSpPr>
              <p:sp>
                <p:nvSpPr>
                  <p:cNvPr id="5503" name="AutoShape 34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04" name="AutoShape 34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86" name="Group 3457"/>
                <p:cNvGrpSpPr>
                  <a:grpSpLocks noChangeAspect="1"/>
                </p:cNvGrpSpPr>
                <p:nvPr/>
              </p:nvGrpSpPr>
              <p:grpSpPr bwMode="auto">
                <a:xfrm>
                  <a:off x="3898" y="1655"/>
                  <a:ext cx="9" cy="41"/>
                  <a:chOff x="3094" y="2443"/>
                  <a:chExt cx="40" cy="183"/>
                </a:xfrm>
              </p:grpSpPr>
              <p:sp>
                <p:nvSpPr>
                  <p:cNvPr id="5506" name="AutoShape 3458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3094" y="2443"/>
                    <a:ext cx="40" cy="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07" name="AutoShape 345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3094" y="2534"/>
                    <a:ext cx="40" cy="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87" name="Group 3460"/>
                <p:cNvGrpSpPr>
                  <a:grpSpLocks noChangeAspect="1"/>
                </p:cNvGrpSpPr>
                <p:nvPr/>
              </p:nvGrpSpPr>
              <p:grpSpPr bwMode="auto">
                <a:xfrm>
                  <a:off x="3878" y="1655"/>
                  <a:ext cx="9" cy="75"/>
                  <a:chOff x="2978" y="2432"/>
                  <a:chExt cx="46" cy="375"/>
                </a:xfrm>
              </p:grpSpPr>
              <p:sp>
                <p:nvSpPr>
                  <p:cNvPr id="5509" name="AutoShape 34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78" y="2619"/>
                    <a:ext cx="46" cy="18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10" name="AutoShape 34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78" y="2432"/>
                    <a:ext cx="46" cy="18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90" name="Group 3463"/>
                <p:cNvGrpSpPr>
                  <a:grpSpLocks noChangeAspect="1"/>
                </p:cNvGrpSpPr>
                <p:nvPr/>
              </p:nvGrpSpPr>
              <p:grpSpPr bwMode="auto">
                <a:xfrm>
                  <a:off x="3854" y="1670"/>
                  <a:ext cx="7" cy="80"/>
                  <a:chOff x="2832" y="2516"/>
                  <a:chExt cx="43" cy="436"/>
                </a:xfrm>
              </p:grpSpPr>
              <p:sp>
                <p:nvSpPr>
                  <p:cNvPr id="5512" name="AutoShape 3464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832" y="2516"/>
                    <a:ext cx="43" cy="21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13" name="AutoShape 3465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832" y="2734"/>
                    <a:ext cx="43" cy="21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93" name="Group 3466"/>
                <p:cNvGrpSpPr>
                  <a:grpSpLocks noChangeAspect="1"/>
                </p:cNvGrpSpPr>
                <p:nvPr/>
              </p:nvGrpSpPr>
              <p:grpSpPr bwMode="auto">
                <a:xfrm>
                  <a:off x="3828" y="1711"/>
                  <a:ext cx="7" cy="39"/>
                  <a:chOff x="2668" y="2761"/>
                  <a:chExt cx="40" cy="217"/>
                </a:xfrm>
              </p:grpSpPr>
              <p:sp>
                <p:nvSpPr>
                  <p:cNvPr id="5515" name="AutoShape 34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870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16" name="AutoShape 34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761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94" name="Group 3469"/>
                <p:cNvGrpSpPr>
                  <a:grpSpLocks noChangeAspect="1"/>
                </p:cNvGrpSpPr>
                <p:nvPr/>
              </p:nvGrpSpPr>
              <p:grpSpPr bwMode="auto">
                <a:xfrm flipV="1">
                  <a:off x="3982" y="1673"/>
                  <a:ext cx="7" cy="81"/>
                  <a:chOff x="3217" y="3037"/>
                  <a:chExt cx="46" cy="372"/>
                </a:xfrm>
              </p:grpSpPr>
              <p:sp>
                <p:nvSpPr>
                  <p:cNvPr id="5518" name="AutoShape 34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17" y="3037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19" name="AutoShape 34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17" y="3220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97" name="Group 3472"/>
                <p:cNvGrpSpPr>
                  <a:grpSpLocks noChangeAspect="1"/>
                </p:cNvGrpSpPr>
                <p:nvPr/>
              </p:nvGrpSpPr>
              <p:grpSpPr bwMode="auto">
                <a:xfrm>
                  <a:off x="3955" y="1653"/>
                  <a:ext cx="9" cy="80"/>
                  <a:chOff x="3353" y="3099"/>
                  <a:chExt cx="40" cy="455"/>
                </a:xfrm>
              </p:grpSpPr>
              <p:sp>
                <p:nvSpPr>
                  <p:cNvPr id="5521" name="AutoShape 34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53" y="3325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22" name="AutoShape 34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53" y="3099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00" name="Group 3475"/>
                <p:cNvGrpSpPr>
                  <a:grpSpLocks noChangeAspect="1"/>
                </p:cNvGrpSpPr>
                <p:nvPr/>
              </p:nvGrpSpPr>
              <p:grpSpPr bwMode="auto">
                <a:xfrm>
                  <a:off x="3934" y="1654"/>
                  <a:ext cx="8" cy="48"/>
                  <a:chOff x="3486" y="3261"/>
                  <a:chExt cx="40" cy="337"/>
                </a:xfrm>
              </p:grpSpPr>
              <p:sp>
                <p:nvSpPr>
                  <p:cNvPr id="5524" name="AutoShape 34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86" y="3430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25" name="AutoShape 34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86" y="3261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01" name="Group 3478"/>
                <p:cNvGrpSpPr>
                  <a:grpSpLocks noChangeAspect="1"/>
                </p:cNvGrpSpPr>
                <p:nvPr/>
              </p:nvGrpSpPr>
              <p:grpSpPr bwMode="auto">
                <a:xfrm>
                  <a:off x="4004" y="1703"/>
                  <a:ext cx="7" cy="49"/>
                  <a:chOff x="2065" y="2441"/>
                  <a:chExt cx="40" cy="272"/>
                </a:xfrm>
              </p:grpSpPr>
              <p:sp>
                <p:nvSpPr>
                  <p:cNvPr id="5527" name="AutoShape 34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28" name="AutoShape 34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04" name="Group 3481"/>
                <p:cNvGrpSpPr>
                  <a:grpSpLocks noChangeAspect="1"/>
                </p:cNvGrpSpPr>
                <p:nvPr/>
              </p:nvGrpSpPr>
              <p:grpSpPr bwMode="auto">
                <a:xfrm flipV="1">
                  <a:off x="4034" y="1716"/>
                  <a:ext cx="9" cy="33"/>
                  <a:chOff x="2815" y="1923"/>
                  <a:chExt cx="40" cy="217"/>
                </a:xfrm>
              </p:grpSpPr>
              <p:sp>
                <p:nvSpPr>
                  <p:cNvPr id="5530" name="AutoShape 34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2032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31" name="AutoShape 34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1923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07" name="Group 3484"/>
                <p:cNvGrpSpPr>
                  <a:grpSpLocks noChangeAspect="1"/>
                </p:cNvGrpSpPr>
                <p:nvPr/>
              </p:nvGrpSpPr>
              <p:grpSpPr bwMode="auto">
                <a:xfrm>
                  <a:off x="3437" y="1661"/>
                  <a:ext cx="8" cy="82"/>
                  <a:chOff x="1790" y="2461"/>
                  <a:chExt cx="40" cy="447"/>
                </a:xfrm>
              </p:grpSpPr>
              <p:sp>
                <p:nvSpPr>
                  <p:cNvPr id="5533" name="AutoShape 34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34" name="AutoShape 34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08" name="Group 3487"/>
                <p:cNvGrpSpPr>
                  <a:grpSpLocks noChangeAspect="1"/>
                </p:cNvGrpSpPr>
                <p:nvPr/>
              </p:nvGrpSpPr>
              <p:grpSpPr bwMode="auto">
                <a:xfrm>
                  <a:off x="3462" y="1655"/>
                  <a:ext cx="7" cy="59"/>
                  <a:chOff x="1914" y="2425"/>
                  <a:chExt cx="40" cy="326"/>
                </a:xfrm>
              </p:grpSpPr>
              <p:sp>
                <p:nvSpPr>
                  <p:cNvPr id="5536" name="AutoShape 34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37" name="AutoShape 34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11" name="Group 3490"/>
                <p:cNvGrpSpPr>
                  <a:grpSpLocks noChangeAspect="1"/>
                </p:cNvGrpSpPr>
                <p:nvPr/>
              </p:nvGrpSpPr>
              <p:grpSpPr bwMode="auto">
                <a:xfrm>
                  <a:off x="3411" y="1690"/>
                  <a:ext cx="8" cy="64"/>
                  <a:chOff x="1658" y="2628"/>
                  <a:chExt cx="40" cy="355"/>
                </a:xfrm>
              </p:grpSpPr>
              <p:sp>
                <p:nvSpPr>
                  <p:cNvPr id="5539" name="AutoShape 34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40" name="AutoShape 34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14" name="Group 3493"/>
                <p:cNvGrpSpPr>
                  <a:grpSpLocks noChangeAspect="1"/>
                </p:cNvGrpSpPr>
                <p:nvPr/>
              </p:nvGrpSpPr>
              <p:grpSpPr bwMode="auto">
                <a:xfrm>
                  <a:off x="3388" y="1723"/>
                  <a:ext cx="7" cy="23"/>
                  <a:chOff x="1516" y="2835"/>
                  <a:chExt cx="42" cy="123"/>
                </a:xfrm>
              </p:grpSpPr>
              <p:sp>
                <p:nvSpPr>
                  <p:cNvPr id="5542" name="AutoShape 34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43" name="AutoShape 34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15" name="Group 3496"/>
                <p:cNvGrpSpPr>
                  <a:grpSpLocks noChangeAspect="1"/>
                </p:cNvGrpSpPr>
                <p:nvPr/>
              </p:nvGrpSpPr>
              <p:grpSpPr bwMode="auto">
                <a:xfrm flipV="1">
                  <a:off x="3480" y="1658"/>
                  <a:ext cx="8" cy="29"/>
                  <a:chOff x="2478" y="2807"/>
                  <a:chExt cx="43" cy="178"/>
                </a:xfrm>
              </p:grpSpPr>
              <p:sp>
                <p:nvSpPr>
                  <p:cNvPr id="5545" name="AutoShape 34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46" name="AutoShape 3498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5547" name="Freeform 3499"/>
                <p:cNvSpPr>
                  <a:spLocks noChangeAspect="1"/>
                </p:cNvSpPr>
                <p:nvPr/>
              </p:nvSpPr>
              <p:spPr bwMode="auto">
                <a:xfrm flipH="1">
                  <a:off x="3949" y="1652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48" name="Freeform 3500"/>
                <p:cNvSpPr>
                  <a:spLocks noChangeAspect="1"/>
                </p:cNvSpPr>
                <p:nvPr/>
              </p:nvSpPr>
              <p:spPr bwMode="auto">
                <a:xfrm flipH="1">
                  <a:off x="3887" y="1652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49" name="Freeform 3501"/>
                <p:cNvSpPr>
                  <a:spLocks noChangeAspect="1"/>
                </p:cNvSpPr>
                <p:nvPr/>
              </p:nvSpPr>
              <p:spPr bwMode="auto">
                <a:xfrm flipH="1">
                  <a:off x="3735" y="1652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0" name="Freeform 3502"/>
                <p:cNvSpPr>
                  <a:spLocks noChangeAspect="1"/>
                </p:cNvSpPr>
                <p:nvPr/>
              </p:nvSpPr>
              <p:spPr bwMode="auto">
                <a:xfrm flipH="1">
                  <a:off x="3673" y="1652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1" name="Freeform 3503"/>
                <p:cNvSpPr>
                  <a:spLocks noChangeAspect="1"/>
                </p:cNvSpPr>
                <p:nvPr/>
              </p:nvSpPr>
              <p:spPr bwMode="auto">
                <a:xfrm flipH="1">
                  <a:off x="3521" y="1652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2" name="Freeform 3504"/>
                <p:cNvSpPr>
                  <a:spLocks noChangeAspect="1"/>
                </p:cNvSpPr>
                <p:nvPr/>
              </p:nvSpPr>
              <p:spPr bwMode="auto">
                <a:xfrm flipH="1">
                  <a:off x="3460" y="1652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818" name="Group 3505"/>
              <p:cNvGrpSpPr>
                <a:grpSpLocks noChangeAspect="1"/>
              </p:cNvGrpSpPr>
              <p:nvPr/>
            </p:nvGrpSpPr>
            <p:grpSpPr bwMode="auto">
              <a:xfrm rot="20247829" flipH="1">
                <a:off x="835" y="1218"/>
                <a:ext cx="507" cy="273"/>
                <a:chOff x="3885" y="1047"/>
                <a:chExt cx="659" cy="357"/>
              </a:xfrm>
            </p:grpSpPr>
            <p:sp>
              <p:nvSpPr>
                <p:cNvPr id="5554" name="Freeform 3506"/>
                <p:cNvSpPr>
                  <a:spLocks noChangeAspect="1"/>
                </p:cNvSpPr>
                <p:nvPr/>
              </p:nvSpPr>
              <p:spPr bwMode="auto">
                <a:xfrm rot="-22997018">
                  <a:off x="3944" y="1260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5" name="Freeform 3507"/>
                <p:cNvSpPr>
                  <a:spLocks noChangeAspect="1"/>
                </p:cNvSpPr>
                <p:nvPr/>
              </p:nvSpPr>
              <p:spPr bwMode="auto">
                <a:xfrm rot="-22997018">
                  <a:off x="3885" y="1285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6" name="Freeform 3508"/>
                <p:cNvSpPr>
                  <a:spLocks noChangeAspect="1"/>
                </p:cNvSpPr>
                <p:nvPr/>
              </p:nvSpPr>
              <p:spPr bwMode="auto">
                <a:xfrm rot="-22997018">
                  <a:off x="4139" y="1176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7" name="Freeform 3509"/>
                <p:cNvSpPr>
                  <a:spLocks noChangeAspect="1"/>
                </p:cNvSpPr>
                <p:nvPr/>
              </p:nvSpPr>
              <p:spPr bwMode="auto">
                <a:xfrm rot="-22997018">
                  <a:off x="4083" y="1200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8" name="Freeform 3510"/>
                <p:cNvSpPr>
                  <a:spLocks noChangeAspect="1"/>
                </p:cNvSpPr>
                <p:nvPr/>
              </p:nvSpPr>
              <p:spPr bwMode="auto">
                <a:xfrm rot="-22997018">
                  <a:off x="4336" y="1091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9" name="Freeform 3511"/>
                <p:cNvSpPr>
                  <a:spLocks noChangeAspect="1"/>
                </p:cNvSpPr>
                <p:nvPr/>
              </p:nvSpPr>
              <p:spPr bwMode="auto">
                <a:xfrm rot="-22997018">
                  <a:off x="4279" y="1116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3821" name="Group 3512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3902" y="1346"/>
                  <a:ext cx="8" cy="58"/>
                  <a:chOff x="2329" y="2599"/>
                  <a:chExt cx="43" cy="386"/>
                </a:xfrm>
              </p:grpSpPr>
              <p:sp>
                <p:nvSpPr>
                  <p:cNvPr id="5561" name="AutoShape 35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62" name="AutoShape 35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22" name="Group 3515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038" y="1242"/>
                  <a:ext cx="8" cy="68"/>
                  <a:chOff x="1015" y="2428"/>
                  <a:chExt cx="46" cy="372"/>
                </a:xfrm>
              </p:grpSpPr>
              <p:sp>
                <p:nvSpPr>
                  <p:cNvPr id="5564" name="AutoShape 35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428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65" name="AutoShape 35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15" y="2611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25" name="Group 3518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163" y="1201"/>
                  <a:ext cx="7" cy="82"/>
                  <a:chOff x="1790" y="2461"/>
                  <a:chExt cx="40" cy="447"/>
                </a:xfrm>
              </p:grpSpPr>
              <p:sp>
                <p:nvSpPr>
                  <p:cNvPr id="5567" name="AutoShape 35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68" name="AutoShape 35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28" name="Group 3521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067" y="1240"/>
                  <a:ext cx="7" cy="85"/>
                  <a:chOff x="1151" y="2490"/>
                  <a:chExt cx="40" cy="455"/>
                </a:xfrm>
              </p:grpSpPr>
              <p:sp>
                <p:nvSpPr>
                  <p:cNvPr id="5570" name="AutoShape 35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716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71" name="AutoShape 35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51" y="2490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29" name="Group 3524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180" y="1182"/>
                  <a:ext cx="7" cy="59"/>
                  <a:chOff x="1914" y="2425"/>
                  <a:chExt cx="40" cy="326"/>
                </a:xfrm>
              </p:grpSpPr>
              <p:sp>
                <p:nvSpPr>
                  <p:cNvPr id="5573" name="AutoShape 35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74" name="AutoShape 35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32" name="Group 3527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096" y="1258"/>
                  <a:ext cx="6" cy="62"/>
                  <a:chOff x="1284" y="2652"/>
                  <a:chExt cx="40" cy="337"/>
                </a:xfrm>
              </p:grpSpPr>
              <p:sp>
                <p:nvSpPr>
                  <p:cNvPr id="5576" name="AutoShape 35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821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77" name="AutoShape 35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84" y="2652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35" name="Group 3530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148" y="1232"/>
                  <a:ext cx="8" cy="65"/>
                  <a:chOff x="1658" y="2628"/>
                  <a:chExt cx="40" cy="355"/>
                </a:xfrm>
              </p:grpSpPr>
              <p:sp>
                <p:nvSpPr>
                  <p:cNvPr id="5579" name="AutoShape 35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80" name="AutoShape 35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36" name="Group 3533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132" y="1276"/>
                  <a:ext cx="7" cy="23"/>
                  <a:chOff x="1516" y="2835"/>
                  <a:chExt cx="42" cy="123"/>
                </a:xfrm>
              </p:grpSpPr>
              <p:sp>
                <p:nvSpPr>
                  <p:cNvPr id="5582" name="AutoShape 35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83" name="AutoShape 35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39" name="Group 3536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253" y="1155"/>
                  <a:ext cx="7" cy="81"/>
                  <a:chOff x="2195" y="2463"/>
                  <a:chExt cx="40" cy="442"/>
                </a:xfrm>
              </p:grpSpPr>
              <p:sp>
                <p:nvSpPr>
                  <p:cNvPr id="5585" name="AutoShape 35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684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86" name="AutoShape 35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463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42" name="Group 3539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284" y="1170"/>
                  <a:ext cx="8" cy="70"/>
                  <a:chOff x="2329" y="2599"/>
                  <a:chExt cx="43" cy="386"/>
                </a:xfrm>
              </p:grpSpPr>
              <p:sp>
                <p:nvSpPr>
                  <p:cNvPr id="5588" name="AutoShape 35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89" name="AutoShape 35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43" name="Group 3542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192" y="1180"/>
                  <a:ext cx="7" cy="29"/>
                  <a:chOff x="2478" y="2807"/>
                  <a:chExt cx="43" cy="178"/>
                </a:xfrm>
              </p:grpSpPr>
              <p:sp>
                <p:nvSpPr>
                  <p:cNvPr id="5591" name="AutoShape 35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92" name="AutoShape 35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46" name="Group 3545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223" y="1163"/>
                  <a:ext cx="7" cy="49"/>
                  <a:chOff x="2065" y="2441"/>
                  <a:chExt cx="40" cy="272"/>
                </a:xfrm>
              </p:grpSpPr>
              <p:sp>
                <p:nvSpPr>
                  <p:cNvPr id="5594" name="AutoShape 35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95" name="AutoShape 35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49" name="Group 3548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13" y="1194"/>
                  <a:ext cx="7" cy="29"/>
                  <a:chOff x="2478" y="2807"/>
                  <a:chExt cx="43" cy="178"/>
                </a:xfrm>
              </p:grpSpPr>
              <p:sp>
                <p:nvSpPr>
                  <p:cNvPr id="5597" name="AutoShape 35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98" name="AutoShape 35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50" name="Group 3551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81" y="1095"/>
                  <a:ext cx="9" cy="41"/>
                  <a:chOff x="3094" y="2443"/>
                  <a:chExt cx="40" cy="183"/>
                </a:xfrm>
              </p:grpSpPr>
              <p:sp>
                <p:nvSpPr>
                  <p:cNvPr id="5600" name="AutoShape 355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3094" y="2443"/>
                    <a:ext cx="40" cy="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01" name="AutoShape 3553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3094" y="2534"/>
                    <a:ext cx="40" cy="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53" name="Group 3554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69" y="1101"/>
                  <a:ext cx="9" cy="75"/>
                  <a:chOff x="2978" y="2432"/>
                  <a:chExt cx="46" cy="375"/>
                </a:xfrm>
              </p:grpSpPr>
              <p:sp>
                <p:nvSpPr>
                  <p:cNvPr id="5603" name="AutoShape 35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78" y="2619"/>
                    <a:ext cx="46" cy="18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04" name="AutoShape 35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78" y="2432"/>
                    <a:ext cx="46" cy="18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56" name="Group 3557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54" y="1125"/>
                  <a:ext cx="7" cy="80"/>
                  <a:chOff x="2832" y="2516"/>
                  <a:chExt cx="43" cy="436"/>
                </a:xfrm>
              </p:grpSpPr>
              <p:sp>
                <p:nvSpPr>
                  <p:cNvPr id="5606" name="AutoShape 3558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832" y="2516"/>
                    <a:ext cx="43" cy="21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07" name="AutoShape 355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832" y="2734"/>
                    <a:ext cx="43" cy="21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57" name="Group 3560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338" y="1174"/>
                  <a:ext cx="7" cy="39"/>
                  <a:chOff x="2668" y="2761"/>
                  <a:chExt cx="40" cy="217"/>
                </a:xfrm>
              </p:grpSpPr>
              <p:sp>
                <p:nvSpPr>
                  <p:cNvPr id="5609" name="AutoShape 35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870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10" name="AutoShape 35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68" y="2761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58" name="Group 3563"/>
                <p:cNvGrpSpPr>
                  <a:grpSpLocks noChangeAspect="1"/>
                </p:cNvGrpSpPr>
                <p:nvPr/>
              </p:nvGrpSpPr>
              <p:grpSpPr bwMode="auto">
                <a:xfrm rot="20202982" flipV="1">
                  <a:off x="4473" y="1077"/>
                  <a:ext cx="7" cy="81"/>
                  <a:chOff x="3217" y="3037"/>
                  <a:chExt cx="46" cy="372"/>
                </a:xfrm>
              </p:grpSpPr>
              <p:sp>
                <p:nvSpPr>
                  <p:cNvPr id="5612" name="AutoShape 35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17" y="3037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13" name="AutoShape 35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17" y="3220"/>
                    <a:ext cx="46" cy="1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61" name="Group 3566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440" y="1069"/>
                  <a:ext cx="9" cy="80"/>
                  <a:chOff x="3353" y="3099"/>
                  <a:chExt cx="40" cy="455"/>
                </a:xfrm>
              </p:grpSpPr>
              <p:sp>
                <p:nvSpPr>
                  <p:cNvPr id="5615" name="AutoShape 35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53" y="3325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16" name="AutoShape 35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53" y="3099"/>
                    <a:ext cx="40" cy="22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64" name="Group 3569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414" y="1080"/>
                  <a:ext cx="8" cy="48"/>
                  <a:chOff x="3486" y="3261"/>
                  <a:chExt cx="40" cy="337"/>
                </a:xfrm>
              </p:grpSpPr>
              <p:sp>
                <p:nvSpPr>
                  <p:cNvPr id="5618" name="AutoShape 35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86" y="3430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19" name="AutoShape 35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86" y="3261"/>
                    <a:ext cx="40" cy="16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65" name="Group 3572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4501" y="1105"/>
                  <a:ext cx="7" cy="49"/>
                  <a:chOff x="2065" y="2441"/>
                  <a:chExt cx="40" cy="272"/>
                </a:xfrm>
              </p:grpSpPr>
              <p:sp>
                <p:nvSpPr>
                  <p:cNvPr id="5621" name="AutoShape 35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22" name="AutoShape 35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68" name="Group 3575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3967" y="1281"/>
                  <a:ext cx="8" cy="82"/>
                  <a:chOff x="1790" y="2461"/>
                  <a:chExt cx="40" cy="447"/>
                </a:xfrm>
              </p:grpSpPr>
              <p:sp>
                <p:nvSpPr>
                  <p:cNvPr id="5624" name="AutoShape 35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461"/>
                    <a:ext cx="40" cy="22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25" name="AutoShape 35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90" y="2684"/>
                    <a:ext cx="40" cy="22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71" name="Group 3578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3984" y="1267"/>
                  <a:ext cx="7" cy="59"/>
                  <a:chOff x="1914" y="2425"/>
                  <a:chExt cx="40" cy="326"/>
                </a:xfrm>
              </p:grpSpPr>
              <p:sp>
                <p:nvSpPr>
                  <p:cNvPr id="5627" name="AutoShape 35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425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28" name="AutoShape 35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14" y="2588"/>
                    <a:ext cx="40" cy="163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72" name="Group 3581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3951" y="1319"/>
                  <a:ext cx="8" cy="64"/>
                  <a:chOff x="1658" y="2628"/>
                  <a:chExt cx="40" cy="355"/>
                </a:xfrm>
              </p:grpSpPr>
              <p:sp>
                <p:nvSpPr>
                  <p:cNvPr id="5630" name="AutoShape 35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628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31" name="AutoShape 35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8" y="2805"/>
                    <a:ext cx="40" cy="17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75" name="Group 3584"/>
                <p:cNvGrpSpPr>
                  <a:grpSpLocks noChangeAspect="1"/>
                </p:cNvGrpSpPr>
                <p:nvPr/>
              </p:nvGrpSpPr>
              <p:grpSpPr bwMode="auto">
                <a:xfrm rot="-22997018">
                  <a:off x="3935" y="1360"/>
                  <a:ext cx="7" cy="23"/>
                  <a:chOff x="1516" y="2835"/>
                  <a:chExt cx="42" cy="123"/>
                </a:xfrm>
              </p:grpSpPr>
              <p:sp>
                <p:nvSpPr>
                  <p:cNvPr id="5633" name="AutoShape 35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97"/>
                    <a:ext cx="42" cy="6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34" name="AutoShape 35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516" y="2835"/>
                    <a:ext cx="42" cy="6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78" name="Group 3587"/>
                <p:cNvGrpSpPr>
                  <a:grpSpLocks noChangeAspect="1"/>
                </p:cNvGrpSpPr>
                <p:nvPr/>
              </p:nvGrpSpPr>
              <p:grpSpPr bwMode="auto">
                <a:xfrm rot="20202982" flipV="1">
                  <a:off x="3995" y="1264"/>
                  <a:ext cx="8" cy="29"/>
                  <a:chOff x="2478" y="2807"/>
                  <a:chExt cx="43" cy="178"/>
                </a:xfrm>
              </p:grpSpPr>
              <p:sp>
                <p:nvSpPr>
                  <p:cNvPr id="5636" name="AutoShape 35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37" name="AutoShape 358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5638" name="Freeform 3590"/>
                <p:cNvSpPr>
                  <a:spLocks noChangeAspect="1"/>
                </p:cNvSpPr>
                <p:nvPr/>
              </p:nvSpPr>
              <p:spPr bwMode="auto">
                <a:xfrm rot="20202982" flipH="1">
                  <a:off x="4441" y="1047"/>
                  <a:ext cx="103" cy="132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39" name="Freeform 3591"/>
                <p:cNvSpPr>
                  <a:spLocks noChangeAspect="1"/>
                </p:cNvSpPr>
                <p:nvPr/>
              </p:nvSpPr>
              <p:spPr bwMode="auto">
                <a:xfrm rot="20202982" flipH="1">
                  <a:off x="4377" y="1074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40" name="Freeform 3592"/>
                <p:cNvSpPr>
                  <a:spLocks noChangeAspect="1"/>
                </p:cNvSpPr>
                <p:nvPr/>
              </p:nvSpPr>
              <p:spPr bwMode="auto">
                <a:xfrm rot="20202982" flipH="1">
                  <a:off x="4238" y="1134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41" name="Freeform 3593"/>
                <p:cNvSpPr>
                  <a:spLocks noChangeAspect="1"/>
                </p:cNvSpPr>
                <p:nvPr/>
              </p:nvSpPr>
              <p:spPr bwMode="auto">
                <a:xfrm rot="20202982" flipH="1">
                  <a:off x="4181" y="1158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42" name="Freeform 3594"/>
                <p:cNvSpPr>
                  <a:spLocks noChangeAspect="1"/>
                </p:cNvSpPr>
                <p:nvPr/>
              </p:nvSpPr>
              <p:spPr bwMode="auto">
                <a:xfrm rot="20202982" flipH="1">
                  <a:off x="4041" y="1218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43" name="Freeform 3595"/>
                <p:cNvSpPr>
                  <a:spLocks noChangeAspect="1"/>
                </p:cNvSpPr>
                <p:nvPr/>
              </p:nvSpPr>
              <p:spPr bwMode="auto">
                <a:xfrm rot="20202982" flipH="1">
                  <a:off x="3985" y="1242"/>
                  <a:ext cx="111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644" name="Freeform 3596"/>
              <p:cNvSpPr>
                <a:spLocks noChangeAspect="1"/>
              </p:cNvSpPr>
              <p:nvPr/>
            </p:nvSpPr>
            <p:spPr bwMode="auto">
              <a:xfrm rot="21644846">
                <a:off x="1300" y="1318"/>
                <a:ext cx="57" cy="76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79" name="Group 3597"/>
              <p:cNvGrpSpPr>
                <a:grpSpLocks noChangeAspect="1"/>
              </p:cNvGrpSpPr>
              <p:nvPr/>
            </p:nvGrpSpPr>
            <p:grpSpPr bwMode="auto">
              <a:xfrm rot="21644846" flipH="1" flipV="1">
                <a:off x="1348" y="1321"/>
                <a:ext cx="7" cy="63"/>
                <a:chOff x="1790" y="2461"/>
                <a:chExt cx="40" cy="447"/>
              </a:xfrm>
            </p:grpSpPr>
            <p:sp>
              <p:nvSpPr>
                <p:cNvPr id="5646" name="AutoShape 3598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47" name="AutoShape 3599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648" name="Freeform 3600"/>
              <p:cNvSpPr>
                <a:spLocks noChangeAspect="1"/>
              </p:cNvSpPr>
              <p:nvPr/>
            </p:nvSpPr>
            <p:spPr bwMode="auto">
              <a:xfrm rot="44846" flipH="1">
                <a:off x="878" y="1452"/>
                <a:ext cx="49" cy="66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82" name="Group 3601"/>
              <p:cNvGrpSpPr>
                <a:grpSpLocks noChangeAspect="1"/>
              </p:cNvGrpSpPr>
              <p:nvPr/>
            </p:nvGrpSpPr>
            <p:grpSpPr bwMode="auto">
              <a:xfrm rot="219921" flipH="1">
                <a:off x="875" y="1454"/>
                <a:ext cx="6" cy="61"/>
                <a:chOff x="2832" y="2516"/>
                <a:chExt cx="43" cy="436"/>
              </a:xfrm>
            </p:grpSpPr>
            <p:sp>
              <p:nvSpPr>
                <p:cNvPr id="5650" name="AutoShape 3602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516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51" name="AutoShape 3603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734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652" name="Freeform 3604"/>
              <p:cNvSpPr>
                <a:spLocks noChangeAspect="1"/>
              </p:cNvSpPr>
              <p:nvPr/>
            </p:nvSpPr>
            <p:spPr bwMode="auto">
              <a:xfrm rot="20247829" flipH="1">
                <a:off x="769" y="1326"/>
                <a:ext cx="86" cy="80"/>
              </a:xfrm>
              <a:custGeom>
                <a:avLst/>
                <a:gdLst/>
                <a:ahLst/>
                <a:cxnLst>
                  <a:cxn ang="0">
                    <a:pos x="41" y="2512"/>
                  </a:cxn>
                  <a:cxn ang="0">
                    <a:pos x="310" y="2397"/>
                  </a:cxn>
                  <a:cxn ang="0">
                    <a:pos x="550" y="2186"/>
                  </a:cxn>
                  <a:cxn ang="0">
                    <a:pos x="742" y="1924"/>
                  </a:cxn>
                  <a:cxn ang="0">
                    <a:pos x="1261" y="1084"/>
                  </a:cxn>
                  <a:cxn ang="0">
                    <a:pos x="1831" y="342"/>
                  </a:cxn>
                  <a:cxn ang="0">
                    <a:pos x="2282" y="54"/>
                  </a:cxn>
                  <a:cxn ang="0">
                    <a:pos x="2703" y="18"/>
                  </a:cxn>
                  <a:cxn ang="0">
                    <a:pos x="2441" y="126"/>
                  </a:cxn>
                  <a:cxn ang="0">
                    <a:pos x="2214" y="314"/>
                  </a:cxn>
                  <a:cxn ang="0">
                    <a:pos x="1971" y="623"/>
                  </a:cxn>
                  <a:cxn ang="0">
                    <a:pos x="1678" y="1089"/>
                  </a:cxn>
                  <a:cxn ang="0">
                    <a:pos x="1102" y="1953"/>
                  </a:cxn>
                  <a:cxn ang="0">
                    <a:pos x="554" y="2440"/>
                  </a:cxn>
                  <a:cxn ang="0">
                    <a:pos x="41" y="2512"/>
                  </a:cxn>
                </a:cxnLst>
                <a:rect l="0" t="0" r="r" b="b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7FF29">
                      <a:gamma/>
                      <a:shade val="0"/>
                      <a:invGamma/>
                    </a:srgbClr>
                  </a:gs>
                  <a:gs pos="50000">
                    <a:srgbClr val="C7FF29"/>
                  </a:gs>
                  <a:gs pos="100000">
                    <a:srgbClr val="C7FF29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85" name="Group 3605"/>
              <p:cNvGrpSpPr>
                <a:grpSpLocks noChangeAspect="1"/>
              </p:cNvGrpSpPr>
              <p:nvPr/>
            </p:nvGrpSpPr>
            <p:grpSpPr bwMode="auto">
              <a:xfrm rot="20247829" flipH="1">
                <a:off x="643" y="1358"/>
                <a:ext cx="185" cy="80"/>
                <a:chOff x="4836" y="1322"/>
                <a:chExt cx="240" cy="104"/>
              </a:xfrm>
            </p:grpSpPr>
            <p:sp>
              <p:nvSpPr>
                <p:cNvPr id="5654" name="Freeform 3606"/>
                <p:cNvSpPr>
                  <a:spLocks noChangeAspect="1"/>
                </p:cNvSpPr>
                <p:nvPr/>
              </p:nvSpPr>
              <p:spPr bwMode="auto">
                <a:xfrm>
                  <a:off x="4857" y="1322"/>
                  <a:ext cx="113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3886" name="Group 3607"/>
                <p:cNvGrpSpPr>
                  <a:grpSpLocks noChangeAspect="1"/>
                </p:cNvGrpSpPr>
                <p:nvPr/>
              </p:nvGrpSpPr>
              <p:grpSpPr bwMode="auto">
                <a:xfrm>
                  <a:off x="4887" y="1328"/>
                  <a:ext cx="7" cy="81"/>
                  <a:chOff x="2195" y="2463"/>
                  <a:chExt cx="40" cy="442"/>
                </a:xfrm>
              </p:grpSpPr>
              <p:sp>
                <p:nvSpPr>
                  <p:cNvPr id="5656" name="AutoShape 36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684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57" name="AutoShape 36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463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89" name="Group 3610"/>
                <p:cNvGrpSpPr>
                  <a:grpSpLocks noChangeAspect="1"/>
                </p:cNvGrpSpPr>
                <p:nvPr/>
              </p:nvGrpSpPr>
              <p:grpSpPr bwMode="auto">
                <a:xfrm>
                  <a:off x="4859" y="1354"/>
                  <a:ext cx="8" cy="70"/>
                  <a:chOff x="2329" y="2599"/>
                  <a:chExt cx="43" cy="386"/>
                </a:xfrm>
              </p:grpSpPr>
              <p:sp>
                <p:nvSpPr>
                  <p:cNvPr id="5659" name="AutoShape 36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60" name="AutoShape 36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92" name="Group 3613"/>
                <p:cNvGrpSpPr>
                  <a:grpSpLocks noChangeAspect="1"/>
                </p:cNvGrpSpPr>
                <p:nvPr/>
              </p:nvGrpSpPr>
              <p:grpSpPr bwMode="auto">
                <a:xfrm flipV="1">
                  <a:off x="4836" y="1386"/>
                  <a:ext cx="9" cy="33"/>
                  <a:chOff x="2815" y="1923"/>
                  <a:chExt cx="40" cy="217"/>
                </a:xfrm>
              </p:grpSpPr>
              <p:sp>
                <p:nvSpPr>
                  <p:cNvPr id="5662" name="AutoShape 36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2032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63" name="AutoShape 36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15" y="1923"/>
                    <a:ext cx="40" cy="108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93" name="Group 3616"/>
                <p:cNvGrpSpPr>
                  <a:grpSpLocks noChangeAspect="1"/>
                </p:cNvGrpSpPr>
                <p:nvPr/>
              </p:nvGrpSpPr>
              <p:grpSpPr bwMode="auto">
                <a:xfrm>
                  <a:off x="4911" y="1324"/>
                  <a:ext cx="8" cy="50"/>
                  <a:chOff x="2329" y="2599"/>
                  <a:chExt cx="43" cy="386"/>
                </a:xfrm>
              </p:grpSpPr>
              <p:sp>
                <p:nvSpPr>
                  <p:cNvPr id="5665" name="AutoShape 36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66" name="AutoShape 36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96" name="Group 3619"/>
                <p:cNvGrpSpPr>
                  <a:grpSpLocks noChangeAspect="1"/>
                </p:cNvGrpSpPr>
                <p:nvPr/>
              </p:nvGrpSpPr>
              <p:grpSpPr bwMode="auto">
                <a:xfrm>
                  <a:off x="4941" y="1328"/>
                  <a:ext cx="7" cy="29"/>
                  <a:chOff x="2478" y="2807"/>
                  <a:chExt cx="43" cy="178"/>
                </a:xfrm>
              </p:grpSpPr>
              <p:sp>
                <p:nvSpPr>
                  <p:cNvPr id="5668" name="AutoShape 36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07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69" name="AutoShape 36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78" y="2896"/>
                    <a:ext cx="43" cy="89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99" name="Group 3622"/>
                <p:cNvGrpSpPr>
                  <a:grpSpLocks noChangeAspect="1"/>
                </p:cNvGrpSpPr>
                <p:nvPr/>
              </p:nvGrpSpPr>
              <p:grpSpPr bwMode="auto">
                <a:xfrm>
                  <a:off x="4989" y="1336"/>
                  <a:ext cx="7" cy="81"/>
                  <a:chOff x="2195" y="2463"/>
                  <a:chExt cx="40" cy="442"/>
                </a:xfrm>
              </p:grpSpPr>
              <p:sp>
                <p:nvSpPr>
                  <p:cNvPr id="5671" name="AutoShape 36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684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72" name="AutoShape 36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95" y="2463"/>
                    <a:ext cx="40" cy="221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488C4"/>
                      </a:gs>
                      <a:gs pos="53000">
                        <a:srgbClr val="D4DEFF"/>
                      </a:gs>
                      <a:gs pos="83000">
                        <a:srgbClr val="D4DEFF"/>
                      </a:gs>
                      <a:gs pos="100000">
                        <a:srgbClr val="96AB94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00" name="Group 3625"/>
                <p:cNvGrpSpPr>
                  <a:grpSpLocks noChangeAspect="1"/>
                </p:cNvGrpSpPr>
                <p:nvPr/>
              </p:nvGrpSpPr>
              <p:grpSpPr bwMode="auto">
                <a:xfrm>
                  <a:off x="5014" y="1366"/>
                  <a:ext cx="8" cy="58"/>
                  <a:chOff x="2329" y="2599"/>
                  <a:chExt cx="43" cy="386"/>
                </a:xfrm>
              </p:grpSpPr>
              <p:sp>
                <p:nvSpPr>
                  <p:cNvPr id="5674" name="AutoShape 36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791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75" name="AutoShape 36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29" y="2599"/>
                    <a:ext cx="43" cy="194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03" name="Group 3628"/>
                <p:cNvGrpSpPr>
                  <a:grpSpLocks noChangeAspect="1"/>
                </p:cNvGrpSpPr>
                <p:nvPr/>
              </p:nvGrpSpPr>
              <p:grpSpPr bwMode="auto">
                <a:xfrm>
                  <a:off x="4964" y="1325"/>
                  <a:ext cx="8" cy="62"/>
                  <a:chOff x="2065" y="2441"/>
                  <a:chExt cx="40" cy="272"/>
                </a:xfrm>
              </p:grpSpPr>
              <p:sp>
                <p:nvSpPr>
                  <p:cNvPr id="5677" name="AutoShape 36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576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8C3D91"/>
                      </a:gs>
                      <a:gs pos="12000">
                        <a:srgbClr val="7005D4"/>
                      </a:gs>
                      <a:gs pos="30000">
                        <a:srgbClr val="181CC7"/>
                      </a:gs>
                      <a:gs pos="60001">
                        <a:srgbClr val="0A128C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78" name="AutoShape 36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2441"/>
                    <a:ext cx="40" cy="137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5679" name="Freeform 3631"/>
                <p:cNvSpPr>
                  <a:spLocks noChangeAspect="1"/>
                </p:cNvSpPr>
                <p:nvPr/>
              </p:nvSpPr>
              <p:spPr bwMode="auto">
                <a:xfrm flipH="1">
                  <a:off x="4964" y="1322"/>
                  <a:ext cx="112" cy="80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80" name="Freeform 3632"/>
                <p:cNvSpPr>
                  <a:spLocks noChangeAspect="1"/>
                </p:cNvSpPr>
                <p:nvPr/>
              </p:nvSpPr>
              <p:spPr bwMode="auto">
                <a:xfrm flipH="1">
                  <a:off x="4902" y="1322"/>
                  <a:ext cx="112" cy="104"/>
                </a:xfrm>
                <a:custGeom>
                  <a:avLst/>
                  <a:gdLst/>
                  <a:ahLst/>
                  <a:cxnLst>
                    <a:cxn ang="0">
                      <a:pos x="41" y="2512"/>
                    </a:cxn>
                    <a:cxn ang="0">
                      <a:pos x="310" y="2397"/>
                    </a:cxn>
                    <a:cxn ang="0">
                      <a:pos x="550" y="2186"/>
                    </a:cxn>
                    <a:cxn ang="0">
                      <a:pos x="742" y="1924"/>
                    </a:cxn>
                    <a:cxn ang="0">
                      <a:pos x="1261" y="1084"/>
                    </a:cxn>
                    <a:cxn ang="0">
                      <a:pos x="1831" y="342"/>
                    </a:cxn>
                    <a:cxn ang="0">
                      <a:pos x="2282" y="54"/>
                    </a:cxn>
                    <a:cxn ang="0">
                      <a:pos x="2703" y="18"/>
                    </a:cxn>
                    <a:cxn ang="0">
                      <a:pos x="2441" y="126"/>
                    </a:cxn>
                    <a:cxn ang="0">
                      <a:pos x="2214" y="314"/>
                    </a:cxn>
                    <a:cxn ang="0">
                      <a:pos x="1971" y="623"/>
                    </a:cxn>
                    <a:cxn ang="0">
                      <a:pos x="1678" y="1089"/>
                    </a:cxn>
                    <a:cxn ang="0">
                      <a:pos x="1102" y="1953"/>
                    </a:cxn>
                    <a:cxn ang="0">
                      <a:pos x="554" y="2440"/>
                    </a:cxn>
                    <a:cxn ang="0">
                      <a:pos x="41" y="2512"/>
                    </a:cxn>
                  </a:cxnLst>
                  <a:rect l="0" t="0" r="r" b="b"/>
                  <a:pathLst>
                    <a:path w="2730" h="2533">
                      <a:moveTo>
                        <a:pt x="41" y="2512"/>
                      </a:moveTo>
                      <a:cubicBezTo>
                        <a:pt x="0" y="2505"/>
                        <a:pt x="225" y="2451"/>
                        <a:pt x="310" y="2397"/>
                      </a:cubicBezTo>
                      <a:cubicBezTo>
                        <a:pt x="395" y="2343"/>
                        <a:pt x="478" y="2265"/>
                        <a:pt x="550" y="2186"/>
                      </a:cubicBezTo>
                      <a:cubicBezTo>
                        <a:pt x="622" y="2107"/>
                        <a:pt x="624" y="2108"/>
                        <a:pt x="742" y="1924"/>
                      </a:cubicBezTo>
                      <a:cubicBezTo>
                        <a:pt x="860" y="1740"/>
                        <a:pt x="1080" y="1348"/>
                        <a:pt x="1261" y="1084"/>
                      </a:cubicBezTo>
                      <a:cubicBezTo>
                        <a:pt x="1442" y="820"/>
                        <a:pt x="1661" y="514"/>
                        <a:pt x="1831" y="342"/>
                      </a:cubicBezTo>
                      <a:cubicBezTo>
                        <a:pt x="2001" y="170"/>
                        <a:pt x="2137" y="108"/>
                        <a:pt x="2282" y="54"/>
                      </a:cubicBezTo>
                      <a:cubicBezTo>
                        <a:pt x="2427" y="0"/>
                        <a:pt x="2676" y="6"/>
                        <a:pt x="2703" y="18"/>
                      </a:cubicBezTo>
                      <a:cubicBezTo>
                        <a:pt x="2730" y="30"/>
                        <a:pt x="2522" y="77"/>
                        <a:pt x="2441" y="126"/>
                      </a:cubicBezTo>
                      <a:cubicBezTo>
                        <a:pt x="2360" y="175"/>
                        <a:pt x="2292" y="231"/>
                        <a:pt x="2214" y="314"/>
                      </a:cubicBezTo>
                      <a:cubicBezTo>
                        <a:pt x="2136" y="397"/>
                        <a:pt x="2060" y="494"/>
                        <a:pt x="1971" y="623"/>
                      </a:cubicBezTo>
                      <a:cubicBezTo>
                        <a:pt x="1882" y="752"/>
                        <a:pt x="1823" y="867"/>
                        <a:pt x="1678" y="1089"/>
                      </a:cubicBezTo>
                      <a:cubicBezTo>
                        <a:pt x="1533" y="1311"/>
                        <a:pt x="1289" y="1728"/>
                        <a:pt x="1102" y="1953"/>
                      </a:cubicBezTo>
                      <a:cubicBezTo>
                        <a:pt x="915" y="2178"/>
                        <a:pt x="731" y="2347"/>
                        <a:pt x="554" y="2440"/>
                      </a:cubicBezTo>
                      <a:cubicBezTo>
                        <a:pt x="377" y="2533"/>
                        <a:pt x="82" y="2519"/>
                        <a:pt x="41" y="25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7FF29">
                        <a:gamma/>
                        <a:shade val="0"/>
                        <a:invGamma/>
                      </a:srgbClr>
                    </a:gs>
                    <a:gs pos="50000">
                      <a:srgbClr val="C7FF29"/>
                    </a:gs>
                    <a:gs pos="100000">
                      <a:srgbClr val="C7FF29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681" name="Text Box 3633"/>
              <p:cNvSpPr txBox="1">
                <a:spLocks noChangeAspect="1" noChangeArrowheads="1"/>
              </p:cNvSpPr>
              <p:nvPr/>
            </p:nvSpPr>
            <p:spPr bwMode="auto">
              <a:xfrm rot="-757278">
                <a:off x="900" y="1349"/>
                <a:ext cx="198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800" b="1">
                    <a:solidFill>
                      <a:srgbClr val="FFFF66"/>
                    </a:solidFill>
                    <a:ea typeface="Arial" charset="0"/>
                    <a:cs typeface="Arial" charset="0"/>
                  </a:rPr>
                  <a:t>H4</a:t>
                </a:r>
              </a:p>
            </p:txBody>
          </p:sp>
        </p:grpSp>
      </p:grpSp>
      <p:grpSp>
        <p:nvGrpSpPr>
          <p:cNvPr id="3906" name="Group 3634"/>
          <p:cNvGrpSpPr>
            <a:grpSpLocks/>
          </p:cNvGrpSpPr>
          <p:nvPr/>
        </p:nvGrpSpPr>
        <p:grpSpPr bwMode="auto">
          <a:xfrm>
            <a:off x="111125" y="754063"/>
            <a:ext cx="8959850" cy="1020762"/>
            <a:chOff x="44" y="416"/>
            <a:chExt cx="5644" cy="643"/>
          </a:xfrm>
        </p:grpSpPr>
        <p:grpSp>
          <p:nvGrpSpPr>
            <p:cNvPr id="3907" name="Group 3635"/>
            <p:cNvGrpSpPr>
              <a:grpSpLocks noChangeAspect="1"/>
            </p:cNvGrpSpPr>
            <p:nvPr/>
          </p:nvGrpSpPr>
          <p:grpSpPr bwMode="auto">
            <a:xfrm rot="5400000" flipV="1">
              <a:off x="1120" y="-3"/>
              <a:ext cx="120" cy="957"/>
              <a:chOff x="21666" y="3863"/>
              <a:chExt cx="219" cy="1750"/>
            </a:xfrm>
          </p:grpSpPr>
          <p:grpSp>
            <p:nvGrpSpPr>
              <p:cNvPr id="3910" name="Group 3636"/>
              <p:cNvGrpSpPr>
                <a:grpSpLocks noChangeAspect="1"/>
              </p:cNvGrpSpPr>
              <p:nvPr/>
            </p:nvGrpSpPr>
            <p:grpSpPr bwMode="auto">
              <a:xfrm rot="-5400000">
                <a:off x="21741" y="4268"/>
                <a:ext cx="70" cy="219"/>
                <a:chOff x="4888" y="2138"/>
                <a:chExt cx="70" cy="219"/>
              </a:xfrm>
            </p:grpSpPr>
            <p:grpSp>
              <p:nvGrpSpPr>
                <p:cNvPr id="3913" name="Group 3637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3914" name="Group 363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687" name="Line 36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88" name="Line 36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89" name="Line 36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90" name="Line 36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91" name="Line 36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92" name="Line 36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17" name="Group 364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694" name="Line 36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95" name="Line 36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96" name="Line 36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97" name="Line 36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98" name="Line 36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99" name="Line 36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700" name="Oval 36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20" name="Group 3653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3921" name="Group 365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703" name="Line 36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04" name="Line 36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05" name="Line 36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06" name="Line 36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07" name="Line 36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08" name="Line 36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24" name="Group 366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710" name="Line 36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11" name="Line 36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12" name="Line 36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13" name="Line 36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14" name="Line 36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15" name="Line 36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716" name="Oval 366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927" name="Group 3669"/>
              <p:cNvGrpSpPr>
                <a:grpSpLocks noChangeAspect="1"/>
              </p:cNvGrpSpPr>
              <p:nvPr/>
            </p:nvGrpSpPr>
            <p:grpSpPr bwMode="auto">
              <a:xfrm rot="-5400000">
                <a:off x="21741" y="4348"/>
                <a:ext cx="70" cy="219"/>
                <a:chOff x="4808" y="2138"/>
                <a:chExt cx="70" cy="219"/>
              </a:xfrm>
            </p:grpSpPr>
            <p:grpSp>
              <p:nvGrpSpPr>
                <p:cNvPr id="3928" name="Group 3670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3931" name="Group 36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720" name="Line 36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21" name="Line 36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22" name="Line 36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23" name="Line 36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24" name="Line 36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25" name="Line 36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34" name="Group 36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727" name="Line 36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28" name="Line 36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29" name="Line 36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30" name="Line 36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31" name="Line 36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32" name="Line 36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733" name="Oval 36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35" name="Group 3686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3938" name="Group 368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736" name="Line 36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37" name="Line 36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38" name="Line 36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39" name="Line 36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40" name="Line 36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41" name="Line 36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41" name="Group 369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743" name="Line 36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44" name="Line 36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45" name="Line 36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46" name="Line 36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47" name="Line 36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48" name="Line 37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5749" name="Oval 3701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942" name="Group 3702"/>
              <p:cNvGrpSpPr>
                <a:grpSpLocks noChangeAspect="1"/>
              </p:cNvGrpSpPr>
              <p:nvPr/>
            </p:nvGrpSpPr>
            <p:grpSpPr bwMode="auto">
              <a:xfrm rot="-5400000">
                <a:off x="21741" y="4428"/>
                <a:ext cx="70" cy="219"/>
                <a:chOff x="4729" y="2138"/>
                <a:chExt cx="70" cy="219"/>
              </a:xfrm>
            </p:grpSpPr>
            <p:grpSp>
              <p:nvGrpSpPr>
                <p:cNvPr id="3945" name="Group 3703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3948" name="Group 370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753" name="Line 37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54" name="Line 37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55" name="Line 37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56" name="Line 37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57" name="Line 37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58" name="Line 37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49" name="Group 37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760" name="Line 37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61" name="Line 37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62" name="Line 37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63" name="Line 37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64" name="Line 37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65" name="Line 37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766" name="Oval 37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50" name="Group 3719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3953" name="Group 372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769" name="Line 37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70" name="Line 37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71" name="Line 37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72" name="Line 37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73" name="Line 37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74" name="Line 37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56" name="Group 372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776" name="Line 37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77" name="Line 37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78" name="Line 37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79" name="Line 37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80" name="Line 37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81" name="Line 37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782" name="Oval 373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957" name="Group 3735"/>
              <p:cNvGrpSpPr>
                <a:grpSpLocks noChangeAspect="1"/>
              </p:cNvGrpSpPr>
              <p:nvPr/>
            </p:nvGrpSpPr>
            <p:grpSpPr bwMode="auto">
              <a:xfrm rot="-5400000">
                <a:off x="21741" y="4508"/>
                <a:ext cx="70" cy="219"/>
                <a:chOff x="4649" y="2138"/>
                <a:chExt cx="70" cy="219"/>
              </a:xfrm>
            </p:grpSpPr>
            <p:grpSp>
              <p:nvGrpSpPr>
                <p:cNvPr id="3960" name="Group 3736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3963" name="Group 373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786" name="Line 37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87" name="Line 37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88" name="Line 37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89" name="Line 37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90" name="Line 37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91" name="Line 37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64" name="Group 374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793" name="Line 37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94" name="Line 37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95" name="Line 37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96" name="Line 37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97" name="Line 37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98" name="Line 37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799" name="Oval 37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67" name="Group 3752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3970" name="Group 375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802" name="Line 37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03" name="Line 37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04" name="Line 37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05" name="Line 37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06" name="Line 37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07" name="Line 37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71" name="Group 376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809" name="Line 37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10" name="Line 37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11" name="Line 37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12" name="Line 37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13" name="Line 37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14" name="Line 37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815" name="Oval 376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974" name="Group 3768"/>
              <p:cNvGrpSpPr>
                <a:grpSpLocks noChangeAspect="1"/>
              </p:cNvGrpSpPr>
              <p:nvPr/>
            </p:nvGrpSpPr>
            <p:grpSpPr bwMode="auto">
              <a:xfrm rot="-5400000">
                <a:off x="21741" y="4588"/>
                <a:ext cx="70" cy="219"/>
                <a:chOff x="4569" y="2138"/>
                <a:chExt cx="70" cy="219"/>
              </a:xfrm>
            </p:grpSpPr>
            <p:grpSp>
              <p:nvGrpSpPr>
                <p:cNvPr id="3977" name="Group 3769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3978" name="Group 377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819" name="Line 37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20" name="Line 37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21" name="Line 37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22" name="Line 37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23" name="Line 37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24" name="Line 37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81" name="Group 377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826" name="Line 37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27" name="Line 37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28" name="Line 37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29" name="Line 37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30" name="Line 37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31" name="Line 37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832" name="Oval 37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84" name="Group 3785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3985" name="Group 378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835" name="Line 37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36" name="Line 37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37" name="Line 37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38" name="Line 37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39" name="Line 37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40" name="Line 37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88" name="Group 379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842" name="Line 37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43" name="Line 37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44" name="Line 37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45" name="Line 37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46" name="Line 37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47" name="Line 37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848" name="Oval 380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991" name="Group 3801"/>
              <p:cNvGrpSpPr>
                <a:grpSpLocks noChangeAspect="1"/>
              </p:cNvGrpSpPr>
              <p:nvPr/>
            </p:nvGrpSpPr>
            <p:grpSpPr bwMode="auto">
              <a:xfrm rot="-5400000">
                <a:off x="21741" y="4668"/>
                <a:ext cx="70" cy="219"/>
                <a:chOff x="4489" y="2138"/>
                <a:chExt cx="70" cy="219"/>
              </a:xfrm>
            </p:grpSpPr>
            <p:grpSp>
              <p:nvGrpSpPr>
                <p:cNvPr id="3992" name="Group 3802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3995" name="Group 38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852" name="Line 38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53" name="Line 38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54" name="Line 38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55" name="Line 38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56" name="Line 38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57" name="Line 38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98" name="Group 381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859" name="Line 38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60" name="Line 38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61" name="Line 38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62" name="Line 38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63" name="Line 38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64" name="Line 38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865" name="Oval 38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99" name="Group 3818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4002" name="Group 381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868" name="Line 38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69" name="Line 38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70" name="Line 38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71" name="Line 38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72" name="Line 38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73" name="Line 38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05" name="Group 382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875" name="Line 38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76" name="Line 38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77" name="Line 38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78" name="Line 38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79" name="Line 38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80" name="Line 38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881" name="Oval 383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006" name="Group 3834"/>
              <p:cNvGrpSpPr>
                <a:grpSpLocks noChangeAspect="1"/>
              </p:cNvGrpSpPr>
              <p:nvPr/>
            </p:nvGrpSpPr>
            <p:grpSpPr bwMode="auto">
              <a:xfrm rot="-5400000">
                <a:off x="21741" y="4748"/>
                <a:ext cx="70" cy="219"/>
                <a:chOff x="4410" y="2138"/>
                <a:chExt cx="70" cy="219"/>
              </a:xfrm>
            </p:grpSpPr>
            <p:grpSp>
              <p:nvGrpSpPr>
                <p:cNvPr id="4009" name="Group 3835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4012" name="Group 38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885" name="Line 38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86" name="Line 38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87" name="Line 38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88" name="Line 38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89" name="Line 38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90" name="Line 38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13" name="Group 38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892" name="Line 38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93" name="Line 38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94" name="Line 38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95" name="Line 38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96" name="Line 38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97" name="Line 38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898" name="Oval 38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16" name="Group 3851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4019" name="Group 385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901" name="Line 38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02" name="Line 38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03" name="Line 38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04" name="Line 38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05" name="Line 38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06" name="Line 38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20" name="Group 385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908" name="Line 38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09" name="Line 38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10" name="Line 38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11" name="Line 38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12" name="Line 38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13" name="Line 38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914" name="Oval 386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023" name="Group 3867"/>
              <p:cNvGrpSpPr>
                <a:grpSpLocks noChangeAspect="1"/>
              </p:cNvGrpSpPr>
              <p:nvPr/>
            </p:nvGrpSpPr>
            <p:grpSpPr bwMode="auto">
              <a:xfrm rot="-5400000">
                <a:off x="21741" y="4828"/>
                <a:ext cx="70" cy="219"/>
                <a:chOff x="4330" y="2138"/>
                <a:chExt cx="70" cy="219"/>
              </a:xfrm>
            </p:grpSpPr>
            <p:grpSp>
              <p:nvGrpSpPr>
                <p:cNvPr id="4026" name="Group 3868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4027" name="Group 386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918" name="Line 38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19" name="Line 38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20" name="Line 38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21" name="Line 38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22" name="Line 38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23" name="Line 38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30" name="Group 387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925" name="Line 38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26" name="Line 38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27" name="Line 38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28" name="Line 38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29" name="Line 38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30" name="Line 38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931" name="Oval 38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33" name="Group 3884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4034" name="Group 388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934" name="Line 38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35" name="Line 38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36" name="Line 38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37" name="Line 38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38" name="Line 38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39" name="Line 38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35" name="Group 389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941" name="Line 38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42" name="Line 38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43" name="Line 38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44" name="Line 38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45" name="Line 38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46" name="Line 38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947" name="Oval 389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038" name="Group 3900"/>
              <p:cNvGrpSpPr>
                <a:grpSpLocks noChangeAspect="1"/>
              </p:cNvGrpSpPr>
              <p:nvPr/>
            </p:nvGrpSpPr>
            <p:grpSpPr bwMode="auto">
              <a:xfrm rot="-5400000">
                <a:off x="21741" y="3788"/>
                <a:ext cx="70" cy="219"/>
                <a:chOff x="4729" y="2138"/>
                <a:chExt cx="70" cy="219"/>
              </a:xfrm>
            </p:grpSpPr>
            <p:grpSp>
              <p:nvGrpSpPr>
                <p:cNvPr id="4041" name="Group 3901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4042" name="Group 390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951" name="Line 39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52" name="Line 39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53" name="Line 39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54" name="Line 39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55" name="Line 39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56" name="Line 39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45" name="Group 390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958" name="Line 39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59" name="Line 39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60" name="Line 39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61" name="Line 39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62" name="Line 39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63" name="Line 39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964" name="Oval 39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48" name="Group 3917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4049" name="Group 391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967" name="Line 39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68" name="Line 39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69" name="Line 39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70" name="Line 39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71" name="Line 39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72" name="Line 39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52" name="Group 392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974" name="Line 39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75" name="Line 39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76" name="Line 39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77" name="Line 39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78" name="Line 39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79" name="Line 39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980" name="Oval 393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055" name="Group 3933"/>
              <p:cNvGrpSpPr>
                <a:grpSpLocks noChangeAspect="1"/>
              </p:cNvGrpSpPr>
              <p:nvPr/>
            </p:nvGrpSpPr>
            <p:grpSpPr bwMode="auto">
              <a:xfrm rot="-5400000">
                <a:off x="21741" y="3868"/>
                <a:ext cx="70" cy="219"/>
                <a:chOff x="4649" y="2138"/>
                <a:chExt cx="70" cy="219"/>
              </a:xfrm>
            </p:grpSpPr>
            <p:grpSp>
              <p:nvGrpSpPr>
                <p:cNvPr id="4056" name="Group 3934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059" name="Group 393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5984" name="Line 39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85" name="Line 39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86" name="Line 39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87" name="Line 39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88" name="Line 39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89" name="Line 39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62" name="Group 394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5991" name="Line 39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92" name="Line 39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93" name="Line 39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94" name="Line 39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95" name="Line 39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96" name="Line 39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997" name="Oval 39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63" name="Group 3950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066" name="Group 395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000" name="Line 39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01" name="Line 39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02" name="Line 39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03" name="Line 39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04" name="Line 39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05" name="Line 39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69" name="Group 395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007" name="Line 39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08" name="Line 39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09" name="Line 39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10" name="Line 39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11" name="Line 39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12" name="Line 39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013" name="Oval 396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070" name="Group 3966"/>
              <p:cNvGrpSpPr>
                <a:grpSpLocks noChangeAspect="1"/>
              </p:cNvGrpSpPr>
              <p:nvPr/>
            </p:nvGrpSpPr>
            <p:grpSpPr bwMode="auto">
              <a:xfrm rot="-5400000">
                <a:off x="21741" y="3948"/>
                <a:ext cx="70" cy="219"/>
                <a:chOff x="4569" y="2138"/>
                <a:chExt cx="70" cy="219"/>
              </a:xfrm>
            </p:grpSpPr>
            <p:grpSp>
              <p:nvGrpSpPr>
                <p:cNvPr id="4073" name="Group 3967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4076" name="Group 396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017" name="Line 39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18" name="Line 39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19" name="Line 39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20" name="Line 39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21" name="Line 39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22" name="Line 39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77" name="Group 397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024" name="Line 39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25" name="Line 39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26" name="Line 39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27" name="Line 39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28" name="Line 39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29" name="Line 39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030" name="Oval 39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80" name="Group 3983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4083" name="Group 398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033" name="Line 39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34" name="Line 39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35" name="Line 39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36" name="Line 39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37" name="Line 39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38" name="Line 39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84" name="Group 399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040" name="Line 39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41" name="Line 39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42" name="Line 39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43" name="Line 39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44" name="Line 39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45" name="Line 39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046" name="Oval 399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087" name="Group 3999"/>
              <p:cNvGrpSpPr>
                <a:grpSpLocks noChangeAspect="1"/>
              </p:cNvGrpSpPr>
              <p:nvPr/>
            </p:nvGrpSpPr>
            <p:grpSpPr bwMode="auto">
              <a:xfrm rot="-5400000">
                <a:off x="21741" y="4028"/>
                <a:ext cx="70" cy="219"/>
                <a:chOff x="4489" y="2138"/>
                <a:chExt cx="70" cy="219"/>
              </a:xfrm>
            </p:grpSpPr>
            <p:grpSp>
              <p:nvGrpSpPr>
                <p:cNvPr id="4090" name="Group 4000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4091" name="Group 400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050" name="Line 40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51" name="Line 40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52" name="Line 40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53" name="Line 40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54" name="Line 40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55" name="Line 40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94" name="Group 400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057" name="Line 40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58" name="Line 40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59" name="Line 40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60" name="Line 40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61" name="Line 40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62" name="Line 40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063" name="Oval 40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97" name="Group 4016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4098" name="Group 401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066" name="Line 40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67" name="Line 40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68" name="Line 40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69" name="Line 40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70" name="Line 40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71" name="Line 40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01" name="Group 402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073" name="Line 40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74" name="Line 40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75" name="Line 40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76" name="Line 40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77" name="Line 40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78" name="Line 40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079" name="Oval 403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104" name="Group 4032"/>
              <p:cNvGrpSpPr>
                <a:grpSpLocks noChangeAspect="1"/>
              </p:cNvGrpSpPr>
              <p:nvPr/>
            </p:nvGrpSpPr>
            <p:grpSpPr bwMode="auto">
              <a:xfrm rot="-5400000">
                <a:off x="21741" y="4108"/>
                <a:ext cx="70" cy="219"/>
                <a:chOff x="4410" y="2138"/>
                <a:chExt cx="70" cy="219"/>
              </a:xfrm>
            </p:grpSpPr>
            <p:grpSp>
              <p:nvGrpSpPr>
                <p:cNvPr id="4105" name="Group 4033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4108" name="Group 40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083" name="Line 40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84" name="Line 40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85" name="Line 40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86" name="Line 40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87" name="Line 40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88" name="Line 40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11" name="Group 404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090" name="Line 40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91" name="Line 40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92" name="Line 40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93" name="Line 40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94" name="Line 40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95" name="Line 40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096" name="Oval 40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12" name="Group 4049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4115" name="Group 405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099" name="Line 40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00" name="Line 40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01" name="Line 40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02" name="Line 40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03" name="Line 40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04" name="Line 40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18" name="Group 405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106" name="Line 40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07" name="Line 40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08" name="Line 40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09" name="Line 40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10" name="Line 40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11" name="Line 40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112" name="Oval 406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119" name="Group 4065"/>
              <p:cNvGrpSpPr>
                <a:grpSpLocks noChangeAspect="1"/>
              </p:cNvGrpSpPr>
              <p:nvPr/>
            </p:nvGrpSpPr>
            <p:grpSpPr bwMode="auto">
              <a:xfrm rot="-5400000">
                <a:off x="21741" y="4188"/>
                <a:ext cx="70" cy="219"/>
                <a:chOff x="4330" y="2138"/>
                <a:chExt cx="70" cy="219"/>
              </a:xfrm>
            </p:grpSpPr>
            <p:grpSp>
              <p:nvGrpSpPr>
                <p:cNvPr id="4122" name="Group 4066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4125" name="Group 406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116" name="Line 40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17" name="Line 40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18" name="Line 40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19" name="Line 40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20" name="Line 40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21" name="Line 40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26" name="Group 40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123" name="Line 40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24" name="Line 40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25" name="Line 40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26" name="Line 40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27" name="Line 40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28" name="Line 40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129" name="Oval 40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29" name="Group 4082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4132" name="Group 408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132" name="Line 40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33" name="Line 40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34" name="Line 40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35" name="Line 40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36" name="Line 40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37" name="Line 40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33" name="Group 409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139" name="Line 40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40" name="Line 40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41" name="Line 40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42" name="Line 40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43" name="Line 40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44" name="Line 40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145" name="Oval 409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134" name="Group 4098"/>
              <p:cNvGrpSpPr>
                <a:grpSpLocks noChangeAspect="1"/>
              </p:cNvGrpSpPr>
              <p:nvPr/>
            </p:nvGrpSpPr>
            <p:grpSpPr bwMode="auto">
              <a:xfrm rot="-5400000">
                <a:off x="21741" y="4908"/>
                <a:ext cx="70" cy="219"/>
                <a:chOff x="4888" y="2138"/>
                <a:chExt cx="70" cy="219"/>
              </a:xfrm>
            </p:grpSpPr>
            <p:grpSp>
              <p:nvGrpSpPr>
                <p:cNvPr id="4137" name="Group 4099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4140" name="Group 41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149" name="Line 41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50" name="Line 41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51" name="Line 41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52" name="Line 41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53" name="Line 41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54" name="Line 41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41" name="Group 410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156" name="Line 41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57" name="Line 41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58" name="Line 41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59" name="Line 41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60" name="Line 41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61" name="Line 41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162" name="Oval 41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44" name="Group 4115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4147" name="Group 411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165" name="Line 41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66" name="Line 41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67" name="Line 41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68" name="Line 41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69" name="Line 41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70" name="Line 41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48" name="Group 412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172" name="Line 41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73" name="Line 41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74" name="Line 41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75" name="Line 41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76" name="Line 41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77" name="Line 41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178" name="Oval 413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151" name="Group 4131"/>
              <p:cNvGrpSpPr>
                <a:grpSpLocks noChangeAspect="1"/>
              </p:cNvGrpSpPr>
              <p:nvPr/>
            </p:nvGrpSpPr>
            <p:grpSpPr bwMode="auto">
              <a:xfrm rot="-5400000">
                <a:off x="21741" y="4988"/>
                <a:ext cx="70" cy="219"/>
                <a:chOff x="4808" y="2138"/>
                <a:chExt cx="70" cy="219"/>
              </a:xfrm>
            </p:grpSpPr>
            <p:grpSp>
              <p:nvGrpSpPr>
                <p:cNvPr id="4154" name="Group 4132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4155" name="Group 413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182" name="Line 41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83" name="Line 41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84" name="Line 41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85" name="Line 41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86" name="Line 41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87" name="Line 41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58" name="Group 414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189" name="Line 41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90" name="Line 41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91" name="Line 41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92" name="Line 41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93" name="Line 41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94" name="Line 41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195" name="Oval 41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61" name="Group 4148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4162" name="Group 414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198" name="Line 41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99" name="Line 41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00" name="Line 41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01" name="Line 41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02" name="Line 41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03" name="Line 41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65" name="Group 415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205" name="Line 41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06" name="Line 41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07" name="Line 41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08" name="Line 41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09" name="Line 41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10" name="Line 41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6211" name="Oval 4163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168" name="Group 4164"/>
              <p:cNvGrpSpPr>
                <a:grpSpLocks noChangeAspect="1"/>
              </p:cNvGrpSpPr>
              <p:nvPr/>
            </p:nvGrpSpPr>
            <p:grpSpPr bwMode="auto">
              <a:xfrm rot="-5400000">
                <a:off x="21741" y="5068"/>
                <a:ext cx="70" cy="219"/>
                <a:chOff x="4729" y="2138"/>
                <a:chExt cx="70" cy="219"/>
              </a:xfrm>
            </p:grpSpPr>
            <p:grpSp>
              <p:nvGrpSpPr>
                <p:cNvPr id="4169" name="Group 4165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4172" name="Group 416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215" name="Line 41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16" name="Line 41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17" name="Line 41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18" name="Line 41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19" name="Line 41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20" name="Line 41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75" name="Group 417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222" name="Line 41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23" name="Line 41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24" name="Line 41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25" name="Line 41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26" name="Line 41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27" name="Line 41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228" name="Oval 4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76" name="Group 4181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4179" name="Group 418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231" name="Line 41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32" name="Line 41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33" name="Line 41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34" name="Line 41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35" name="Line 41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36" name="Line 41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82" name="Group 418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238" name="Line 41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39" name="Line 41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40" name="Line 41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41" name="Line 41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42" name="Line 41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43" name="Line 41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244" name="Oval 419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183" name="Group 4197"/>
              <p:cNvGrpSpPr>
                <a:grpSpLocks noChangeAspect="1"/>
              </p:cNvGrpSpPr>
              <p:nvPr/>
            </p:nvGrpSpPr>
            <p:grpSpPr bwMode="auto">
              <a:xfrm rot="-5400000">
                <a:off x="21741" y="5148"/>
                <a:ext cx="70" cy="219"/>
                <a:chOff x="4649" y="2138"/>
                <a:chExt cx="70" cy="219"/>
              </a:xfrm>
            </p:grpSpPr>
            <p:grpSp>
              <p:nvGrpSpPr>
                <p:cNvPr id="4186" name="Group 4198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189" name="Group 419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248" name="Line 42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49" name="Line 42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50" name="Line 42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51" name="Line 42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52" name="Line 42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53" name="Line 42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90" name="Group 420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255" name="Line 42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56" name="Line 42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57" name="Line 42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58" name="Line 42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59" name="Line 42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60" name="Line 42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261" name="Oval 42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93" name="Group 4214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196" name="Group 421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264" name="Line 42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65" name="Line 42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66" name="Line 42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67" name="Line 42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68" name="Line 42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69" name="Line 42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97" name="Group 422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271" name="Line 42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72" name="Line 42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73" name="Line 42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74" name="Line 42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75" name="Line 42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76" name="Line 42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277" name="Oval 422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200" name="Group 4230"/>
              <p:cNvGrpSpPr>
                <a:grpSpLocks noChangeAspect="1"/>
              </p:cNvGrpSpPr>
              <p:nvPr/>
            </p:nvGrpSpPr>
            <p:grpSpPr bwMode="auto">
              <a:xfrm rot="-5400000">
                <a:off x="21741" y="5228"/>
                <a:ext cx="70" cy="219"/>
                <a:chOff x="4569" y="2138"/>
                <a:chExt cx="70" cy="219"/>
              </a:xfrm>
            </p:grpSpPr>
            <p:grpSp>
              <p:nvGrpSpPr>
                <p:cNvPr id="4203" name="Group 4231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4204" name="Group 423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281" name="Line 42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82" name="Line 42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83" name="Line 42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84" name="Line 42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85" name="Line 42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86" name="Line 42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07" name="Group 423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288" name="Line 42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89" name="Line 42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90" name="Line 42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91" name="Line 42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92" name="Line 42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93" name="Line 42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294" name="Oval 42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10" name="Group 4247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4211" name="Group 424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297" name="Line 42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98" name="Line 42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99" name="Line 42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00" name="Line 42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01" name="Line 42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02" name="Line 42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14" name="Group 425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304" name="Line 42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05" name="Line 42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06" name="Line 42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07" name="Line 42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08" name="Line 42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09" name="Line 42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310" name="Oval 426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217" name="Group 4263"/>
              <p:cNvGrpSpPr>
                <a:grpSpLocks noChangeAspect="1"/>
              </p:cNvGrpSpPr>
              <p:nvPr/>
            </p:nvGrpSpPr>
            <p:grpSpPr bwMode="auto">
              <a:xfrm rot="-5400000">
                <a:off x="21741" y="5308"/>
                <a:ext cx="70" cy="219"/>
                <a:chOff x="4489" y="2138"/>
                <a:chExt cx="70" cy="219"/>
              </a:xfrm>
            </p:grpSpPr>
            <p:grpSp>
              <p:nvGrpSpPr>
                <p:cNvPr id="4218" name="Group 4264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4221" name="Group 426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314" name="Line 42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15" name="Line 42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16" name="Line 42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17" name="Line 42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18" name="Line 42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19" name="Line 42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24" name="Group 427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321" name="Line 42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22" name="Line 42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23" name="Line 42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24" name="Line 42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25" name="Line 42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26" name="Line 42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327" name="Oval 4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25" name="Group 4280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4228" name="Group 428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330" name="Line 42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31" name="Line 42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32" name="Line 42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33" name="Line 42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34" name="Line 42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35" name="Line 42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31" name="Group 428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337" name="Line 42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38" name="Line 42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39" name="Line 42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40" name="Line 42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41" name="Line 42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42" name="Line 42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343" name="Oval 429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232" name="Group 4296"/>
              <p:cNvGrpSpPr>
                <a:grpSpLocks noChangeAspect="1"/>
              </p:cNvGrpSpPr>
              <p:nvPr/>
            </p:nvGrpSpPr>
            <p:grpSpPr bwMode="auto">
              <a:xfrm rot="-5400000">
                <a:off x="21741" y="5388"/>
                <a:ext cx="70" cy="219"/>
                <a:chOff x="4410" y="2138"/>
                <a:chExt cx="70" cy="219"/>
              </a:xfrm>
            </p:grpSpPr>
            <p:grpSp>
              <p:nvGrpSpPr>
                <p:cNvPr id="4235" name="Group 4297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4238" name="Group 429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347" name="Line 42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48" name="Line 43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49" name="Line 43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50" name="Line 43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51" name="Line 43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52" name="Line 43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39" name="Group 430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354" name="Line 43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55" name="Line 43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56" name="Line 43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57" name="Line 43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58" name="Line 43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59" name="Line 43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360" name="Oval 43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42" name="Group 4313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4245" name="Group 431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363" name="Line 43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64" name="Line 43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65" name="Line 43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66" name="Line 43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67" name="Line 43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68" name="Line 43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46" name="Group 432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370" name="Line 43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71" name="Line 43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72" name="Line 43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73" name="Line 43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74" name="Line 43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75" name="Line 43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376" name="Oval 432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249" name="Group 4329"/>
              <p:cNvGrpSpPr>
                <a:grpSpLocks noChangeAspect="1"/>
              </p:cNvGrpSpPr>
              <p:nvPr/>
            </p:nvGrpSpPr>
            <p:grpSpPr bwMode="auto">
              <a:xfrm rot="-5400000">
                <a:off x="21741" y="5468"/>
                <a:ext cx="70" cy="219"/>
                <a:chOff x="4330" y="2138"/>
                <a:chExt cx="70" cy="219"/>
              </a:xfrm>
            </p:grpSpPr>
            <p:grpSp>
              <p:nvGrpSpPr>
                <p:cNvPr id="4252" name="Group 4330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4253" name="Group 433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380" name="Line 43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81" name="Line 43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82" name="Line 43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83" name="Line 43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84" name="Line 43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85" name="Line 43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56" name="Group 433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387" name="Line 43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88" name="Line 43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89" name="Line 43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90" name="Line 43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91" name="Line 43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92" name="Line 43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393" name="Oval 43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59" name="Group 4346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4260" name="Group 434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396" name="Line 43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97" name="Line 43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98" name="Line 43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99" name="Line 43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00" name="Line 43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01" name="Line 43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63" name="Group 435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403" name="Line 43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04" name="Line 43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05" name="Line 43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06" name="Line 43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07" name="Line 43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08" name="Line 43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409" name="Oval 436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266" name="Group 4362"/>
            <p:cNvGrpSpPr>
              <a:grpSpLocks noChangeAspect="1"/>
            </p:cNvGrpSpPr>
            <p:nvPr/>
          </p:nvGrpSpPr>
          <p:grpSpPr bwMode="auto">
            <a:xfrm rot="5400000" flipV="1">
              <a:off x="52" y="411"/>
              <a:ext cx="636" cy="651"/>
              <a:chOff x="21672" y="2661"/>
              <a:chExt cx="1161" cy="1190"/>
            </a:xfrm>
          </p:grpSpPr>
          <p:grpSp>
            <p:nvGrpSpPr>
              <p:cNvPr id="4267" name="Group 4363"/>
              <p:cNvGrpSpPr>
                <a:grpSpLocks noChangeAspect="1"/>
              </p:cNvGrpSpPr>
              <p:nvPr/>
            </p:nvGrpSpPr>
            <p:grpSpPr bwMode="auto">
              <a:xfrm rot="21300000">
                <a:off x="22763" y="2661"/>
                <a:ext cx="70" cy="219"/>
                <a:chOff x="4489" y="2138"/>
                <a:chExt cx="70" cy="219"/>
              </a:xfrm>
            </p:grpSpPr>
            <p:grpSp>
              <p:nvGrpSpPr>
                <p:cNvPr id="4270" name="Group 4364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4273" name="Group 436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414" name="Line 43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15" name="Line 43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16" name="Line 43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17" name="Line 43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18" name="Line 43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19" name="Line 43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74" name="Group 437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421" name="Line 43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22" name="Line 43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23" name="Line 43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24" name="Line 43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25" name="Line 43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26" name="Line 43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427" name="Oval 43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77" name="Group 4380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4280" name="Group 438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430" name="Line 43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31" name="Line 43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32" name="Line 43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33" name="Line 43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34" name="Line 43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35" name="Line 43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81" name="Group 438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437" name="Line 43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38" name="Line 43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39" name="Line 43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40" name="Line 43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41" name="Line 43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42" name="Line 43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443" name="Oval 439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284" name="Group 4396"/>
              <p:cNvGrpSpPr>
                <a:grpSpLocks noChangeAspect="1"/>
              </p:cNvGrpSpPr>
              <p:nvPr/>
            </p:nvGrpSpPr>
            <p:grpSpPr bwMode="auto">
              <a:xfrm rot="21000000">
                <a:off x="22687" y="2671"/>
                <a:ext cx="70" cy="219"/>
                <a:chOff x="4410" y="2138"/>
                <a:chExt cx="70" cy="219"/>
              </a:xfrm>
            </p:grpSpPr>
            <p:grpSp>
              <p:nvGrpSpPr>
                <p:cNvPr id="4287" name="Group 4397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4288" name="Group 439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447" name="Line 43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48" name="Line 44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49" name="Line 44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50" name="Line 44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51" name="Line 44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52" name="Line 44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89" name="Group 440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454" name="Line 44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55" name="Line 44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56" name="Line 44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57" name="Line 44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58" name="Line 44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59" name="Line 44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460" name="Oval 44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92" name="Group 4413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4295" name="Group 441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463" name="Line 44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64" name="Line 44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65" name="Line 44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66" name="Line 44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67" name="Line 44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68" name="Line 44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96" name="Group 442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470" name="Line 44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71" name="Line 44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72" name="Line 44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73" name="Line 44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74" name="Line 44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75" name="Line 44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476" name="Oval 442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299" name="Group 4429"/>
              <p:cNvGrpSpPr>
                <a:grpSpLocks noChangeAspect="1"/>
              </p:cNvGrpSpPr>
              <p:nvPr/>
            </p:nvGrpSpPr>
            <p:grpSpPr bwMode="auto">
              <a:xfrm rot="20700000">
                <a:off x="22609" y="2687"/>
                <a:ext cx="70" cy="219"/>
                <a:chOff x="4330" y="2138"/>
                <a:chExt cx="70" cy="219"/>
              </a:xfrm>
            </p:grpSpPr>
            <p:grpSp>
              <p:nvGrpSpPr>
                <p:cNvPr id="4302" name="Group 4430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4303" name="Group 443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480" name="Line 44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81" name="Line 44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82" name="Line 44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83" name="Line 44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84" name="Line 44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85" name="Line 44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06" name="Group 443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487" name="Line 44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88" name="Line 44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89" name="Line 44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90" name="Line 44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91" name="Line 44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92" name="Line 44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493" name="Oval 44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9" name="Group 4446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4310" name="Group 444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496" name="Line 44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97" name="Line 44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98" name="Line 44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99" name="Line 44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00" name="Line 44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01" name="Line 44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13" name="Group 445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503" name="Line 44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04" name="Line 44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05" name="Line 44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06" name="Line 44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07" name="Line 44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08" name="Line 44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509" name="Oval 446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316" name="Group 4462"/>
              <p:cNvGrpSpPr>
                <a:grpSpLocks noChangeAspect="1"/>
              </p:cNvGrpSpPr>
              <p:nvPr/>
            </p:nvGrpSpPr>
            <p:grpSpPr bwMode="auto">
              <a:xfrm rot="16800000">
                <a:off x="21755" y="3625"/>
                <a:ext cx="70" cy="219"/>
                <a:chOff x="4888" y="2138"/>
                <a:chExt cx="70" cy="219"/>
              </a:xfrm>
            </p:grpSpPr>
            <p:grpSp>
              <p:nvGrpSpPr>
                <p:cNvPr id="4317" name="Group 4463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4320" name="Group 446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513" name="Line 44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14" name="Line 44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15" name="Line 44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16" name="Line 44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17" name="Line 44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18" name="Line 44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23" name="Group 44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520" name="Line 44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21" name="Line 44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22" name="Line 44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23" name="Line 44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24" name="Line 44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25" name="Line 44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526" name="Oval 44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4" name="Group 4479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4327" name="Group 448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529" name="Line 44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30" name="Line 44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31" name="Line 44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32" name="Line 44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33" name="Line 44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34" name="Line 44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30" name="Group 448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536" name="Line 44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37" name="Line 44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38" name="Line 44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39" name="Line 44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40" name="Line 44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41" name="Line 44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542" name="Oval 449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331" name="Group 4495"/>
              <p:cNvGrpSpPr>
                <a:grpSpLocks noChangeAspect="1"/>
              </p:cNvGrpSpPr>
              <p:nvPr/>
            </p:nvGrpSpPr>
            <p:grpSpPr bwMode="auto">
              <a:xfrm rot="16500000">
                <a:off x="21747" y="3706"/>
                <a:ext cx="70" cy="219"/>
                <a:chOff x="4808" y="2138"/>
                <a:chExt cx="70" cy="219"/>
              </a:xfrm>
            </p:grpSpPr>
            <p:grpSp>
              <p:nvGrpSpPr>
                <p:cNvPr id="4334" name="Group 4496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4337" name="Group 449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546" name="Line 44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47" name="Line 44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48" name="Line 45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49" name="Line 45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50" name="Line 45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51" name="Line 45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38" name="Group 450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553" name="Line 45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54" name="Line 45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55" name="Line 45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56" name="Line 45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57" name="Line 45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58" name="Line 45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559" name="Oval 45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41" name="Group 4512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4344" name="Group 451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562" name="Line 45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63" name="Line 45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64" name="Line 45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65" name="Line 45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66" name="Line 45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67" name="Line 45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45" name="Group 452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569" name="Line 45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70" name="Line 45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71" name="Line 45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72" name="Line 45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73" name="Line 45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74" name="Line 45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6575" name="Oval 4527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348" name="Group 4528"/>
              <p:cNvGrpSpPr>
                <a:grpSpLocks noChangeAspect="1"/>
              </p:cNvGrpSpPr>
              <p:nvPr/>
            </p:nvGrpSpPr>
            <p:grpSpPr bwMode="auto">
              <a:xfrm rot="19140000">
                <a:off x="22185" y="2896"/>
                <a:ext cx="70" cy="219"/>
                <a:chOff x="4888" y="2138"/>
                <a:chExt cx="70" cy="219"/>
              </a:xfrm>
            </p:grpSpPr>
            <p:grpSp>
              <p:nvGrpSpPr>
                <p:cNvPr id="4351" name="Group 4529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4352" name="Group 453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579" name="Line 45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80" name="Line 45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81" name="Line 45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82" name="Line 45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83" name="Line 45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84" name="Line 45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55" name="Group 453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586" name="Line 45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87" name="Line 45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88" name="Line 45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89" name="Line 45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90" name="Line 45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91" name="Line 45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592" name="Oval 45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58" name="Group 4545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4359" name="Group 454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595" name="Line 45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96" name="Line 45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97" name="Line 45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98" name="Line 45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99" name="Line 45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00" name="Line 45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62" name="Group 455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602" name="Line 45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03" name="Line 45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04" name="Line 45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05" name="Line 45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06" name="Line 45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07" name="Line 45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608" name="Oval 456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365" name="Group 4561"/>
              <p:cNvGrpSpPr>
                <a:grpSpLocks noChangeAspect="1"/>
              </p:cNvGrpSpPr>
              <p:nvPr/>
            </p:nvGrpSpPr>
            <p:grpSpPr bwMode="auto">
              <a:xfrm rot="18900000">
                <a:off x="22124" y="2947"/>
                <a:ext cx="70" cy="219"/>
                <a:chOff x="4808" y="2138"/>
                <a:chExt cx="70" cy="219"/>
              </a:xfrm>
            </p:grpSpPr>
            <p:grpSp>
              <p:nvGrpSpPr>
                <p:cNvPr id="4366" name="Group 4562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4369" name="Group 456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612" name="Line 45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13" name="Line 45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14" name="Line 45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15" name="Line 45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16" name="Line 45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17" name="Line 45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72" name="Group 457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619" name="Line 45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20" name="Line 45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21" name="Line 45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22" name="Line 45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23" name="Line 45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24" name="Line 45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625" name="Oval 45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73" name="Group 4578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4376" name="Group 457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628" name="Line 45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29" name="Line 45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30" name="Line 45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31" name="Line 45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32" name="Line 45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33" name="Line 45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79" name="Group 458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635" name="Line 45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36" name="Line 45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37" name="Line 45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38" name="Line 45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39" name="Line 45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40" name="Line 45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6641" name="Oval 4593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380" name="Group 4594"/>
              <p:cNvGrpSpPr>
                <a:grpSpLocks noChangeAspect="1"/>
              </p:cNvGrpSpPr>
              <p:nvPr/>
            </p:nvGrpSpPr>
            <p:grpSpPr bwMode="auto">
              <a:xfrm rot="18900000">
                <a:off x="22074" y="2997"/>
                <a:ext cx="70" cy="219"/>
                <a:chOff x="4729" y="2138"/>
                <a:chExt cx="70" cy="219"/>
              </a:xfrm>
            </p:grpSpPr>
            <p:grpSp>
              <p:nvGrpSpPr>
                <p:cNvPr id="4383" name="Group 4595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4386" name="Group 45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645" name="Line 45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46" name="Line 45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47" name="Line 45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48" name="Line 46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49" name="Line 46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50" name="Line 46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87" name="Group 46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652" name="Line 46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53" name="Line 46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54" name="Line 46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55" name="Line 46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56" name="Line 46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57" name="Line 46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658" name="Oval 46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90" name="Group 4611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4393" name="Group 461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661" name="Line 46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62" name="Line 46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63" name="Line 46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64" name="Line 46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65" name="Line 46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66" name="Line 46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94" name="Group 461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668" name="Line 46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69" name="Line 46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70" name="Line 46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71" name="Line 46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72" name="Line 46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73" name="Line 46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674" name="Oval 462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397" name="Group 4627"/>
              <p:cNvGrpSpPr>
                <a:grpSpLocks noChangeAspect="1"/>
              </p:cNvGrpSpPr>
              <p:nvPr/>
            </p:nvGrpSpPr>
            <p:grpSpPr bwMode="auto">
              <a:xfrm rot="19800000">
                <a:off x="22317" y="2804"/>
                <a:ext cx="70" cy="219"/>
                <a:chOff x="4410" y="2138"/>
                <a:chExt cx="70" cy="219"/>
              </a:xfrm>
            </p:grpSpPr>
            <p:grpSp>
              <p:nvGrpSpPr>
                <p:cNvPr id="4400" name="Group 4628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4401" name="Group 462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678" name="Line 46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79" name="Line 46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80" name="Line 46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81" name="Line 46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82" name="Line 46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83" name="Line 46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04" name="Group 46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685" name="Line 46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86" name="Line 46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87" name="Line 46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88" name="Line 46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89" name="Line 46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90" name="Line 46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691" name="Oval 46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407" name="Group 4644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4408" name="Group 464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694" name="Line 46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95" name="Line 46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96" name="Line 46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97" name="Line 46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98" name="Line 46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99" name="Line 46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11" name="Group 465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701" name="Line 46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02" name="Line 46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03" name="Line 46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04" name="Line 46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05" name="Line 46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06" name="Line 46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707" name="Oval 465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414" name="Group 4660"/>
              <p:cNvGrpSpPr>
                <a:grpSpLocks noChangeAspect="1"/>
              </p:cNvGrpSpPr>
              <p:nvPr/>
            </p:nvGrpSpPr>
            <p:grpSpPr bwMode="auto">
              <a:xfrm rot="19440000">
                <a:off x="22250" y="2850"/>
                <a:ext cx="70" cy="219"/>
                <a:chOff x="4330" y="2138"/>
                <a:chExt cx="70" cy="219"/>
              </a:xfrm>
            </p:grpSpPr>
            <p:grpSp>
              <p:nvGrpSpPr>
                <p:cNvPr id="4415" name="Group 4661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4418" name="Group 466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711" name="Line 46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12" name="Line 46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13" name="Line 46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14" name="Line 46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15" name="Line 46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16" name="Line 46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21" name="Group 466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718" name="Line 46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19" name="Line 46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20" name="Line 46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21" name="Line 46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22" name="Line 46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23" name="Line 46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724" name="Oval 46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422" name="Group 4677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4425" name="Group 467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727" name="Line 46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28" name="Line 46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29" name="Line 46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30" name="Line 46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31" name="Line 46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32" name="Line 46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28" name="Group 468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734" name="Line 46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35" name="Line 46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36" name="Line 46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37" name="Line 46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38" name="Line 46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39" name="Line 46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740" name="Oval 469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429" name="Group 4693"/>
              <p:cNvGrpSpPr>
                <a:grpSpLocks noChangeAspect="1"/>
              </p:cNvGrpSpPr>
              <p:nvPr/>
            </p:nvGrpSpPr>
            <p:grpSpPr bwMode="auto">
              <a:xfrm rot="20400000">
                <a:off x="22532" y="2710"/>
                <a:ext cx="70" cy="219"/>
                <a:chOff x="4649" y="2138"/>
                <a:chExt cx="70" cy="219"/>
              </a:xfrm>
            </p:grpSpPr>
            <p:grpSp>
              <p:nvGrpSpPr>
                <p:cNvPr id="4432" name="Group 4694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435" name="Group 469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744" name="Line 46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45" name="Line 46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46" name="Line 46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47" name="Line 46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48" name="Line 47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49" name="Line 47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36" name="Group 470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751" name="Line 47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52" name="Line 47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53" name="Line 47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54" name="Line 47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55" name="Line 47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56" name="Line 47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757" name="Oval 47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439" name="Group 4710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442" name="Group 471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760" name="Line 47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61" name="Line 47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62" name="Line 47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63" name="Line 47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64" name="Line 47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65" name="Line 47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43" name="Group 471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767" name="Line 47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68" name="Line 47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69" name="Line 47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70" name="Line 47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71" name="Line 47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72" name="Line 47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773" name="Oval 472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446" name="Group 4726"/>
              <p:cNvGrpSpPr>
                <a:grpSpLocks noChangeAspect="1"/>
              </p:cNvGrpSpPr>
              <p:nvPr/>
            </p:nvGrpSpPr>
            <p:grpSpPr bwMode="auto">
              <a:xfrm rot="20100000">
                <a:off x="22458" y="2737"/>
                <a:ext cx="70" cy="219"/>
                <a:chOff x="4649" y="2138"/>
                <a:chExt cx="70" cy="219"/>
              </a:xfrm>
            </p:grpSpPr>
            <p:grpSp>
              <p:nvGrpSpPr>
                <p:cNvPr id="4449" name="Group 4727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450" name="Group 472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777" name="Line 47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78" name="Line 47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79" name="Line 47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80" name="Line 47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81" name="Line 47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82" name="Line 47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53" name="Group 473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784" name="Line 47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85" name="Line 47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86" name="Line 47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87" name="Line 47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88" name="Line 47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89" name="Line 47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790" name="Oval 47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456" name="Group 4743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457" name="Group 474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793" name="Line 47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94" name="Line 47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95" name="Line 47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96" name="Line 47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97" name="Line 47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798" name="Line 47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60" name="Group 475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800" name="Line 47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01" name="Line 47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02" name="Line 47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03" name="Line 47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04" name="Line 47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05" name="Line 47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806" name="Oval 47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463" name="Group 4759"/>
              <p:cNvGrpSpPr>
                <a:grpSpLocks noChangeAspect="1"/>
              </p:cNvGrpSpPr>
              <p:nvPr/>
            </p:nvGrpSpPr>
            <p:grpSpPr bwMode="auto">
              <a:xfrm rot="19920000">
                <a:off x="22387" y="2769"/>
                <a:ext cx="70" cy="219"/>
                <a:chOff x="4649" y="2138"/>
                <a:chExt cx="70" cy="219"/>
              </a:xfrm>
            </p:grpSpPr>
            <p:grpSp>
              <p:nvGrpSpPr>
                <p:cNvPr id="4464" name="Group 4760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467" name="Group 476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810" name="Line 47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11" name="Line 47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12" name="Line 47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13" name="Line 47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14" name="Line 47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15" name="Line 47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70" name="Group 476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817" name="Line 47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18" name="Line 47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19" name="Line 47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20" name="Line 47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21" name="Line 47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22" name="Line 47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823" name="Oval 47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471" name="Group 4776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472" name="Group 477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826" name="Line 47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27" name="Line 47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28" name="Line 47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29" name="Line 47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30" name="Line 47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31" name="Line 47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75" name="Group 478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833" name="Line 47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34" name="Line 47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35" name="Line 47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36" name="Line 47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37" name="Line 47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38" name="Line 47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839" name="Oval 47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478" name="Group 4792"/>
              <p:cNvGrpSpPr>
                <a:grpSpLocks noChangeAspect="1"/>
              </p:cNvGrpSpPr>
              <p:nvPr/>
            </p:nvGrpSpPr>
            <p:grpSpPr bwMode="auto">
              <a:xfrm rot="-15104918" flipH="1" flipV="1">
                <a:off x="21815" y="3393"/>
                <a:ext cx="70" cy="219"/>
                <a:chOff x="4888" y="2138"/>
                <a:chExt cx="70" cy="219"/>
              </a:xfrm>
            </p:grpSpPr>
            <p:grpSp>
              <p:nvGrpSpPr>
                <p:cNvPr id="4479" name="Group 4793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4482" name="Group 479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843" name="Line 47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44" name="Line 47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45" name="Line 47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46" name="Line 47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47" name="Line 47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48" name="Line 48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85" name="Group 480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850" name="Line 48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51" name="Line 48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52" name="Line 48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53" name="Line 48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54" name="Line 48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55" name="Line 48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856" name="Oval 48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486" name="Group 4809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4489" name="Group 481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859" name="Line 48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60" name="Line 48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61" name="Line 48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62" name="Line 48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63" name="Line 48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64" name="Line 48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92" name="Group 481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866" name="Line 48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67" name="Line 48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68" name="Line 48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69" name="Line 48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70" name="Line 48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71" name="Line 48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872" name="Oval 48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493" name="Group 4825"/>
              <p:cNvGrpSpPr>
                <a:grpSpLocks noChangeAspect="1"/>
              </p:cNvGrpSpPr>
              <p:nvPr/>
            </p:nvGrpSpPr>
            <p:grpSpPr bwMode="auto">
              <a:xfrm rot="-15344918" flipH="1" flipV="1">
                <a:off x="21788" y="3469"/>
                <a:ext cx="70" cy="219"/>
                <a:chOff x="4808" y="2138"/>
                <a:chExt cx="70" cy="219"/>
              </a:xfrm>
            </p:grpSpPr>
            <p:grpSp>
              <p:nvGrpSpPr>
                <p:cNvPr id="4496" name="Group 4826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4499" name="Group 48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876" name="Line 48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77" name="Line 48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78" name="Line 48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79" name="Line 48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80" name="Line 48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81" name="Line 48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00" name="Group 48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883" name="Line 48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84" name="Line 48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85" name="Line 48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86" name="Line 48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87" name="Line 48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88" name="Line 48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889" name="Oval 48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03" name="Group 4842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4506" name="Group 484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892" name="Line 48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93" name="Line 48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94" name="Line 48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95" name="Line 48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96" name="Line 48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97" name="Line 48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07" name="Group 485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899" name="Line 48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00" name="Line 48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01" name="Line 48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02" name="Line 48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03" name="Line 48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04" name="Line 48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6905" name="Oval 4857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510" name="Group 4858"/>
              <p:cNvGrpSpPr>
                <a:grpSpLocks noChangeAspect="1"/>
              </p:cNvGrpSpPr>
              <p:nvPr/>
            </p:nvGrpSpPr>
            <p:grpSpPr bwMode="auto">
              <a:xfrm rot="-15344918" flipH="1" flipV="1">
                <a:off x="21770" y="3545"/>
                <a:ext cx="70" cy="219"/>
                <a:chOff x="4729" y="2138"/>
                <a:chExt cx="70" cy="219"/>
              </a:xfrm>
            </p:grpSpPr>
            <p:grpSp>
              <p:nvGrpSpPr>
                <p:cNvPr id="4513" name="Group 4859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4514" name="Group 486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909" name="Line 48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10" name="Line 48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11" name="Line 48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12" name="Line 48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13" name="Line 48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14" name="Line 48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17" name="Group 486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916" name="Line 48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17" name="Line 48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18" name="Line 48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19" name="Line 48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20" name="Line 48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21" name="Line 48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922" name="Oval 48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20" name="Group 4875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4521" name="Group 487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925" name="Line 48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26" name="Line 48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27" name="Line 48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28" name="Line 48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29" name="Line 48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30" name="Line 48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24" name="Group 488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932" name="Line 48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33" name="Line 48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34" name="Line 48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35" name="Line 48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36" name="Line 48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37" name="Line 48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938" name="Oval 489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527" name="Group 4891"/>
              <p:cNvGrpSpPr>
                <a:grpSpLocks noChangeAspect="1"/>
              </p:cNvGrpSpPr>
              <p:nvPr/>
            </p:nvGrpSpPr>
            <p:grpSpPr bwMode="auto">
              <a:xfrm rot="-14444918" flipH="1" flipV="1">
                <a:off x="21886" y="3245"/>
                <a:ext cx="70" cy="219"/>
                <a:chOff x="4410" y="2138"/>
                <a:chExt cx="70" cy="219"/>
              </a:xfrm>
            </p:grpSpPr>
            <p:grpSp>
              <p:nvGrpSpPr>
                <p:cNvPr id="4528" name="Group 4892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4531" name="Group 48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942" name="Line 48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3" name="Line 48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" name="Line 48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5" name="Line 48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6" name="Line 48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7" name="Line 48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34" name="Group 49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949" name="Line 49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50" name="Line 49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51" name="Line 49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52" name="Line 49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53" name="Line 49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54" name="Line 49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955" name="Oval 49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35" name="Group 4908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4538" name="Group 490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958" name="Line 49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59" name="Line 49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60" name="Line 49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61" name="Line 49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62" name="Line 49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63" name="Line 49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41" name="Group 491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965" name="Line 49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66" name="Line 49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67" name="Line 49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68" name="Line 49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69" name="Line 49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70" name="Line 49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971" name="Oval 492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542" name="Group 4924"/>
              <p:cNvGrpSpPr>
                <a:grpSpLocks noChangeAspect="1"/>
              </p:cNvGrpSpPr>
              <p:nvPr/>
            </p:nvGrpSpPr>
            <p:grpSpPr bwMode="auto">
              <a:xfrm rot="-14804918" flipH="1" flipV="1">
                <a:off x="21848" y="3318"/>
                <a:ext cx="70" cy="219"/>
                <a:chOff x="4330" y="2138"/>
                <a:chExt cx="70" cy="219"/>
              </a:xfrm>
            </p:grpSpPr>
            <p:grpSp>
              <p:nvGrpSpPr>
                <p:cNvPr id="4545" name="Group 4925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4548" name="Group 49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975" name="Line 49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76" name="Line 49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77" name="Line 49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78" name="Line 49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79" name="Line 49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80" name="Line 49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49" name="Group 493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982" name="Line 49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83" name="Line 49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84" name="Line 49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85" name="Line 49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86" name="Line 49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87" name="Line 49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988" name="Oval 49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52" name="Group 4941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4555" name="Group 494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6991" name="Line 49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92" name="Line 49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93" name="Line 49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94" name="Line 49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95" name="Line 49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96" name="Line 49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56" name="Group 494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6998" name="Line 49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99" name="Line 49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00" name="Line 49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01" name="Line 49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02" name="Line 49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03" name="Line 49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004" name="Oval 495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559" name="Group 4957"/>
              <p:cNvGrpSpPr>
                <a:grpSpLocks noChangeAspect="1"/>
              </p:cNvGrpSpPr>
              <p:nvPr/>
            </p:nvGrpSpPr>
            <p:grpSpPr bwMode="auto">
              <a:xfrm rot="-13844918" flipH="1" flipV="1">
                <a:off x="22017" y="3054"/>
                <a:ext cx="70" cy="219"/>
                <a:chOff x="4649" y="2138"/>
                <a:chExt cx="70" cy="219"/>
              </a:xfrm>
            </p:grpSpPr>
            <p:grpSp>
              <p:nvGrpSpPr>
                <p:cNvPr id="4562" name="Group 4958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563" name="Group 495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008" name="Line 49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09" name="Line 49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0" name="Line 49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1" name="Line 49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2" name="Line 49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3" name="Line 49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66" name="Group 496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015" name="Line 49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6" name="Line 49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7" name="Line 49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8" name="Line 49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9" name="Line 49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20" name="Line 49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021" name="Oval 49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69" name="Group 4974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570" name="Group 497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024" name="Line 49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25" name="Line 49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26" name="Line 49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27" name="Line 49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28" name="Line 49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29" name="Line 49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73" name="Group 498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031" name="Line 49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32" name="Line 49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33" name="Line 49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34" name="Line 49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35" name="Line 49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36" name="Line 49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037" name="Oval 498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576" name="Group 4990"/>
              <p:cNvGrpSpPr>
                <a:grpSpLocks noChangeAspect="1"/>
              </p:cNvGrpSpPr>
              <p:nvPr/>
            </p:nvGrpSpPr>
            <p:grpSpPr bwMode="auto">
              <a:xfrm rot="-14144918" flipH="1" flipV="1">
                <a:off x="21967" y="3117"/>
                <a:ext cx="70" cy="219"/>
                <a:chOff x="4649" y="2138"/>
                <a:chExt cx="70" cy="219"/>
              </a:xfrm>
            </p:grpSpPr>
            <p:grpSp>
              <p:nvGrpSpPr>
                <p:cNvPr id="4577" name="Group 4991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580" name="Group 499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041" name="Line 49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42" name="Line 49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43" name="Line 49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44" name="Line 49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45" name="Line 49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46" name="Line 49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83" name="Group 499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048" name="Line 50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49" name="Line 50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50" name="Line 50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51" name="Line 50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52" name="Line 50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53" name="Line 50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054" name="Oval 50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84" name="Group 5007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587" name="Group 500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057" name="Line 50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58" name="Line 50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59" name="Line 50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0" name="Line 50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1" name="Line 50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2" name="Line 50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90" name="Group 501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064" name="Line 50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5" name="Line 50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6" name="Line 50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7" name="Line 50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8" name="Line 50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9" name="Line 50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070" name="Oval 502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591" name="Group 5023"/>
              <p:cNvGrpSpPr>
                <a:grpSpLocks noChangeAspect="1"/>
              </p:cNvGrpSpPr>
              <p:nvPr/>
            </p:nvGrpSpPr>
            <p:grpSpPr bwMode="auto">
              <a:xfrm rot="-14324918" flipH="1" flipV="1">
                <a:off x="21922" y="3179"/>
                <a:ext cx="70" cy="219"/>
                <a:chOff x="4649" y="2138"/>
                <a:chExt cx="70" cy="219"/>
              </a:xfrm>
            </p:grpSpPr>
            <p:grpSp>
              <p:nvGrpSpPr>
                <p:cNvPr id="4594" name="Group 5024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597" name="Group 502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074" name="Line 50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75" name="Line 50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76" name="Line 50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77" name="Line 50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78" name="Line 50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79" name="Line 50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98" name="Group 503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081" name="Line 50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82" name="Line 50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83" name="Line 50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84" name="Line 50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85" name="Line 50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86" name="Line 50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087" name="Oval 50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601" name="Group 5040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604" name="Group 504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090" name="Line 50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91" name="Line 50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92" name="Line 50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93" name="Line 50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94" name="Line 50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95" name="Line 50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05" name="Group 504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097" name="Line 50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98" name="Line 50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99" name="Line 50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00" name="Line 50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01" name="Line 50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02" name="Line 50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103" name="Oval 505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608" name="Group 5056"/>
            <p:cNvGrpSpPr>
              <a:grpSpLocks noChangeAspect="1"/>
            </p:cNvGrpSpPr>
            <p:nvPr/>
          </p:nvGrpSpPr>
          <p:grpSpPr bwMode="auto">
            <a:xfrm rot="5400000">
              <a:off x="4496" y="-3"/>
              <a:ext cx="120" cy="957"/>
              <a:chOff x="21610" y="7722"/>
              <a:chExt cx="219" cy="1750"/>
            </a:xfrm>
          </p:grpSpPr>
          <p:grpSp>
            <p:nvGrpSpPr>
              <p:cNvPr id="4611" name="Group 5057"/>
              <p:cNvGrpSpPr>
                <a:grpSpLocks noChangeAspect="1"/>
              </p:cNvGrpSpPr>
              <p:nvPr/>
            </p:nvGrpSpPr>
            <p:grpSpPr bwMode="auto">
              <a:xfrm rot="-5400000">
                <a:off x="21685" y="8127"/>
                <a:ext cx="70" cy="219"/>
                <a:chOff x="4888" y="2138"/>
                <a:chExt cx="70" cy="219"/>
              </a:xfrm>
            </p:grpSpPr>
            <p:grpSp>
              <p:nvGrpSpPr>
                <p:cNvPr id="4612" name="Group 5058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4615" name="Group 505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108" name="Line 50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09" name="Line 50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0" name="Line 50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1" name="Line 50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2" name="Line 50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3" name="Line 50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18" name="Group 506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115" name="Line 50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6" name="Line 50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7" name="Line 50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8" name="Line 50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9" name="Line 50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20" name="Line 50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121" name="Oval 50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619" name="Group 5074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4622" name="Group 507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124" name="Line 50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25" name="Line 50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26" name="Line 50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27" name="Line 50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28" name="Line 50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29" name="Line 50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25" name="Group 508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131" name="Line 50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32" name="Line 50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33" name="Line 50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34" name="Line 50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35" name="Line 50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36" name="Line 50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137" name="Oval 508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626" name="Group 5090"/>
              <p:cNvGrpSpPr>
                <a:grpSpLocks noChangeAspect="1"/>
              </p:cNvGrpSpPr>
              <p:nvPr/>
            </p:nvGrpSpPr>
            <p:grpSpPr bwMode="auto">
              <a:xfrm rot="-5400000">
                <a:off x="21685" y="8207"/>
                <a:ext cx="70" cy="219"/>
                <a:chOff x="4808" y="2138"/>
                <a:chExt cx="70" cy="219"/>
              </a:xfrm>
            </p:grpSpPr>
            <p:grpSp>
              <p:nvGrpSpPr>
                <p:cNvPr id="4629" name="Group 5091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4632" name="Group 509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141" name="Line 50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42" name="Line 50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43" name="Line 50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44" name="Line 50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45" name="Line 50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46" name="Line 50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33" name="Group 509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148" name="Line 51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49" name="Line 51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50" name="Line 51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51" name="Line 51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52" name="Line 51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53" name="Line 51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154" name="Oval 51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636" name="Group 5107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4639" name="Group 510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157" name="Line 51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58" name="Line 51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59" name="Line 51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0" name="Line 51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1" name="Line 51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2" name="Line 51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40" name="Group 511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164" name="Line 51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5" name="Line 51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6" name="Line 51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7" name="Line 51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8" name="Line 51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9" name="Line 51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7170" name="Oval 5122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643" name="Group 5123"/>
              <p:cNvGrpSpPr>
                <a:grpSpLocks noChangeAspect="1"/>
              </p:cNvGrpSpPr>
              <p:nvPr/>
            </p:nvGrpSpPr>
            <p:grpSpPr bwMode="auto">
              <a:xfrm rot="-5400000">
                <a:off x="21685" y="8287"/>
                <a:ext cx="70" cy="219"/>
                <a:chOff x="4729" y="2138"/>
                <a:chExt cx="70" cy="219"/>
              </a:xfrm>
            </p:grpSpPr>
            <p:grpSp>
              <p:nvGrpSpPr>
                <p:cNvPr id="4646" name="Group 5124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4647" name="Group 512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174" name="Line 51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75" name="Line 51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76" name="Line 51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77" name="Line 51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78" name="Line 51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79" name="Line 51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50" name="Group 513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181" name="Line 51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82" name="Line 51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83" name="Line 51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84" name="Line 51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85" name="Line 51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86" name="Line 51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187" name="Oval 51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653" name="Group 5140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4654" name="Group 514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190" name="Line 51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91" name="Line 51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92" name="Line 51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93" name="Line 51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94" name="Line 51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95" name="Line 51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57" name="Group 514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197" name="Line 51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98" name="Line 51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99" name="Line 51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00" name="Line 51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01" name="Line 51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02" name="Line 51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203" name="Oval 515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660" name="Group 5156"/>
              <p:cNvGrpSpPr>
                <a:grpSpLocks noChangeAspect="1"/>
              </p:cNvGrpSpPr>
              <p:nvPr/>
            </p:nvGrpSpPr>
            <p:grpSpPr bwMode="auto">
              <a:xfrm rot="-5400000">
                <a:off x="21685" y="8367"/>
                <a:ext cx="70" cy="219"/>
                <a:chOff x="4649" y="2138"/>
                <a:chExt cx="70" cy="219"/>
              </a:xfrm>
            </p:grpSpPr>
            <p:grpSp>
              <p:nvGrpSpPr>
                <p:cNvPr id="4661" name="Group 5157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664" name="Group 515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207" name="Line 51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08" name="Line 51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09" name="Line 51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0" name="Line 51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1" name="Line 51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2" name="Line 51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67" name="Group 516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214" name="Line 51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5" name="Line 51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6" name="Line 51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7" name="Line 51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8" name="Line 51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9" name="Line 51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220" name="Oval 51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668" name="Group 5173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671" name="Group 517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223" name="Line 51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24" name="Line 51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25" name="Line 51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26" name="Line 51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27" name="Line 51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28" name="Line 51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74" name="Group 518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230" name="Line 51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31" name="Line 51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32" name="Line 51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33" name="Line 51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34" name="Line 51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35" name="Line 51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236" name="Oval 518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675" name="Group 5189"/>
              <p:cNvGrpSpPr>
                <a:grpSpLocks noChangeAspect="1"/>
              </p:cNvGrpSpPr>
              <p:nvPr/>
            </p:nvGrpSpPr>
            <p:grpSpPr bwMode="auto">
              <a:xfrm rot="-5400000">
                <a:off x="21685" y="8447"/>
                <a:ext cx="70" cy="219"/>
                <a:chOff x="4569" y="2138"/>
                <a:chExt cx="70" cy="219"/>
              </a:xfrm>
            </p:grpSpPr>
            <p:grpSp>
              <p:nvGrpSpPr>
                <p:cNvPr id="4678" name="Group 5190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4681" name="Group 519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240" name="Line 51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41" name="Line 51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42" name="Line 51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43" name="Line 51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44" name="Line 51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45" name="Line 51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82" name="Group 519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247" name="Line 51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48" name="Line 52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49" name="Line 52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50" name="Line 52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51" name="Line 52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52" name="Line 52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253" name="Oval 52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685" name="Group 5206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4688" name="Group 520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256" name="Line 52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57" name="Line 52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58" name="Line 52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59" name="Line 52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60" name="Line 52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61" name="Line 52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89" name="Group 521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263" name="Line 52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64" name="Line 52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65" name="Line 52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66" name="Line 52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67" name="Line 52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68" name="Line 52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269" name="Oval 522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692" name="Group 5222"/>
              <p:cNvGrpSpPr>
                <a:grpSpLocks noChangeAspect="1"/>
              </p:cNvGrpSpPr>
              <p:nvPr/>
            </p:nvGrpSpPr>
            <p:grpSpPr bwMode="auto">
              <a:xfrm rot="-5400000">
                <a:off x="21685" y="8527"/>
                <a:ext cx="70" cy="219"/>
                <a:chOff x="4489" y="2138"/>
                <a:chExt cx="70" cy="219"/>
              </a:xfrm>
            </p:grpSpPr>
            <p:grpSp>
              <p:nvGrpSpPr>
                <p:cNvPr id="4695" name="Group 5223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4696" name="Group 522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273" name="Line 52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74" name="Line 52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75" name="Line 52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76" name="Line 52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77" name="Line 52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78" name="Line 52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99" name="Group 523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280" name="Line 52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81" name="Line 52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82" name="Line 52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83" name="Line 52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84" name="Line 52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85" name="Line 52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286" name="Oval 52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702" name="Group 5239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4703" name="Group 524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289" name="Line 52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0" name="Line 52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1" name="Line 52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2" name="Line 52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3" name="Line 52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4" name="Line 52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706" name="Group 524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296" name="Line 52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7" name="Line 52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8" name="Line 52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9" name="Line 52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00" name="Line 52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01" name="Line 52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302" name="Oval 525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709" name="Group 5255"/>
              <p:cNvGrpSpPr>
                <a:grpSpLocks noChangeAspect="1"/>
              </p:cNvGrpSpPr>
              <p:nvPr/>
            </p:nvGrpSpPr>
            <p:grpSpPr bwMode="auto">
              <a:xfrm rot="-5400000">
                <a:off x="21685" y="8607"/>
                <a:ext cx="70" cy="219"/>
                <a:chOff x="4410" y="2138"/>
                <a:chExt cx="70" cy="219"/>
              </a:xfrm>
            </p:grpSpPr>
            <p:grpSp>
              <p:nvGrpSpPr>
                <p:cNvPr id="4710" name="Group 5256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4713" name="Group 52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306" name="Line 52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07" name="Line 52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08" name="Line 52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09" name="Line 52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10" name="Line 52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11" name="Line 52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716" name="Group 526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313" name="Line 52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14" name="Line 52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15" name="Line 52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16" name="Line 52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17" name="Line 52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18" name="Line 52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319" name="Oval 52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717" name="Group 5272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4741" name="Group 527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322" name="Line 52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23" name="Line 52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24" name="Line 52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25" name="Line 52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26" name="Line 52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27" name="Line 52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744" name="Group 528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329" name="Line 52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30" name="Line 52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31" name="Line 52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32" name="Line 52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33" name="Line 52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34" name="Line 52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335" name="Oval 528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747" name="Group 5288"/>
              <p:cNvGrpSpPr>
                <a:grpSpLocks noChangeAspect="1"/>
              </p:cNvGrpSpPr>
              <p:nvPr/>
            </p:nvGrpSpPr>
            <p:grpSpPr bwMode="auto">
              <a:xfrm rot="-5400000">
                <a:off x="21685" y="8687"/>
                <a:ext cx="70" cy="219"/>
                <a:chOff x="4330" y="2138"/>
                <a:chExt cx="70" cy="219"/>
              </a:xfrm>
            </p:grpSpPr>
            <p:grpSp>
              <p:nvGrpSpPr>
                <p:cNvPr id="4750" name="Group 5289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4753" name="Group 529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339" name="Line 52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0" name="Line 52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1" name="Line 52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2" name="Line 52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3" name="Line 52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4" name="Line 52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756" name="Group 529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346" name="Line 52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7" name="Line 52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8" name="Line 53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9" name="Line 53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50" name="Line 53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51" name="Line 53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352" name="Oval 53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759" name="Group 5305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4762" name="Group 530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355" name="Line 53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56" name="Line 53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57" name="Line 53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58" name="Line 53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59" name="Line 53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0" name="Line 53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765" name="Group 531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362" name="Line 53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3" name="Line 53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4" name="Line 53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5" name="Line 53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6" name="Line 53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7" name="Line 53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368" name="Oval 532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768" name="Group 5321"/>
              <p:cNvGrpSpPr>
                <a:grpSpLocks noChangeAspect="1"/>
              </p:cNvGrpSpPr>
              <p:nvPr/>
            </p:nvGrpSpPr>
            <p:grpSpPr bwMode="auto">
              <a:xfrm rot="-5400000">
                <a:off x="21685" y="7647"/>
                <a:ext cx="70" cy="219"/>
                <a:chOff x="4729" y="2138"/>
                <a:chExt cx="70" cy="219"/>
              </a:xfrm>
            </p:grpSpPr>
            <p:grpSp>
              <p:nvGrpSpPr>
                <p:cNvPr id="4771" name="Group 5322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4774" name="Group 532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372" name="Line 53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73" name="Line 53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74" name="Line 53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75" name="Line 53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76" name="Line 53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77" name="Line 53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777" name="Group 533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379" name="Line 53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80" name="Line 53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81" name="Line 53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82" name="Line 53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83" name="Line 53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84" name="Line 53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385" name="Oval 53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780" name="Group 5338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4783" name="Group 533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388" name="Line 53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89" name="Line 53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0" name="Line 53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1" name="Line 53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2" name="Line 53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3" name="Line 53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786" name="Group 534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395" name="Line 53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6" name="Line 53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7" name="Line 53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8" name="Line 53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9" name="Line 53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00" name="Line 53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401" name="Oval 535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789" name="Group 5354"/>
              <p:cNvGrpSpPr>
                <a:grpSpLocks noChangeAspect="1"/>
              </p:cNvGrpSpPr>
              <p:nvPr/>
            </p:nvGrpSpPr>
            <p:grpSpPr bwMode="auto">
              <a:xfrm rot="-5400000">
                <a:off x="21685" y="7727"/>
                <a:ext cx="70" cy="219"/>
                <a:chOff x="4649" y="2138"/>
                <a:chExt cx="70" cy="219"/>
              </a:xfrm>
            </p:grpSpPr>
            <p:grpSp>
              <p:nvGrpSpPr>
                <p:cNvPr id="4792" name="Group 5355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795" name="Group 53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405" name="Line 53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06" name="Line 53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07" name="Line 53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08" name="Line 53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09" name="Line 53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10" name="Line 53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798" name="Group 536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412" name="Line 53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13" name="Line 53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14" name="Line 53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15" name="Line 53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16" name="Line 53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17" name="Line 53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418" name="Oval 53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801" name="Group 5371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804" name="Group 537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421" name="Line 53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22" name="Line 53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23" name="Line 53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24" name="Line 53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25" name="Line 53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26" name="Line 53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07" name="Group 537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428" name="Line 53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29" name="Line 53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30" name="Line 53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31" name="Line 53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32" name="Line 53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33" name="Line 53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434" name="Oval 538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810" name="Group 5387"/>
              <p:cNvGrpSpPr>
                <a:grpSpLocks noChangeAspect="1"/>
              </p:cNvGrpSpPr>
              <p:nvPr/>
            </p:nvGrpSpPr>
            <p:grpSpPr bwMode="auto">
              <a:xfrm rot="-5400000">
                <a:off x="21685" y="7807"/>
                <a:ext cx="70" cy="219"/>
                <a:chOff x="4569" y="2138"/>
                <a:chExt cx="70" cy="219"/>
              </a:xfrm>
            </p:grpSpPr>
            <p:grpSp>
              <p:nvGrpSpPr>
                <p:cNvPr id="4813" name="Group 5388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4816" name="Group 538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438" name="Line 53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39" name="Line 53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0" name="Line 53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1" name="Line 53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2" name="Line 53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3" name="Line 53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19" name="Group 53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445" name="Line 53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6" name="Line 53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7" name="Line 53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8" name="Line 54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9" name="Line 54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50" name="Line 54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451" name="Oval 54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822" name="Group 5404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4826" name="Group 540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454" name="Line 54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55" name="Line 54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56" name="Line 54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57" name="Line 54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58" name="Line 54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59" name="Line 54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29" name="Group 541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461" name="Line 54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62" name="Line 54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63" name="Line 54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64" name="Line 54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65" name="Line 54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66" name="Line 54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467" name="Oval 541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832" name="Group 5420"/>
              <p:cNvGrpSpPr>
                <a:grpSpLocks noChangeAspect="1"/>
              </p:cNvGrpSpPr>
              <p:nvPr/>
            </p:nvGrpSpPr>
            <p:grpSpPr bwMode="auto">
              <a:xfrm rot="-5400000">
                <a:off x="21685" y="7887"/>
                <a:ext cx="70" cy="219"/>
                <a:chOff x="4489" y="2138"/>
                <a:chExt cx="70" cy="219"/>
              </a:xfrm>
            </p:grpSpPr>
            <p:grpSp>
              <p:nvGrpSpPr>
                <p:cNvPr id="4835" name="Group 5421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4838" name="Group 542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471" name="Line 54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72" name="Line 54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73" name="Line 54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74" name="Line 54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75" name="Line 54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76" name="Line 54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41" name="Group 542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478" name="Line 54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79" name="Line 54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80" name="Line 54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81" name="Line 54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82" name="Line 54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83" name="Line 54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484" name="Oval 54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844" name="Group 5437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4847" name="Group 543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487" name="Line 54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88" name="Line 54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89" name="Line 54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90" name="Line 54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91" name="Line 54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92" name="Line 54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50" name="Group 544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494" name="Line 54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95" name="Line 54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96" name="Line 54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97" name="Line 54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98" name="Line 54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99" name="Line 54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500" name="Oval 545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853" name="Group 5453"/>
              <p:cNvGrpSpPr>
                <a:grpSpLocks noChangeAspect="1"/>
              </p:cNvGrpSpPr>
              <p:nvPr/>
            </p:nvGrpSpPr>
            <p:grpSpPr bwMode="auto">
              <a:xfrm rot="-5400000">
                <a:off x="21685" y="7967"/>
                <a:ext cx="70" cy="219"/>
                <a:chOff x="4410" y="2138"/>
                <a:chExt cx="70" cy="219"/>
              </a:xfrm>
            </p:grpSpPr>
            <p:grpSp>
              <p:nvGrpSpPr>
                <p:cNvPr id="4856" name="Group 5454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4859" name="Group 545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504" name="Line 54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05" name="Line 54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06" name="Line 54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07" name="Line 54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08" name="Line 54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09" name="Line 54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62" name="Group 546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511" name="Line 54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12" name="Line 54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13" name="Line 54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14" name="Line 54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15" name="Line 54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16" name="Line 54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517" name="Oval 54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865" name="Group 5470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4868" name="Group 547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520" name="Line 54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21" name="Line 54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22" name="Line 54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23" name="Line 54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24" name="Line 54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25" name="Line 54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71" name="Group 547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527" name="Line 54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28" name="Line 54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29" name="Line 54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30" name="Line 54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31" name="Line 54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32" name="Line 54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533" name="Oval 548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874" name="Group 5486"/>
              <p:cNvGrpSpPr>
                <a:grpSpLocks noChangeAspect="1"/>
              </p:cNvGrpSpPr>
              <p:nvPr/>
            </p:nvGrpSpPr>
            <p:grpSpPr bwMode="auto">
              <a:xfrm rot="-5400000">
                <a:off x="21685" y="8047"/>
                <a:ext cx="70" cy="219"/>
                <a:chOff x="4330" y="2138"/>
                <a:chExt cx="70" cy="219"/>
              </a:xfrm>
            </p:grpSpPr>
            <p:grpSp>
              <p:nvGrpSpPr>
                <p:cNvPr id="4877" name="Group 5487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4880" name="Group 548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537" name="Line 54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38" name="Line 54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39" name="Line 54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0" name="Line 54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1" name="Line 54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2" name="Line 54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83" name="Group 549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544" name="Line 54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5" name="Line 54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6" name="Line 54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7" name="Line 54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8" name="Line 55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9" name="Line 55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550" name="Oval 55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886" name="Group 5503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4889" name="Group 550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553" name="Line 55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54" name="Line 55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55" name="Line 55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56" name="Line 55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57" name="Line 55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58" name="Line 55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92" name="Group 551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560" name="Line 55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61" name="Line 55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62" name="Line 55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63" name="Line 55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64" name="Line 55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65" name="Line 55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566" name="Oval 551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895" name="Group 5519"/>
              <p:cNvGrpSpPr>
                <a:grpSpLocks noChangeAspect="1"/>
              </p:cNvGrpSpPr>
              <p:nvPr/>
            </p:nvGrpSpPr>
            <p:grpSpPr bwMode="auto">
              <a:xfrm rot="-5400000">
                <a:off x="21685" y="8767"/>
                <a:ext cx="70" cy="219"/>
                <a:chOff x="4888" y="2138"/>
                <a:chExt cx="70" cy="219"/>
              </a:xfrm>
            </p:grpSpPr>
            <p:grpSp>
              <p:nvGrpSpPr>
                <p:cNvPr id="4898" name="Group 5520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4901" name="Group 552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570" name="Line 55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71" name="Line 55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72" name="Line 55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73" name="Line 55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74" name="Line 55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75" name="Line 55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04" name="Group 552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577" name="Line 55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78" name="Line 55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79" name="Line 55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80" name="Line 55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81" name="Line 55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82" name="Line 55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583" name="Oval 55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07" name="Group 5536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4910" name="Group 553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586" name="Line 55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87" name="Line 55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88" name="Line 55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89" name="Line 55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90" name="Line 55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91" name="Line 55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13" name="Group 554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593" name="Line 55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94" name="Line 55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95" name="Line 55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96" name="Line 55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97" name="Line 55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98" name="Line 55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599" name="Oval 555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916" name="Group 5552"/>
              <p:cNvGrpSpPr>
                <a:grpSpLocks noChangeAspect="1"/>
              </p:cNvGrpSpPr>
              <p:nvPr/>
            </p:nvGrpSpPr>
            <p:grpSpPr bwMode="auto">
              <a:xfrm rot="-5400000">
                <a:off x="21685" y="8847"/>
                <a:ext cx="70" cy="219"/>
                <a:chOff x="4808" y="2138"/>
                <a:chExt cx="70" cy="219"/>
              </a:xfrm>
            </p:grpSpPr>
            <p:grpSp>
              <p:nvGrpSpPr>
                <p:cNvPr id="4919" name="Group 5553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4922" name="Group 555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603" name="Line 55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04" name="Line 55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05" name="Line 55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06" name="Line 55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07" name="Line 55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08" name="Line 55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25" name="Group 556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610" name="Line 55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11" name="Line 55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12" name="Line 55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13" name="Line 55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14" name="Line 55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15" name="Line 55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616" name="Oval 55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28" name="Group 5569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4931" name="Group 557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619" name="Line 55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0" name="Line 55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1" name="Line 55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2" name="Line 55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3" name="Line 55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4" name="Line 55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34" name="Group 557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626" name="Line 55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7" name="Line 55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8" name="Line 55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9" name="Line 55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30" name="Line 55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31" name="Line 55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7632" name="Oval 5584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937" name="Group 5585"/>
              <p:cNvGrpSpPr>
                <a:grpSpLocks noChangeAspect="1"/>
              </p:cNvGrpSpPr>
              <p:nvPr/>
            </p:nvGrpSpPr>
            <p:grpSpPr bwMode="auto">
              <a:xfrm rot="-5400000">
                <a:off x="21685" y="8927"/>
                <a:ext cx="70" cy="219"/>
                <a:chOff x="4729" y="2138"/>
                <a:chExt cx="70" cy="219"/>
              </a:xfrm>
            </p:grpSpPr>
            <p:grpSp>
              <p:nvGrpSpPr>
                <p:cNvPr id="4940" name="Group 5586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4943" name="Group 558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636" name="Line 55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37" name="Line 55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38" name="Line 55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39" name="Line 55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40" name="Line 55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41" name="Line 55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46" name="Group 559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643" name="Line 55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44" name="Line 55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45" name="Line 55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46" name="Line 55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47" name="Line 55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48" name="Line 56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649" name="Oval 56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49" name="Group 5602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4952" name="Group 560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652" name="Line 56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53" name="Line 56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54" name="Line 56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55" name="Line 56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56" name="Line 56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57" name="Line 56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55" name="Group 561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659" name="Line 56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60" name="Line 56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61" name="Line 56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62" name="Line 56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63" name="Line 56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64" name="Line 56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665" name="Oval 561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958" name="Group 5618"/>
              <p:cNvGrpSpPr>
                <a:grpSpLocks noChangeAspect="1"/>
              </p:cNvGrpSpPr>
              <p:nvPr/>
            </p:nvGrpSpPr>
            <p:grpSpPr bwMode="auto">
              <a:xfrm rot="-5400000">
                <a:off x="21685" y="9007"/>
                <a:ext cx="70" cy="219"/>
                <a:chOff x="4649" y="2138"/>
                <a:chExt cx="70" cy="219"/>
              </a:xfrm>
            </p:grpSpPr>
            <p:grpSp>
              <p:nvGrpSpPr>
                <p:cNvPr id="4961" name="Group 5619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4964" name="Group 562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669" name="Line 56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70" name="Line 56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71" name="Line 56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72" name="Line 56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73" name="Line 56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74" name="Line 56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67" name="Group 56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676" name="Line 56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77" name="Line 56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78" name="Line 56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79" name="Line 56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80" name="Line 56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81" name="Line 56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682" name="Oval 56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70" name="Group 5635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4973" name="Group 563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685" name="Line 56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86" name="Line 56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87" name="Line 56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88" name="Line 56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89" name="Line 56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90" name="Line 56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76" name="Group 564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692" name="Line 56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93" name="Line 56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94" name="Line 56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95" name="Line 56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96" name="Line 56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97" name="Line 56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698" name="Oval 565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979" name="Group 5651"/>
              <p:cNvGrpSpPr>
                <a:grpSpLocks noChangeAspect="1"/>
              </p:cNvGrpSpPr>
              <p:nvPr/>
            </p:nvGrpSpPr>
            <p:grpSpPr bwMode="auto">
              <a:xfrm rot="-5400000">
                <a:off x="21685" y="9087"/>
                <a:ext cx="70" cy="219"/>
                <a:chOff x="4569" y="2138"/>
                <a:chExt cx="70" cy="219"/>
              </a:xfrm>
            </p:grpSpPr>
            <p:grpSp>
              <p:nvGrpSpPr>
                <p:cNvPr id="4982" name="Group 5652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4985" name="Group 565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702" name="Line 56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03" name="Line 56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04" name="Line 56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05" name="Line 56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06" name="Line 56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07" name="Line 56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88" name="Group 566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709" name="Line 56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10" name="Line 56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11" name="Line 56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12" name="Line 56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13" name="Line 56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14" name="Line 56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715" name="Oval 56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91" name="Group 5668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4994" name="Group 566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718" name="Line 56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19" name="Line 56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0" name="Line 56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1" name="Line 56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2" name="Line 56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3" name="Line 56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97" name="Group 567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725" name="Line 56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6" name="Line 56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7" name="Line 56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8" name="Line 56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9" name="Line 56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30" name="Line 56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731" name="Oval 568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000" name="Group 5684"/>
              <p:cNvGrpSpPr>
                <a:grpSpLocks noChangeAspect="1"/>
              </p:cNvGrpSpPr>
              <p:nvPr/>
            </p:nvGrpSpPr>
            <p:grpSpPr bwMode="auto">
              <a:xfrm rot="-5400000">
                <a:off x="21685" y="9167"/>
                <a:ext cx="70" cy="219"/>
                <a:chOff x="4489" y="2138"/>
                <a:chExt cx="70" cy="219"/>
              </a:xfrm>
            </p:grpSpPr>
            <p:grpSp>
              <p:nvGrpSpPr>
                <p:cNvPr id="5003" name="Group 5685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5006" name="Group 568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735" name="Line 56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36" name="Line 56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37" name="Line 56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38" name="Line 56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39" name="Line 56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40" name="Line 56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009" name="Group 56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742" name="Line 56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43" name="Line 56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44" name="Line 56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45" name="Line 56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46" name="Line 56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47" name="Line 56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748" name="Oval 57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012" name="Group 5701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5015" name="Group 570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751" name="Line 57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52" name="Line 57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53" name="Line 57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54" name="Line 57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55" name="Line 57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56" name="Line 57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018" name="Group 570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758" name="Line 57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59" name="Line 57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60" name="Line 57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61" name="Line 57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62" name="Line 57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63" name="Line 57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764" name="Oval 571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021" name="Group 5717"/>
              <p:cNvGrpSpPr>
                <a:grpSpLocks noChangeAspect="1"/>
              </p:cNvGrpSpPr>
              <p:nvPr/>
            </p:nvGrpSpPr>
            <p:grpSpPr bwMode="auto">
              <a:xfrm rot="-5400000">
                <a:off x="21685" y="9247"/>
                <a:ext cx="70" cy="219"/>
                <a:chOff x="4410" y="2138"/>
                <a:chExt cx="70" cy="219"/>
              </a:xfrm>
            </p:grpSpPr>
            <p:grpSp>
              <p:nvGrpSpPr>
                <p:cNvPr id="5055" name="Group 5718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5058" name="Group 57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768" name="Line 57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69" name="Line 57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0" name="Line 57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1" name="Line 57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2" name="Line 57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3" name="Line 57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061" name="Group 57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775" name="Line 57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6" name="Line 57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7" name="Line 57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8" name="Line 57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9" name="Line 57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80" name="Line 57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781" name="Oval 57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064" name="Group 5734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5067" name="Group 573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784" name="Line 57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85" name="Line 57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86" name="Line 57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87" name="Line 57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88" name="Line 57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89" name="Line 57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070" name="Group 574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791" name="Line 57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92" name="Line 57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93" name="Line 57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94" name="Line 57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95" name="Line 57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96" name="Line 57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797" name="Oval 574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073" name="Group 5750"/>
              <p:cNvGrpSpPr>
                <a:grpSpLocks noChangeAspect="1"/>
              </p:cNvGrpSpPr>
              <p:nvPr/>
            </p:nvGrpSpPr>
            <p:grpSpPr bwMode="auto">
              <a:xfrm rot="-5400000">
                <a:off x="21685" y="9327"/>
                <a:ext cx="70" cy="219"/>
                <a:chOff x="4330" y="2138"/>
                <a:chExt cx="70" cy="219"/>
              </a:xfrm>
            </p:grpSpPr>
            <p:grpSp>
              <p:nvGrpSpPr>
                <p:cNvPr id="5076" name="Group 5751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5079" name="Group 575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801" name="Line 57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02" name="Line 57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03" name="Line 57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04" name="Line 57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05" name="Line 57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06" name="Line 57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082" name="Group 575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808" name="Line 57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09" name="Line 57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10" name="Line 57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11" name="Line 57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12" name="Line 57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13" name="Line 57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814" name="Oval 57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085" name="Group 5767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5088" name="Group 576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817" name="Line 57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18" name="Line 57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19" name="Line 57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0" name="Line 57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1" name="Line 57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2" name="Line 57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091" name="Group 577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824" name="Line 57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5" name="Line 57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6" name="Line 57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7" name="Line 57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8" name="Line 57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9" name="Line 57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830" name="Oval 578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094" name="Group 5783"/>
            <p:cNvGrpSpPr>
              <a:grpSpLocks noChangeAspect="1"/>
            </p:cNvGrpSpPr>
            <p:nvPr/>
          </p:nvGrpSpPr>
          <p:grpSpPr bwMode="auto">
            <a:xfrm rot="5400000">
              <a:off x="2085" y="-3"/>
              <a:ext cx="120" cy="957"/>
              <a:chOff x="21666" y="3863"/>
              <a:chExt cx="219" cy="1750"/>
            </a:xfrm>
          </p:grpSpPr>
          <p:grpSp>
            <p:nvGrpSpPr>
              <p:cNvPr id="5097" name="Group 5784"/>
              <p:cNvGrpSpPr>
                <a:grpSpLocks noChangeAspect="1"/>
              </p:cNvGrpSpPr>
              <p:nvPr/>
            </p:nvGrpSpPr>
            <p:grpSpPr bwMode="auto">
              <a:xfrm rot="-5400000">
                <a:off x="21741" y="4268"/>
                <a:ext cx="70" cy="219"/>
                <a:chOff x="4888" y="2138"/>
                <a:chExt cx="70" cy="219"/>
              </a:xfrm>
            </p:grpSpPr>
            <p:grpSp>
              <p:nvGrpSpPr>
                <p:cNvPr id="5100" name="Group 5785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5103" name="Group 578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835" name="Line 57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36" name="Line 57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37" name="Line 57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38" name="Line 57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39" name="Line 57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40" name="Line 57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106" name="Group 57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842" name="Line 57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43" name="Line 57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44" name="Line 57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45" name="Line 57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46" name="Line 57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47" name="Line 57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848" name="Oval 58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109" name="Group 5801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5112" name="Group 580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851" name="Line 58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52" name="Line 58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53" name="Line 58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54" name="Line 58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55" name="Line 58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56" name="Line 58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115" name="Group 580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858" name="Line 58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59" name="Line 58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60" name="Line 58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61" name="Line 58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62" name="Line 58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63" name="Line 58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864" name="Oval 581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118" name="Group 5817"/>
              <p:cNvGrpSpPr>
                <a:grpSpLocks noChangeAspect="1"/>
              </p:cNvGrpSpPr>
              <p:nvPr/>
            </p:nvGrpSpPr>
            <p:grpSpPr bwMode="auto">
              <a:xfrm rot="-5400000">
                <a:off x="21741" y="4348"/>
                <a:ext cx="70" cy="219"/>
                <a:chOff x="4808" y="2138"/>
                <a:chExt cx="70" cy="219"/>
              </a:xfrm>
            </p:grpSpPr>
            <p:grpSp>
              <p:nvGrpSpPr>
                <p:cNvPr id="5121" name="Group 5818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5124" name="Group 58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868" name="Line 58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69" name="Line 58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0" name="Line 58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1" name="Line 58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2" name="Line 58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3" name="Line 58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127" name="Group 58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875" name="Line 58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6" name="Line 58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7" name="Line 58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8" name="Line 58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9" name="Line 58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80" name="Line 58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881" name="Oval 58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130" name="Group 5834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5133" name="Group 583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884" name="Line 58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85" name="Line 58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86" name="Line 58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87" name="Line 58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88" name="Line 58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89" name="Line 58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136" name="Group 584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891" name="Line 58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92" name="Line 58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93" name="Line 58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94" name="Line 58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95" name="Line 58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96" name="Line 58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7897" name="Oval 5849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5147" name="Group 5850"/>
              <p:cNvGrpSpPr>
                <a:grpSpLocks noChangeAspect="1"/>
              </p:cNvGrpSpPr>
              <p:nvPr/>
            </p:nvGrpSpPr>
            <p:grpSpPr bwMode="auto">
              <a:xfrm rot="-5400000">
                <a:off x="21741" y="4428"/>
                <a:ext cx="70" cy="219"/>
                <a:chOff x="4729" y="2138"/>
                <a:chExt cx="70" cy="219"/>
              </a:xfrm>
            </p:grpSpPr>
            <p:grpSp>
              <p:nvGrpSpPr>
                <p:cNvPr id="5150" name="Group 5851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5153" name="Group 585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901" name="Line 58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02" name="Line 58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03" name="Line 58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04" name="Line 58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05" name="Line 58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06" name="Line 58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156" name="Group 585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908" name="Line 58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09" name="Line 58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10" name="Line 58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11" name="Line 58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12" name="Line 58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13" name="Line 58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914" name="Oval 58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159" name="Group 5867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5160" name="Group 586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917" name="Line 58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18" name="Line 58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19" name="Line 58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0" name="Line 58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1" name="Line 58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2" name="Line 58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167" name="Group 587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924" name="Line 58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5" name="Line 58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6" name="Line 58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7" name="Line 58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8" name="Line 58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9" name="Line 58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930" name="Oval 588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170" name="Group 5883"/>
              <p:cNvGrpSpPr>
                <a:grpSpLocks noChangeAspect="1"/>
              </p:cNvGrpSpPr>
              <p:nvPr/>
            </p:nvGrpSpPr>
            <p:grpSpPr bwMode="auto">
              <a:xfrm rot="-5400000">
                <a:off x="21741" y="4508"/>
                <a:ext cx="70" cy="219"/>
                <a:chOff x="4649" y="2138"/>
                <a:chExt cx="70" cy="219"/>
              </a:xfrm>
            </p:grpSpPr>
            <p:grpSp>
              <p:nvGrpSpPr>
                <p:cNvPr id="5173" name="Group 5884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5176" name="Group 58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934" name="Line 58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35" name="Line 58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36" name="Line 58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37" name="Line 58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38" name="Line 58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39" name="Line 58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179" name="Group 589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941" name="Line 58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42" name="Line 58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43" name="Line 58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44" name="Line 58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45" name="Line 58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46" name="Line 58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947" name="Oval 58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182" name="Group 5900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5185" name="Group 590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950" name="Line 59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1" name="Line 59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2" name="Line 59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3" name="Line 59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4" name="Line 59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5" name="Line 59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188" name="Group 590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957" name="Line 59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8" name="Line 59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9" name="Line 59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60" name="Line 59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61" name="Line 59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62" name="Line 59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963" name="Oval 591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191" name="Group 5916"/>
              <p:cNvGrpSpPr>
                <a:grpSpLocks noChangeAspect="1"/>
              </p:cNvGrpSpPr>
              <p:nvPr/>
            </p:nvGrpSpPr>
            <p:grpSpPr bwMode="auto">
              <a:xfrm rot="-5400000">
                <a:off x="21741" y="4588"/>
                <a:ext cx="70" cy="219"/>
                <a:chOff x="4569" y="2138"/>
                <a:chExt cx="70" cy="219"/>
              </a:xfrm>
            </p:grpSpPr>
            <p:grpSp>
              <p:nvGrpSpPr>
                <p:cNvPr id="5194" name="Group 5917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5197" name="Group 591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967" name="Line 59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68" name="Line 59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69" name="Line 59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0" name="Line 59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1" name="Line 59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2" name="Line 59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00" name="Group 592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974" name="Line 59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5" name="Line 59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6" name="Line 59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7" name="Line 59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8" name="Line 59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9" name="Line 59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980" name="Oval 59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203" name="Group 5933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5206" name="Group 593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7983" name="Line 59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84" name="Line 59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85" name="Line 59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86" name="Line 59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87" name="Line 59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88" name="Line 59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09" name="Group 594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7990" name="Line 59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91" name="Line 59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92" name="Line 59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93" name="Line 59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94" name="Line 59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95" name="Line 59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996" name="Oval 594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212" name="Group 5949"/>
              <p:cNvGrpSpPr>
                <a:grpSpLocks noChangeAspect="1"/>
              </p:cNvGrpSpPr>
              <p:nvPr/>
            </p:nvGrpSpPr>
            <p:grpSpPr bwMode="auto">
              <a:xfrm rot="-5400000">
                <a:off x="21741" y="4668"/>
                <a:ext cx="70" cy="219"/>
                <a:chOff x="4489" y="2138"/>
                <a:chExt cx="70" cy="219"/>
              </a:xfrm>
            </p:grpSpPr>
            <p:grpSp>
              <p:nvGrpSpPr>
                <p:cNvPr id="5215" name="Group 5950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5218" name="Group 595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000" name="Line 59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1" name="Line 59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2" name="Line 59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3" name="Line 59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4" name="Line 59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5" name="Line 59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21" name="Group 595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007" name="Line 59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8" name="Line 59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9" name="Line 59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10" name="Line 59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11" name="Line 59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12" name="Line 59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013" name="Oval 59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224" name="Group 5966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5227" name="Group 596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016" name="Line 59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17" name="Line 59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18" name="Line 59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19" name="Line 59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20" name="Line 59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21" name="Line 59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30" name="Group 597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023" name="Line 59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24" name="Line 59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25" name="Line 59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26" name="Line 59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27" name="Line 59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28" name="Line 59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029" name="Oval 598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233" name="Group 5982"/>
              <p:cNvGrpSpPr>
                <a:grpSpLocks noChangeAspect="1"/>
              </p:cNvGrpSpPr>
              <p:nvPr/>
            </p:nvGrpSpPr>
            <p:grpSpPr bwMode="auto">
              <a:xfrm rot="-5400000">
                <a:off x="21741" y="4748"/>
                <a:ext cx="70" cy="219"/>
                <a:chOff x="4410" y="2138"/>
                <a:chExt cx="70" cy="219"/>
              </a:xfrm>
            </p:grpSpPr>
            <p:grpSp>
              <p:nvGrpSpPr>
                <p:cNvPr id="5236" name="Group 5983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5239" name="Group 598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033" name="Line 59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34" name="Line 59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35" name="Line 59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36" name="Line 59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37" name="Line 59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38" name="Line 59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42" name="Group 599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040" name="Line 59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41" name="Line 59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42" name="Line 59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43" name="Line 59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44" name="Line 59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45" name="Line 59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046" name="Oval 59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245" name="Group 5999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5254" name="Group 600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049" name="Line 60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0" name="Line 60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1" name="Line 60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2" name="Line 60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3" name="Line 60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4" name="Line 60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61" name="Group 600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056" name="Line 60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7" name="Line 60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8" name="Line 60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9" name="Line 60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60" name="Line 60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61" name="Line 60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062" name="Oval 601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264" name="Group 6015"/>
              <p:cNvGrpSpPr>
                <a:grpSpLocks noChangeAspect="1"/>
              </p:cNvGrpSpPr>
              <p:nvPr/>
            </p:nvGrpSpPr>
            <p:grpSpPr bwMode="auto">
              <a:xfrm rot="-5400000">
                <a:off x="21741" y="4828"/>
                <a:ext cx="70" cy="219"/>
                <a:chOff x="4330" y="2138"/>
                <a:chExt cx="70" cy="219"/>
              </a:xfrm>
            </p:grpSpPr>
            <p:grpSp>
              <p:nvGrpSpPr>
                <p:cNvPr id="5267" name="Group 6016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5270" name="Group 601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066" name="Line 60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67" name="Line 60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68" name="Line 60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69" name="Line 60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0" name="Line 60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1" name="Line 60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73" name="Group 602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073" name="Line 60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4" name="Line 60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5" name="Line 60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6" name="Line 60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7" name="Line 60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8" name="Line 60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079" name="Oval 60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276" name="Group 6032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5279" name="Group 603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082" name="Line 60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83" name="Line 60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84" name="Line 60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85" name="Line 60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86" name="Line 60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87" name="Line 60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82" name="Group 604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089" name="Line 60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90" name="Line 60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91" name="Line 60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92" name="Line 60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93" name="Line 60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94" name="Line 60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095" name="Oval 60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285" name="Group 6048"/>
              <p:cNvGrpSpPr>
                <a:grpSpLocks noChangeAspect="1"/>
              </p:cNvGrpSpPr>
              <p:nvPr/>
            </p:nvGrpSpPr>
            <p:grpSpPr bwMode="auto">
              <a:xfrm rot="-5400000">
                <a:off x="21741" y="3788"/>
                <a:ext cx="70" cy="219"/>
                <a:chOff x="4729" y="2138"/>
                <a:chExt cx="70" cy="219"/>
              </a:xfrm>
            </p:grpSpPr>
            <p:grpSp>
              <p:nvGrpSpPr>
                <p:cNvPr id="5288" name="Group 6049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5291" name="Group 605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099" name="Line 60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0" name="Line 60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1" name="Line 60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2" name="Line 60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3" name="Line 60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4" name="Line 60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94" name="Group 60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106" name="Line 60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7" name="Line 60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8" name="Line 60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9" name="Line 60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10" name="Line 60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11" name="Line 60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112" name="Oval 60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297" name="Group 6065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5300" name="Group 606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115" name="Line 60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16" name="Line 60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17" name="Line 60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18" name="Line 60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19" name="Line 60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20" name="Line 60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303" name="Group 607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122" name="Line 60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23" name="Line 60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24" name="Line 60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25" name="Line 60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26" name="Line 60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27" name="Line 60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128" name="Oval 60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306" name="Group 6081"/>
              <p:cNvGrpSpPr>
                <a:grpSpLocks noChangeAspect="1"/>
              </p:cNvGrpSpPr>
              <p:nvPr/>
            </p:nvGrpSpPr>
            <p:grpSpPr bwMode="auto">
              <a:xfrm rot="-5400000">
                <a:off x="21741" y="3868"/>
                <a:ext cx="70" cy="219"/>
                <a:chOff x="4649" y="2138"/>
                <a:chExt cx="70" cy="219"/>
              </a:xfrm>
            </p:grpSpPr>
            <p:grpSp>
              <p:nvGrpSpPr>
                <p:cNvPr id="5309" name="Group 6082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5312" name="Group 608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132" name="Line 60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33" name="Line 60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34" name="Line 60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35" name="Line 60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36" name="Line 60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37" name="Line 60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315" name="Group 609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139" name="Line 60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40" name="Line 60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41" name="Line 60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42" name="Line 60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43" name="Line 60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44" name="Line 60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145" name="Oval 60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318" name="Group 6098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5321" name="Group 609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148" name="Line 61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49" name="Line 61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0" name="Line 61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1" name="Line 61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2" name="Line 61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3" name="Line 61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324" name="Group 610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155" name="Line 61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6" name="Line 61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7" name="Line 61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8" name="Line 61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9" name="Line 61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60" name="Line 61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161" name="Oval 61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327" name="Group 6114"/>
              <p:cNvGrpSpPr>
                <a:grpSpLocks noChangeAspect="1"/>
              </p:cNvGrpSpPr>
              <p:nvPr/>
            </p:nvGrpSpPr>
            <p:grpSpPr bwMode="auto">
              <a:xfrm rot="-5400000">
                <a:off x="21741" y="3948"/>
                <a:ext cx="70" cy="219"/>
                <a:chOff x="4569" y="2138"/>
                <a:chExt cx="70" cy="219"/>
              </a:xfrm>
            </p:grpSpPr>
            <p:grpSp>
              <p:nvGrpSpPr>
                <p:cNvPr id="5330" name="Group 6115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5333" name="Group 611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165" name="Line 61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66" name="Line 61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67" name="Line 61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68" name="Line 61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69" name="Line 61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70" name="Line 61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336" name="Group 612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172" name="Line 61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73" name="Line 61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74" name="Line 61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75" name="Line 61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76" name="Line 61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77" name="Line 61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178" name="Oval 6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339" name="Group 6131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5371" name="Group 613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181" name="Line 61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82" name="Line 61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83" name="Line 61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84" name="Line 61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85" name="Line 61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86" name="Line 61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378" name="Group 613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188" name="Line 61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89" name="Line 61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90" name="Line 61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91" name="Line 61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92" name="Line 61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93" name="Line 61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194" name="Oval 614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381" name="Group 6147"/>
              <p:cNvGrpSpPr>
                <a:grpSpLocks noChangeAspect="1"/>
              </p:cNvGrpSpPr>
              <p:nvPr/>
            </p:nvGrpSpPr>
            <p:grpSpPr bwMode="auto">
              <a:xfrm rot="-5400000">
                <a:off x="21741" y="4028"/>
                <a:ext cx="70" cy="219"/>
                <a:chOff x="4489" y="2138"/>
                <a:chExt cx="70" cy="219"/>
              </a:xfrm>
            </p:grpSpPr>
            <p:grpSp>
              <p:nvGrpSpPr>
                <p:cNvPr id="5384" name="Group 6148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5387" name="Group 61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198" name="Line 61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99" name="Line 61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0" name="Line 61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1" name="Line 61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2" name="Line 61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3" name="Line 61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390" name="Group 61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205" name="Line 61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6" name="Line 61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7" name="Line 61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8" name="Line 61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9" name="Line 61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10" name="Line 61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211" name="Oval 6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393" name="Group 6164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5396" name="Group 616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214" name="Line 61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15" name="Line 61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16" name="Line 61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17" name="Line 61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18" name="Line 61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19" name="Line 61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399" name="Group 617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221" name="Line 61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22" name="Line 61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23" name="Line 61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24" name="Line 61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25" name="Line 61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26" name="Line 61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227" name="Oval 617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402" name="Group 6180"/>
              <p:cNvGrpSpPr>
                <a:grpSpLocks noChangeAspect="1"/>
              </p:cNvGrpSpPr>
              <p:nvPr/>
            </p:nvGrpSpPr>
            <p:grpSpPr bwMode="auto">
              <a:xfrm rot="-5400000">
                <a:off x="21741" y="4108"/>
                <a:ext cx="70" cy="219"/>
                <a:chOff x="4410" y="2138"/>
                <a:chExt cx="70" cy="219"/>
              </a:xfrm>
            </p:grpSpPr>
            <p:grpSp>
              <p:nvGrpSpPr>
                <p:cNvPr id="5405" name="Group 6181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5408" name="Group 618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231" name="Line 61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32" name="Line 61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33" name="Line 61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34" name="Line 61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35" name="Line 61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36" name="Line 61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411" name="Group 618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238" name="Line 61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39" name="Line 61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40" name="Line 61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41" name="Line 61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42" name="Line 61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43" name="Line 61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244" name="Oval 6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414" name="Group 6197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5417" name="Group 619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247" name="Line 61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48" name="Line 62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49" name="Line 62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50" name="Line 62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51" name="Line 62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52" name="Line 62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420" name="Group 620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254" name="Line 62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55" name="Line 62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56" name="Line 62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57" name="Line 62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58" name="Line 62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59" name="Line 62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260" name="Oval 621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423" name="Group 6213"/>
              <p:cNvGrpSpPr>
                <a:grpSpLocks noChangeAspect="1"/>
              </p:cNvGrpSpPr>
              <p:nvPr/>
            </p:nvGrpSpPr>
            <p:grpSpPr bwMode="auto">
              <a:xfrm rot="-5400000">
                <a:off x="21741" y="4188"/>
                <a:ext cx="70" cy="219"/>
                <a:chOff x="4330" y="2138"/>
                <a:chExt cx="70" cy="219"/>
              </a:xfrm>
            </p:grpSpPr>
            <p:grpSp>
              <p:nvGrpSpPr>
                <p:cNvPr id="5426" name="Group 6214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5429" name="Group 62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264" name="Line 62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65" name="Line 62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66" name="Line 62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67" name="Line 62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68" name="Line 62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69" name="Line 62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432" name="Group 622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271" name="Line 62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72" name="Line 62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73" name="Line 62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74" name="Line 62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75" name="Line 62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76" name="Line 62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277" name="Oval 62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435" name="Group 6230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5438" name="Group 623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280" name="Line 62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81" name="Line 62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82" name="Line 62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83" name="Line 62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84" name="Line 62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85" name="Line 62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441" name="Group 623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287" name="Line 62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88" name="Line 62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89" name="Line 62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90" name="Line 62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91" name="Line 62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92" name="Line 62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293" name="Oval 624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444" name="Group 6246"/>
              <p:cNvGrpSpPr>
                <a:grpSpLocks noChangeAspect="1"/>
              </p:cNvGrpSpPr>
              <p:nvPr/>
            </p:nvGrpSpPr>
            <p:grpSpPr bwMode="auto">
              <a:xfrm rot="-5400000">
                <a:off x="21741" y="4908"/>
                <a:ext cx="70" cy="219"/>
                <a:chOff x="4888" y="2138"/>
                <a:chExt cx="70" cy="219"/>
              </a:xfrm>
            </p:grpSpPr>
            <p:grpSp>
              <p:nvGrpSpPr>
                <p:cNvPr id="5447" name="Group 6247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5450" name="Group 624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297" name="Line 62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98" name="Line 62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99" name="Line 62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00" name="Line 62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01" name="Line 62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02" name="Line 62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453" name="Group 625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304" name="Line 62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05" name="Line 62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06" name="Line 62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07" name="Line 62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08" name="Line 62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09" name="Line 62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310" name="Oval 62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462" name="Group 6263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5469" name="Group 626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313" name="Line 62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14" name="Line 62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15" name="Line 62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16" name="Line 62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17" name="Line 62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18" name="Line 62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472" name="Group 627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320" name="Line 62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21" name="Line 62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22" name="Line 62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23" name="Line 62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24" name="Line 62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25" name="Line 62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326" name="Oval 627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475" name="Group 6279"/>
              <p:cNvGrpSpPr>
                <a:grpSpLocks noChangeAspect="1"/>
              </p:cNvGrpSpPr>
              <p:nvPr/>
            </p:nvGrpSpPr>
            <p:grpSpPr bwMode="auto">
              <a:xfrm rot="-5400000">
                <a:off x="21741" y="4988"/>
                <a:ext cx="70" cy="219"/>
                <a:chOff x="4808" y="2138"/>
                <a:chExt cx="70" cy="219"/>
              </a:xfrm>
            </p:grpSpPr>
            <p:grpSp>
              <p:nvGrpSpPr>
                <p:cNvPr id="5478" name="Group 6280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5481" name="Group 62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330" name="Line 62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31" name="Line 62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32" name="Line 62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33" name="Line 62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34" name="Line 62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35" name="Line 62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484" name="Group 628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337" name="Line 62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38" name="Line 62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39" name="Line 62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40" name="Line 62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41" name="Line 62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42" name="Line 62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343" name="Oval 62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487" name="Group 6296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5490" name="Group 629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346" name="Line 62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47" name="Line 62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48" name="Line 63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49" name="Line 63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50" name="Line 63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51" name="Line 63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493" name="Group 630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353" name="Line 63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54" name="Line 63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55" name="Line 63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56" name="Line 63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57" name="Line 63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58" name="Line 63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8359" name="Oval 6311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5496" name="Group 6312"/>
              <p:cNvGrpSpPr>
                <a:grpSpLocks noChangeAspect="1"/>
              </p:cNvGrpSpPr>
              <p:nvPr/>
            </p:nvGrpSpPr>
            <p:grpSpPr bwMode="auto">
              <a:xfrm rot="-5400000">
                <a:off x="21741" y="5068"/>
                <a:ext cx="70" cy="219"/>
                <a:chOff x="4729" y="2138"/>
                <a:chExt cx="70" cy="219"/>
              </a:xfrm>
            </p:grpSpPr>
            <p:grpSp>
              <p:nvGrpSpPr>
                <p:cNvPr id="5499" name="Group 6313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5502" name="Group 63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363" name="Line 63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64" name="Line 63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65" name="Line 63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66" name="Line 63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67" name="Line 63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68" name="Line 63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05" name="Group 632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370" name="Line 63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71" name="Line 63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72" name="Line 63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73" name="Line 63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74" name="Line 63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75" name="Line 63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376" name="Oval 63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508" name="Group 6329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5511" name="Group 633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379" name="Line 63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80" name="Line 63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81" name="Line 63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82" name="Line 63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83" name="Line 63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84" name="Line 63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14" name="Group 633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386" name="Line 63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87" name="Line 63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88" name="Line 63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89" name="Line 63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90" name="Line 63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91" name="Line 63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392" name="Oval 634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517" name="Group 6345"/>
              <p:cNvGrpSpPr>
                <a:grpSpLocks noChangeAspect="1"/>
              </p:cNvGrpSpPr>
              <p:nvPr/>
            </p:nvGrpSpPr>
            <p:grpSpPr bwMode="auto">
              <a:xfrm rot="-5400000">
                <a:off x="21741" y="5148"/>
                <a:ext cx="70" cy="219"/>
                <a:chOff x="4649" y="2138"/>
                <a:chExt cx="70" cy="219"/>
              </a:xfrm>
            </p:grpSpPr>
            <p:grpSp>
              <p:nvGrpSpPr>
                <p:cNvPr id="5520" name="Group 6346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5523" name="Group 634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396" name="Line 63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97" name="Line 63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98" name="Line 63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99" name="Line 63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00" name="Line 63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01" name="Line 63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26" name="Group 635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403" name="Line 63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04" name="Line 63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05" name="Line 63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06" name="Line 63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07" name="Line 63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08" name="Line 63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409" name="Oval 63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529" name="Group 6362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5532" name="Group 636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412" name="Line 63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13" name="Line 63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14" name="Line 63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15" name="Line 63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16" name="Line 63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17" name="Line 63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35" name="Group 637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419" name="Line 63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20" name="Line 63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21" name="Line 63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22" name="Line 63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23" name="Line 63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24" name="Line 63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425" name="Oval 637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538" name="Group 6378"/>
              <p:cNvGrpSpPr>
                <a:grpSpLocks noChangeAspect="1"/>
              </p:cNvGrpSpPr>
              <p:nvPr/>
            </p:nvGrpSpPr>
            <p:grpSpPr bwMode="auto">
              <a:xfrm rot="-5400000">
                <a:off x="21741" y="5228"/>
                <a:ext cx="70" cy="219"/>
                <a:chOff x="4569" y="2138"/>
                <a:chExt cx="70" cy="219"/>
              </a:xfrm>
            </p:grpSpPr>
            <p:grpSp>
              <p:nvGrpSpPr>
                <p:cNvPr id="5541" name="Group 6379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5544" name="Group 638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429" name="Line 63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0" name="Line 63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1" name="Line 63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2" name="Line 63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3" name="Line 63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4" name="Line 63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53" name="Group 638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436" name="Line 63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7" name="Line 63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8" name="Line 63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9" name="Line 63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40" name="Line 63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41" name="Line 63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442" name="Oval 63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560" name="Group 6395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5563" name="Group 639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445" name="Line 63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46" name="Line 63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47" name="Line 63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48" name="Line 64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49" name="Line 64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50" name="Line 64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66" name="Group 640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452" name="Line 64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53" name="Line 64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54" name="Line 64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55" name="Line 64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56" name="Line 64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57" name="Line 64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458" name="Oval 641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569" name="Group 6411"/>
              <p:cNvGrpSpPr>
                <a:grpSpLocks noChangeAspect="1"/>
              </p:cNvGrpSpPr>
              <p:nvPr/>
            </p:nvGrpSpPr>
            <p:grpSpPr bwMode="auto">
              <a:xfrm rot="-5400000">
                <a:off x="21741" y="5308"/>
                <a:ext cx="70" cy="219"/>
                <a:chOff x="4489" y="2138"/>
                <a:chExt cx="70" cy="219"/>
              </a:xfrm>
            </p:grpSpPr>
            <p:grpSp>
              <p:nvGrpSpPr>
                <p:cNvPr id="5572" name="Group 6412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5575" name="Group 64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462" name="Line 64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63" name="Line 64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64" name="Line 64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65" name="Line 64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66" name="Line 64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67" name="Line 64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78" name="Group 642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469" name="Line 64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70" name="Line 64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71" name="Line 64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72" name="Line 64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73" name="Line 64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74" name="Line 64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475" name="Oval 64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581" name="Group 6428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5584" name="Group 642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478" name="Line 64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79" name="Line 64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80" name="Line 64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81" name="Line 64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82" name="Line 64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83" name="Line 64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87" name="Group 643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485" name="Line 64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86" name="Line 64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87" name="Line 64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88" name="Line 64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89" name="Line 64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90" name="Line 64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491" name="Oval 644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590" name="Group 6444"/>
              <p:cNvGrpSpPr>
                <a:grpSpLocks noChangeAspect="1"/>
              </p:cNvGrpSpPr>
              <p:nvPr/>
            </p:nvGrpSpPr>
            <p:grpSpPr bwMode="auto">
              <a:xfrm rot="-5400000">
                <a:off x="21741" y="5388"/>
                <a:ext cx="70" cy="219"/>
                <a:chOff x="4410" y="2138"/>
                <a:chExt cx="70" cy="219"/>
              </a:xfrm>
            </p:grpSpPr>
            <p:grpSp>
              <p:nvGrpSpPr>
                <p:cNvPr id="5593" name="Group 6445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5596" name="Group 644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495" name="Line 64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96" name="Line 64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97" name="Line 64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98" name="Line 64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99" name="Line 64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00" name="Line 64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99" name="Group 645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502" name="Line 64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03" name="Line 64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04" name="Line 64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05" name="Line 64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06" name="Line 64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07" name="Line 64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508" name="Oval 64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602" name="Group 6461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5605" name="Group 646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511" name="Line 64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12" name="Line 64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13" name="Line 64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14" name="Line 64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15" name="Line 64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16" name="Line 64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608" name="Group 646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518" name="Line 64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19" name="Line 64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20" name="Line 64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21" name="Line 64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22" name="Line 64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23" name="Line 64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524" name="Oval 647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611" name="Group 6477"/>
              <p:cNvGrpSpPr>
                <a:grpSpLocks noChangeAspect="1"/>
              </p:cNvGrpSpPr>
              <p:nvPr/>
            </p:nvGrpSpPr>
            <p:grpSpPr bwMode="auto">
              <a:xfrm rot="-5400000">
                <a:off x="21741" y="5468"/>
                <a:ext cx="70" cy="219"/>
                <a:chOff x="4330" y="2138"/>
                <a:chExt cx="70" cy="219"/>
              </a:xfrm>
            </p:grpSpPr>
            <p:grpSp>
              <p:nvGrpSpPr>
                <p:cNvPr id="5614" name="Group 6478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5617" name="Group 647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528" name="Line 64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29" name="Line 64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30" name="Line 64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31" name="Line 64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32" name="Line 64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33" name="Line 64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620" name="Group 648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535" name="Line 64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36" name="Line 64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37" name="Line 64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38" name="Line 64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39" name="Line 64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40" name="Line 64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541" name="Oval 64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623" name="Group 6494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5626" name="Group 649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544" name="Line 64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45" name="Line 64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46" name="Line 64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47" name="Line 64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48" name="Line 65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49" name="Line 65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629" name="Group 650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551" name="Line 65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52" name="Line 65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53" name="Line 65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54" name="Line 65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55" name="Line 65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56" name="Line 65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557" name="Oval 650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632" name="Group 6510"/>
            <p:cNvGrpSpPr>
              <a:grpSpLocks noChangeAspect="1"/>
            </p:cNvGrpSpPr>
            <p:nvPr/>
          </p:nvGrpSpPr>
          <p:grpSpPr bwMode="auto">
            <a:xfrm rot="-5400000" flipH="1" flipV="1">
              <a:off x="5045" y="415"/>
              <a:ext cx="636" cy="651"/>
              <a:chOff x="21672" y="2661"/>
              <a:chExt cx="1161" cy="1190"/>
            </a:xfrm>
          </p:grpSpPr>
          <p:grpSp>
            <p:nvGrpSpPr>
              <p:cNvPr id="5635" name="Group 6511"/>
              <p:cNvGrpSpPr>
                <a:grpSpLocks noChangeAspect="1"/>
              </p:cNvGrpSpPr>
              <p:nvPr/>
            </p:nvGrpSpPr>
            <p:grpSpPr bwMode="auto">
              <a:xfrm rot="21300000">
                <a:off x="22763" y="2661"/>
                <a:ext cx="70" cy="219"/>
                <a:chOff x="4489" y="2138"/>
                <a:chExt cx="70" cy="219"/>
              </a:xfrm>
            </p:grpSpPr>
            <p:grpSp>
              <p:nvGrpSpPr>
                <p:cNvPr id="5645" name="Group 6512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5649" name="Group 65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562" name="Line 65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63" name="Line 65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64" name="Line 65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65" name="Line 65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66" name="Line 65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67" name="Line 65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653" name="Group 652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569" name="Line 65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70" name="Line 65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71" name="Line 65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72" name="Line 65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73" name="Line 65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74" name="Line 65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575" name="Oval 65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655" name="Group 6528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5658" name="Group 652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578" name="Line 65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79" name="Line 65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80" name="Line 65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81" name="Line 65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82" name="Line 65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83" name="Line 65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661" name="Group 653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585" name="Line 65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86" name="Line 65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87" name="Line 65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88" name="Line 65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89" name="Line 65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90" name="Line 65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591" name="Oval 654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664" name="Group 6544"/>
              <p:cNvGrpSpPr>
                <a:grpSpLocks noChangeAspect="1"/>
              </p:cNvGrpSpPr>
              <p:nvPr/>
            </p:nvGrpSpPr>
            <p:grpSpPr bwMode="auto">
              <a:xfrm rot="21000000">
                <a:off x="22687" y="2671"/>
                <a:ext cx="70" cy="219"/>
                <a:chOff x="4410" y="2138"/>
                <a:chExt cx="70" cy="219"/>
              </a:xfrm>
            </p:grpSpPr>
            <p:grpSp>
              <p:nvGrpSpPr>
                <p:cNvPr id="5667" name="Group 6545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5670" name="Group 654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595" name="Line 65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96" name="Line 65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97" name="Line 65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98" name="Line 65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99" name="Line 65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00" name="Line 65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673" name="Group 655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602" name="Line 65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03" name="Line 65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04" name="Line 65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05" name="Line 65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06" name="Line 65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07" name="Line 65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608" name="Oval 65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676" name="Group 6561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5682" name="Group 656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611" name="Line 65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12" name="Line 65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13" name="Line 65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14" name="Line 65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15" name="Line 65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16" name="Line 65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683" name="Group 656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618" name="Line 65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19" name="Line 65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20" name="Line 65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21" name="Line 65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22" name="Line 65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23" name="Line 65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624" name="Oval 657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684" name="Group 6577"/>
              <p:cNvGrpSpPr>
                <a:grpSpLocks noChangeAspect="1"/>
              </p:cNvGrpSpPr>
              <p:nvPr/>
            </p:nvGrpSpPr>
            <p:grpSpPr bwMode="auto">
              <a:xfrm rot="20700000">
                <a:off x="22609" y="2687"/>
                <a:ext cx="70" cy="219"/>
                <a:chOff x="4330" y="2138"/>
                <a:chExt cx="70" cy="219"/>
              </a:xfrm>
            </p:grpSpPr>
            <p:grpSp>
              <p:nvGrpSpPr>
                <p:cNvPr id="5685" name="Group 6578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5686" name="Group 657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628" name="Line 65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29" name="Line 65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30" name="Line 65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31" name="Line 65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32" name="Line 65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33" name="Line 65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693" name="Group 658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635" name="Line 65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36" name="Line 65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37" name="Line 65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38" name="Line 65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39" name="Line 65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40" name="Line 65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641" name="Oval 65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701" name="Group 6594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5702" name="Group 659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644" name="Line 65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45" name="Line 65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46" name="Line 65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47" name="Line 65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48" name="Line 66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49" name="Line 66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709" name="Group 660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651" name="Line 66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52" name="Line 66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53" name="Line 66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54" name="Line 66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55" name="Line 66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56" name="Line 66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657" name="Oval 660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717" name="Group 6610"/>
              <p:cNvGrpSpPr>
                <a:grpSpLocks noChangeAspect="1"/>
              </p:cNvGrpSpPr>
              <p:nvPr/>
            </p:nvGrpSpPr>
            <p:grpSpPr bwMode="auto">
              <a:xfrm rot="16800000">
                <a:off x="21755" y="3625"/>
                <a:ext cx="70" cy="219"/>
                <a:chOff x="4888" y="2138"/>
                <a:chExt cx="70" cy="219"/>
              </a:xfrm>
            </p:grpSpPr>
            <p:grpSp>
              <p:nvGrpSpPr>
                <p:cNvPr id="5718" name="Group 6611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5719" name="Group 66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661" name="Line 66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62" name="Line 66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63" name="Line 66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64" name="Line 66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65" name="Line 66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66" name="Line 66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726" name="Group 66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668" name="Line 66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69" name="Line 66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70" name="Line 66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71" name="Line 66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72" name="Line 66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73" name="Line 66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674" name="Oval 66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734" name="Group 6627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5735" name="Group 662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677" name="Line 66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78" name="Line 66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79" name="Line 66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80" name="Line 66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81" name="Line 66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82" name="Line 66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742" name="Group 663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684" name="Line 66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85" name="Line 66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86" name="Line 66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87" name="Line 66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88" name="Line 66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89" name="Line 66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690" name="Oval 664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750" name="Group 6643"/>
              <p:cNvGrpSpPr>
                <a:grpSpLocks noChangeAspect="1"/>
              </p:cNvGrpSpPr>
              <p:nvPr/>
            </p:nvGrpSpPr>
            <p:grpSpPr bwMode="auto">
              <a:xfrm rot="16500000">
                <a:off x="21747" y="3706"/>
                <a:ext cx="70" cy="219"/>
                <a:chOff x="4808" y="2138"/>
                <a:chExt cx="70" cy="219"/>
              </a:xfrm>
            </p:grpSpPr>
            <p:grpSp>
              <p:nvGrpSpPr>
                <p:cNvPr id="5751" name="Group 6644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5752" name="Group 664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694" name="Line 66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95" name="Line 66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96" name="Line 66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97" name="Line 66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98" name="Line 66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99" name="Line 66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759" name="Group 665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701" name="Line 66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02" name="Line 66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03" name="Line 66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04" name="Line 66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05" name="Line 66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06" name="Line 66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707" name="Oval 66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767" name="Group 6660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5768" name="Group 666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710" name="Line 66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11" name="Line 66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12" name="Line 66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13" name="Line 66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14" name="Line 66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15" name="Line 66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775" name="Group 666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717" name="Line 66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18" name="Line 66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19" name="Line 66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20" name="Line 66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21" name="Line 66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22" name="Line 66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8723" name="Oval 6675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5783" name="Group 6676"/>
              <p:cNvGrpSpPr>
                <a:grpSpLocks noChangeAspect="1"/>
              </p:cNvGrpSpPr>
              <p:nvPr/>
            </p:nvGrpSpPr>
            <p:grpSpPr bwMode="auto">
              <a:xfrm rot="19140000">
                <a:off x="22185" y="2896"/>
                <a:ext cx="70" cy="219"/>
                <a:chOff x="4888" y="2138"/>
                <a:chExt cx="70" cy="219"/>
              </a:xfrm>
            </p:grpSpPr>
            <p:grpSp>
              <p:nvGrpSpPr>
                <p:cNvPr id="5784" name="Group 6677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5785" name="Group 66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727" name="Line 66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28" name="Line 66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29" name="Line 66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30" name="Line 66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31" name="Line 66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32" name="Line 66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792" name="Group 66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734" name="Line 66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35" name="Line 66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36" name="Line 66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37" name="Line 66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38" name="Line 66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39" name="Line 66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740" name="Oval 66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800" name="Group 6693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5801" name="Group 669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743" name="Line 66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44" name="Line 66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45" name="Line 66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46" name="Line 66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47" name="Line 66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48" name="Line 67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808" name="Group 670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750" name="Line 67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51" name="Line 67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52" name="Line 67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53" name="Line 67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54" name="Line 67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55" name="Line 67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756" name="Oval 670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816" name="Group 6709"/>
              <p:cNvGrpSpPr>
                <a:grpSpLocks noChangeAspect="1"/>
              </p:cNvGrpSpPr>
              <p:nvPr/>
            </p:nvGrpSpPr>
            <p:grpSpPr bwMode="auto">
              <a:xfrm rot="18900000">
                <a:off x="22124" y="2947"/>
                <a:ext cx="70" cy="219"/>
                <a:chOff x="4808" y="2138"/>
                <a:chExt cx="70" cy="219"/>
              </a:xfrm>
            </p:grpSpPr>
            <p:grpSp>
              <p:nvGrpSpPr>
                <p:cNvPr id="5817" name="Group 6710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5818" name="Group 67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760" name="Line 67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61" name="Line 67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62" name="Line 67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63" name="Line 67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64" name="Line 67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65" name="Line 67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825" name="Group 671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767" name="Line 67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68" name="Line 67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69" name="Line 67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70" name="Line 67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71" name="Line 67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72" name="Line 67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773" name="Oval 67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833" name="Group 6726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5834" name="Group 672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776" name="Line 67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77" name="Line 67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78" name="Line 67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79" name="Line 67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80" name="Line 67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81" name="Line 67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841" name="Group 673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783" name="Line 67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84" name="Line 67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85" name="Line 67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86" name="Line 67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87" name="Line 67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88" name="Line 67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8789" name="Oval 6741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5849" name="Group 6742"/>
              <p:cNvGrpSpPr>
                <a:grpSpLocks noChangeAspect="1"/>
              </p:cNvGrpSpPr>
              <p:nvPr/>
            </p:nvGrpSpPr>
            <p:grpSpPr bwMode="auto">
              <a:xfrm rot="18900000">
                <a:off x="22074" y="2997"/>
                <a:ext cx="70" cy="219"/>
                <a:chOff x="4729" y="2138"/>
                <a:chExt cx="70" cy="219"/>
              </a:xfrm>
            </p:grpSpPr>
            <p:grpSp>
              <p:nvGrpSpPr>
                <p:cNvPr id="5850" name="Group 6743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5851" name="Group 674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793" name="Line 67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94" name="Line 67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95" name="Line 67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96" name="Line 67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97" name="Line 67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98" name="Line 67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858" name="Group 675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800" name="Line 67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01" name="Line 67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02" name="Line 67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03" name="Line 67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04" name="Line 67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05" name="Line 67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806" name="Oval 67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866" name="Group 6759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5867" name="Group 676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809" name="Line 67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10" name="Line 67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11" name="Line 67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12" name="Line 67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13" name="Line 67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14" name="Line 67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874" name="Group 676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816" name="Line 67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17" name="Line 67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18" name="Line 67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19" name="Line 67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20" name="Line 67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21" name="Line 67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822" name="Oval 677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882" name="Group 6775"/>
              <p:cNvGrpSpPr>
                <a:grpSpLocks noChangeAspect="1"/>
              </p:cNvGrpSpPr>
              <p:nvPr/>
            </p:nvGrpSpPr>
            <p:grpSpPr bwMode="auto">
              <a:xfrm rot="19800000">
                <a:off x="22317" y="2804"/>
                <a:ext cx="70" cy="219"/>
                <a:chOff x="4410" y="2138"/>
                <a:chExt cx="70" cy="219"/>
              </a:xfrm>
            </p:grpSpPr>
            <p:grpSp>
              <p:nvGrpSpPr>
                <p:cNvPr id="5883" name="Group 6776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5884" name="Group 677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826" name="Line 67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27" name="Line 67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28" name="Line 67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29" name="Line 67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30" name="Line 67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31" name="Line 67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891" name="Group 678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833" name="Line 67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34" name="Line 67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35" name="Line 67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36" name="Line 67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37" name="Line 67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38" name="Line 67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839" name="Oval 67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899" name="Group 6792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5900" name="Group 679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842" name="Line 67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43" name="Line 67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44" name="Line 67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45" name="Line 67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46" name="Line 67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47" name="Line 67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907" name="Group 680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849" name="Line 68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50" name="Line 68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51" name="Line 68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52" name="Line 68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53" name="Line 68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54" name="Line 68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855" name="Oval 680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915" name="Group 6808"/>
              <p:cNvGrpSpPr>
                <a:grpSpLocks noChangeAspect="1"/>
              </p:cNvGrpSpPr>
              <p:nvPr/>
            </p:nvGrpSpPr>
            <p:grpSpPr bwMode="auto">
              <a:xfrm rot="19440000">
                <a:off x="22250" y="2850"/>
                <a:ext cx="70" cy="219"/>
                <a:chOff x="4330" y="2138"/>
                <a:chExt cx="70" cy="219"/>
              </a:xfrm>
            </p:grpSpPr>
            <p:grpSp>
              <p:nvGrpSpPr>
                <p:cNvPr id="5916" name="Group 6809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5917" name="Group 681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859" name="Line 68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60" name="Line 68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61" name="Line 68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62" name="Line 68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63" name="Line 68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64" name="Line 68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924" name="Group 681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866" name="Line 68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67" name="Line 68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68" name="Line 68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69" name="Line 68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70" name="Line 68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71" name="Line 68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872" name="Oval 68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932" name="Group 6825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5933" name="Group 682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875" name="Line 68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76" name="Line 68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77" name="Line 68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78" name="Line 68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79" name="Line 68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80" name="Line 68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940" name="Group 683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882" name="Line 68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83" name="Line 68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84" name="Line 68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85" name="Line 68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86" name="Line 68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87" name="Line 68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888" name="Oval 684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948" name="Group 6841"/>
              <p:cNvGrpSpPr>
                <a:grpSpLocks noChangeAspect="1"/>
              </p:cNvGrpSpPr>
              <p:nvPr/>
            </p:nvGrpSpPr>
            <p:grpSpPr bwMode="auto">
              <a:xfrm rot="20400000">
                <a:off x="22532" y="2710"/>
                <a:ext cx="70" cy="219"/>
                <a:chOff x="4649" y="2138"/>
                <a:chExt cx="70" cy="219"/>
              </a:xfrm>
            </p:grpSpPr>
            <p:grpSp>
              <p:nvGrpSpPr>
                <p:cNvPr id="5949" name="Group 6842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5950" name="Group 68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892" name="Line 68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93" name="Line 68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94" name="Line 68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95" name="Line 68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96" name="Line 68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97" name="Line 68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957" name="Group 685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899" name="Line 68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00" name="Line 68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01" name="Line 68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02" name="Line 68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03" name="Line 68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04" name="Line 68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905" name="Oval 68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965" name="Group 6858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5966" name="Group 685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908" name="Line 68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09" name="Line 68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0" name="Line 68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1" name="Line 68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2" name="Line 68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3" name="Line 68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973" name="Group 686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915" name="Line 68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6" name="Line 68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7" name="Line 68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8" name="Line 68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9" name="Line 68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20" name="Line 68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921" name="Oval 687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981" name="Group 6874"/>
              <p:cNvGrpSpPr>
                <a:grpSpLocks noChangeAspect="1"/>
              </p:cNvGrpSpPr>
              <p:nvPr/>
            </p:nvGrpSpPr>
            <p:grpSpPr bwMode="auto">
              <a:xfrm rot="20100000">
                <a:off x="22458" y="2737"/>
                <a:ext cx="70" cy="219"/>
                <a:chOff x="4649" y="2138"/>
                <a:chExt cx="70" cy="219"/>
              </a:xfrm>
            </p:grpSpPr>
            <p:grpSp>
              <p:nvGrpSpPr>
                <p:cNvPr id="5982" name="Group 6875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5983" name="Group 687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925" name="Line 68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26" name="Line 68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27" name="Line 68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28" name="Line 68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29" name="Line 68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30" name="Line 68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990" name="Group 688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932" name="Line 68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33" name="Line 68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34" name="Line 68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35" name="Line 68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36" name="Line 68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37" name="Line 68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938" name="Oval 68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998" name="Group 6891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5999" name="Group 689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941" name="Line 68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42" name="Line 68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43" name="Line 68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44" name="Line 68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45" name="Line 68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46" name="Line 68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006" name="Group 689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948" name="Line 69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49" name="Line 69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50" name="Line 69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51" name="Line 69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52" name="Line 69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53" name="Line 69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954" name="Oval 690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014" name="Group 6907"/>
              <p:cNvGrpSpPr>
                <a:grpSpLocks noChangeAspect="1"/>
              </p:cNvGrpSpPr>
              <p:nvPr/>
            </p:nvGrpSpPr>
            <p:grpSpPr bwMode="auto">
              <a:xfrm rot="19920000">
                <a:off x="22387" y="2769"/>
                <a:ext cx="70" cy="219"/>
                <a:chOff x="4649" y="2138"/>
                <a:chExt cx="70" cy="219"/>
              </a:xfrm>
            </p:grpSpPr>
            <p:grpSp>
              <p:nvGrpSpPr>
                <p:cNvPr id="6015" name="Group 6908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6016" name="Group 690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958" name="Line 69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59" name="Line 69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60" name="Line 69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61" name="Line 69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62" name="Line 69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63" name="Line 69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023" name="Group 691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965" name="Line 69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66" name="Line 69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67" name="Line 69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68" name="Line 69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69" name="Line 69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70" name="Line 69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971" name="Oval 69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031" name="Group 6924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6032" name="Group 692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974" name="Line 69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75" name="Line 69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76" name="Line 69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77" name="Line 69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78" name="Line 69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79" name="Line 69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039" name="Group 693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981" name="Line 69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82" name="Line 69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83" name="Line 69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84" name="Line 69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85" name="Line 69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86" name="Line 69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987" name="Oval 693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047" name="Group 6940"/>
              <p:cNvGrpSpPr>
                <a:grpSpLocks noChangeAspect="1"/>
              </p:cNvGrpSpPr>
              <p:nvPr/>
            </p:nvGrpSpPr>
            <p:grpSpPr bwMode="auto">
              <a:xfrm rot="-15104918" flipH="1" flipV="1">
                <a:off x="21815" y="3393"/>
                <a:ext cx="70" cy="219"/>
                <a:chOff x="4888" y="2138"/>
                <a:chExt cx="70" cy="219"/>
              </a:xfrm>
            </p:grpSpPr>
            <p:grpSp>
              <p:nvGrpSpPr>
                <p:cNvPr id="6048" name="Group 6941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6049" name="Group 694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8991" name="Line 69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92" name="Line 69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93" name="Line 69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94" name="Line 69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95" name="Line 69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96" name="Line 69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056" name="Group 69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8998" name="Line 69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99" name="Line 69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00" name="Line 69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01" name="Line 69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02" name="Line 69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03" name="Line 69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004" name="Oval 69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064" name="Group 6957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6065" name="Group 695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007" name="Line 69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08" name="Line 69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09" name="Line 69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10" name="Line 69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11" name="Line 69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12" name="Line 69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072" name="Group 696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014" name="Line 69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15" name="Line 69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16" name="Line 69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17" name="Line 69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18" name="Line 69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19" name="Line 69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020" name="Oval 697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080" name="Group 6973"/>
              <p:cNvGrpSpPr>
                <a:grpSpLocks noChangeAspect="1"/>
              </p:cNvGrpSpPr>
              <p:nvPr/>
            </p:nvGrpSpPr>
            <p:grpSpPr bwMode="auto">
              <a:xfrm rot="-15344918" flipH="1" flipV="1">
                <a:off x="21788" y="3469"/>
                <a:ext cx="70" cy="219"/>
                <a:chOff x="4808" y="2138"/>
                <a:chExt cx="70" cy="219"/>
              </a:xfrm>
            </p:grpSpPr>
            <p:grpSp>
              <p:nvGrpSpPr>
                <p:cNvPr id="6081" name="Group 6974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6082" name="Group 697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024" name="Line 69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25" name="Line 69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26" name="Line 69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27" name="Line 69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28" name="Line 69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29" name="Line 69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089" name="Group 698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031" name="Line 69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32" name="Line 69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33" name="Line 69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34" name="Line 69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35" name="Line 69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36" name="Line 69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037" name="Oval 69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097" name="Group 6990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6098" name="Group 699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040" name="Line 69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41" name="Line 69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42" name="Line 69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43" name="Line 69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44" name="Line 69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45" name="Line 69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105" name="Group 699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047" name="Line 69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48" name="Line 70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49" name="Line 70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50" name="Line 70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51" name="Line 70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52" name="Line 70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9053" name="Oval 7005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113" name="Group 7006"/>
              <p:cNvGrpSpPr>
                <a:grpSpLocks noChangeAspect="1"/>
              </p:cNvGrpSpPr>
              <p:nvPr/>
            </p:nvGrpSpPr>
            <p:grpSpPr bwMode="auto">
              <a:xfrm rot="-15344918" flipH="1" flipV="1">
                <a:off x="21770" y="3545"/>
                <a:ext cx="70" cy="219"/>
                <a:chOff x="4729" y="2138"/>
                <a:chExt cx="70" cy="219"/>
              </a:xfrm>
            </p:grpSpPr>
            <p:grpSp>
              <p:nvGrpSpPr>
                <p:cNvPr id="6114" name="Group 7007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6115" name="Group 700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057" name="Line 70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58" name="Line 70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59" name="Line 70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60" name="Line 70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61" name="Line 70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62" name="Line 70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122" name="Group 70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064" name="Line 70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65" name="Line 70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66" name="Line 70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67" name="Line 70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68" name="Line 70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69" name="Line 70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070" name="Oval 70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130" name="Group 7023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6131" name="Group 702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073" name="Line 70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74" name="Line 70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75" name="Line 70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76" name="Line 70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77" name="Line 70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78" name="Line 70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138" name="Group 703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080" name="Line 70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81" name="Line 70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82" name="Line 70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83" name="Line 70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84" name="Line 70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85" name="Line 70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086" name="Oval 703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146" name="Group 7039"/>
              <p:cNvGrpSpPr>
                <a:grpSpLocks noChangeAspect="1"/>
              </p:cNvGrpSpPr>
              <p:nvPr/>
            </p:nvGrpSpPr>
            <p:grpSpPr bwMode="auto">
              <a:xfrm rot="-14444918" flipH="1" flipV="1">
                <a:off x="21886" y="3245"/>
                <a:ext cx="70" cy="219"/>
                <a:chOff x="4410" y="2138"/>
                <a:chExt cx="70" cy="219"/>
              </a:xfrm>
            </p:grpSpPr>
            <p:grpSp>
              <p:nvGrpSpPr>
                <p:cNvPr id="6147" name="Group 7040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6148" name="Group 704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090" name="Line 70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91" name="Line 70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92" name="Line 70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93" name="Line 70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94" name="Line 70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95" name="Line 70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155" name="Group 704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097" name="Line 70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98" name="Line 70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99" name="Line 70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00" name="Line 70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01" name="Line 70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02" name="Line 70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103" name="Oval 70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163" name="Group 7056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6164" name="Group 705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106" name="Line 70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07" name="Line 70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08" name="Line 70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09" name="Line 70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10" name="Line 70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11" name="Line 70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171" name="Group 706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113" name="Line 70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14" name="Line 70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15" name="Line 70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16" name="Line 70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17" name="Line 70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18" name="Line 70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119" name="Oval 707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179" name="Group 7072"/>
              <p:cNvGrpSpPr>
                <a:grpSpLocks noChangeAspect="1"/>
              </p:cNvGrpSpPr>
              <p:nvPr/>
            </p:nvGrpSpPr>
            <p:grpSpPr bwMode="auto">
              <a:xfrm rot="-14804918" flipH="1" flipV="1">
                <a:off x="21848" y="3318"/>
                <a:ext cx="70" cy="219"/>
                <a:chOff x="4330" y="2138"/>
                <a:chExt cx="70" cy="219"/>
              </a:xfrm>
            </p:grpSpPr>
            <p:grpSp>
              <p:nvGrpSpPr>
                <p:cNvPr id="6180" name="Group 7073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6181" name="Group 70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123" name="Line 70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24" name="Line 70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25" name="Line 70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26" name="Line 70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27" name="Line 70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28" name="Line 70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188" name="Group 70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130" name="Line 70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31" name="Line 70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32" name="Line 70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33" name="Line 70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34" name="Line 70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35" name="Line 70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136" name="Oval 70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196" name="Group 7089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6197" name="Group 709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139" name="Line 70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40" name="Line 70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41" name="Line 70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42" name="Line 70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43" name="Line 70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44" name="Line 70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204" name="Group 709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146" name="Line 70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47" name="Line 70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48" name="Line 71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49" name="Line 71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50" name="Line 71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51" name="Line 71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152" name="Oval 710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212" name="Group 7105"/>
              <p:cNvGrpSpPr>
                <a:grpSpLocks noChangeAspect="1"/>
              </p:cNvGrpSpPr>
              <p:nvPr/>
            </p:nvGrpSpPr>
            <p:grpSpPr bwMode="auto">
              <a:xfrm rot="-13844918" flipH="1" flipV="1">
                <a:off x="22017" y="3054"/>
                <a:ext cx="70" cy="219"/>
                <a:chOff x="4649" y="2138"/>
                <a:chExt cx="70" cy="219"/>
              </a:xfrm>
            </p:grpSpPr>
            <p:grpSp>
              <p:nvGrpSpPr>
                <p:cNvPr id="6213" name="Group 7106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6214" name="Group 710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156" name="Line 71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57" name="Line 71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58" name="Line 71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59" name="Line 71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60" name="Line 71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61" name="Line 71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221" name="Group 71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163" name="Line 71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64" name="Line 71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65" name="Line 71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66" name="Line 71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67" name="Line 71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68" name="Line 71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169" name="Oval 71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229" name="Group 7122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6230" name="Group 712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172" name="Line 71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73" name="Line 71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74" name="Line 71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75" name="Line 71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76" name="Line 71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77" name="Line 71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237" name="Group 713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179" name="Line 71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80" name="Line 71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81" name="Line 71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82" name="Line 71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83" name="Line 71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84" name="Line 71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185" name="Oval 713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245" name="Group 7138"/>
              <p:cNvGrpSpPr>
                <a:grpSpLocks noChangeAspect="1"/>
              </p:cNvGrpSpPr>
              <p:nvPr/>
            </p:nvGrpSpPr>
            <p:grpSpPr bwMode="auto">
              <a:xfrm rot="-14144918" flipH="1" flipV="1">
                <a:off x="21967" y="3117"/>
                <a:ext cx="70" cy="219"/>
                <a:chOff x="4649" y="2138"/>
                <a:chExt cx="70" cy="219"/>
              </a:xfrm>
            </p:grpSpPr>
            <p:grpSp>
              <p:nvGrpSpPr>
                <p:cNvPr id="6246" name="Group 7139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6247" name="Group 714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189" name="Line 71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90" name="Line 71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91" name="Line 71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92" name="Line 71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93" name="Line 71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94" name="Line 71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254" name="Group 714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196" name="Line 71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97" name="Line 71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98" name="Line 71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99" name="Line 71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00" name="Line 71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01" name="Line 71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202" name="Oval 7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262" name="Group 7155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6263" name="Group 715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205" name="Line 71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06" name="Line 71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07" name="Line 71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08" name="Line 71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09" name="Line 71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10" name="Line 71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270" name="Group 716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212" name="Line 71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13" name="Line 71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14" name="Line 71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15" name="Line 71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16" name="Line 71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17" name="Line 71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218" name="Oval 717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278" name="Group 7171"/>
              <p:cNvGrpSpPr>
                <a:grpSpLocks noChangeAspect="1"/>
              </p:cNvGrpSpPr>
              <p:nvPr/>
            </p:nvGrpSpPr>
            <p:grpSpPr bwMode="auto">
              <a:xfrm rot="-14324918" flipH="1" flipV="1">
                <a:off x="21922" y="3179"/>
                <a:ext cx="70" cy="219"/>
                <a:chOff x="4649" y="2138"/>
                <a:chExt cx="70" cy="219"/>
              </a:xfrm>
            </p:grpSpPr>
            <p:grpSp>
              <p:nvGrpSpPr>
                <p:cNvPr id="6279" name="Group 7172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6280" name="Group 717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222" name="Line 71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23" name="Line 71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24" name="Line 71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25" name="Line 71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26" name="Line 71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27" name="Line 71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287" name="Group 718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229" name="Line 71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30" name="Line 71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31" name="Line 71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32" name="Line 71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33" name="Line 71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34" name="Line 71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235" name="Oval 7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295" name="Group 7188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6296" name="Group 718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238" name="Line 71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39" name="Line 71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40" name="Line 71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41" name="Line 71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42" name="Line 71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43" name="Line 71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303" name="Group 719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245" name="Line 71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46" name="Line 71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47" name="Line 71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48" name="Line 72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49" name="Line 72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50" name="Line 72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251" name="Oval 720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6311" name="Group 7204"/>
            <p:cNvGrpSpPr>
              <a:grpSpLocks noChangeAspect="1"/>
            </p:cNvGrpSpPr>
            <p:nvPr/>
          </p:nvGrpSpPr>
          <p:grpSpPr bwMode="auto">
            <a:xfrm rot="5400000">
              <a:off x="3532" y="-3"/>
              <a:ext cx="120" cy="957"/>
              <a:chOff x="21666" y="3863"/>
              <a:chExt cx="219" cy="1750"/>
            </a:xfrm>
          </p:grpSpPr>
          <p:grpSp>
            <p:nvGrpSpPr>
              <p:cNvPr id="6312" name="Group 7205"/>
              <p:cNvGrpSpPr>
                <a:grpSpLocks noChangeAspect="1"/>
              </p:cNvGrpSpPr>
              <p:nvPr/>
            </p:nvGrpSpPr>
            <p:grpSpPr bwMode="auto">
              <a:xfrm rot="-5400000">
                <a:off x="21741" y="4268"/>
                <a:ext cx="70" cy="219"/>
                <a:chOff x="4888" y="2138"/>
                <a:chExt cx="70" cy="219"/>
              </a:xfrm>
            </p:grpSpPr>
            <p:grpSp>
              <p:nvGrpSpPr>
                <p:cNvPr id="6313" name="Group 7206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6320" name="Group 720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256" name="Line 72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57" name="Line 72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58" name="Line 72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59" name="Line 72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60" name="Line 72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61" name="Line 72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328" name="Group 72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263" name="Line 72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64" name="Line 72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65" name="Line 72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66" name="Line 72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67" name="Line 72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68" name="Line 72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269" name="Oval 72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329" name="Group 7222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6336" name="Group 722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272" name="Line 72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73" name="Line 72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74" name="Line 72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75" name="Line 72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76" name="Line 72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77" name="Line 72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344" name="Group 723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279" name="Line 72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80" name="Line 72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81" name="Line 72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82" name="Line 72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83" name="Line 72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84" name="Line 72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285" name="Oval 723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345" name="Group 7238"/>
              <p:cNvGrpSpPr>
                <a:grpSpLocks noChangeAspect="1"/>
              </p:cNvGrpSpPr>
              <p:nvPr/>
            </p:nvGrpSpPr>
            <p:grpSpPr bwMode="auto">
              <a:xfrm rot="-5400000">
                <a:off x="21741" y="4348"/>
                <a:ext cx="70" cy="219"/>
                <a:chOff x="4808" y="2138"/>
                <a:chExt cx="70" cy="219"/>
              </a:xfrm>
            </p:grpSpPr>
            <p:grpSp>
              <p:nvGrpSpPr>
                <p:cNvPr id="6346" name="Group 7239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6353" name="Group 724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289" name="Line 72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90" name="Line 72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91" name="Line 72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92" name="Line 72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93" name="Line 72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94" name="Line 72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361" name="Group 724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296" name="Line 72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97" name="Line 72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98" name="Line 72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99" name="Line 72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00" name="Line 72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01" name="Line 72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302" name="Oval 72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362" name="Group 7255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6369" name="Group 725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305" name="Line 72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06" name="Line 72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07" name="Line 72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08" name="Line 72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09" name="Line 72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10" name="Line 72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377" name="Group 726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312" name="Line 72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13" name="Line 72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14" name="Line 72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15" name="Line 72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16" name="Line 72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17" name="Line 72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9318" name="Oval 7270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378" name="Group 7271"/>
              <p:cNvGrpSpPr>
                <a:grpSpLocks noChangeAspect="1"/>
              </p:cNvGrpSpPr>
              <p:nvPr/>
            </p:nvGrpSpPr>
            <p:grpSpPr bwMode="auto">
              <a:xfrm rot="-5400000">
                <a:off x="21741" y="4428"/>
                <a:ext cx="70" cy="219"/>
                <a:chOff x="4729" y="2138"/>
                <a:chExt cx="70" cy="219"/>
              </a:xfrm>
            </p:grpSpPr>
            <p:grpSp>
              <p:nvGrpSpPr>
                <p:cNvPr id="6379" name="Group 7272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6386" name="Group 727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322" name="Line 72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23" name="Line 72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24" name="Line 72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25" name="Line 72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26" name="Line 72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27" name="Line 72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394" name="Group 728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329" name="Line 72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30" name="Line 72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31" name="Line 72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32" name="Line 72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33" name="Line 72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34" name="Line 72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335" name="Oval 72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395" name="Group 7288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6402" name="Group 728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338" name="Line 72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39" name="Line 72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40" name="Line 72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41" name="Line 72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42" name="Line 72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43" name="Line 72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410" name="Group 729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345" name="Line 72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46" name="Line 72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47" name="Line 72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48" name="Line 73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49" name="Line 73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50" name="Line 73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351" name="Oval 730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411" name="Group 7304"/>
              <p:cNvGrpSpPr>
                <a:grpSpLocks noChangeAspect="1"/>
              </p:cNvGrpSpPr>
              <p:nvPr/>
            </p:nvGrpSpPr>
            <p:grpSpPr bwMode="auto">
              <a:xfrm rot="-5400000">
                <a:off x="21741" y="4508"/>
                <a:ext cx="70" cy="219"/>
                <a:chOff x="4649" y="2138"/>
                <a:chExt cx="70" cy="219"/>
              </a:xfrm>
            </p:grpSpPr>
            <p:grpSp>
              <p:nvGrpSpPr>
                <p:cNvPr id="6412" name="Group 7305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6413" name="Group 730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355" name="Line 73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56" name="Line 73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57" name="Line 73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58" name="Line 73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59" name="Line 73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60" name="Line 73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420" name="Group 73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362" name="Line 73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63" name="Line 73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64" name="Line 73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65" name="Line 73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66" name="Line 73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67" name="Line 73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368" name="Oval 73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428" name="Group 7321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6429" name="Group 732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371" name="Line 73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72" name="Line 73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73" name="Line 73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74" name="Line 73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75" name="Line 73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76" name="Line 73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436" name="Group 732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378" name="Line 73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79" name="Line 73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80" name="Line 73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81" name="Line 73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82" name="Line 73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83" name="Line 73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384" name="Oval 733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444" name="Group 7337"/>
              <p:cNvGrpSpPr>
                <a:grpSpLocks noChangeAspect="1"/>
              </p:cNvGrpSpPr>
              <p:nvPr/>
            </p:nvGrpSpPr>
            <p:grpSpPr bwMode="auto">
              <a:xfrm rot="-5400000">
                <a:off x="21741" y="4588"/>
                <a:ext cx="70" cy="219"/>
                <a:chOff x="4569" y="2138"/>
                <a:chExt cx="70" cy="219"/>
              </a:xfrm>
            </p:grpSpPr>
            <p:grpSp>
              <p:nvGrpSpPr>
                <p:cNvPr id="6445" name="Group 7338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6446" name="Group 733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388" name="Line 73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89" name="Line 73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90" name="Line 73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91" name="Line 73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92" name="Line 73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93" name="Line 73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453" name="Group 734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395" name="Line 73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96" name="Line 73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97" name="Line 73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98" name="Line 73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99" name="Line 73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00" name="Line 73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401" name="Oval 73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461" name="Group 7354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6462" name="Group 735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404" name="Line 73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05" name="Line 73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06" name="Line 73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07" name="Line 73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08" name="Line 73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09" name="Line 73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469" name="Group 736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411" name="Line 73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12" name="Line 73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13" name="Line 73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14" name="Line 73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15" name="Line 73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16" name="Line 73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417" name="Oval 73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477" name="Group 7370"/>
              <p:cNvGrpSpPr>
                <a:grpSpLocks noChangeAspect="1"/>
              </p:cNvGrpSpPr>
              <p:nvPr/>
            </p:nvGrpSpPr>
            <p:grpSpPr bwMode="auto">
              <a:xfrm rot="-5400000">
                <a:off x="21741" y="4668"/>
                <a:ext cx="70" cy="219"/>
                <a:chOff x="4489" y="2138"/>
                <a:chExt cx="70" cy="219"/>
              </a:xfrm>
            </p:grpSpPr>
            <p:grpSp>
              <p:nvGrpSpPr>
                <p:cNvPr id="6478" name="Group 7371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6479" name="Group 737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421" name="Line 73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2" name="Line 73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3" name="Line 73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4" name="Line 73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5" name="Line 73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6" name="Line 73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486" name="Group 737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428" name="Line 73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9" name="Line 73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30" name="Line 73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31" name="Line 73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32" name="Line 73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33" name="Line 73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434" name="Oval 73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494" name="Group 7387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6495" name="Group 738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437" name="Line 73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38" name="Line 73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39" name="Line 73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40" name="Line 73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41" name="Line 73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42" name="Line 73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502" name="Group 739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444" name="Line 73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45" name="Line 73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46" name="Line 73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47" name="Line 73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48" name="Line 74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49" name="Line 74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450" name="Oval 74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510" name="Group 7403"/>
              <p:cNvGrpSpPr>
                <a:grpSpLocks noChangeAspect="1"/>
              </p:cNvGrpSpPr>
              <p:nvPr/>
            </p:nvGrpSpPr>
            <p:grpSpPr bwMode="auto">
              <a:xfrm rot="-5400000">
                <a:off x="21741" y="4748"/>
                <a:ext cx="70" cy="219"/>
                <a:chOff x="4410" y="2138"/>
                <a:chExt cx="70" cy="219"/>
              </a:xfrm>
            </p:grpSpPr>
            <p:grpSp>
              <p:nvGrpSpPr>
                <p:cNvPr id="6511" name="Group 7404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6512" name="Group 740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454" name="Line 74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55" name="Line 74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56" name="Line 74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57" name="Line 74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58" name="Line 74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59" name="Line 74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519" name="Group 74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461" name="Line 74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62" name="Line 74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63" name="Line 74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64" name="Line 74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65" name="Line 74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66" name="Line 74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467" name="Oval 74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527" name="Group 7420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6528" name="Group 742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470" name="Line 74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1" name="Line 74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2" name="Line 74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3" name="Line 74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4" name="Line 74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5" name="Line 74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535" name="Group 742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477" name="Line 74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8" name="Line 74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9" name="Line 74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80" name="Line 74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81" name="Line 74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82" name="Line 74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483" name="Oval 74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543" name="Group 7436"/>
              <p:cNvGrpSpPr>
                <a:grpSpLocks noChangeAspect="1"/>
              </p:cNvGrpSpPr>
              <p:nvPr/>
            </p:nvGrpSpPr>
            <p:grpSpPr bwMode="auto">
              <a:xfrm rot="-5400000">
                <a:off x="21741" y="4828"/>
                <a:ext cx="70" cy="219"/>
                <a:chOff x="4330" y="2138"/>
                <a:chExt cx="70" cy="219"/>
              </a:xfrm>
            </p:grpSpPr>
            <p:grpSp>
              <p:nvGrpSpPr>
                <p:cNvPr id="6544" name="Group 7437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6545" name="Group 743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487" name="Line 74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88" name="Line 74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89" name="Line 74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90" name="Line 74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91" name="Line 74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92" name="Line 74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552" name="Group 744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494" name="Line 74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95" name="Line 74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96" name="Line 74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97" name="Line 74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98" name="Line 74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99" name="Line 74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500" name="Oval 74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560" name="Group 7453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6561" name="Group 745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503" name="Line 74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04" name="Line 74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05" name="Line 74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06" name="Line 74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07" name="Line 74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08" name="Line 74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568" name="Group 746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510" name="Line 74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11" name="Line 74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12" name="Line 74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13" name="Line 74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14" name="Line 74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15" name="Line 74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516" name="Oval 746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576" name="Group 7469"/>
              <p:cNvGrpSpPr>
                <a:grpSpLocks noChangeAspect="1"/>
              </p:cNvGrpSpPr>
              <p:nvPr/>
            </p:nvGrpSpPr>
            <p:grpSpPr bwMode="auto">
              <a:xfrm rot="-5400000">
                <a:off x="21741" y="3788"/>
                <a:ext cx="70" cy="219"/>
                <a:chOff x="4729" y="2138"/>
                <a:chExt cx="70" cy="219"/>
              </a:xfrm>
            </p:grpSpPr>
            <p:grpSp>
              <p:nvGrpSpPr>
                <p:cNvPr id="6577" name="Group 7470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6578" name="Group 74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520" name="Line 74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21" name="Line 74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22" name="Line 74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23" name="Line 74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24" name="Line 74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25" name="Line 74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585" name="Group 74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527" name="Line 74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28" name="Line 74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29" name="Line 74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30" name="Line 74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31" name="Line 74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32" name="Line 74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533" name="Oval 74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593" name="Group 7486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6594" name="Group 748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536" name="Line 74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37" name="Line 74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38" name="Line 74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39" name="Line 74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40" name="Line 74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41" name="Line 74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601" name="Group 749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543" name="Line 74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44" name="Line 74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45" name="Line 74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46" name="Line 74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47" name="Line 74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48" name="Line 75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549" name="Oval 750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609" name="Group 7502"/>
              <p:cNvGrpSpPr>
                <a:grpSpLocks noChangeAspect="1"/>
              </p:cNvGrpSpPr>
              <p:nvPr/>
            </p:nvGrpSpPr>
            <p:grpSpPr bwMode="auto">
              <a:xfrm rot="-5400000">
                <a:off x="21741" y="3868"/>
                <a:ext cx="70" cy="219"/>
                <a:chOff x="4649" y="2138"/>
                <a:chExt cx="70" cy="219"/>
              </a:xfrm>
            </p:grpSpPr>
            <p:grpSp>
              <p:nvGrpSpPr>
                <p:cNvPr id="6610" name="Group 7503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6611" name="Group 750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553" name="Line 75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54" name="Line 75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55" name="Line 75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56" name="Line 75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57" name="Line 75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58" name="Line 75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618" name="Group 75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560" name="Line 75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61" name="Line 75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62" name="Line 75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63" name="Line 75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64" name="Line 75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65" name="Line 75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566" name="Oval 75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626" name="Group 7519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6627" name="Group 752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569" name="Line 75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70" name="Line 75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71" name="Line 75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72" name="Line 75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73" name="Line 75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74" name="Line 75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634" name="Group 752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576" name="Line 75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77" name="Line 75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78" name="Line 75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79" name="Line 75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80" name="Line 75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81" name="Line 75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582" name="Oval 753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642" name="Group 7535"/>
              <p:cNvGrpSpPr>
                <a:grpSpLocks noChangeAspect="1"/>
              </p:cNvGrpSpPr>
              <p:nvPr/>
            </p:nvGrpSpPr>
            <p:grpSpPr bwMode="auto">
              <a:xfrm rot="-5400000">
                <a:off x="21741" y="3948"/>
                <a:ext cx="70" cy="219"/>
                <a:chOff x="4569" y="2138"/>
                <a:chExt cx="70" cy="219"/>
              </a:xfrm>
            </p:grpSpPr>
            <p:grpSp>
              <p:nvGrpSpPr>
                <p:cNvPr id="6643" name="Group 7536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6644" name="Group 753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586" name="Line 75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87" name="Line 75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88" name="Line 75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89" name="Line 75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90" name="Line 75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91" name="Line 75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651" name="Group 754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593" name="Line 75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94" name="Line 75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95" name="Line 75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96" name="Line 75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97" name="Line 75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98" name="Line 75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599" name="Oval 75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659" name="Group 7552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6660" name="Group 755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602" name="Line 75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03" name="Line 75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04" name="Line 75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05" name="Line 75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06" name="Line 75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07" name="Line 75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667" name="Group 756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609" name="Line 75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10" name="Line 75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11" name="Line 75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12" name="Line 75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13" name="Line 75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14" name="Line 75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615" name="Oval 756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675" name="Group 7568"/>
              <p:cNvGrpSpPr>
                <a:grpSpLocks noChangeAspect="1"/>
              </p:cNvGrpSpPr>
              <p:nvPr/>
            </p:nvGrpSpPr>
            <p:grpSpPr bwMode="auto">
              <a:xfrm rot="-5400000">
                <a:off x="21741" y="4028"/>
                <a:ext cx="70" cy="219"/>
                <a:chOff x="4489" y="2138"/>
                <a:chExt cx="70" cy="219"/>
              </a:xfrm>
            </p:grpSpPr>
            <p:grpSp>
              <p:nvGrpSpPr>
                <p:cNvPr id="6676" name="Group 7569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6677" name="Group 757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619" name="Line 75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20" name="Line 75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21" name="Line 75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22" name="Line 75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23" name="Line 75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24" name="Line 75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684" name="Group 757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626" name="Line 75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27" name="Line 75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28" name="Line 75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29" name="Line 75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30" name="Line 75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31" name="Line 75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632" name="Oval 75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692" name="Group 7585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6693" name="Group 758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635" name="Line 75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36" name="Line 75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37" name="Line 75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38" name="Line 75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39" name="Line 75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40" name="Line 75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700" name="Group 759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642" name="Line 75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43" name="Line 75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44" name="Line 75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45" name="Line 75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46" name="Line 75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47" name="Line 75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648" name="Oval 760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708" name="Group 7601"/>
              <p:cNvGrpSpPr>
                <a:grpSpLocks noChangeAspect="1"/>
              </p:cNvGrpSpPr>
              <p:nvPr/>
            </p:nvGrpSpPr>
            <p:grpSpPr bwMode="auto">
              <a:xfrm rot="-5400000">
                <a:off x="21741" y="4108"/>
                <a:ext cx="70" cy="219"/>
                <a:chOff x="4410" y="2138"/>
                <a:chExt cx="70" cy="219"/>
              </a:xfrm>
            </p:grpSpPr>
            <p:grpSp>
              <p:nvGrpSpPr>
                <p:cNvPr id="6709" name="Group 7602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6710" name="Group 76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652" name="Line 76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53" name="Line 76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54" name="Line 76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55" name="Line 76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56" name="Line 76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57" name="Line 76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717" name="Group 761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659" name="Line 76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60" name="Line 76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61" name="Line 76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62" name="Line 76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63" name="Line 76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64" name="Line 76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665" name="Oval 76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725" name="Group 7618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6726" name="Group 761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668" name="Line 76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69" name="Line 76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70" name="Line 76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71" name="Line 76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72" name="Line 76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73" name="Line 76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733" name="Group 762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675" name="Line 76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76" name="Line 76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77" name="Line 76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78" name="Line 76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79" name="Line 76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80" name="Line 76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681" name="Oval 763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741" name="Group 7634"/>
              <p:cNvGrpSpPr>
                <a:grpSpLocks noChangeAspect="1"/>
              </p:cNvGrpSpPr>
              <p:nvPr/>
            </p:nvGrpSpPr>
            <p:grpSpPr bwMode="auto">
              <a:xfrm rot="-5400000">
                <a:off x="21741" y="4188"/>
                <a:ext cx="70" cy="219"/>
                <a:chOff x="4330" y="2138"/>
                <a:chExt cx="70" cy="219"/>
              </a:xfrm>
            </p:grpSpPr>
            <p:grpSp>
              <p:nvGrpSpPr>
                <p:cNvPr id="6742" name="Group 7635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6743" name="Group 76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685" name="Line 76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86" name="Line 76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87" name="Line 76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88" name="Line 76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89" name="Line 76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90" name="Line 76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750" name="Group 76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692" name="Line 76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93" name="Line 76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94" name="Line 76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95" name="Line 76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96" name="Line 76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97" name="Line 76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698" name="Oval 76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758" name="Group 7651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6759" name="Group 765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701" name="Line 76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02" name="Line 76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03" name="Line 76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04" name="Line 76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05" name="Line 76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06" name="Line 76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766" name="Group 765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708" name="Line 76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09" name="Line 76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10" name="Line 76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11" name="Line 76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12" name="Line 76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13" name="Line 76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714" name="Oval 766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774" name="Group 7667"/>
              <p:cNvGrpSpPr>
                <a:grpSpLocks noChangeAspect="1"/>
              </p:cNvGrpSpPr>
              <p:nvPr/>
            </p:nvGrpSpPr>
            <p:grpSpPr bwMode="auto">
              <a:xfrm rot="-5400000">
                <a:off x="21741" y="4908"/>
                <a:ext cx="70" cy="219"/>
                <a:chOff x="4888" y="2138"/>
                <a:chExt cx="70" cy="219"/>
              </a:xfrm>
            </p:grpSpPr>
            <p:grpSp>
              <p:nvGrpSpPr>
                <p:cNvPr id="6775" name="Group 7668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6776" name="Group 766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718" name="Line 76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19" name="Line 76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20" name="Line 76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21" name="Line 76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22" name="Line 76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23" name="Line 76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783" name="Group 767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725" name="Line 76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26" name="Line 76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27" name="Line 76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28" name="Line 76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29" name="Line 76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30" name="Line 76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731" name="Oval 76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791" name="Group 7684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6792" name="Group 768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734" name="Line 76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35" name="Line 76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36" name="Line 76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37" name="Line 76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38" name="Line 76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39" name="Line 76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799" name="Group 769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741" name="Line 76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42" name="Line 76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43" name="Line 76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44" name="Line 76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45" name="Line 76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46" name="Line 769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747" name="Oval 769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807" name="Group 7700"/>
              <p:cNvGrpSpPr>
                <a:grpSpLocks noChangeAspect="1"/>
              </p:cNvGrpSpPr>
              <p:nvPr/>
            </p:nvGrpSpPr>
            <p:grpSpPr bwMode="auto">
              <a:xfrm rot="-5400000">
                <a:off x="21741" y="4988"/>
                <a:ext cx="70" cy="219"/>
                <a:chOff x="4808" y="2138"/>
                <a:chExt cx="70" cy="219"/>
              </a:xfrm>
            </p:grpSpPr>
            <p:grpSp>
              <p:nvGrpSpPr>
                <p:cNvPr id="6808" name="Group 7701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6809" name="Group 770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751" name="Line 77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52" name="Line 77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53" name="Line 77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54" name="Line 77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55" name="Line 77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56" name="Line 77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816" name="Group 770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758" name="Line 77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59" name="Line 77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60" name="Line 77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61" name="Line 77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62" name="Line 77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63" name="Line 77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764" name="Oval 77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824" name="Group 7717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6825" name="Group 771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767" name="Line 77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68" name="Line 77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69" name="Line 77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70" name="Line 77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71" name="Line 77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72" name="Line 77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832" name="Group 772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774" name="Line 77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75" name="Line 77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76" name="Line 77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77" name="Line 77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78" name="Line 77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79" name="Line 773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9780" name="Oval 7732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40" name="Group 7733"/>
              <p:cNvGrpSpPr>
                <a:grpSpLocks noChangeAspect="1"/>
              </p:cNvGrpSpPr>
              <p:nvPr/>
            </p:nvGrpSpPr>
            <p:grpSpPr bwMode="auto">
              <a:xfrm rot="-5400000">
                <a:off x="21741" y="5068"/>
                <a:ext cx="70" cy="219"/>
                <a:chOff x="4729" y="2138"/>
                <a:chExt cx="70" cy="219"/>
              </a:xfrm>
            </p:grpSpPr>
            <p:grpSp>
              <p:nvGrpSpPr>
                <p:cNvPr id="6841" name="Group 7734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6842" name="Group 773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784" name="Line 77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85" name="Line 77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86" name="Line 77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87" name="Line 77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88" name="Line 77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89" name="Line 77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849" name="Group 774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791" name="Line 77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92" name="Line 77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93" name="Line 77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94" name="Line 77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95" name="Line 77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96" name="Line 77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797" name="Oval 77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857" name="Group 7750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6858" name="Group 775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800" name="Line 77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01" name="Line 77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02" name="Line 77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03" name="Line 77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04" name="Line 77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05" name="Line 77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865" name="Group 775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807" name="Line 77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08" name="Line 77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09" name="Line 77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10" name="Line 77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11" name="Line 77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12" name="Line 776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813" name="Oval 776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873" name="Group 7766"/>
              <p:cNvGrpSpPr>
                <a:grpSpLocks noChangeAspect="1"/>
              </p:cNvGrpSpPr>
              <p:nvPr/>
            </p:nvGrpSpPr>
            <p:grpSpPr bwMode="auto">
              <a:xfrm rot="-5400000">
                <a:off x="21741" y="5148"/>
                <a:ext cx="70" cy="219"/>
                <a:chOff x="4649" y="2138"/>
                <a:chExt cx="70" cy="219"/>
              </a:xfrm>
            </p:grpSpPr>
            <p:grpSp>
              <p:nvGrpSpPr>
                <p:cNvPr id="6874" name="Group 7767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6875" name="Group 776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817" name="Line 77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18" name="Line 77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19" name="Line 77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20" name="Line 77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21" name="Line 77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22" name="Line 77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882" name="Group 777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824" name="Line 77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25" name="Line 77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26" name="Line 77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27" name="Line 77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28" name="Line 77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29" name="Line 77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830" name="Oval 77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890" name="Group 7783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6891" name="Group 778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833" name="Line 77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34" name="Line 77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35" name="Line 77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36" name="Line 77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37" name="Line 77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38" name="Line 77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898" name="Group 779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840" name="Line 77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41" name="Line 77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42" name="Line 77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43" name="Line 77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44" name="Line 77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45" name="Line 779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846" name="Oval 779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906" name="Group 7799"/>
              <p:cNvGrpSpPr>
                <a:grpSpLocks noChangeAspect="1"/>
              </p:cNvGrpSpPr>
              <p:nvPr/>
            </p:nvGrpSpPr>
            <p:grpSpPr bwMode="auto">
              <a:xfrm rot="-5400000">
                <a:off x="21741" y="5228"/>
                <a:ext cx="70" cy="219"/>
                <a:chOff x="4569" y="2138"/>
                <a:chExt cx="70" cy="219"/>
              </a:xfrm>
            </p:grpSpPr>
            <p:grpSp>
              <p:nvGrpSpPr>
                <p:cNvPr id="6907" name="Group 7800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6908" name="Group 780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850" name="Line 78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51" name="Line 78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52" name="Line 78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53" name="Line 78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54" name="Line 78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55" name="Line 78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15" name="Group 780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857" name="Line 78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58" name="Line 78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59" name="Line 78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60" name="Line 78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61" name="Line 78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62" name="Line 781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863" name="Oval 78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923" name="Group 7816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6924" name="Group 781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866" name="Line 78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67" name="Line 78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68" name="Line 78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69" name="Line 78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70" name="Line 78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71" name="Line 78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31" name="Group 782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873" name="Line 78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74" name="Line 78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75" name="Line 78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76" name="Line 78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77" name="Line 78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78" name="Line 783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879" name="Oval 783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939" name="Group 7832"/>
              <p:cNvGrpSpPr>
                <a:grpSpLocks noChangeAspect="1"/>
              </p:cNvGrpSpPr>
              <p:nvPr/>
            </p:nvGrpSpPr>
            <p:grpSpPr bwMode="auto">
              <a:xfrm rot="-5400000">
                <a:off x="21741" y="5308"/>
                <a:ext cx="70" cy="219"/>
                <a:chOff x="4489" y="2138"/>
                <a:chExt cx="70" cy="219"/>
              </a:xfrm>
            </p:grpSpPr>
            <p:grpSp>
              <p:nvGrpSpPr>
                <p:cNvPr id="6940" name="Group 7833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6941" name="Group 78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883" name="Line 78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84" name="Line 78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85" name="Line 78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86" name="Line 78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87" name="Line 78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88" name="Line 78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48" name="Group 784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890" name="Line 78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91" name="Line 78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92" name="Line 78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93" name="Line 78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94" name="Line 78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95" name="Line 78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896" name="Oval 78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956" name="Group 7849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6957" name="Group 785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899" name="Line 78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00" name="Line 78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01" name="Line 78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02" name="Line 78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03" name="Line 78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04" name="Line 78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64" name="Group 785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906" name="Line 78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07" name="Line 78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08" name="Line 78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09" name="Line 78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10" name="Line 78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11" name="Line 78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912" name="Oval 786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972" name="Group 7865"/>
              <p:cNvGrpSpPr>
                <a:grpSpLocks noChangeAspect="1"/>
              </p:cNvGrpSpPr>
              <p:nvPr/>
            </p:nvGrpSpPr>
            <p:grpSpPr bwMode="auto">
              <a:xfrm rot="-5400000">
                <a:off x="21741" y="5388"/>
                <a:ext cx="70" cy="219"/>
                <a:chOff x="4410" y="2138"/>
                <a:chExt cx="70" cy="219"/>
              </a:xfrm>
            </p:grpSpPr>
            <p:grpSp>
              <p:nvGrpSpPr>
                <p:cNvPr id="6973" name="Group 7866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6974" name="Group 786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916" name="Line 78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17" name="Line 78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18" name="Line 78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19" name="Line 78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20" name="Line 78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21" name="Line 78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81" name="Group 78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923" name="Line 78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24" name="Line 78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25" name="Line 78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26" name="Line 78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27" name="Line 78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28" name="Line 78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929" name="Oval 78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989" name="Group 7882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6990" name="Group 788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932" name="Line 78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33" name="Line 78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34" name="Line 78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35" name="Line 78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36" name="Line 78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37" name="Line 78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97" name="Group 789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939" name="Line 78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40" name="Line 78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41" name="Line 78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42" name="Line 78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43" name="Line 78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44" name="Line 78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945" name="Oval 789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005" name="Group 7898"/>
              <p:cNvGrpSpPr>
                <a:grpSpLocks noChangeAspect="1"/>
              </p:cNvGrpSpPr>
              <p:nvPr/>
            </p:nvGrpSpPr>
            <p:grpSpPr bwMode="auto">
              <a:xfrm rot="-5400000">
                <a:off x="21741" y="5468"/>
                <a:ext cx="70" cy="219"/>
                <a:chOff x="4330" y="2138"/>
                <a:chExt cx="70" cy="219"/>
              </a:xfrm>
            </p:grpSpPr>
            <p:grpSp>
              <p:nvGrpSpPr>
                <p:cNvPr id="7006" name="Group 7899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7007" name="Group 79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949" name="Line 79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50" name="Line 79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51" name="Line 79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52" name="Line 79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53" name="Line 79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54" name="Line 79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014" name="Group 790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956" name="Line 79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57" name="Line 79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58" name="Line 79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59" name="Line 79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60" name="Line 79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61" name="Line 79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962" name="Oval 79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022" name="Group 7915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7023" name="Group 791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965" name="Line 79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66" name="Line 79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67" name="Line 79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68" name="Line 79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69" name="Line 79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70" name="Line 79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030" name="Group 792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972" name="Line 79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73" name="Line 79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74" name="Line 79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75" name="Line 79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76" name="Line 79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77" name="Line 79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978" name="Oval 793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7038" name="Group 7931"/>
            <p:cNvGrpSpPr>
              <a:grpSpLocks/>
            </p:cNvGrpSpPr>
            <p:nvPr/>
          </p:nvGrpSpPr>
          <p:grpSpPr bwMode="auto">
            <a:xfrm>
              <a:off x="2631" y="416"/>
              <a:ext cx="477" cy="120"/>
              <a:chOff x="2650" y="571"/>
              <a:chExt cx="477" cy="120"/>
            </a:xfrm>
          </p:grpSpPr>
          <p:grpSp>
            <p:nvGrpSpPr>
              <p:cNvPr id="7039" name="Group 7932"/>
              <p:cNvGrpSpPr>
                <a:grpSpLocks noChangeAspect="1"/>
              </p:cNvGrpSpPr>
              <p:nvPr/>
            </p:nvGrpSpPr>
            <p:grpSpPr bwMode="auto">
              <a:xfrm>
                <a:off x="2825" y="571"/>
                <a:ext cx="39" cy="120"/>
                <a:chOff x="4888" y="2138"/>
                <a:chExt cx="70" cy="219"/>
              </a:xfrm>
            </p:grpSpPr>
            <p:grpSp>
              <p:nvGrpSpPr>
                <p:cNvPr id="7040" name="Group 7933"/>
                <p:cNvGrpSpPr>
                  <a:grpSpLocks noChangeAspect="1"/>
                </p:cNvGrpSpPr>
                <p:nvPr/>
              </p:nvGrpSpPr>
              <p:grpSpPr bwMode="auto">
                <a:xfrm>
                  <a:off x="4888" y="2138"/>
                  <a:ext cx="70" cy="107"/>
                  <a:chOff x="4888" y="2138"/>
                  <a:chExt cx="70" cy="107"/>
                </a:xfrm>
              </p:grpSpPr>
              <p:grpSp>
                <p:nvGrpSpPr>
                  <p:cNvPr id="7047" name="Group 79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3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983" name="Line 79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84" name="Line 79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85" name="Line 79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86" name="Line 79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87" name="Line 79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88" name="Line 79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055" name="Group 794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0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9990" name="Line 79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91" name="Line 79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92" name="Line 79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93" name="Line 79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94" name="Line 79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995" name="Line 794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996" name="Oval 79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8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056" name="Group 7949"/>
                <p:cNvGrpSpPr>
                  <a:grpSpLocks noChangeAspect="1"/>
                </p:cNvGrpSpPr>
                <p:nvPr/>
              </p:nvGrpSpPr>
              <p:grpSpPr bwMode="auto">
                <a:xfrm>
                  <a:off x="4888" y="2250"/>
                  <a:ext cx="70" cy="107"/>
                  <a:chOff x="4888" y="2250"/>
                  <a:chExt cx="70" cy="107"/>
                </a:xfrm>
              </p:grpSpPr>
              <p:grpSp>
                <p:nvGrpSpPr>
                  <p:cNvPr id="7063" name="Group 795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05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9999" name="Line 79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00" name="Line 79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01" name="Line 79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02" name="Line 79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03" name="Line 79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04" name="Line 79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071" name="Group 795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934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006" name="Line 79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07" name="Line 79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08" name="Line 79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09" name="Line 79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10" name="Line 79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11" name="Line 796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012" name="Oval 796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88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072" name="Group 7965"/>
              <p:cNvGrpSpPr>
                <a:grpSpLocks noChangeAspect="1"/>
              </p:cNvGrpSpPr>
              <p:nvPr/>
            </p:nvGrpSpPr>
            <p:grpSpPr bwMode="auto">
              <a:xfrm>
                <a:off x="2781" y="571"/>
                <a:ext cx="39" cy="120"/>
                <a:chOff x="4808" y="2138"/>
                <a:chExt cx="70" cy="219"/>
              </a:xfrm>
            </p:grpSpPr>
            <p:grpSp>
              <p:nvGrpSpPr>
                <p:cNvPr id="7073" name="Group 7966"/>
                <p:cNvGrpSpPr>
                  <a:grpSpLocks noChangeAspect="1"/>
                </p:cNvGrpSpPr>
                <p:nvPr/>
              </p:nvGrpSpPr>
              <p:grpSpPr bwMode="auto">
                <a:xfrm>
                  <a:off x="4808" y="2138"/>
                  <a:ext cx="70" cy="107"/>
                  <a:chOff x="4808" y="2138"/>
                  <a:chExt cx="70" cy="107"/>
                </a:xfrm>
              </p:grpSpPr>
              <p:grpSp>
                <p:nvGrpSpPr>
                  <p:cNvPr id="7080" name="Group 796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5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016" name="Line 79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17" name="Line 79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18" name="Line 79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19" name="Line 79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20" name="Line 79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21" name="Line 79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088" name="Group 79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2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023" name="Line 79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24" name="Line 79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25" name="Line 79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26" name="Line 79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27" name="Line 79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28" name="Line 798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029" name="Oval 79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08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089" name="Group 7982"/>
                <p:cNvGrpSpPr>
                  <a:grpSpLocks noChangeAspect="1"/>
                </p:cNvGrpSpPr>
                <p:nvPr/>
              </p:nvGrpSpPr>
              <p:grpSpPr bwMode="auto">
                <a:xfrm>
                  <a:off x="4826" y="2250"/>
                  <a:ext cx="36" cy="42"/>
                  <a:chOff x="4826" y="2250"/>
                  <a:chExt cx="36" cy="42"/>
                </a:xfrm>
              </p:grpSpPr>
              <p:grpSp>
                <p:nvGrpSpPr>
                  <p:cNvPr id="7096" name="Group 798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2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032" name="Line 79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33" name="Line 79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34" name="Line 79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35" name="Line 79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36" name="Line 79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37" name="Line 79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104" name="Group 799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85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039" name="Line 79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40" name="Line 79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41" name="Line 79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42" name="Line 79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43" name="Line 79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44" name="Line 799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0045" name="Oval 7997"/>
                <p:cNvSpPr>
                  <a:spLocks noChangeAspect="1" noChangeArrowheads="1"/>
                </p:cNvSpPr>
                <p:nvPr/>
              </p:nvSpPr>
              <p:spPr bwMode="auto">
                <a:xfrm flipH="1" flipV="1">
                  <a:off x="4809" y="2287"/>
                  <a:ext cx="69" cy="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8EB"/>
                    </a:gs>
                    <a:gs pos="100000">
                      <a:srgbClr val="B39C63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105" name="Group 7998"/>
              <p:cNvGrpSpPr>
                <a:grpSpLocks noChangeAspect="1"/>
              </p:cNvGrpSpPr>
              <p:nvPr/>
            </p:nvGrpSpPr>
            <p:grpSpPr bwMode="auto">
              <a:xfrm>
                <a:off x="2739" y="571"/>
                <a:ext cx="38" cy="120"/>
                <a:chOff x="4729" y="2138"/>
                <a:chExt cx="70" cy="219"/>
              </a:xfrm>
            </p:grpSpPr>
            <p:grpSp>
              <p:nvGrpSpPr>
                <p:cNvPr id="7106" name="Group 7999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7107" name="Group 80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049" name="Line 80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50" name="Line 80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51" name="Line 80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52" name="Line 80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53" name="Line 80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54" name="Line 80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114" name="Group 800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056" name="Line 80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57" name="Line 80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58" name="Line 80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59" name="Line 80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60" name="Line 80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61" name="Line 801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062" name="Oval 80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122" name="Group 8015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7123" name="Group 801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065" name="Line 80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66" name="Line 80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67" name="Line 80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68" name="Line 80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69" name="Line 80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70" name="Line 80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130" name="Group 8023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072" name="Line 80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73" name="Line 80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74" name="Line 80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75" name="Line 80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76" name="Line 80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77" name="Line 802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078" name="Oval 803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138" name="Group 8031"/>
              <p:cNvGrpSpPr>
                <a:grpSpLocks noChangeAspect="1"/>
              </p:cNvGrpSpPr>
              <p:nvPr/>
            </p:nvGrpSpPr>
            <p:grpSpPr bwMode="auto">
              <a:xfrm>
                <a:off x="2695" y="571"/>
                <a:ext cx="38" cy="120"/>
                <a:chOff x="4649" y="2138"/>
                <a:chExt cx="70" cy="219"/>
              </a:xfrm>
            </p:grpSpPr>
            <p:grpSp>
              <p:nvGrpSpPr>
                <p:cNvPr id="7139" name="Group 8032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7140" name="Group 803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082" name="Line 80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83" name="Line 80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84" name="Line 80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85" name="Line 80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86" name="Line 80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87" name="Line 80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147" name="Group 804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089" name="Line 80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90" name="Line 80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91" name="Line 80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92" name="Line 80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93" name="Line 80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94" name="Line 804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095" name="Oval 80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155" name="Group 8048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7156" name="Group 804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098" name="Line 80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99" name="Line 80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00" name="Line 80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01" name="Line 80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02" name="Line 80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03" name="Line 80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163" name="Group 8056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105" name="Line 80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06" name="Line 80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07" name="Line 80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08" name="Line 80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09" name="Line 80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10" name="Line 806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111" name="Oval 806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171" name="Group 8064"/>
              <p:cNvGrpSpPr>
                <a:grpSpLocks noChangeAspect="1"/>
              </p:cNvGrpSpPr>
              <p:nvPr/>
            </p:nvGrpSpPr>
            <p:grpSpPr bwMode="auto">
              <a:xfrm>
                <a:off x="2650" y="571"/>
                <a:ext cx="39" cy="120"/>
                <a:chOff x="4569" y="2138"/>
                <a:chExt cx="70" cy="219"/>
              </a:xfrm>
            </p:grpSpPr>
            <p:grpSp>
              <p:nvGrpSpPr>
                <p:cNvPr id="7172" name="Group 8065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7173" name="Group 806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115" name="Line 80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16" name="Line 80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17" name="Line 80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18" name="Line 80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19" name="Line 80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20" name="Line 80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180" name="Group 807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122" name="Line 80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23" name="Line 80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24" name="Line 80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25" name="Line 80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26" name="Line 80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27" name="Line 807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128" name="Oval 80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188" name="Group 8081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7189" name="Group 808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131" name="Line 80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32" name="Line 80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33" name="Line 80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34" name="Line 80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35" name="Line 80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36" name="Line 80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196" name="Group 8089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138" name="Line 80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39" name="Line 80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40" name="Line 80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41" name="Line 80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42" name="Line 80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43" name="Line 809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144" name="Oval 809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204" name="Group 8097"/>
              <p:cNvGrpSpPr>
                <a:grpSpLocks noChangeAspect="1"/>
              </p:cNvGrpSpPr>
              <p:nvPr/>
            </p:nvGrpSpPr>
            <p:grpSpPr bwMode="auto">
              <a:xfrm>
                <a:off x="3089" y="571"/>
                <a:ext cx="38" cy="120"/>
                <a:chOff x="4729" y="2138"/>
                <a:chExt cx="70" cy="219"/>
              </a:xfrm>
            </p:grpSpPr>
            <p:grpSp>
              <p:nvGrpSpPr>
                <p:cNvPr id="7205" name="Group 8098"/>
                <p:cNvGrpSpPr>
                  <a:grpSpLocks noChangeAspect="1"/>
                </p:cNvGrpSpPr>
                <p:nvPr/>
              </p:nvGrpSpPr>
              <p:grpSpPr bwMode="auto">
                <a:xfrm>
                  <a:off x="4729" y="2138"/>
                  <a:ext cx="69" cy="107"/>
                  <a:chOff x="4729" y="2138"/>
                  <a:chExt cx="69" cy="107"/>
                </a:xfrm>
              </p:grpSpPr>
              <p:grpSp>
                <p:nvGrpSpPr>
                  <p:cNvPr id="7206" name="Group 809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74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148" name="Line 81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49" name="Line 81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50" name="Line 81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51" name="Line 81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52" name="Line 81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53" name="Line 810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213" name="Group 810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45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155" name="Line 81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56" name="Line 81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57" name="Line 81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58" name="Line 81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59" name="Line 81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60" name="Line 811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161" name="Oval 81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29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221" name="Group 8114"/>
                <p:cNvGrpSpPr>
                  <a:grpSpLocks noChangeAspect="1"/>
                </p:cNvGrpSpPr>
                <p:nvPr/>
              </p:nvGrpSpPr>
              <p:grpSpPr bwMode="auto">
                <a:xfrm>
                  <a:off x="4729" y="2250"/>
                  <a:ext cx="70" cy="107"/>
                  <a:chOff x="4729" y="2250"/>
                  <a:chExt cx="70" cy="107"/>
                </a:xfrm>
              </p:grpSpPr>
              <p:grpSp>
                <p:nvGrpSpPr>
                  <p:cNvPr id="7222" name="Group 811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4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164" name="Line 81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65" name="Line 81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66" name="Line 81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67" name="Line 81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68" name="Line 81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69" name="Line 812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229" name="Group 8122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77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171" name="Line 81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72" name="Line 81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73" name="Line 81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74" name="Line 81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75" name="Line 81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76" name="Line 812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177" name="Oval 812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72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237" name="Group 8130"/>
              <p:cNvGrpSpPr>
                <a:grpSpLocks noChangeAspect="1"/>
              </p:cNvGrpSpPr>
              <p:nvPr/>
            </p:nvGrpSpPr>
            <p:grpSpPr bwMode="auto">
              <a:xfrm>
                <a:off x="3045" y="571"/>
                <a:ext cx="38" cy="120"/>
                <a:chOff x="4649" y="2138"/>
                <a:chExt cx="70" cy="219"/>
              </a:xfrm>
            </p:grpSpPr>
            <p:grpSp>
              <p:nvGrpSpPr>
                <p:cNvPr id="7238" name="Group 8131"/>
                <p:cNvGrpSpPr>
                  <a:grpSpLocks noChangeAspect="1"/>
                </p:cNvGrpSpPr>
                <p:nvPr/>
              </p:nvGrpSpPr>
              <p:grpSpPr bwMode="auto">
                <a:xfrm>
                  <a:off x="4649" y="2138"/>
                  <a:ext cx="70" cy="107"/>
                  <a:chOff x="4649" y="2138"/>
                  <a:chExt cx="70" cy="107"/>
                </a:xfrm>
              </p:grpSpPr>
              <p:grpSp>
                <p:nvGrpSpPr>
                  <p:cNvPr id="7239" name="Group 813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181" name="Line 81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82" name="Line 81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83" name="Line 81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84" name="Line 81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85" name="Line 81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86" name="Line 813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246" name="Group 813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6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188" name="Line 81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89" name="Line 81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90" name="Line 81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91" name="Line 81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92" name="Line 81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93" name="Line 814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194" name="Oval 81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254" name="Group 8147"/>
                <p:cNvGrpSpPr>
                  <a:grpSpLocks noChangeAspect="1"/>
                </p:cNvGrpSpPr>
                <p:nvPr/>
              </p:nvGrpSpPr>
              <p:grpSpPr bwMode="auto">
                <a:xfrm>
                  <a:off x="4649" y="2250"/>
                  <a:ext cx="70" cy="107"/>
                  <a:chOff x="4649" y="2250"/>
                  <a:chExt cx="70" cy="107"/>
                </a:xfrm>
              </p:grpSpPr>
              <p:grpSp>
                <p:nvGrpSpPr>
                  <p:cNvPr id="7255" name="Group 814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6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197" name="Line 81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98" name="Line 81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99" name="Line 81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00" name="Line 81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01" name="Line 81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02" name="Line 815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262" name="Group 8155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9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204" name="Line 81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05" name="Line 81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06" name="Line 81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07" name="Line 81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08" name="Line 81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09" name="Line 816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210" name="Oval 816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64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270" name="Group 8163"/>
              <p:cNvGrpSpPr>
                <a:grpSpLocks noChangeAspect="1"/>
              </p:cNvGrpSpPr>
              <p:nvPr/>
            </p:nvGrpSpPr>
            <p:grpSpPr bwMode="auto">
              <a:xfrm>
                <a:off x="3000" y="571"/>
                <a:ext cx="39" cy="120"/>
                <a:chOff x="4569" y="2138"/>
                <a:chExt cx="70" cy="219"/>
              </a:xfrm>
            </p:grpSpPr>
            <p:grpSp>
              <p:nvGrpSpPr>
                <p:cNvPr id="7271" name="Group 8164"/>
                <p:cNvGrpSpPr>
                  <a:grpSpLocks noChangeAspect="1"/>
                </p:cNvGrpSpPr>
                <p:nvPr/>
              </p:nvGrpSpPr>
              <p:grpSpPr bwMode="auto">
                <a:xfrm>
                  <a:off x="4569" y="2138"/>
                  <a:ext cx="70" cy="107"/>
                  <a:chOff x="4569" y="2138"/>
                  <a:chExt cx="70" cy="107"/>
                </a:xfrm>
              </p:grpSpPr>
              <p:grpSp>
                <p:nvGrpSpPr>
                  <p:cNvPr id="7272" name="Group 816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1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214" name="Line 81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15" name="Line 81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16" name="Line 81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17" name="Line 81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18" name="Line 81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19" name="Line 817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279" name="Group 817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8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221" name="Line 81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22" name="Line 81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23" name="Line 81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24" name="Line 81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25" name="Line 81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26" name="Line 817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227" name="Oval 8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6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287" name="Group 8180"/>
                <p:cNvGrpSpPr>
                  <a:grpSpLocks noChangeAspect="1"/>
                </p:cNvGrpSpPr>
                <p:nvPr/>
              </p:nvGrpSpPr>
              <p:grpSpPr bwMode="auto">
                <a:xfrm>
                  <a:off x="4569" y="2250"/>
                  <a:ext cx="70" cy="107"/>
                  <a:chOff x="4569" y="2250"/>
                  <a:chExt cx="70" cy="107"/>
                </a:xfrm>
              </p:grpSpPr>
              <p:grpSp>
                <p:nvGrpSpPr>
                  <p:cNvPr id="7288" name="Group 818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86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230" name="Line 81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31" name="Line 81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32" name="Line 81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33" name="Line 81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34" name="Line 81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35" name="Line 818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295" name="Group 8188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615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237" name="Line 81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38" name="Line 81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39" name="Line 81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40" name="Line 81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41" name="Line 81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42" name="Line 819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243" name="Oval 819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569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303" name="Group 8196"/>
              <p:cNvGrpSpPr>
                <a:grpSpLocks noChangeAspect="1"/>
              </p:cNvGrpSpPr>
              <p:nvPr/>
            </p:nvGrpSpPr>
            <p:grpSpPr bwMode="auto">
              <a:xfrm>
                <a:off x="2956" y="571"/>
                <a:ext cx="39" cy="120"/>
                <a:chOff x="4489" y="2138"/>
                <a:chExt cx="70" cy="219"/>
              </a:xfrm>
            </p:grpSpPr>
            <p:grpSp>
              <p:nvGrpSpPr>
                <p:cNvPr id="7304" name="Group 8197"/>
                <p:cNvGrpSpPr>
                  <a:grpSpLocks noChangeAspect="1"/>
                </p:cNvGrpSpPr>
                <p:nvPr/>
              </p:nvGrpSpPr>
              <p:grpSpPr bwMode="auto">
                <a:xfrm>
                  <a:off x="4489" y="2138"/>
                  <a:ext cx="70" cy="107"/>
                  <a:chOff x="4489" y="2138"/>
                  <a:chExt cx="70" cy="107"/>
                </a:xfrm>
              </p:grpSpPr>
              <p:grpSp>
                <p:nvGrpSpPr>
                  <p:cNvPr id="7305" name="Group 819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3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247" name="Line 819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48" name="Line 820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49" name="Line 820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50" name="Line 820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51" name="Line 820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52" name="Line 820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312" name="Group 820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0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254" name="Line 820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55" name="Line 820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56" name="Line 820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57" name="Line 820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58" name="Line 821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59" name="Line 821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260" name="Oval 82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89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320" name="Group 8213"/>
                <p:cNvGrpSpPr>
                  <a:grpSpLocks noChangeAspect="1"/>
                </p:cNvGrpSpPr>
                <p:nvPr/>
              </p:nvGrpSpPr>
              <p:grpSpPr bwMode="auto">
                <a:xfrm>
                  <a:off x="4490" y="2250"/>
                  <a:ext cx="69" cy="107"/>
                  <a:chOff x="4490" y="2250"/>
                  <a:chExt cx="69" cy="107"/>
                </a:xfrm>
              </p:grpSpPr>
              <p:grpSp>
                <p:nvGrpSpPr>
                  <p:cNvPr id="7321" name="Group 821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0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263" name="Line 821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64" name="Line 821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65" name="Line 82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66" name="Line 82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67" name="Line 821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68" name="Line 822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328" name="Group 8221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53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270" name="Line 822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71" name="Line 82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72" name="Line 822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73" name="Line 822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74" name="Line 822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75" name="Line 822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276" name="Oval 822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90" y="2287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336" name="Group 8229"/>
              <p:cNvGrpSpPr>
                <a:grpSpLocks noChangeAspect="1"/>
              </p:cNvGrpSpPr>
              <p:nvPr/>
            </p:nvGrpSpPr>
            <p:grpSpPr bwMode="auto">
              <a:xfrm>
                <a:off x="2914" y="571"/>
                <a:ext cx="38" cy="120"/>
                <a:chOff x="4410" y="2138"/>
                <a:chExt cx="70" cy="219"/>
              </a:xfrm>
            </p:grpSpPr>
            <p:grpSp>
              <p:nvGrpSpPr>
                <p:cNvPr id="7337" name="Group 8230"/>
                <p:cNvGrpSpPr>
                  <a:grpSpLocks noChangeAspect="1"/>
                </p:cNvGrpSpPr>
                <p:nvPr/>
              </p:nvGrpSpPr>
              <p:grpSpPr bwMode="auto">
                <a:xfrm>
                  <a:off x="4410" y="2138"/>
                  <a:ext cx="69" cy="107"/>
                  <a:chOff x="4410" y="2138"/>
                  <a:chExt cx="69" cy="107"/>
                </a:xfrm>
              </p:grpSpPr>
              <p:grpSp>
                <p:nvGrpSpPr>
                  <p:cNvPr id="7338" name="Group 823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55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280" name="Line 823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81" name="Line 823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82" name="Line 823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83" name="Line 823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84" name="Line 823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85" name="Line 823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345" name="Group 823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426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287" name="Line 823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88" name="Line 824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89" name="Line 824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0" name="Line 824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1" name="Line 824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2" name="Line 824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293" name="Oval 82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0" y="2138"/>
                    <a:ext cx="69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353" name="Group 8246"/>
                <p:cNvGrpSpPr>
                  <a:grpSpLocks noChangeAspect="1"/>
                </p:cNvGrpSpPr>
                <p:nvPr/>
              </p:nvGrpSpPr>
              <p:grpSpPr bwMode="auto">
                <a:xfrm>
                  <a:off x="4410" y="2250"/>
                  <a:ext cx="70" cy="107"/>
                  <a:chOff x="4410" y="2250"/>
                  <a:chExt cx="70" cy="107"/>
                </a:xfrm>
              </p:grpSpPr>
              <p:grpSp>
                <p:nvGrpSpPr>
                  <p:cNvPr id="7354" name="Group 824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2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296" name="Line 824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7" name="Line 82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8" name="Line 82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9" name="Line 825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0" name="Line 825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1" name="Line 825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361" name="Group 8254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45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303" name="Line 82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4" name="Line 825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5" name="Line 825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6" name="Line 825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7" name="Line 82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8" name="Line 82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309" name="Oval 826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41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369" name="Group 8262"/>
              <p:cNvGrpSpPr>
                <a:grpSpLocks noChangeAspect="1"/>
              </p:cNvGrpSpPr>
              <p:nvPr/>
            </p:nvGrpSpPr>
            <p:grpSpPr bwMode="auto">
              <a:xfrm>
                <a:off x="2870" y="571"/>
                <a:ext cx="38" cy="120"/>
                <a:chOff x="4330" y="2138"/>
                <a:chExt cx="70" cy="219"/>
              </a:xfrm>
            </p:grpSpPr>
            <p:grpSp>
              <p:nvGrpSpPr>
                <p:cNvPr id="7370" name="Group 8263"/>
                <p:cNvGrpSpPr>
                  <a:grpSpLocks noChangeAspect="1"/>
                </p:cNvGrpSpPr>
                <p:nvPr/>
              </p:nvGrpSpPr>
              <p:grpSpPr bwMode="auto">
                <a:xfrm>
                  <a:off x="4330" y="2138"/>
                  <a:ext cx="70" cy="107"/>
                  <a:chOff x="4330" y="2138"/>
                  <a:chExt cx="70" cy="107"/>
                </a:xfrm>
              </p:grpSpPr>
              <p:grpSp>
                <p:nvGrpSpPr>
                  <p:cNvPr id="7371" name="Group 826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76" y="2206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313" name="Line 826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4" name="Line 826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5" name="Line 826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6" name="Line 826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7" name="Line 826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8" name="Line 827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378" name="Group 82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47" y="220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320" name="Line 827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21" name="Line 827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22" name="Line 827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23" name="Line 827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24" name="Line 827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25" name="Line 827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326" name="Oval 82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0" y="2138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386" name="Group 8279"/>
                <p:cNvGrpSpPr>
                  <a:grpSpLocks noChangeAspect="1"/>
                </p:cNvGrpSpPr>
                <p:nvPr/>
              </p:nvGrpSpPr>
              <p:grpSpPr bwMode="auto">
                <a:xfrm>
                  <a:off x="4330" y="2250"/>
                  <a:ext cx="70" cy="107"/>
                  <a:chOff x="4330" y="2250"/>
                  <a:chExt cx="70" cy="107"/>
                </a:xfrm>
              </p:grpSpPr>
              <p:grpSp>
                <p:nvGrpSpPr>
                  <p:cNvPr id="7387" name="Group 8280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47" y="2250"/>
                    <a:ext cx="7" cy="39"/>
                    <a:chOff x="10456" y="6463"/>
                    <a:chExt cx="35" cy="195"/>
                  </a:xfrm>
                </p:grpSpPr>
                <p:sp>
                  <p:nvSpPr>
                    <p:cNvPr id="10329" name="Line 828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8" y="6627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30" name="Line 828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H="1">
                      <a:off x="10458" y="6563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31" name="Line 82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8" y="6596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32" name="Line 82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 flipH="1" flipV="1">
                      <a:off x="10456" y="6527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33" name="Line 828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0595416" flipV="1">
                      <a:off x="10456" y="6496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34" name="Line 8286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04584">
                      <a:off x="10456" y="6463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394" name="Group 8287"/>
                  <p:cNvGrpSpPr>
                    <a:grpSpLocks noChangeAspect="1"/>
                  </p:cNvGrpSpPr>
                  <p:nvPr/>
                </p:nvGrpSpPr>
                <p:grpSpPr bwMode="auto">
                  <a:xfrm flipH="1" flipV="1">
                    <a:off x="4376" y="2253"/>
                    <a:ext cx="7" cy="39"/>
                    <a:chOff x="10355" y="6451"/>
                    <a:chExt cx="35" cy="195"/>
                  </a:xfrm>
                </p:grpSpPr>
                <p:sp>
                  <p:nvSpPr>
                    <p:cNvPr id="10336" name="Line 828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7" y="6615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37" name="Line 82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>
                      <a:off x="10355" y="6551"/>
                      <a:ext cx="33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38" name="Line 829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5" y="6584"/>
                      <a:ext cx="33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39" name="Line 8291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V="1">
                      <a:off x="10357" y="6515"/>
                      <a:ext cx="33" cy="34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0" name="Line 8292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1004584" flipH="1" flipV="1">
                      <a:off x="10359" y="6484"/>
                      <a:ext cx="31" cy="29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1" name="Line 829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21395416" flipH="1">
                      <a:off x="10359" y="6451"/>
                      <a:ext cx="31" cy="31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342" name="Oval 829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330" y="2287"/>
                    <a:ext cx="70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8EB"/>
                      </a:gs>
                      <a:gs pos="100000">
                        <a:srgbClr val="B39C63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10343" name="Text Box 8295"/>
          <p:cNvSpPr txBox="1">
            <a:spLocks noChangeArrowheads="1"/>
          </p:cNvSpPr>
          <p:nvPr/>
        </p:nvSpPr>
        <p:spPr bwMode="auto">
          <a:xfrm>
            <a:off x="61913" y="92075"/>
            <a:ext cx="3233737" cy="304800"/>
          </a:xfrm>
          <a:prstGeom prst="rect">
            <a:avLst/>
          </a:prstGeom>
          <a:noFill/>
          <a:ln w="12700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>
                <a:ea typeface="Arial" charset="0"/>
                <a:cs typeface="Arial" charset="0"/>
              </a:rPr>
              <a:t>Regulation of Erk signaling pathway</a:t>
            </a:r>
          </a:p>
        </p:txBody>
      </p:sp>
      <p:sp>
        <p:nvSpPr>
          <p:cNvPr id="10344" name="Oval 8296"/>
          <p:cNvSpPr>
            <a:spLocks noChangeAspect="1" noChangeArrowheads="1"/>
          </p:cNvSpPr>
          <p:nvPr/>
        </p:nvSpPr>
        <p:spPr bwMode="auto">
          <a:xfrm rot="5484641" flipV="1">
            <a:off x="4080670" y="1050131"/>
            <a:ext cx="906462" cy="1139825"/>
          </a:xfrm>
          <a:prstGeom prst="ellipse">
            <a:avLst/>
          </a:prstGeom>
          <a:gradFill rotWithShape="1">
            <a:gsLst>
              <a:gs pos="0">
                <a:srgbClr val="FFBE3B"/>
              </a:gs>
              <a:gs pos="100000">
                <a:srgbClr val="FFBE3B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6350">
            <a:noFill/>
            <a:round/>
            <a:headEnd/>
            <a:tailEnd/>
          </a:ln>
          <a:effectLst/>
        </p:spPr>
        <p:txBody>
          <a:bodyPr vert="eaVert" wrap="none" l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3F2822"/>
                </a:solidFill>
                <a:ea typeface="Arial" charset="0"/>
                <a:cs typeface="Arial" charset="0"/>
              </a:rPr>
              <a:t>Raf1               </a:t>
            </a:r>
            <a:r>
              <a:rPr lang="en-US" sz="800" b="1">
                <a:solidFill>
                  <a:srgbClr val="FFFF00"/>
                </a:solidFill>
                <a:ea typeface="Arial" charset="0"/>
                <a:cs typeface="Arial" charset="0"/>
              </a:rPr>
              <a:t>    </a:t>
            </a:r>
          </a:p>
          <a:p>
            <a:pPr algn="ctr"/>
            <a:endParaRPr lang="en-US" sz="800" b="1">
              <a:solidFill>
                <a:srgbClr val="FFFF00"/>
              </a:solidFill>
              <a:ea typeface="Arial" charset="0"/>
              <a:cs typeface="Arial" charset="0"/>
            </a:endParaRPr>
          </a:p>
        </p:txBody>
      </p:sp>
      <p:grpSp>
        <p:nvGrpSpPr>
          <p:cNvPr id="7402" name="Group 8297"/>
          <p:cNvGrpSpPr>
            <a:grpSpLocks noChangeAspect="1"/>
          </p:cNvGrpSpPr>
          <p:nvPr/>
        </p:nvGrpSpPr>
        <p:grpSpPr bwMode="auto">
          <a:xfrm>
            <a:off x="3513138" y="1198563"/>
            <a:ext cx="1443037" cy="849312"/>
            <a:chOff x="1241" y="914"/>
            <a:chExt cx="1215" cy="715"/>
          </a:xfrm>
        </p:grpSpPr>
        <p:grpSp>
          <p:nvGrpSpPr>
            <p:cNvPr id="7403" name="Group 8298"/>
            <p:cNvGrpSpPr>
              <a:grpSpLocks noChangeAspect="1"/>
            </p:cNvGrpSpPr>
            <p:nvPr/>
          </p:nvGrpSpPr>
          <p:grpSpPr bwMode="auto">
            <a:xfrm>
              <a:off x="1241" y="914"/>
              <a:ext cx="1215" cy="715"/>
              <a:chOff x="1241" y="914"/>
              <a:chExt cx="1215" cy="715"/>
            </a:xfrm>
          </p:grpSpPr>
          <p:grpSp>
            <p:nvGrpSpPr>
              <p:cNvPr id="7404" name="Group 8299"/>
              <p:cNvGrpSpPr>
                <a:grpSpLocks noChangeAspect="1"/>
              </p:cNvGrpSpPr>
              <p:nvPr/>
            </p:nvGrpSpPr>
            <p:grpSpPr bwMode="auto">
              <a:xfrm>
                <a:off x="1241" y="914"/>
                <a:ext cx="1215" cy="715"/>
                <a:chOff x="2148" y="769"/>
                <a:chExt cx="3751" cy="2206"/>
              </a:xfrm>
            </p:grpSpPr>
            <p:sp>
              <p:nvSpPr>
                <p:cNvPr id="10348" name="Freeform 8300"/>
                <p:cNvSpPr>
                  <a:spLocks noChangeAspect="1"/>
                </p:cNvSpPr>
                <p:nvPr/>
              </p:nvSpPr>
              <p:spPr bwMode="auto">
                <a:xfrm>
                  <a:off x="2148" y="769"/>
                  <a:ext cx="3751" cy="2206"/>
                </a:xfrm>
                <a:custGeom>
                  <a:avLst/>
                  <a:gdLst/>
                  <a:ahLst/>
                  <a:cxnLst>
                    <a:cxn ang="0">
                      <a:pos x="31" y="736"/>
                    </a:cxn>
                    <a:cxn ang="0">
                      <a:pos x="415" y="643"/>
                    </a:cxn>
                    <a:cxn ang="0">
                      <a:pos x="669" y="752"/>
                    </a:cxn>
                    <a:cxn ang="0">
                      <a:pos x="778" y="645"/>
                    </a:cxn>
                    <a:cxn ang="0">
                      <a:pos x="732" y="421"/>
                    </a:cxn>
                    <a:cxn ang="0">
                      <a:pos x="1115" y="109"/>
                    </a:cxn>
                    <a:cxn ang="0">
                      <a:pos x="1386" y="204"/>
                    </a:cxn>
                    <a:cxn ang="0">
                      <a:pos x="1608" y="121"/>
                    </a:cxn>
                    <a:cxn ang="0">
                      <a:pos x="1852" y="169"/>
                    </a:cxn>
                    <a:cxn ang="0">
                      <a:pos x="2118" y="87"/>
                    </a:cxn>
                    <a:cxn ang="0">
                      <a:pos x="2364" y="165"/>
                    </a:cxn>
                    <a:cxn ang="0">
                      <a:pos x="2702" y="20"/>
                    </a:cxn>
                    <a:cxn ang="0">
                      <a:pos x="3132" y="155"/>
                    </a:cxn>
                    <a:cxn ang="0">
                      <a:pos x="3341" y="430"/>
                    </a:cxn>
                    <a:cxn ang="0">
                      <a:pos x="3461" y="1473"/>
                    </a:cxn>
                    <a:cxn ang="0">
                      <a:pos x="2268" y="1936"/>
                    </a:cxn>
                    <a:cxn ang="0">
                      <a:pos x="1586" y="1926"/>
                    </a:cxn>
                    <a:cxn ang="0">
                      <a:pos x="2182" y="1794"/>
                    </a:cxn>
                    <a:cxn ang="0">
                      <a:pos x="2196" y="1316"/>
                    </a:cxn>
                    <a:cxn ang="0">
                      <a:pos x="2568" y="1172"/>
                    </a:cxn>
                    <a:cxn ang="0">
                      <a:pos x="3108" y="1198"/>
                    </a:cxn>
                    <a:cxn ang="0">
                      <a:pos x="2776" y="778"/>
                    </a:cxn>
                    <a:cxn ang="0">
                      <a:pos x="2947" y="467"/>
                    </a:cxn>
                    <a:cxn ang="0">
                      <a:pos x="2827" y="212"/>
                    </a:cxn>
                    <a:cxn ang="0">
                      <a:pos x="2495" y="430"/>
                    </a:cxn>
                    <a:cxn ang="0">
                      <a:pos x="2119" y="661"/>
                    </a:cxn>
                    <a:cxn ang="0">
                      <a:pos x="1732" y="417"/>
                    </a:cxn>
                    <a:cxn ang="0">
                      <a:pos x="1753" y="271"/>
                    </a:cxn>
                    <a:cxn ang="0">
                      <a:pos x="1609" y="213"/>
                    </a:cxn>
                    <a:cxn ang="0">
                      <a:pos x="1482" y="337"/>
                    </a:cxn>
                    <a:cxn ang="0">
                      <a:pos x="1539" y="583"/>
                    </a:cxn>
                    <a:cxn ang="0">
                      <a:pos x="1156" y="919"/>
                    </a:cxn>
                    <a:cxn ang="0">
                      <a:pos x="871" y="795"/>
                    </a:cxn>
                    <a:cxn ang="0">
                      <a:pos x="684" y="887"/>
                    </a:cxn>
                    <a:cxn ang="0">
                      <a:pos x="415" y="783"/>
                    </a:cxn>
                    <a:cxn ang="0">
                      <a:pos x="31" y="736"/>
                    </a:cxn>
                  </a:cxnLst>
                  <a:rect l="0" t="0" r="r" b="b"/>
                  <a:pathLst>
                    <a:path w="3751" h="2206">
                      <a:moveTo>
                        <a:pt x="31" y="736"/>
                      </a:moveTo>
                      <a:cubicBezTo>
                        <a:pt x="62" y="674"/>
                        <a:pt x="290" y="622"/>
                        <a:pt x="415" y="643"/>
                      </a:cubicBezTo>
                      <a:cubicBezTo>
                        <a:pt x="540" y="664"/>
                        <a:pt x="591" y="752"/>
                        <a:pt x="669" y="752"/>
                      </a:cubicBezTo>
                      <a:cubicBezTo>
                        <a:pt x="747" y="752"/>
                        <a:pt x="791" y="676"/>
                        <a:pt x="778" y="645"/>
                      </a:cubicBezTo>
                      <a:cubicBezTo>
                        <a:pt x="765" y="614"/>
                        <a:pt x="731" y="570"/>
                        <a:pt x="732" y="421"/>
                      </a:cubicBezTo>
                      <a:cubicBezTo>
                        <a:pt x="733" y="272"/>
                        <a:pt x="910" y="109"/>
                        <a:pt x="1115" y="109"/>
                      </a:cubicBezTo>
                      <a:cubicBezTo>
                        <a:pt x="1320" y="109"/>
                        <a:pt x="1342" y="183"/>
                        <a:pt x="1386" y="204"/>
                      </a:cubicBezTo>
                      <a:cubicBezTo>
                        <a:pt x="1430" y="225"/>
                        <a:pt x="1484" y="122"/>
                        <a:pt x="1608" y="121"/>
                      </a:cubicBezTo>
                      <a:cubicBezTo>
                        <a:pt x="1732" y="120"/>
                        <a:pt x="1804" y="218"/>
                        <a:pt x="1852" y="169"/>
                      </a:cubicBezTo>
                      <a:cubicBezTo>
                        <a:pt x="1900" y="120"/>
                        <a:pt x="1995" y="86"/>
                        <a:pt x="2118" y="87"/>
                      </a:cubicBezTo>
                      <a:cubicBezTo>
                        <a:pt x="2241" y="88"/>
                        <a:pt x="2310" y="123"/>
                        <a:pt x="2364" y="165"/>
                      </a:cubicBezTo>
                      <a:cubicBezTo>
                        <a:pt x="2418" y="207"/>
                        <a:pt x="2525" y="40"/>
                        <a:pt x="2702" y="20"/>
                      </a:cubicBezTo>
                      <a:cubicBezTo>
                        <a:pt x="2879" y="0"/>
                        <a:pt x="3028" y="41"/>
                        <a:pt x="3132" y="155"/>
                      </a:cubicBezTo>
                      <a:cubicBezTo>
                        <a:pt x="3236" y="269"/>
                        <a:pt x="3154" y="415"/>
                        <a:pt x="3341" y="430"/>
                      </a:cubicBezTo>
                      <a:cubicBezTo>
                        <a:pt x="3528" y="445"/>
                        <a:pt x="3751" y="1016"/>
                        <a:pt x="3461" y="1473"/>
                      </a:cubicBezTo>
                      <a:cubicBezTo>
                        <a:pt x="3171" y="1930"/>
                        <a:pt x="2491" y="2206"/>
                        <a:pt x="2268" y="1936"/>
                      </a:cubicBezTo>
                      <a:cubicBezTo>
                        <a:pt x="2047" y="2013"/>
                        <a:pt x="1460" y="2044"/>
                        <a:pt x="1586" y="1926"/>
                      </a:cubicBezTo>
                      <a:cubicBezTo>
                        <a:pt x="1712" y="1808"/>
                        <a:pt x="2102" y="1908"/>
                        <a:pt x="2182" y="1794"/>
                      </a:cubicBezTo>
                      <a:cubicBezTo>
                        <a:pt x="2164" y="1748"/>
                        <a:pt x="2047" y="1473"/>
                        <a:pt x="2196" y="1316"/>
                      </a:cubicBezTo>
                      <a:cubicBezTo>
                        <a:pt x="2345" y="1159"/>
                        <a:pt x="2442" y="1148"/>
                        <a:pt x="2568" y="1172"/>
                      </a:cubicBezTo>
                      <a:cubicBezTo>
                        <a:pt x="2694" y="1196"/>
                        <a:pt x="2910" y="1562"/>
                        <a:pt x="3108" y="1198"/>
                      </a:cubicBezTo>
                      <a:cubicBezTo>
                        <a:pt x="3306" y="834"/>
                        <a:pt x="2804" y="893"/>
                        <a:pt x="2776" y="778"/>
                      </a:cubicBezTo>
                      <a:cubicBezTo>
                        <a:pt x="2748" y="663"/>
                        <a:pt x="2806" y="504"/>
                        <a:pt x="2947" y="467"/>
                      </a:cubicBezTo>
                      <a:cubicBezTo>
                        <a:pt x="3088" y="430"/>
                        <a:pt x="2983" y="228"/>
                        <a:pt x="2827" y="212"/>
                      </a:cubicBezTo>
                      <a:cubicBezTo>
                        <a:pt x="2671" y="196"/>
                        <a:pt x="2494" y="292"/>
                        <a:pt x="2495" y="430"/>
                      </a:cubicBezTo>
                      <a:cubicBezTo>
                        <a:pt x="2496" y="568"/>
                        <a:pt x="2369" y="660"/>
                        <a:pt x="2119" y="661"/>
                      </a:cubicBezTo>
                      <a:cubicBezTo>
                        <a:pt x="1869" y="662"/>
                        <a:pt x="1732" y="515"/>
                        <a:pt x="1732" y="417"/>
                      </a:cubicBezTo>
                      <a:cubicBezTo>
                        <a:pt x="1732" y="319"/>
                        <a:pt x="1774" y="299"/>
                        <a:pt x="1753" y="271"/>
                      </a:cubicBezTo>
                      <a:cubicBezTo>
                        <a:pt x="1732" y="243"/>
                        <a:pt x="1662" y="211"/>
                        <a:pt x="1609" y="213"/>
                      </a:cubicBezTo>
                      <a:cubicBezTo>
                        <a:pt x="1556" y="215"/>
                        <a:pt x="1458" y="287"/>
                        <a:pt x="1482" y="337"/>
                      </a:cubicBezTo>
                      <a:cubicBezTo>
                        <a:pt x="1506" y="387"/>
                        <a:pt x="1539" y="414"/>
                        <a:pt x="1539" y="583"/>
                      </a:cubicBezTo>
                      <a:cubicBezTo>
                        <a:pt x="1539" y="752"/>
                        <a:pt x="1381" y="917"/>
                        <a:pt x="1156" y="919"/>
                      </a:cubicBezTo>
                      <a:cubicBezTo>
                        <a:pt x="931" y="921"/>
                        <a:pt x="901" y="831"/>
                        <a:pt x="871" y="795"/>
                      </a:cubicBezTo>
                      <a:cubicBezTo>
                        <a:pt x="841" y="759"/>
                        <a:pt x="804" y="877"/>
                        <a:pt x="684" y="887"/>
                      </a:cubicBezTo>
                      <a:cubicBezTo>
                        <a:pt x="564" y="897"/>
                        <a:pt x="518" y="804"/>
                        <a:pt x="415" y="783"/>
                      </a:cubicBezTo>
                      <a:cubicBezTo>
                        <a:pt x="312" y="762"/>
                        <a:pt x="0" y="798"/>
                        <a:pt x="31" y="7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96633"/>
                    </a:gs>
                    <a:gs pos="100000">
                      <a:srgbClr val="996633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100000" t="100000"/>
                  </a:path>
                </a:gradFill>
                <a:ln w="9525" cap="flat" cmpd="sng">
                  <a:solidFill>
                    <a:srgbClr val="2211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49" name="Oval 8301"/>
                <p:cNvSpPr>
                  <a:spLocks noChangeAspect="1" noChangeArrowheads="1"/>
                </p:cNvSpPr>
                <p:nvPr/>
              </p:nvSpPr>
              <p:spPr bwMode="auto">
                <a:xfrm rot="21375469" flipV="1">
                  <a:off x="2363" y="1411"/>
                  <a:ext cx="173" cy="6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AD5C0"/>
                    </a:gs>
                    <a:gs pos="100000">
                      <a:srgbClr val="EAD5C0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noFill/>
                  <a:round/>
                  <a:headEnd/>
                  <a:tailEnd/>
                </a:ln>
                <a:effectLst/>
              </p:spPr>
              <p:txBody>
                <a:bodyPr wrap="none" lIns="0" rIns="0" bIns="0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50" name="Oval 8302"/>
                <p:cNvSpPr>
                  <a:spLocks noChangeAspect="1" noChangeArrowheads="1"/>
                </p:cNvSpPr>
                <p:nvPr/>
              </p:nvSpPr>
              <p:spPr bwMode="auto">
                <a:xfrm rot="9307345" flipV="1">
                  <a:off x="2967" y="918"/>
                  <a:ext cx="281" cy="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AD5C0"/>
                    </a:gs>
                    <a:gs pos="100000">
                      <a:srgbClr val="EAD5C0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noFill/>
                  <a:round/>
                  <a:headEnd/>
                  <a:tailEnd/>
                </a:ln>
                <a:effectLst/>
              </p:spPr>
              <p:txBody>
                <a:bodyPr wrap="none" lIns="0" rIns="0" bIns="0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51" name="Oval 8303"/>
                <p:cNvSpPr>
                  <a:spLocks noChangeAspect="1" noChangeArrowheads="1"/>
                </p:cNvSpPr>
                <p:nvPr/>
              </p:nvSpPr>
              <p:spPr bwMode="auto">
                <a:xfrm rot="9826161" flipV="1">
                  <a:off x="4015" y="880"/>
                  <a:ext cx="245" cy="6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AD5C0"/>
                    </a:gs>
                    <a:gs pos="100000">
                      <a:srgbClr val="EAD5C0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noFill/>
                  <a:round/>
                  <a:headEnd/>
                  <a:tailEnd/>
                </a:ln>
                <a:effectLst/>
              </p:spPr>
              <p:txBody>
                <a:bodyPr wrap="none" lIns="0" rIns="0" bIns="0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52" name="Oval 8304"/>
                <p:cNvSpPr>
                  <a:spLocks noChangeAspect="1" noChangeArrowheads="1"/>
                </p:cNvSpPr>
                <p:nvPr/>
              </p:nvSpPr>
              <p:spPr bwMode="auto">
                <a:xfrm rot="9555346" flipV="1">
                  <a:off x="4688" y="811"/>
                  <a:ext cx="197" cy="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AD5C0"/>
                    </a:gs>
                    <a:gs pos="100000">
                      <a:srgbClr val="EAD5C0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noFill/>
                  <a:round/>
                  <a:headEnd/>
                  <a:tailEnd/>
                </a:ln>
                <a:effectLst/>
              </p:spPr>
              <p:txBody>
                <a:bodyPr wrap="none" lIns="0" rIns="0" bIns="0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353" name="Oval 8305"/>
              <p:cNvSpPr>
                <a:spLocks noChangeAspect="1" noChangeArrowheads="1"/>
              </p:cNvSpPr>
              <p:nvPr/>
            </p:nvSpPr>
            <p:spPr bwMode="auto">
              <a:xfrm rot="9307345" flipV="1">
                <a:off x="1965" y="1308"/>
                <a:ext cx="90" cy="24"/>
              </a:xfrm>
              <a:prstGeom prst="ellipse">
                <a:avLst/>
              </a:prstGeom>
              <a:gradFill rotWithShape="1">
                <a:gsLst>
                  <a:gs pos="0">
                    <a:srgbClr val="EAD5C0"/>
                  </a:gs>
                  <a:gs pos="100000">
                    <a:srgbClr val="EAD5C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6350">
                <a:noFill/>
                <a:round/>
                <a:headEnd/>
                <a:tailEnd/>
              </a:ln>
              <a:effectLst/>
            </p:spPr>
            <p:txBody>
              <a:bodyPr wrap="none" lIns="0" rIns="0" bIns="0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354" name="Text Box 8306"/>
            <p:cNvSpPr txBox="1">
              <a:spLocks noChangeAspect="1" noChangeArrowheads="1"/>
            </p:cNvSpPr>
            <p:nvPr/>
          </p:nvSpPr>
          <p:spPr bwMode="auto">
            <a:xfrm flipH="1">
              <a:off x="2194" y="1057"/>
              <a:ext cx="155" cy="21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US" sz="1100" b="1">
                <a:solidFill>
                  <a:srgbClr val="FFFFCC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355" name="Text Box 8307"/>
            <p:cNvSpPr txBox="1">
              <a:spLocks noChangeAspect="1" noChangeArrowheads="1"/>
            </p:cNvSpPr>
            <p:nvPr/>
          </p:nvSpPr>
          <p:spPr bwMode="auto">
            <a:xfrm flipH="1">
              <a:off x="1753" y="969"/>
              <a:ext cx="347" cy="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ea typeface="Arial" charset="0"/>
                  <a:cs typeface="Arial" charset="0"/>
                </a:rPr>
                <a:t>CR2</a:t>
              </a:r>
            </a:p>
          </p:txBody>
        </p:sp>
        <p:sp>
          <p:nvSpPr>
            <p:cNvPr id="10356" name="Text Box 8308"/>
            <p:cNvSpPr txBox="1">
              <a:spLocks noChangeAspect="1" noChangeArrowheads="1"/>
            </p:cNvSpPr>
            <p:nvPr/>
          </p:nvSpPr>
          <p:spPr bwMode="auto">
            <a:xfrm flipH="1">
              <a:off x="1432" y="1005"/>
              <a:ext cx="348" cy="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ea typeface="Arial" charset="0"/>
                  <a:cs typeface="Arial" charset="0"/>
                </a:rPr>
                <a:t>CR1</a:t>
              </a:r>
            </a:p>
          </p:txBody>
        </p:sp>
        <p:sp>
          <p:nvSpPr>
            <p:cNvPr id="10357" name="Text Box 8309"/>
            <p:cNvSpPr txBox="1">
              <a:spLocks noChangeAspect="1" noChangeArrowheads="1"/>
            </p:cNvSpPr>
            <p:nvPr/>
          </p:nvSpPr>
          <p:spPr bwMode="auto">
            <a:xfrm flipH="1">
              <a:off x="1977" y="1363"/>
              <a:ext cx="401" cy="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ea typeface="Arial" charset="0"/>
                  <a:cs typeface="Arial" charset="0"/>
                </a:rPr>
                <a:t>CR3  </a:t>
              </a:r>
            </a:p>
          </p:txBody>
        </p:sp>
      </p:grpSp>
      <p:sp>
        <p:nvSpPr>
          <p:cNvPr id="10361" name="Oval 8313"/>
          <p:cNvSpPr>
            <a:spLocks noChangeAspect="1" noChangeArrowheads="1"/>
          </p:cNvSpPr>
          <p:nvPr/>
        </p:nvSpPr>
        <p:spPr bwMode="auto">
          <a:xfrm>
            <a:off x="4437063" y="1925638"/>
            <a:ext cx="252412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621</a:t>
            </a:r>
          </a:p>
        </p:txBody>
      </p:sp>
      <p:sp>
        <p:nvSpPr>
          <p:cNvPr id="10362" name="Oval 8314"/>
          <p:cNvSpPr>
            <a:spLocks noChangeAspect="1" noChangeArrowheads="1"/>
          </p:cNvSpPr>
          <p:nvPr/>
        </p:nvSpPr>
        <p:spPr bwMode="auto">
          <a:xfrm flipH="1">
            <a:off x="4332288" y="1185863"/>
            <a:ext cx="252412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269</a:t>
            </a:r>
          </a:p>
        </p:txBody>
      </p:sp>
      <p:sp>
        <p:nvSpPr>
          <p:cNvPr id="10363" name="Oval 8315"/>
          <p:cNvSpPr>
            <a:spLocks noChangeAspect="1" noChangeArrowheads="1"/>
          </p:cNvSpPr>
          <p:nvPr/>
        </p:nvSpPr>
        <p:spPr bwMode="auto">
          <a:xfrm flipH="1">
            <a:off x="4492625" y="1112838"/>
            <a:ext cx="254000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338</a:t>
            </a:r>
          </a:p>
        </p:txBody>
      </p:sp>
      <p:sp>
        <p:nvSpPr>
          <p:cNvPr id="10364" name="Oval 8316"/>
          <p:cNvSpPr>
            <a:spLocks noChangeAspect="1" noChangeArrowheads="1"/>
          </p:cNvSpPr>
          <p:nvPr/>
        </p:nvSpPr>
        <p:spPr bwMode="auto">
          <a:xfrm flipH="1">
            <a:off x="4640263" y="1211263"/>
            <a:ext cx="254000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341</a:t>
            </a:r>
          </a:p>
        </p:txBody>
      </p:sp>
      <p:sp>
        <p:nvSpPr>
          <p:cNvPr id="10365" name="Oval 8317"/>
          <p:cNvSpPr>
            <a:spLocks noChangeAspect="1" noChangeArrowheads="1"/>
          </p:cNvSpPr>
          <p:nvPr/>
        </p:nvSpPr>
        <p:spPr bwMode="auto">
          <a:xfrm flipH="1">
            <a:off x="4738688" y="1330325"/>
            <a:ext cx="254000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471</a:t>
            </a:r>
          </a:p>
        </p:txBody>
      </p:sp>
      <p:sp>
        <p:nvSpPr>
          <p:cNvPr id="10366" name="Oval 8318"/>
          <p:cNvSpPr>
            <a:spLocks noChangeAspect="1" noChangeArrowheads="1"/>
          </p:cNvSpPr>
          <p:nvPr/>
        </p:nvSpPr>
        <p:spPr bwMode="auto">
          <a:xfrm flipH="1">
            <a:off x="4776788" y="1455738"/>
            <a:ext cx="254000" cy="14287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491</a:t>
            </a:r>
          </a:p>
        </p:txBody>
      </p:sp>
      <p:sp>
        <p:nvSpPr>
          <p:cNvPr id="10367" name="Oval 8319"/>
          <p:cNvSpPr>
            <a:spLocks noChangeAspect="1" noChangeArrowheads="1"/>
          </p:cNvSpPr>
          <p:nvPr/>
        </p:nvSpPr>
        <p:spPr bwMode="auto">
          <a:xfrm flipH="1">
            <a:off x="4775200" y="1579563"/>
            <a:ext cx="254000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494</a:t>
            </a:r>
          </a:p>
        </p:txBody>
      </p:sp>
      <p:sp>
        <p:nvSpPr>
          <p:cNvPr id="10368" name="Oval 8320"/>
          <p:cNvSpPr>
            <a:spLocks noChangeAspect="1" noChangeArrowheads="1"/>
          </p:cNvSpPr>
          <p:nvPr/>
        </p:nvSpPr>
        <p:spPr bwMode="auto">
          <a:xfrm flipH="1">
            <a:off x="4719638" y="1704975"/>
            <a:ext cx="254000" cy="14287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497</a:t>
            </a:r>
          </a:p>
        </p:txBody>
      </p:sp>
      <p:sp>
        <p:nvSpPr>
          <p:cNvPr id="10369" name="Oval 8321"/>
          <p:cNvSpPr>
            <a:spLocks noChangeAspect="1" noChangeArrowheads="1"/>
          </p:cNvSpPr>
          <p:nvPr/>
        </p:nvSpPr>
        <p:spPr bwMode="auto">
          <a:xfrm flipH="1">
            <a:off x="4651375" y="1828800"/>
            <a:ext cx="252413" cy="14287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499</a:t>
            </a:r>
          </a:p>
        </p:txBody>
      </p:sp>
      <p:sp>
        <p:nvSpPr>
          <p:cNvPr id="10370" name="Oval 8322"/>
          <p:cNvSpPr>
            <a:spLocks noChangeArrowheads="1"/>
          </p:cNvSpPr>
          <p:nvPr/>
        </p:nvSpPr>
        <p:spPr bwMode="auto">
          <a:xfrm>
            <a:off x="5205413" y="1804988"/>
            <a:ext cx="484187" cy="238125"/>
          </a:xfrm>
          <a:prstGeom prst="ellipse">
            <a:avLst/>
          </a:prstGeom>
          <a:gradFill rotWithShape="1">
            <a:gsLst>
              <a:gs pos="0">
                <a:srgbClr val="FFFF66">
                  <a:gamma/>
                  <a:shade val="38039"/>
                  <a:invGamma/>
                </a:srgbClr>
              </a:gs>
              <a:gs pos="50000">
                <a:srgbClr val="FFFF66"/>
              </a:gs>
              <a:gs pos="100000">
                <a:srgbClr val="FFFF66">
                  <a:gamma/>
                  <a:shade val="38039"/>
                  <a:invGamma/>
                </a:srgbClr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598600"/>
                </a:solidFill>
                <a:ea typeface="Arial" charset="0"/>
                <a:cs typeface="Arial" charset="0"/>
              </a:rPr>
              <a:t>PKC</a:t>
            </a:r>
            <a:r>
              <a:rPr lang="el-GR" sz="1000" b="1">
                <a:solidFill>
                  <a:srgbClr val="598600"/>
                </a:solidFill>
                <a:ea typeface="Arial" charset="0"/>
                <a:cs typeface="Arial" charset="0"/>
              </a:rPr>
              <a:t>α</a:t>
            </a:r>
          </a:p>
        </p:txBody>
      </p:sp>
      <p:sp>
        <p:nvSpPr>
          <p:cNvPr id="10371" name="Oval 8323"/>
          <p:cNvSpPr>
            <a:spLocks noChangeArrowheads="1"/>
          </p:cNvSpPr>
          <p:nvPr/>
        </p:nvSpPr>
        <p:spPr bwMode="auto">
          <a:xfrm>
            <a:off x="5748338" y="1693863"/>
            <a:ext cx="484187" cy="238125"/>
          </a:xfrm>
          <a:prstGeom prst="ellipse">
            <a:avLst/>
          </a:prstGeom>
          <a:gradFill rotWithShape="1">
            <a:gsLst>
              <a:gs pos="0">
                <a:srgbClr val="FFFF66">
                  <a:gamma/>
                  <a:shade val="38039"/>
                  <a:invGamma/>
                </a:srgbClr>
              </a:gs>
              <a:gs pos="50000">
                <a:srgbClr val="FFFF66"/>
              </a:gs>
              <a:gs pos="100000">
                <a:srgbClr val="FFFF66">
                  <a:gamma/>
                  <a:shade val="38039"/>
                  <a:invGamma/>
                </a:srgbClr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598600"/>
                </a:solidFill>
                <a:ea typeface="Arial" charset="0"/>
                <a:cs typeface="Arial" charset="0"/>
              </a:rPr>
              <a:t>?</a:t>
            </a:r>
          </a:p>
        </p:txBody>
      </p:sp>
      <p:sp>
        <p:nvSpPr>
          <p:cNvPr id="10372" name="Freeform 8324"/>
          <p:cNvSpPr>
            <a:spLocks/>
          </p:cNvSpPr>
          <p:nvPr/>
        </p:nvSpPr>
        <p:spPr bwMode="auto">
          <a:xfrm>
            <a:off x="4313238" y="1377950"/>
            <a:ext cx="228600" cy="231775"/>
          </a:xfrm>
          <a:custGeom>
            <a:avLst/>
            <a:gdLst/>
            <a:ahLst/>
            <a:cxnLst>
              <a:cxn ang="0">
                <a:pos x="144" y="146"/>
              </a:cxn>
              <a:cxn ang="0">
                <a:pos x="122" y="0"/>
              </a:cxn>
            </a:cxnLst>
            <a:rect l="0" t="0" r="r" b="b"/>
            <a:pathLst>
              <a:path w="144" h="146">
                <a:moveTo>
                  <a:pt x="144" y="146"/>
                </a:moveTo>
                <a:cubicBezTo>
                  <a:pt x="0" y="112"/>
                  <a:pt x="141" y="76"/>
                  <a:pt x="122" y="0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3" name="Freeform 8325"/>
          <p:cNvSpPr>
            <a:spLocks/>
          </p:cNvSpPr>
          <p:nvPr/>
        </p:nvSpPr>
        <p:spPr bwMode="auto">
          <a:xfrm>
            <a:off x="5070475" y="1398588"/>
            <a:ext cx="771525" cy="268287"/>
          </a:xfrm>
          <a:custGeom>
            <a:avLst/>
            <a:gdLst/>
            <a:ahLst/>
            <a:cxnLst>
              <a:cxn ang="0">
                <a:pos x="486" y="169"/>
              </a:cxn>
              <a:cxn ang="0">
                <a:pos x="0" y="54"/>
              </a:cxn>
            </a:cxnLst>
            <a:rect l="0" t="0" r="r" b="b"/>
            <a:pathLst>
              <a:path w="486" h="169">
                <a:moveTo>
                  <a:pt x="486" y="169"/>
                </a:moveTo>
                <a:cubicBezTo>
                  <a:pt x="371" y="67"/>
                  <a:pt x="248" y="0"/>
                  <a:pt x="0" y="54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4" name="AutoShape 8326"/>
          <p:cNvSpPr>
            <a:spLocks/>
          </p:cNvSpPr>
          <p:nvPr/>
        </p:nvSpPr>
        <p:spPr bwMode="auto">
          <a:xfrm rot="20985062" flipH="1" flipV="1">
            <a:off x="5005388" y="1319213"/>
            <a:ext cx="42862" cy="388937"/>
          </a:xfrm>
          <a:prstGeom prst="leftBracket">
            <a:avLst>
              <a:gd name="adj" fmla="val 100110"/>
            </a:avLst>
          </a:prstGeom>
          <a:noFill/>
          <a:ln w="127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5" name="AutoShape 8327"/>
          <p:cNvSpPr>
            <a:spLocks/>
          </p:cNvSpPr>
          <p:nvPr/>
        </p:nvSpPr>
        <p:spPr bwMode="auto">
          <a:xfrm rot="23696964" flipH="1" flipV="1">
            <a:off x="4914900" y="1725613"/>
            <a:ext cx="42863" cy="320675"/>
          </a:xfrm>
          <a:prstGeom prst="leftBracket">
            <a:avLst>
              <a:gd name="adj" fmla="val 82538"/>
            </a:avLst>
          </a:prstGeom>
          <a:noFill/>
          <a:ln w="127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6" name="Freeform 8328"/>
          <p:cNvSpPr>
            <a:spLocks/>
          </p:cNvSpPr>
          <p:nvPr/>
        </p:nvSpPr>
        <p:spPr bwMode="auto">
          <a:xfrm>
            <a:off x="4375150" y="1285875"/>
            <a:ext cx="228600" cy="323850"/>
          </a:xfrm>
          <a:custGeom>
            <a:avLst/>
            <a:gdLst/>
            <a:ahLst/>
            <a:cxnLst>
              <a:cxn ang="0">
                <a:pos x="104" y="204"/>
              </a:cxn>
              <a:cxn ang="0">
                <a:pos x="144" y="0"/>
              </a:cxn>
            </a:cxnLst>
            <a:rect l="0" t="0" r="r" b="b"/>
            <a:pathLst>
              <a:path w="144" h="204">
                <a:moveTo>
                  <a:pt x="104" y="204"/>
                </a:moveTo>
                <a:cubicBezTo>
                  <a:pt x="0" y="182"/>
                  <a:pt x="138" y="128"/>
                  <a:pt x="144" y="0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7" name="Freeform 8329"/>
          <p:cNvSpPr>
            <a:spLocks/>
          </p:cNvSpPr>
          <p:nvPr/>
        </p:nvSpPr>
        <p:spPr bwMode="auto">
          <a:xfrm>
            <a:off x="4540250" y="1416050"/>
            <a:ext cx="204788" cy="209550"/>
          </a:xfrm>
          <a:custGeom>
            <a:avLst/>
            <a:gdLst/>
            <a:ahLst/>
            <a:cxnLst>
              <a:cxn ang="0">
                <a:pos x="1" y="126"/>
              </a:cxn>
              <a:cxn ang="0">
                <a:pos x="129" y="81"/>
              </a:cxn>
            </a:cxnLst>
            <a:rect l="0" t="0" r="r" b="b"/>
            <a:pathLst>
              <a:path w="129" h="132">
                <a:moveTo>
                  <a:pt x="1" y="126"/>
                </a:moveTo>
                <a:cubicBezTo>
                  <a:pt x="0" y="0"/>
                  <a:pt x="37" y="132"/>
                  <a:pt x="129" y="81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8" name="Freeform 8330"/>
          <p:cNvSpPr>
            <a:spLocks/>
          </p:cNvSpPr>
          <p:nvPr/>
        </p:nvSpPr>
        <p:spPr bwMode="auto">
          <a:xfrm>
            <a:off x="4537075" y="1609725"/>
            <a:ext cx="228600" cy="57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" y="36"/>
              </a:cxn>
            </a:cxnLst>
            <a:rect l="0" t="0" r="r" b="b"/>
            <a:pathLst>
              <a:path w="144" h="36">
                <a:moveTo>
                  <a:pt x="0" y="0"/>
                </a:moveTo>
                <a:cubicBezTo>
                  <a:pt x="96" y="0"/>
                  <a:pt x="13" y="35"/>
                  <a:pt x="144" y="36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9" name="Freeform 8331"/>
          <p:cNvSpPr>
            <a:spLocks/>
          </p:cNvSpPr>
          <p:nvPr/>
        </p:nvSpPr>
        <p:spPr bwMode="auto">
          <a:xfrm>
            <a:off x="4395788" y="1609725"/>
            <a:ext cx="155575" cy="306388"/>
          </a:xfrm>
          <a:custGeom>
            <a:avLst/>
            <a:gdLst/>
            <a:ahLst/>
            <a:cxnLst>
              <a:cxn ang="0">
                <a:pos x="92" y="0"/>
              </a:cxn>
              <a:cxn ang="0">
                <a:pos x="57" y="193"/>
              </a:cxn>
            </a:cxnLst>
            <a:rect l="0" t="0" r="r" b="b"/>
            <a:pathLst>
              <a:path w="98" h="193">
                <a:moveTo>
                  <a:pt x="92" y="0"/>
                </a:moveTo>
                <a:cubicBezTo>
                  <a:pt x="98" y="143"/>
                  <a:pt x="0" y="58"/>
                  <a:pt x="57" y="193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11" name="Group 8332"/>
          <p:cNvGrpSpPr>
            <a:grpSpLocks/>
          </p:cNvGrpSpPr>
          <p:nvPr/>
        </p:nvGrpSpPr>
        <p:grpSpPr bwMode="auto">
          <a:xfrm>
            <a:off x="3503613" y="758825"/>
            <a:ext cx="765175" cy="585788"/>
            <a:chOff x="1981" y="645"/>
            <a:chExt cx="482" cy="369"/>
          </a:xfrm>
        </p:grpSpPr>
        <p:sp>
          <p:nvSpPr>
            <p:cNvPr id="10381" name="Freeform 8333"/>
            <p:cNvSpPr>
              <a:spLocks/>
            </p:cNvSpPr>
            <p:nvPr/>
          </p:nvSpPr>
          <p:spPr bwMode="auto">
            <a:xfrm>
              <a:off x="2226" y="651"/>
              <a:ext cx="23" cy="1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3" y="48"/>
                </a:cxn>
                <a:cxn ang="0">
                  <a:pos x="1" y="104"/>
                </a:cxn>
                <a:cxn ang="0">
                  <a:pos x="25" y="144"/>
                </a:cxn>
              </a:cxnLst>
              <a:rect l="0" t="0" r="r" b="b"/>
              <a:pathLst>
                <a:path w="34" h="144">
                  <a:moveTo>
                    <a:pt x="9" y="0"/>
                  </a:moveTo>
                  <a:cubicBezTo>
                    <a:pt x="21" y="15"/>
                    <a:pt x="34" y="31"/>
                    <a:pt x="33" y="48"/>
                  </a:cubicBezTo>
                  <a:cubicBezTo>
                    <a:pt x="32" y="65"/>
                    <a:pt x="2" y="88"/>
                    <a:pt x="1" y="104"/>
                  </a:cubicBezTo>
                  <a:cubicBezTo>
                    <a:pt x="0" y="120"/>
                    <a:pt x="21" y="136"/>
                    <a:pt x="25" y="144"/>
                  </a:cubicBezTo>
                </a:path>
              </a:pathLst>
            </a:custGeom>
            <a:noFill/>
            <a:ln w="28575" cap="flat" cmpd="sng">
              <a:solidFill>
                <a:srgbClr val="A19F4F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2" name="Freeform 8334"/>
            <p:cNvSpPr>
              <a:spLocks/>
            </p:cNvSpPr>
            <p:nvPr/>
          </p:nvSpPr>
          <p:spPr bwMode="auto">
            <a:xfrm>
              <a:off x="2273" y="645"/>
              <a:ext cx="23" cy="1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3" y="48"/>
                </a:cxn>
                <a:cxn ang="0">
                  <a:pos x="1" y="104"/>
                </a:cxn>
                <a:cxn ang="0">
                  <a:pos x="25" y="144"/>
                </a:cxn>
              </a:cxnLst>
              <a:rect l="0" t="0" r="r" b="b"/>
              <a:pathLst>
                <a:path w="34" h="144">
                  <a:moveTo>
                    <a:pt x="9" y="0"/>
                  </a:moveTo>
                  <a:cubicBezTo>
                    <a:pt x="21" y="15"/>
                    <a:pt x="34" y="31"/>
                    <a:pt x="33" y="48"/>
                  </a:cubicBezTo>
                  <a:cubicBezTo>
                    <a:pt x="32" y="65"/>
                    <a:pt x="2" y="88"/>
                    <a:pt x="1" y="104"/>
                  </a:cubicBezTo>
                  <a:cubicBezTo>
                    <a:pt x="0" y="120"/>
                    <a:pt x="21" y="136"/>
                    <a:pt x="25" y="144"/>
                  </a:cubicBezTo>
                </a:path>
              </a:pathLst>
            </a:custGeom>
            <a:noFill/>
            <a:ln w="28575" cap="flat" cmpd="sng">
              <a:solidFill>
                <a:srgbClr val="A19F4F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419" name="Group 8335"/>
            <p:cNvGrpSpPr>
              <a:grpSpLocks/>
            </p:cNvGrpSpPr>
            <p:nvPr/>
          </p:nvGrpSpPr>
          <p:grpSpPr bwMode="auto">
            <a:xfrm>
              <a:off x="1981" y="744"/>
              <a:ext cx="482" cy="270"/>
              <a:chOff x="1592" y="952"/>
              <a:chExt cx="482" cy="270"/>
            </a:xfrm>
          </p:grpSpPr>
          <p:sp>
            <p:nvSpPr>
              <p:cNvPr id="10384" name="Freeform 8336"/>
              <p:cNvSpPr>
                <a:spLocks/>
              </p:cNvSpPr>
              <p:nvPr/>
            </p:nvSpPr>
            <p:spPr bwMode="auto">
              <a:xfrm>
                <a:off x="1655" y="952"/>
                <a:ext cx="419" cy="268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212" y="3"/>
                  </a:cxn>
                  <a:cxn ang="0">
                    <a:pos x="419" y="140"/>
                  </a:cxn>
                  <a:cxn ang="0">
                    <a:pos x="230" y="266"/>
                  </a:cxn>
                  <a:cxn ang="0">
                    <a:pos x="131" y="240"/>
                  </a:cxn>
                  <a:cxn ang="0">
                    <a:pos x="117" y="180"/>
                  </a:cxn>
                  <a:cxn ang="0">
                    <a:pos x="44" y="173"/>
                  </a:cxn>
                  <a:cxn ang="0">
                    <a:pos x="0" y="134"/>
                  </a:cxn>
                </a:cxnLst>
                <a:rect l="0" t="0" r="r" b="b"/>
                <a:pathLst>
                  <a:path w="419" h="268">
                    <a:moveTo>
                      <a:pt x="0" y="134"/>
                    </a:moveTo>
                    <a:cubicBezTo>
                      <a:pt x="0" y="84"/>
                      <a:pt x="67" y="6"/>
                      <a:pt x="212" y="3"/>
                    </a:cubicBezTo>
                    <a:cubicBezTo>
                      <a:pt x="357" y="0"/>
                      <a:pt x="419" y="83"/>
                      <a:pt x="419" y="140"/>
                    </a:cubicBezTo>
                    <a:cubicBezTo>
                      <a:pt x="419" y="197"/>
                      <a:pt x="327" y="268"/>
                      <a:pt x="230" y="266"/>
                    </a:cubicBezTo>
                    <a:cubicBezTo>
                      <a:pt x="133" y="264"/>
                      <a:pt x="116" y="260"/>
                      <a:pt x="131" y="240"/>
                    </a:cubicBezTo>
                    <a:cubicBezTo>
                      <a:pt x="146" y="220"/>
                      <a:pt x="144" y="189"/>
                      <a:pt x="117" y="180"/>
                    </a:cubicBezTo>
                    <a:cubicBezTo>
                      <a:pt x="90" y="171"/>
                      <a:pt x="63" y="173"/>
                      <a:pt x="44" y="173"/>
                    </a:cubicBezTo>
                    <a:cubicBezTo>
                      <a:pt x="25" y="173"/>
                      <a:pt x="0" y="184"/>
                      <a:pt x="0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3633D"/>
                  </a:gs>
                  <a:gs pos="50000">
                    <a:srgbClr val="FFEFD1"/>
                  </a:gs>
                  <a:gs pos="100000">
                    <a:srgbClr val="83633D"/>
                  </a:gs>
                </a:gsLst>
                <a:lin ang="5400000" scaled="1"/>
              </a:gradFill>
              <a:ln w="3175" cap="flat" cmpd="sng">
                <a:solidFill>
                  <a:srgbClr val="A19F4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85" name="Oval 8337"/>
              <p:cNvSpPr>
                <a:spLocks noChangeArrowheads="1"/>
              </p:cNvSpPr>
              <p:nvPr/>
            </p:nvSpPr>
            <p:spPr bwMode="auto">
              <a:xfrm>
                <a:off x="1592" y="1119"/>
                <a:ext cx="207" cy="10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098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0980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rgbClr val="8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900" b="1">
                    <a:ea typeface="Arial" charset="0"/>
                    <a:cs typeface="Arial" charset="0"/>
                  </a:rPr>
                  <a:t>GTP</a:t>
                </a:r>
              </a:p>
            </p:txBody>
          </p:sp>
          <p:sp>
            <p:nvSpPr>
              <p:cNvPr id="10386" name="Rectangle 8338"/>
              <p:cNvSpPr>
                <a:spLocks noChangeArrowheads="1"/>
              </p:cNvSpPr>
              <p:nvPr/>
            </p:nvSpPr>
            <p:spPr bwMode="auto">
              <a:xfrm>
                <a:off x="1703" y="1001"/>
                <a:ext cx="31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1200" b="1">
                    <a:solidFill>
                      <a:srgbClr val="800000"/>
                    </a:solidFill>
                    <a:ea typeface="Arial" charset="0"/>
                    <a:cs typeface="Arial" charset="0"/>
                  </a:rPr>
                  <a:t>RAS</a:t>
                </a:r>
              </a:p>
            </p:txBody>
          </p:sp>
        </p:grpSp>
      </p:grpSp>
      <p:sp>
        <p:nvSpPr>
          <p:cNvPr id="10387" name="Oval 8339"/>
          <p:cNvSpPr>
            <a:spLocks noChangeAspect="1" noChangeArrowheads="1"/>
          </p:cNvSpPr>
          <p:nvPr/>
        </p:nvSpPr>
        <p:spPr bwMode="auto">
          <a:xfrm>
            <a:off x="5106988" y="935038"/>
            <a:ext cx="503237" cy="247650"/>
          </a:xfrm>
          <a:prstGeom prst="ellipse">
            <a:avLst/>
          </a:prstGeom>
          <a:gradFill rotWithShape="1">
            <a:gsLst>
              <a:gs pos="0">
                <a:srgbClr val="FFFF66">
                  <a:gamma/>
                  <a:shade val="38039"/>
                  <a:invGamma/>
                </a:srgbClr>
              </a:gs>
              <a:gs pos="50000">
                <a:srgbClr val="FFFF66"/>
              </a:gs>
              <a:gs pos="100000">
                <a:srgbClr val="FFFF66">
                  <a:gamma/>
                  <a:shade val="38039"/>
                  <a:invGamma/>
                </a:srgbClr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598600"/>
                </a:solidFill>
                <a:ea typeface="Arial" charset="0"/>
                <a:cs typeface="Arial" charset="0"/>
              </a:rPr>
              <a:t>PAK</a:t>
            </a:r>
          </a:p>
        </p:txBody>
      </p:sp>
      <p:sp>
        <p:nvSpPr>
          <p:cNvPr id="10388" name="Freeform 8340"/>
          <p:cNvSpPr>
            <a:spLocks/>
          </p:cNvSpPr>
          <p:nvPr/>
        </p:nvSpPr>
        <p:spPr bwMode="auto">
          <a:xfrm>
            <a:off x="4781550" y="1050925"/>
            <a:ext cx="300038" cy="117475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0" y="68"/>
              </a:cxn>
            </a:cxnLst>
            <a:rect l="0" t="0" r="r" b="b"/>
            <a:pathLst>
              <a:path w="189" h="74">
                <a:moveTo>
                  <a:pt x="189" y="0"/>
                </a:moveTo>
                <a:cubicBezTo>
                  <a:pt x="138" y="13"/>
                  <a:pt x="122" y="74"/>
                  <a:pt x="0" y="68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20" name="Group 8341"/>
          <p:cNvGrpSpPr>
            <a:grpSpLocks/>
          </p:cNvGrpSpPr>
          <p:nvPr/>
        </p:nvGrpSpPr>
        <p:grpSpPr bwMode="auto">
          <a:xfrm>
            <a:off x="6659563" y="822325"/>
            <a:ext cx="992187" cy="1106488"/>
            <a:chOff x="4315" y="503"/>
            <a:chExt cx="625" cy="697"/>
          </a:xfrm>
        </p:grpSpPr>
        <p:grpSp>
          <p:nvGrpSpPr>
            <p:cNvPr id="7427" name="Group 8342"/>
            <p:cNvGrpSpPr>
              <a:grpSpLocks noChangeAspect="1"/>
            </p:cNvGrpSpPr>
            <p:nvPr/>
          </p:nvGrpSpPr>
          <p:grpSpPr bwMode="auto">
            <a:xfrm>
              <a:off x="4332" y="503"/>
              <a:ext cx="608" cy="697"/>
              <a:chOff x="4357" y="2797"/>
              <a:chExt cx="477" cy="548"/>
            </a:xfrm>
          </p:grpSpPr>
          <p:sp>
            <p:nvSpPr>
              <p:cNvPr id="10391" name="Freeform 8343"/>
              <p:cNvSpPr>
                <a:spLocks noChangeAspect="1"/>
              </p:cNvSpPr>
              <p:nvPr/>
            </p:nvSpPr>
            <p:spPr bwMode="auto">
              <a:xfrm rot="10800000" flipV="1">
                <a:off x="4643" y="2797"/>
                <a:ext cx="21" cy="112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91"/>
                  </a:cxn>
                  <a:cxn ang="0">
                    <a:pos x="46" y="136"/>
                  </a:cxn>
                  <a:cxn ang="0">
                    <a:pos x="23" y="204"/>
                  </a:cxn>
                </a:cxnLst>
                <a:rect l="0" t="0" r="r" b="b"/>
                <a:pathLst>
                  <a:path w="46" h="204">
                    <a:moveTo>
                      <a:pt x="23" y="0"/>
                    </a:moveTo>
                    <a:lnTo>
                      <a:pt x="0" y="91"/>
                    </a:lnTo>
                    <a:lnTo>
                      <a:pt x="46" y="136"/>
                    </a:lnTo>
                    <a:lnTo>
                      <a:pt x="23" y="204"/>
                    </a:lnTo>
                  </a:path>
                </a:pathLst>
              </a:custGeom>
              <a:noFill/>
              <a:ln w="38100" cmpd="sng">
                <a:solidFill>
                  <a:srgbClr val="006666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435" name="Group 8344"/>
              <p:cNvGrpSpPr>
                <a:grpSpLocks noChangeAspect="1"/>
              </p:cNvGrpSpPr>
              <p:nvPr/>
            </p:nvGrpSpPr>
            <p:grpSpPr bwMode="auto">
              <a:xfrm>
                <a:off x="4357" y="2873"/>
                <a:ext cx="477" cy="472"/>
                <a:chOff x="4357" y="2873"/>
                <a:chExt cx="477" cy="472"/>
              </a:xfrm>
            </p:grpSpPr>
            <p:sp>
              <p:nvSpPr>
                <p:cNvPr id="10393" name="Freeform 8345"/>
                <p:cNvSpPr>
                  <a:spLocks noChangeAspect="1"/>
                </p:cNvSpPr>
                <p:nvPr/>
              </p:nvSpPr>
              <p:spPr bwMode="auto">
                <a:xfrm flipH="1">
                  <a:off x="4373" y="2885"/>
                  <a:ext cx="461" cy="460"/>
                </a:xfrm>
                <a:custGeom>
                  <a:avLst/>
                  <a:gdLst/>
                  <a:ahLst/>
                  <a:cxnLst>
                    <a:cxn ang="0">
                      <a:pos x="920" y="1"/>
                    </a:cxn>
                    <a:cxn ang="0">
                      <a:pos x="1235" y="360"/>
                    </a:cxn>
                    <a:cxn ang="0">
                      <a:pos x="938" y="703"/>
                    </a:cxn>
                    <a:cxn ang="0">
                      <a:pos x="727" y="633"/>
                    </a:cxn>
                    <a:cxn ang="0">
                      <a:pos x="650" y="700"/>
                    </a:cxn>
                    <a:cxn ang="0">
                      <a:pos x="782" y="808"/>
                    </a:cxn>
                    <a:cxn ang="0">
                      <a:pos x="1004" y="868"/>
                    </a:cxn>
                    <a:cxn ang="0">
                      <a:pos x="1096" y="714"/>
                    </a:cxn>
                    <a:cxn ang="0">
                      <a:pos x="1258" y="618"/>
                    </a:cxn>
                    <a:cxn ang="0">
                      <a:pos x="1354" y="390"/>
                    </a:cxn>
                    <a:cxn ang="0">
                      <a:pos x="1564" y="412"/>
                    </a:cxn>
                    <a:cxn ang="0">
                      <a:pos x="1823" y="292"/>
                    </a:cxn>
                    <a:cxn ang="0">
                      <a:pos x="2239" y="979"/>
                    </a:cxn>
                    <a:cxn ang="0">
                      <a:pos x="2025" y="1171"/>
                    </a:cxn>
                    <a:cxn ang="0">
                      <a:pos x="2208" y="1397"/>
                    </a:cxn>
                    <a:cxn ang="0">
                      <a:pos x="1846" y="1694"/>
                    </a:cxn>
                    <a:cxn ang="0">
                      <a:pos x="1592" y="1604"/>
                    </a:cxn>
                    <a:cxn ang="0">
                      <a:pos x="1440" y="1720"/>
                    </a:cxn>
                    <a:cxn ang="0">
                      <a:pos x="1294" y="2152"/>
                    </a:cxn>
                    <a:cxn ang="0">
                      <a:pos x="576" y="2072"/>
                    </a:cxn>
                    <a:cxn ang="0">
                      <a:pos x="92" y="2108"/>
                    </a:cxn>
                    <a:cxn ang="0">
                      <a:pos x="576" y="1934"/>
                    </a:cxn>
                    <a:cxn ang="0">
                      <a:pos x="1196" y="2018"/>
                    </a:cxn>
                    <a:cxn ang="0">
                      <a:pos x="1300" y="1666"/>
                    </a:cxn>
                    <a:cxn ang="0">
                      <a:pos x="1456" y="1430"/>
                    </a:cxn>
                    <a:cxn ang="0">
                      <a:pos x="1360" y="1012"/>
                    </a:cxn>
                    <a:cxn ang="0">
                      <a:pos x="1474" y="538"/>
                    </a:cxn>
                    <a:cxn ang="0">
                      <a:pos x="1390" y="520"/>
                    </a:cxn>
                    <a:cxn ang="0">
                      <a:pos x="1338" y="698"/>
                    </a:cxn>
                    <a:cxn ang="0">
                      <a:pos x="1172" y="790"/>
                    </a:cxn>
                    <a:cxn ang="0">
                      <a:pos x="1172" y="1012"/>
                    </a:cxn>
                    <a:cxn ang="0">
                      <a:pos x="1234" y="1544"/>
                    </a:cxn>
                    <a:cxn ang="0">
                      <a:pos x="596" y="1516"/>
                    </a:cxn>
                    <a:cxn ang="0">
                      <a:pos x="524" y="912"/>
                    </a:cxn>
                    <a:cxn ang="0">
                      <a:pos x="540" y="686"/>
                    </a:cxn>
                    <a:cxn ang="0">
                      <a:pos x="649" y="531"/>
                    </a:cxn>
                    <a:cxn ang="0">
                      <a:pos x="595" y="331"/>
                    </a:cxn>
                    <a:cxn ang="0">
                      <a:pos x="920" y="1"/>
                    </a:cxn>
                  </a:cxnLst>
                  <a:rect l="0" t="0" r="r" b="b"/>
                  <a:pathLst>
                    <a:path w="2239" h="2236">
                      <a:moveTo>
                        <a:pt x="920" y="1"/>
                      </a:moveTo>
                      <a:cubicBezTo>
                        <a:pt x="1128" y="2"/>
                        <a:pt x="1236" y="188"/>
                        <a:pt x="1235" y="360"/>
                      </a:cubicBezTo>
                      <a:cubicBezTo>
                        <a:pt x="1234" y="532"/>
                        <a:pt x="1080" y="705"/>
                        <a:pt x="938" y="703"/>
                      </a:cubicBezTo>
                      <a:cubicBezTo>
                        <a:pt x="796" y="701"/>
                        <a:pt x="761" y="661"/>
                        <a:pt x="727" y="633"/>
                      </a:cubicBezTo>
                      <a:cubicBezTo>
                        <a:pt x="693" y="605"/>
                        <a:pt x="656" y="658"/>
                        <a:pt x="650" y="700"/>
                      </a:cubicBezTo>
                      <a:cubicBezTo>
                        <a:pt x="644" y="742"/>
                        <a:pt x="664" y="814"/>
                        <a:pt x="782" y="808"/>
                      </a:cubicBezTo>
                      <a:cubicBezTo>
                        <a:pt x="900" y="802"/>
                        <a:pt x="966" y="834"/>
                        <a:pt x="1004" y="868"/>
                      </a:cubicBezTo>
                      <a:cubicBezTo>
                        <a:pt x="1042" y="902"/>
                        <a:pt x="1038" y="770"/>
                        <a:pt x="1096" y="714"/>
                      </a:cubicBezTo>
                      <a:cubicBezTo>
                        <a:pt x="1154" y="658"/>
                        <a:pt x="1226" y="668"/>
                        <a:pt x="1258" y="618"/>
                      </a:cubicBezTo>
                      <a:cubicBezTo>
                        <a:pt x="1290" y="568"/>
                        <a:pt x="1284" y="412"/>
                        <a:pt x="1354" y="390"/>
                      </a:cubicBezTo>
                      <a:cubicBezTo>
                        <a:pt x="1424" y="368"/>
                        <a:pt x="1517" y="475"/>
                        <a:pt x="1564" y="412"/>
                      </a:cubicBezTo>
                      <a:cubicBezTo>
                        <a:pt x="1611" y="349"/>
                        <a:pt x="1671" y="290"/>
                        <a:pt x="1823" y="292"/>
                      </a:cubicBezTo>
                      <a:cubicBezTo>
                        <a:pt x="1975" y="294"/>
                        <a:pt x="2236" y="518"/>
                        <a:pt x="2239" y="979"/>
                      </a:cubicBezTo>
                      <a:cubicBezTo>
                        <a:pt x="2064" y="1024"/>
                        <a:pt x="2030" y="1101"/>
                        <a:pt x="2025" y="1171"/>
                      </a:cubicBezTo>
                      <a:cubicBezTo>
                        <a:pt x="2020" y="1241"/>
                        <a:pt x="2035" y="1348"/>
                        <a:pt x="2208" y="1397"/>
                      </a:cubicBezTo>
                      <a:cubicBezTo>
                        <a:pt x="2171" y="1494"/>
                        <a:pt x="2000" y="1694"/>
                        <a:pt x="1846" y="1694"/>
                      </a:cubicBezTo>
                      <a:cubicBezTo>
                        <a:pt x="1692" y="1694"/>
                        <a:pt x="1644" y="1658"/>
                        <a:pt x="1592" y="1604"/>
                      </a:cubicBezTo>
                      <a:cubicBezTo>
                        <a:pt x="1540" y="1550"/>
                        <a:pt x="1462" y="1650"/>
                        <a:pt x="1440" y="1720"/>
                      </a:cubicBezTo>
                      <a:cubicBezTo>
                        <a:pt x="1418" y="1790"/>
                        <a:pt x="1453" y="2068"/>
                        <a:pt x="1294" y="2152"/>
                      </a:cubicBezTo>
                      <a:cubicBezTo>
                        <a:pt x="1135" y="2236"/>
                        <a:pt x="776" y="2079"/>
                        <a:pt x="576" y="2072"/>
                      </a:cubicBezTo>
                      <a:cubicBezTo>
                        <a:pt x="376" y="2065"/>
                        <a:pt x="184" y="2170"/>
                        <a:pt x="92" y="2108"/>
                      </a:cubicBezTo>
                      <a:cubicBezTo>
                        <a:pt x="0" y="2046"/>
                        <a:pt x="391" y="1947"/>
                        <a:pt x="576" y="1934"/>
                      </a:cubicBezTo>
                      <a:cubicBezTo>
                        <a:pt x="760" y="1919"/>
                        <a:pt x="1075" y="2063"/>
                        <a:pt x="1196" y="2018"/>
                      </a:cubicBezTo>
                      <a:cubicBezTo>
                        <a:pt x="1315" y="1956"/>
                        <a:pt x="1257" y="1764"/>
                        <a:pt x="1300" y="1666"/>
                      </a:cubicBezTo>
                      <a:cubicBezTo>
                        <a:pt x="1343" y="1568"/>
                        <a:pt x="1446" y="1539"/>
                        <a:pt x="1456" y="1430"/>
                      </a:cubicBezTo>
                      <a:cubicBezTo>
                        <a:pt x="1408" y="1335"/>
                        <a:pt x="1360" y="1258"/>
                        <a:pt x="1360" y="1012"/>
                      </a:cubicBezTo>
                      <a:cubicBezTo>
                        <a:pt x="1360" y="766"/>
                        <a:pt x="1495" y="577"/>
                        <a:pt x="1474" y="538"/>
                      </a:cubicBezTo>
                      <a:cubicBezTo>
                        <a:pt x="1453" y="499"/>
                        <a:pt x="1422" y="488"/>
                        <a:pt x="1390" y="520"/>
                      </a:cubicBezTo>
                      <a:cubicBezTo>
                        <a:pt x="1358" y="552"/>
                        <a:pt x="1382" y="662"/>
                        <a:pt x="1338" y="698"/>
                      </a:cubicBezTo>
                      <a:cubicBezTo>
                        <a:pt x="1294" y="734"/>
                        <a:pt x="1204" y="760"/>
                        <a:pt x="1172" y="790"/>
                      </a:cubicBezTo>
                      <a:cubicBezTo>
                        <a:pt x="1140" y="820"/>
                        <a:pt x="1078" y="914"/>
                        <a:pt x="1172" y="1012"/>
                      </a:cubicBezTo>
                      <a:cubicBezTo>
                        <a:pt x="1266" y="1110"/>
                        <a:pt x="1362" y="1378"/>
                        <a:pt x="1234" y="1544"/>
                      </a:cubicBezTo>
                      <a:cubicBezTo>
                        <a:pt x="1106" y="1710"/>
                        <a:pt x="816" y="1730"/>
                        <a:pt x="596" y="1516"/>
                      </a:cubicBezTo>
                      <a:cubicBezTo>
                        <a:pt x="376" y="1302"/>
                        <a:pt x="402" y="1038"/>
                        <a:pt x="524" y="912"/>
                      </a:cubicBezTo>
                      <a:cubicBezTo>
                        <a:pt x="646" y="786"/>
                        <a:pt x="532" y="766"/>
                        <a:pt x="540" y="686"/>
                      </a:cubicBezTo>
                      <a:cubicBezTo>
                        <a:pt x="548" y="606"/>
                        <a:pt x="659" y="579"/>
                        <a:pt x="649" y="531"/>
                      </a:cubicBezTo>
                      <a:cubicBezTo>
                        <a:pt x="639" y="483"/>
                        <a:pt x="597" y="466"/>
                        <a:pt x="595" y="331"/>
                      </a:cubicBezTo>
                      <a:cubicBezTo>
                        <a:pt x="593" y="196"/>
                        <a:pt x="712" y="0"/>
                        <a:pt x="920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EBE6"/>
                    </a:gs>
                    <a:gs pos="100000">
                      <a:srgbClr val="333399"/>
                    </a:gs>
                  </a:gsLst>
                  <a:lin ang="5400000" scaled="1"/>
                </a:gradFill>
                <a:ln w="9525" cap="flat" cmpd="sng">
                  <a:solidFill>
                    <a:srgbClr val="333399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94" name="Oval 8346"/>
                <p:cNvSpPr>
                  <a:spLocks noChangeAspect="1" noChangeArrowheads="1"/>
                </p:cNvSpPr>
                <p:nvPr/>
              </p:nvSpPr>
              <p:spPr bwMode="auto">
                <a:xfrm flipH="1">
                  <a:off x="4560" y="2873"/>
                  <a:ext cx="169" cy="10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95" name="Oval 8347"/>
                <p:cNvSpPr>
                  <a:spLocks noChangeAspect="1" noChangeArrowheads="1"/>
                </p:cNvSpPr>
                <p:nvPr/>
              </p:nvSpPr>
              <p:spPr bwMode="auto">
                <a:xfrm rot="21334040" flipH="1">
                  <a:off x="4573" y="3157"/>
                  <a:ext cx="138" cy="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3399"/>
                    </a:gs>
                    <a:gs pos="100000">
                      <a:srgbClr val="333399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96" name="AutoShape 8348"/>
                <p:cNvSpPr>
                  <a:spLocks noChangeAspect="1" noChangeArrowheads="1"/>
                </p:cNvSpPr>
                <p:nvPr/>
              </p:nvSpPr>
              <p:spPr bwMode="auto">
                <a:xfrm rot="5400000" flipH="1">
                  <a:off x="4601" y="2920"/>
                  <a:ext cx="89" cy="135"/>
                </a:xfrm>
                <a:prstGeom prst="moon">
                  <a:avLst>
                    <a:gd name="adj" fmla="val 80560"/>
                  </a:avLst>
                </a:prstGeom>
                <a:gradFill rotWithShape="1">
                  <a:gsLst>
                    <a:gs pos="0">
                      <a:srgbClr val="333399"/>
                    </a:gs>
                    <a:gs pos="100000">
                      <a:srgbClr val="00EBE6">
                        <a:alpha val="0"/>
                      </a:srgbClr>
                    </a:gs>
                  </a:gsLst>
                  <a:lin ang="0" scaled="1"/>
                </a:gradFill>
                <a:ln w="3175" cap="rnd">
                  <a:noFill/>
                  <a:prstDash val="sysDot"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97" name="Oval 8349"/>
                <p:cNvSpPr>
                  <a:spLocks noChangeAspect="1" noChangeArrowheads="1"/>
                </p:cNvSpPr>
                <p:nvPr/>
              </p:nvSpPr>
              <p:spPr bwMode="auto">
                <a:xfrm flipH="1">
                  <a:off x="4571" y="3025"/>
                  <a:ext cx="192" cy="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98" name="Oval 8350"/>
                <p:cNvSpPr>
                  <a:spLocks noChangeAspect="1" noChangeArrowheads="1"/>
                </p:cNvSpPr>
                <p:nvPr/>
              </p:nvSpPr>
              <p:spPr bwMode="auto">
                <a:xfrm rot="1623664" flipH="1">
                  <a:off x="4392" y="3117"/>
                  <a:ext cx="132" cy="1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3399"/>
                    </a:gs>
                    <a:gs pos="100000">
                      <a:srgbClr val="333399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99" name="Oval 8351"/>
                <p:cNvSpPr>
                  <a:spLocks noChangeAspect="1" noChangeArrowheads="1"/>
                </p:cNvSpPr>
                <p:nvPr/>
              </p:nvSpPr>
              <p:spPr bwMode="auto">
                <a:xfrm rot="20454894" flipH="1">
                  <a:off x="4372" y="2923"/>
                  <a:ext cx="175" cy="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00" name="Oval 8352"/>
                <p:cNvSpPr>
                  <a:spLocks noChangeAspect="1" noChangeArrowheads="1"/>
                </p:cNvSpPr>
                <p:nvPr/>
              </p:nvSpPr>
              <p:spPr bwMode="auto">
                <a:xfrm rot="1639883" flipH="1">
                  <a:off x="4548" y="3024"/>
                  <a:ext cx="54" cy="1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3399"/>
                    </a:gs>
                    <a:gs pos="100000">
                      <a:srgbClr val="333399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01" name="Oval 8353"/>
                <p:cNvSpPr>
                  <a:spLocks noChangeAspect="1" noChangeArrowheads="1"/>
                </p:cNvSpPr>
                <p:nvPr/>
              </p:nvSpPr>
              <p:spPr bwMode="auto">
                <a:xfrm rot="1273117" flipH="1">
                  <a:off x="4536" y="2964"/>
                  <a:ext cx="35" cy="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02" name="Oval 8354"/>
                <p:cNvSpPr>
                  <a:spLocks noChangeAspect="1" noChangeArrowheads="1"/>
                </p:cNvSpPr>
                <p:nvPr/>
              </p:nvSpPr>
              <p:spPr bwMode="auto">
                <a:xfrm rot="214766" flipH="1">
                  <a:off x="4689" y="3283"/>
                  <a:ext cx="62" cy="2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BBCFF"/>
                    </a:gs>
                    <a:gs pos="100000">
                      <a:srgbClr val="9BB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03" name="Oval 8355"/>
                <p:cNvSpPr>
                  <a:spLocks noChangeAspect="1" noChangeArrowheads="1"/>
                </p:cNvSpPr>
                <p:nvPr/>
              </p:nvSpPr>
              <p:spPr bwMode="auto">
                <a:xfrm rot="2356961" flipH="1">
                  <a:off x="4540" y="3304"/>
                  <a:ext cx="55" cy="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1E1E5C"/>
                    </a:gs>
                    <a:gs pos="100000">
                      <a:srgbClr val="1E1E5C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04" name="Rectangle 8356"/>
                <p:cNvSpPr>
                  <a:spLocks noChangeAspect="1" noChangeArrowheads="1"/>
                </p:cNvSpPr>
                <p:nvPr/>
              </p:nvSpPr>
              <p:spPr bwMode="auto">
                <a:xfrm>
                  <a:off x="4357" y="2986"/>
                  <a:ext cx="210" cy="114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rgbClr val="FFFF00"/>
                      </a:solidFill>
                      <a:ea typeface="Arial" charset="0"/>
                      <a:cs typeface="Arial" charset="0"/>
                    </a:rPr>
                    <a:t>SRC</a:t>
                  </a:r>
                </a:p>
              </p:txBody>
            </p:sp>
          </p:grpSp>
        </p:grpSp>
        <p:sp>
          <p:nvSpPr>
            <p:cNvPr id="10405" name="Oval 8357"/>
            <p:cNvSpPr>
              <a:spLocks noChangeAspect="1" noChangeArrowheads="1"/>
            </p:cNvSpPr>
            <p:nvPr/>
          </p:nvSpPr>
          <p:spPr bwMode="auto">
            <a:xfrm flipH="1">
              <a:off x="4315" y="985"/>
              <a:ext cx="184" cy="105"/>
            </a:xfrm>
            <a:prstGeom prst="ellipse">
              <a:avLst/>
            </a:prstGeom>
            <a:gradFill rotWithShape="1">
              <a:gsLst>
                <a:gs pos="0">
                  <a:srgbClr val="66FF66"/>
                </a:gs>
                <a:gs pos="100000">
                  <a:srgbClr val="66FF66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0033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800" b="1">
                  <a:solidFill>
                    <a:srgbClr val="FFFF00"/>
                  </a:solidFill>
                  <a:ea typeface="Arial" charset="0"/>
                  <a:cs typeface="Arial" charset="0"/>
                </a:rPr>
                <a:t>Y</a:t>
              </a:r>
              <a:r>
                <a:rPr lang="en-US" sz="800" b="1">
                  <a:ea typeface="Arial" charset="0"/>
                  <a:cs typeface="Arial" charset="0"/>
                </a:rPr>
                <a:t>419</a:t>
              </a:r>
            </a:p>
          </p:txBody>
        </p:sp>
      </p:grpSp>
      <p:sp>
        <p:nvSpPr>
          <p:cNvPr id="10406" name="Freeform 8358"/>
          <p:cNvSpPr>
            <a:spLocks/>
          </p:cNvSpPr>
          <p:nvPr/>
        </p:nvSpPr>
        <p:spPr bwMode="auto">
          <a:xfrm>
            <a:off x="4929188" y="1193800"/>
            <a:ext cx="1797050" cy="457200"/>
          </a:xfrm>
          <a:custGeom>
            <a:avLst/>
            <a:gdLst/>
            <a:ahLst/>
            <a:cxnLst>
              <a:cxn ang="0">
                <a:pos x="1132" y="218"/>
              </a:cxn>
              <a:cxn ang="0">
                <a:pos x="0" y="45"/>
              </a:cxn>
            </a:cxnLst>
            <a:rect l="0" t="0" r="r" b="b"/>
            <a:pathLst>
              <a:path w="1132" h="288">
                <a:moveTo>
                  <a:pt x="1132" y="218"/>
                </a:moveTo>
                <a:cubicBezTo>
                  <a:pt x="857" y="288"/>
                  <a:pt x="294" y="0"/>
                  <a:pt x="0" y="4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36" name="Group 8359"/>
          <p:cNvGrpSpPr>
            <a:grpSpLocks/>
          </p:cNvGrpSpPr>
          <p:nvPr/>
        </p:nvGrpSpPr>
        <p:grpSpPr bwMode="auto">
          <a:xfrm>
            <a:off x="6970713" y="193675"/>
            <a:ext cx="1898650" cy="458788"/>
            <a:chOff x="4521" y="0"/>
            <a:chExt cx="1196" cy="289"/>
          </a:xfrm>
        </p:grpSpPr>
        <p:grpSp>
          <p:nvGrpSpPr>
            <p:cNvPr id="7437" name="Group 8360"/>
            <p:cNvGrpSpPr>
              <a:grpSpLocks/>
            </p:cNvGrpSpPr>
            <p:nvPr/>
          </p:nvGrpSpPr>
          <p:grpSpPr bwMode="auto">
            <a:xfrm>
              <a:off x="4521" y="0"/>
              <a:ext cx="1189" cy="135"/>
              <a:chOff x="0" y="695"/>
              <a:chExt cx="1189" cy="135"/>
            </a:xfrm>
          </p:grpSpPr>
          <p:sp>
            <p:nvSpPr>
              <p:cNvPr id="10409" name="Text Box 8361"/>
              <p:cNvSpPr txBox="1">
                <a:spLocks noChangeArrowheads="1"/>
              </p:cNvSpPr>
              <p:nvPr/>
            </p:nvSpPr>
            <p:spPr bwMode="auto">
              <a:xfrm>
                <a:off x="0" y="695"/>
                <a:ext cx="946" cy="135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800" b="1">
                    <a:ea typeface="Arial" charset="0"/>
                    <a:cs typeface="Arial" charset="0"/>
                  </a:rPr>
                  <a:t>Activating phosphorylation</a:t>
                </a:r>
              </a:p>
            </p:txBody>
          </p:sp>
          <p:sp>
            <p:nvSpPr>
              <p:cNvPr id="10410" name="Oval 8362"/>
              <p:cNvSpPr>
                <a:spLocks noChangeAspect="1" noChangeArrowheads="1"/>
              </p:cNvSpPr>
              <p:nvPr/>
            </p:nvSpPr>
            <p:spPr bwMode="auto">
              <a:xfrm flipH="1">
                <a:off x="983" y="707"/>
                <a:ext cx="206" cy="110"/>
              </a:xfrm>
              <a:prstGeom prst="ellipse">
                <a:avLst/>
              </a:prstGeom>
              <a:gradFill rotWithShape="1">
                <a:gsLst>
                  <a:gs pos="0">
                    <a:srgbClr val="66FF66"/>
                  </a:gs>
                  <a:gs pos="100000">
                    <a:srgbClr val="66FF66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900" b="1">
                    <a:solidFill>
                      <a:srgbClr val="FFFF00"/>
                    </a:solidFill>
                    <a:ea typeface="Arial" charset="0"/>
                    <a:cs typeface="Arial" charset="0"/>
                  </a:rPr>
                  <a:t>Y</a:t>
                </a:r>
                <a:r>
                  <a:rPr lang="en-US" sz="900" b="1">
                    <a:ea typeface="Arial" charset="0"/>
                    <a:cs typeface="Arial" charset="0"/>
                  </a:rPr>
                  <a:t>341</a:t>
                </a:r>
              </a:p>
            </p:txBody>
          </p:sp>
        </p:grpSp>
        <p:grpSp>
          <p:nvGrpSpPr>
            <p:cNvPr id="7444" name="Group 8363"/>
            <p:cNvGrpSpPr>
              <a:grpSpLocks/>
            </p:cNvGrpSpPr>
            <p:nvPr/>
          </p:nvGrpSpPr>
          <p:grpSpPr bwMode="auto">
            <a:xfrm>
              <a:off x="4521" y="154"/>
              <a:ext cx="1196" cy="135"/>
              <a:chOff x="0" y="831"/>
              <a:chExt cx="1196" cy="135"/>
            </a:xfrm>
          </p:grpSpPr>
          <p:sp>
            <p:nvSpPr>
              <p:cNvPr id="10412" name="Text Box 8364"/>
              <p:cNvSpPr txBox="1">
                <a:spLocks noChangeArrowheads="1"/>
              </p:cNvSpPr>
              <p:nvPr/>
            </p:nvSpPr>
            <p:spPr bwMode="auto">
              <a:xfrm>
                <a:off x="0" y="831"/>
                <a:ext cx="924" cy="135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800" b="1">
                    <a:ea typeface="Arial" charset="0"/>
                    <a:cs typeface="Arial" charset="0"/>
                  </a:rPr>
                  <a:t>Inhibiting phosphorylation</a:t>
                </a:r>
              </a:p>
            </p:txBody>
          </p:sp>
          <p:sp>
            <p:nvSpPr>
              <p:cNvPr id="10413" name="Oval 8365"/>
              <p:cNvSpPr>
                <a:spLocks noChangeAspect="1" noChangeArrowheads="1"/>
              </p:cNvSpPr>
              <p:nvPr/>
            </p:nvSpPr>
            <p:spPr bwMode="auto">
              <a:xfrm>
                <a:off x="983" y="843"/>
                <a:ext cx="213" cy="114"/>
              </a:xfrm>
              <a:prstGeom prst="ellipse">
                <a:avLst/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740016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900" b="1">
                    <a:solidFill>
                      <a:srgbClr val="FFFFCC"/>
                    </a:solidFill>
                    <a:ea typeface="Arial" charset="0"/>
                    <a:cs typeface="Arial" charset="0"/>
                  </a:rPr>
                  <a:t>S</a:t>
                </a:r>
                <a:r>
                  <a:rPr lang="en-US" sz="900" b="1">
                    <a:solidFill>
                      <a:srgbClr val="4D0808"/>
                    </a:solidFill>
                    <a:ea typeface="Arial" charset="0"/>
                    <a:cs typeface="Arial" charset="0"/>
                  </a:rPr>
                  <a:t>259</a:t>
                </a:r>
              </a:p>
            </p:txBody>
          </p:sp>
        </p:grpSp>
      </p:grpSp>
      <p:grpSp>
        <p:nvGrpSpPr>
          <p:cNvPr id="7452" name="Group 8369"/>
          <p:cNvGrpSpPr>
            <a:grpSpLocks/>
          </p:cNvGrpSpPr>
          <p:nvPr/>
        </p:nvGrpSpPr>
        <p:grpSpPr bwMode="auto">
          <a:xfrm>
            <a:off x="2462213" y="412750"/>
            <a:ext cx="476250" cy="1019175"/>
            <a:chOff x="410" y="222"/>
            <a:chExt cx="300" cy="642"/>
          </a:xfrm>
        </p:grpSpPr>
        <p:sp>
          <p:nvSpPr>
            <p:cNvPr id="10418" name="AutoShape 8370"/>
            <p:cNvSpPr>
              <a:spLocks noChangeArrowheads="1"/>
            </p:cNvSpPr>
            <p:nvPr/>
          </p:nvSpPr>
          <p:spPr bwMode="auto">
            <a:xfrm>
              <a:off x="476" y="396"/>
              <a:ext cx="56" cy="4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5F500">
                    <a:gamma/>
                    <a:shade val="46275"/>
                    <a:invGamma/>
                  </a:srgbClr>
                </a:gs>
                <a:gs pos="50000">
                  <a:srgbClr val="F5F500"/>
                </a:gs>
                <a:gs pos="100000">
                  <a:srgbClr val="F5F5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9" name="AutoShape 8371"/>
            <p:cNvSpPr>
              <a:spLocks noChangeArrowheads="1"/>
            </p:cNvSpPr>
            <p:nvPr/>
          </p:nvSpPr>
          <p:spPr bwMode="auto">
            <a:xfrm>
              <a:off x="577" y="396"/>
              <a:ext cx="56" cy="4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5F500">
                    <a:gamma/>
                    <a:shade val="46275"/>
                    <a:invGamma/>
                  </a:srgbClr>
                </a:gs>
                <a:gs pos="50000">
                  <a:srgbClr val="F5F500"/>
                </a:gs>
                <a:gs pos="100000">
                  <a:srgbClr val="F5F5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0" name="Oval 8372"/>
            <p:cNvSpPr>
              <a:spLocks noChangeArrowheads="1"/>
            </p:cNvSpPr>
            <p:nvPr/>
          </p:nvSpPr>
          <p:spPr bwMode="auto">
            <a:xfrm>
              <a:off x="410" y="222"/>
              <a:ext cx="300" cy="198"/>
            </a:xfrm>
            <a:prstGeom prst="ellipse">
              <a:avLst/>
            </a:prstGeom>
            <a:gradFill rotWithShape="1">
              <a:gsLst>
                <a:gs pos="0">
                  <a:srgbClr val="8AB800">
                    <a:gamma/>
                    <a:shade val="46275"/>
                    <a:invGamma/>
                  </a:srgbClr>
                </a:gs>
                <a:gs pos="50000">
                  <a:srgbClr val="8AB800"/>
                </a:gs>
                <a:gs pos="100000">
                  <a:srgbClr val="8AB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000" b="1">
                  <a:solidFill>
                    <a:srgbClr val="FFFF00"/>
                  </a:solidFill>
                  <a:ea typeface="Arial" charset="0"/>
                  <a:cs typeface="Arial" charset="0"/>
                  <a:sym typeface="Symbol" charset="2"/>
                </a:rPr>
                <a:t>GF</a:t>
              </a:r>
            </a:p>
          </p:txBody>
        </p:sp>
      </p:grpSp>
      <p:sp>
        <p:nvSpPr>
          <p:cNvPr id="10421" name="Freeform 8373"/>
          <p:cNvSpPr>
            <a:spLocks/>
          </p:cNvSpPr>
          <p:nvPr/>
        </p:nvSpPr>
        <p:spPr bwMode="auto">
          <a:xfrm>
            <a:off x="2862263" y="858838"/>
            <a:ext cx="719137" cy="620712"/>
          </a:xfrm>
          <a:custGeom>
            <a:avLst/>
            <a:gdLst/>
            <a:ahLst/>
            <a:cxnLst>
              <a:cxn ang="0">
                <a:pos x="0" y="171"/>
              </a:cxn>
              <a:cxn ang="0">
                <a:pos x="410" y="123"/>
              </a:cxn>
            </a:cxnLst>
            <a:rect l="0" t="0" r="r" b="b"/>
            <a:pathLst>
              <a:path w="410" h="391">
                <a:moveTo>
                  <a:pt x="0" y="171"/>
                </a:moveTo>
                <a:cubicBezTo>
                  <a:pt x="303" y="391"/>
                  <a:pt x="200" y="0"/>
                  <a:pt x="410" y="123"/>
                </a:cubicBezTo>
              </a:path>
            </a:pathLst>
          </a:custGeom>
          <a:noFill/>
          <a:ln w="28575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22" name="Freeform 8374"/>
          <p:cNvSpPr>
            <a:spLocks/>
          </p:cNvSpPr>
          <p:nvPr/>
        </p:nvSpPr>
        <p:spPr bwMode="auto">
          <a:xfrm>
            <a:off x="3187700" y="1690688"/>
            <a:ext cx="903288" cy="488950"/>
          </a:xfrm>
          <a:custGeom>
            <a:avLst/>
            <a:gdLst/>
            <a:ahLst/>
            <a:cxnLst>
              <a:cxn ang="0">
                <a:pos x="809" y="0"/>
              </a:cxn>
              <a:cxn ang="0">
                <a:pos x="127" y="74"/>
              </a:cxn>
              <a:cxn ang="0">
                <a:pos x="47" y="308"/>
              </a:cxn>
            </a:cxnLst>
            <a:rect l="0" t="0" r="r" b="b"/>
            <a:pathLst>
              <a:path w="809" h="308">
                <a:moveTo>
                  <a:pt x="809" y="0"/>
                </a:moveTo>
                <a:cubicBezTo>
                  <a:pt x="708" y="38"/>
                  <a:pt x="254" y="23"/>
                  <a:pt x="127" y="74"/>
                </a:cubicBezTo>
                <a:cubicBezTo>
                  <a:pt x="0" y="125"/>
                  <a:pt x="64" y="259"/>
                  <a:pt x="47" y="308"/>
                </a:cubicBezTo>
              </a:path>
            </a:pathLst>
          </a:custGeom>
          <a:noFill/>
          <a:ln w="76200" cap="flat" cmpd="sng">
            <a:pattFill prst="narVert">
              <a:fgClr>
                <a:srgbClr val="777777"/>
              </a:fgClr>
              <a:bgClr>
                <a:srgbClr val="F3FFD1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23" name="Oval 8375"/>
          <p:cNvSpPr>
            <a:spLocks noChangeAspect="1" noChangeArrowheads="1"/>
          </p:cNvSpPr>
          <p:nvPr/>
        </p:nvSpPr>
        <p:spPr bwMode="auto">
          <a:xfrm flipH="1">
            <a:off x="2909888" y="2325688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MEK1/2</a:t>
            </a:r>
          </a:p>
        </p:txBody>
      </p:sp>
      <p:sp>
        <p:nvSpPr>
          <p:cNvPr id="10424" name="Oval 8376"/>
          <p:cNvSpPr>
            <a:spLocks noChangeAspect="1" noChangeArrowheads="1"/>
          </p:cNvSpPr>
          <p:nvPr/>
        </p:nvSpPr>
        <p:spPr bwMode="auto">
          <a:xfrm flipH="1">
            <a:off x="4302125" y="3422650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Erk1/2</a:t>
            </a:r>
          </a:p>
        </p:txBody>
      </p:sp>
      <p:sp>
        <p:nvSpPr>
          <p:cNvPr id="10425" name="Freeform 8377"/>
          <p:cNvSpPr>
            <a:spLocks/>
          </p:cNvSpPr>
          <p:nvPr/>
        </p:nvSpPr>
        <p:spPr bwMode="auto">
          <a:xfrm>
            <a:off x="3662363" y="2566988"/>
            <a:ext cx="1060450" cy="744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63" y="74"/>
              </a:cxn>
              <a:cxn ang="0">
                <a:pos x="628" y="469"/>
              </a:cxn>
            </a:cxnLst>
            <a:rect l="0" t="0" r="r" b="b"/>
            <a:pathLst>
              <a:path w="668" h="469">
                <a:moveTo>
                  <a:pt x="0" y="0"/>
                </a:moveTo>
                <a:cubicBezTo>
                  <a:pt x="83" y="38"/>
                  <a:pt x="458" y="23"/>
                  <a:pt x="563" y="74"/>
                </a:cubicBezTo>
                <a:cubicBezTo>
                  <a:pt x="668" y="152"/>
                  <a:pt x="614" y="420"/>
                  <a:pt x="628" y="469"/>
                </a:cubicBezTo>
              </a:path>
            </a:pathLst>
          </a:custGeom>
          <a:noFill/>
          <a:ln w="76200" cap="flat" cmpd="sng">
            <a:pattFill prst="narVert">
              <a:fgClr>
                <a:srgbClr val="777777"/>
              </a:fgClr>
              <a:bgClr>
                <a:srgbClr val="F3FFD1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26" name="Oval 8378"/>
          <p:cNvSpPr>
            <a:spLocks noChangeAspect="1" noChangeArrowheads="1"/>
          </p:cNvSpPr>
          <p:nvPr/>
        </p:nvSpPr>
        <p:spPr bwMode="auto">
          <a:xfrm flipH="1">
            <a:off x="2979738" y="2228850"/>
            <a:ext cx="249237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217</a:t>
            </a:r>
          </a:p>
        </p:txBody>
      </p:sp>
      <p:sp>
        <p:nvSpPr>
          <p:cNvPr id="10427" name="Oval 8379"/>
          <p:cNvSpPr>
            <a:spLocks noChangeAspect="1" noChangeArrowheads="1"/>
          </p:cNvSpPr>
          <p:nvPr/>
        </p:nvSpPr>
        <p:spPr bwMode="auto">
          <a:xfrm flipH="1">
            <a:off x="3281363" y="2236788"/>
            <a:ext cx="249237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221</a:t>
            </a:r>
          </a:p>
        </p:txBody>
      </p:sp>
      <p:sp>
        <p:nvSpPr>
          <p:cNvPr id="10428" name="Oval 8380"/>
          <p:cNvSpPr>
            <a:spLocks noChangeAspect="1" noChangeArrowheads="1"/>
          </p:cNvSpPr>
          <p:nvPr/>
        </p:nvSpPr>
        <p:spPr bwMode="auto">
          <a:xfrm flipH="1">
            <a:off x="4327525" y="3333750"/>
            <a:ext cx="249238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202</a:t>
            </a:r>
          </a:p>
        </p:txBody>
      </p:sp>
      <p:sp>
        <p:nvSpPr>
          <p:cNvPr id="10429" name="Oval 8381"/>
          <p:cNvSpPr>
            <a:spLocks noChangeAspect="1" noChangeArrowheads="1"/>
          </p:cNvSpPr>
          <p:nvPr/>
        </p:nvSpPr>
        <p:spPr bwMode="auto">
          <a:xfrm flipH="1">
            <a:off x="4665663" y="3333750"/>
            <a:ext cx="249237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204</a:t>
            </a:r>
          </a:p>
        </p:txBody>
      </p:sp>
      <p:sp>
        <p:nvSpPr>
          <p:cNvPr id="10430" name="Oval 8382"/>
          <p:cNvSpPr>
            <a:spLocks noChangeAspect="1" noChangeArrowheads="1"/>
          </p:cNvSpPr>
          <p:nvPr/>
        </p:nvSpPr>
        <p:spPr bwMode="auto">
          <a:xfrm>
            <a:off x="4202113" y="1895475"/>
            <a:ext cx="238125" cy="1349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66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642</a:t>
            </a:r>
          </a:p>
        </p:txBody>
      </p:sp>
      <p:sp>
        <p:nvSpPr>
          <p:cNvPr id="10431" name="Oval 8383"/>
          <p:cNvSpPr>
            <a:spLocks noChangeAspect="1" noChangeArrowheads="1"/>
          </p:cNvSpPr>
          <p:nvPr/>
        </p:nvSpPr>
        <p:spPr bwMode="auto">
          <a:xfrm>
            <a:off x="3657600" y="1511300"/>
            <a:ext cx="238125" cy="1349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43</a:t>
            </a:r>
          </a:p>
        </p:txBody>
      </p:sp>
      <p:sp>
        <p:nvSpPr>
          <p:cNvPr id="10432" name="Oval 8384"/>
          <p:cNvSpPr>
            <a:spLocks noChangeAspect="1" noChangeArrowheads="1"/>
          </p:cNvSpPr>
          <p:nvPr/>
        </p:nvSpPr>
        <p:spPr bwMode="auto">
          <a:xfrm>
            <a:off x="3490913" y="1455738"/>
            <a:ext cx="238125" cy="1349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29</a:t>
            </a:r>
          </a:p>
        </p:txBody>
      </p:sp>
      <p:sp>
        <p:nvSpPr>
          <p:cNvPr id="10433" name="Freeform 8385"/>
          <p:cNvSpPr>
            <a:spLocks/>
          </p:cNvSpPr>
          <p:nvPr/>
        </p:nvSpPr>
        <p:spPr bwMode="auto">
          <a:xfrm>
            <a:off x="4349750" y="2057400"/>
            <a:ext cx="1071563" cy="1477963"/>
          </a:xfrm>
          <a:custGeom>
            <a:avLst/>
            <a:gdLst/>
            <a:ahLst/>
            <a:cxnLst>
              <a:cxn ang="0">
                <a:pos x="403" y="931"/>
              </a:cxn>
              <a:cxn ang="0">
                <a:pos x="608" y="400"/>
              </a:cxn>
              <a:cxn ang="0">
                <a:pos x="0" y="0"/>
              </a:cxn>
            </a:cxnLst>
            <a:rect l="0" t="0" r="r" b="b"/>
            <a:pathLst>
              <a:path w="675" h="931">
                <a:moveTo>
                  <a:pt x="403" y="931"/>
                </a:moveTo>
                <a:cubicBezTo>
                  <a:pt x="570" y="829"/>
                  <a:pt x="675" y="555"/>
                  <a:pt x="608" y="400"/>
                </a:cubicBezTo>
                <a:cubicBezTo>
                  <a:pt x="541" y="245"/>
                  <a:pt x="67" y="134"/>
                  <a:pt x="0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34" name="Freeform 8386"/>
          <p:cNvSpPr>
            <a:spLocks/>
          </p:cNvSpPr>
          <p:nvPr/>
        </p:nvSpPr>
        <p:spPr bwMode="auto">
          <a:xfrm>
            <a:off x="3446463" y="1630363"/>
            <a:ext cx="1922462" cy="1870075"/>
          </a:xfrm>
          <a:custGeom>
            <a:avLst/>
            <a:gdLst/>
            <a:ahLst/>
            <a:cxnLst>
              <a:cxn ang="0">
                <a:pos x="956" y="1178"/>
              </a:cxn>
              <a:cxn ang="0">
                <a:pos x="1078" y="662"/>
              </a:cxn>
              <a:cxn ang="0">
                <a:pos x="159" y="352"/>
              </a:cxn>
              <a:cxn ang="0">
                <a:pos x="121" y="0"/>
              </a:cxn>
            </a:cxnLst>
            <a:rect l="0" t="0" r="r" b="b"/>
            <a:pathLst>
              <a:path w="1211" h="1178">
                <a:moveTo>
                  <a:pt x="956" y="1178"/>
                </a:moveTo>
                <a:cubicBezTo>
                  <a:pt x="1094" y="1069"/>
                  <a:pt x="1211" y="800"/>
                  <a:pt x="1078" y="662"/>
                </a:cubicBezTo>
                <a:cubicBezTo>
                  <a:pt x="945" y="524"/>
                  <a:pt x="318" y="462"/>
                  <a:pt x="159" y="352"/>
                </a:cubicBezTo>
                <a:cubicBezTo>
                  <a:pt x="0" y="242"/>
                  <a:pt x="129" y="73"/>
                  <a:pt x="121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53" name="Group 8387"/>
          <p:cNvGrpSpPr>
            <a:grpSpLocks/>
          </p:cNvGrpSpPr>
          <p:nvPr/>
        </p:nvGrpSpPr>
        <p:grpSpPr bwMode="auto">
          <a:xfrm>
            <a:off x="1368425" y="3452813"/>
            <a:ext cx="1004888" cy="538162"/>
            <a:chOff x="3442" y="3390"/>
            <a:chExt cx="633" cy="339"/>
          </a:xfrm>
        </p:grpSpPr>
        <p:sp>
          <p:nvSpPr>
            <p:cNvPr id="10436" name="Freeform 8388"/>
            <p:cNvSpPr>
              <a:spLocks noChangeAspect="1"/>
            </p:cNvSpPr>
            <p:nvPr/>
          </p:nvSpPr>
          <p:spPr bwMode="auto">
            <a:xfrm>
              <a:off x="3442" y="3390"/>
              <a:ext cx="633" cy="339"/>
            </a:xfrm>
            <a:custGeom>
              <a:avLst/>
              <a:gdLst/>
              <a:ahLst/>
              <a:cxnLst>
                <a:cxn ang="0">
                  <a:pos x="376" y="197"/>
                </a:cxn>
                <a:cxn ang="0">
                  <a:pos x="257" y="197"/>
                </a:cxn>
                <a:cxn ang="0">
                  <a:pos x="230" y="315"/>
                </a:cxn>
                <a:cxn ang="0">
                  <a:pos x="53" y="290"/>
                </a:cxn>
                <a:cxn ang="0">
                  <a:pos x="54" y="48"/>
                </a:cxn>
                <a:cxn ang="0">
                  <a:pos x="203" y="9"/>
                </a:cxn>
                <a:cxn ang="0">
                  <a:pos x="239" y="33"/>
                </a:cxn>
                <a:cxn ang="0">
                  <a:pos x="374" y="33"/>
                </a:cxn>
                <a:cxn ang="0">
                  <a:pos x="412" y="5"/>
                </a:cxn>
                <a:cxn ang="0">
                  <a:pos x="579" y="46"/>
                </a:cxn>
                <a:cxn ang="0">
                  <a:pos x="571" y="289"/>
                </a:cxn>
                <a:cxn ang="0">
                  <a:pos x="406" y="306"/>
                </a:cxn>
                <a:cxn ang="0">
                  <a:pos x="376" y="197"/>
                </a:cxn>
              </a:cxnLst>
              <a:rect l="0" t="0" r="r" b="b"/>
              <a:pathLst>
                <a:path w="633" h="339">
                  <a:moveTo>
                    <a:pt x="376" y="197"/>
                  </a:moveTo>
                  <a:cubicBezTo>
                    <a:pt x="363" y="178"/>
                    <a:pt x="272" y="178"/>
                    <a:pt x="257" y="197"/>
                  </a:cubicBezTo>
                  <a:cubicBezTo>
                    <a:pt x="242" y="216"/>
                    <a:pt x="273" y="291"/>
                    <a:pt x="230" y="315"/>
                  </a:cubicBezTo>
                  <a:cubicBezTo>
                    <a:pt x="187" y="339"/>
                    <a:pt x="88" y="332"/>
                    <a:pt x="53" y="290"/>
                  </a:cubicBezTo>
                  <a:cubicBezTo>
                    <a:pt x="18" y="248"/>
                    <a:pt x="0" y="96"/>
                    <a:pt x="54" y="48"/>
                  </a:cubicBezTo>
                  <a:cubicBezTo>
                    <a:pt x="108" y="0"/>
                    <a:pt x="173" y="9"/>
                    <a:pt x="203" y="9"/>
                  </a:cubicBezTo>
                  <a:cubicBezTo>
                    <a:pt x="233" y="9"/>
                    <a:pt x="209" y="30"/>
                    <a:pt x="239" y="33"/>
                  </a:cubicBezTo>
                  <a:cubicBezTo>
                    <a:pt x="267" y="37"/>
                    <a:pt x="345" y="38"/>
                    <a:pt x="374" y="33"/>
                  </a:cubicBezTo>
                  <a:cubicBezTo>
                    <a:pt x="403" y="28"/>
                    <a:pt x="376" y="8"/>
                    <a:pt x="412" y="5"/>
                  </a:cubicBezTo>
                  <a:cubicBezTo>
                    <a:pt x="448" y="2"/>
                    <a:pt x="546" y="5"/>
                    <a:pt x="579" y="46"/>
                  </a:cubicBezTo>
                  <a:cubicBezTo>
                    <a:pt x="633" y="103"/>
                    <a:pt x="602" y="247"/>
                    <a:pt x="571" y="289"/>
                  </a:cubicBezTo>
                  <a:cubicBezTo>
                    <a:pt x="540" y="331"/>
                    <a:pt x="442" y="335"/>
                    <a:pt x="406" y="306"/>
                  </a:cubicBezTo>
                  <a:cubicBezTo>
                    <a:pt x="370" y="277"/>
                    <a:pt x="389" y="216"/>
                    <a:pt x="376" y="197"/>
                  </a:cubicBezTo>
                  <a:close/>
                </a:path>
              </a:pathLst>
            </a:custGeom>
            <a:gradFill rotWithShape="1">
              <a:gsLst>
                <a:gs pos="0">
                  <a:srgbClr val="B7C9D9">
                    <a:gamma/>
                    <a:shade val="0"/>
                    <a:invGamma/>
                  </a:srgbClr>
                </a:gs>
                <a:gs pos="100000">
                  <a:srgbClr val="B7C9D9"/>
                </a:gs>
              </a:gsLst>
              <a:lin ang="5400000" scaled="1"/>
            </a:gradFill>
            <a:ln w="9525" cap="flat" cmpd="sng">
              <a:solidFill>
                <a:srgbClr val="FFC3C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10437" name="Text Box 8389"/>
            <p:cNvSpPr txBox="1">
              <a:spLocks noChangeArrowheads="1"/>
            </p:cNvSpPr>
            <p:nvPr/>
          </p:nvSpPr>
          <p:spPr bwMode="auto">
            <a:xfrm>
              <a:off x="3498" y="3422"/>
              <a:ext cx="49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>
                  <a:solidFill>
                    <a:srgbClr val="FFC3C3"/>
                  </a:solidFill>
                  <a:ea typeface="Arial" charset="0"/>
                  <a:cs typeface="Arial" charset="0"/>
                </a:rPr>
                <a:t>p90</a:t>
              </a:r>
              <a:r>
                <a:rPr lang="en-US" sz="1200" b="1" baseline="30000">
                  <a:solidFill>
                    <a:srgbClr val="FFC3C3"/>
                  </a:solidFill>
                  <a:ea typeface="Arial" charset="0"/>
                  <a:cs typeface="Arial" charset="0"/>
                </a:rPr>
                <a:t>rsk1</a:t>
              </a:r>
              <a:endParaRPr lang="en-US" sz="1200" b="1">
                <a:solidFill>
                  <a:srgbClr val="FFC3C3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438" name="Text Box 8390"/>
            <p:cNvSpPr txBox="1">
              <a:spLocks noChangeArrowheads="1"/>
            </p:cNvSpPr>
            <p:nvPr/>
          </p:nvSpPr>
          <p:spPr bwMode="auto">
            <a:xfrm>
              <a:off x="3459" y="3532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N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  <p:sp>
          <p:nvSpPr>
            <p:cNvPr id="10439" name="Text Box 8391"/>
            <p:cNvSpPr txBox="1">
              <a:spLocks noChangeArrowheads="1"/>
            </p:cNvSpPr>
            <p:nvPr/>
          </p:nvSpPr>
          <p:spPr bwMode="auto">
            <a:xfrm>
              <a:off x="3795" y="3535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C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</p:grpSp>
      <p:sp>
        <p:nvSpPr>
          <p:cNvPr id="10440" name="Oval 8392"/>
          <p:cNvSpPr>
            <a:spLocks noChangeAspect="1" noChangeArrowheads="1"/>
          </p:cNvSpPr>
          <p:nvPr/>
        </p:nvSpPr>
        <p:spPr bwMode="auto">
          <a:xfrm>
            <a:off x="2093913" y="3344863"/>
            <a:ext cx="531812" cy="261937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50000">
                <a:srgbClr val="880100"/>
              </a:gs>
              <a:gs pos="100000">
                <a:schemeClr val="tx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FFFF66"/>
                </a:solidFill>
                <a:ea typeface="Arial" charset="0"/>
                <a:cs typeface="Arial" charset="0"/>
                <a:sym typeface="Symbol" charset="2"/>
              </a:rPr>
              <a:t>PP2C</a:t>
            </a:r>
          </a:p>
        </p:txBody>
      </p:sp>
      <p:sp>
        <p:nvSpPr>
          <p:cNvPr id="10441" name="Oval 8393"/>
          <p:cNvSpPr>
            <a:spLocks noChangeAspect="1" noChangeArrowheads="1"/>
          </p:cNvSpPr>
          <p:nvPr/>
        </p:nvSpPr>
        <p:spPr bwMode="auto">
          <a:xfrm>
            <a:off x="2051050" y="391477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749</a:t>
            </a:r>
          </a:p>
        </p:txBody>
      </p:sp>
      <p:sp>
        <p:nvSpPr>
          <p:cNvPr id="10442" name="Oval 8394"/>
          <p:cNvSpPr>
            <a:spLocks noChangeAspect="1" noChangeArrowheads="1"/>
          </p:cNvSpPr>
          <p:nvPr/>
        </p:nvSpPr>
        <p:spPr bwMode="auto">
          <a:xfrm>
            <a:off x="2097088" y="3265488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315</a:t>
            </a:r>
          </a:p>
        </p:txBody>
      </p:sp>
      <p:sp>
        <p:nvSpPr>
          <p:cNvPr id="10443" name="Oval 8395"/>
          <p:cNvSpPr>
            <a:spLocks noChangeAspect="1" noChangeArrowheads="1"/>
          </p:cNvSpPr>
          <p:nvPr/>
        </p:nvSpPr>
        <p:spPr bwMode="auto">
          <a:xfrm>
            <a:off x="2373313" y="329406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333</a:t>
            </a:r>
          </a:p>
        </p:txBody>
      </p:sp>
      <p:sp>
        <p:nvSpPr>
          <p:cNvPr id="10444" name="Oval 8396"/>
          <p:cNvSpPr>
            <a:spLocks noChangeAspect="1" noChangeArrowheads="1"/>
          </p:cNvSpPr>
          <p:nvPr/>
        </p:nvSpPr>
        <p:spPr bwMode="auto">
          <a:xfrm>
            <a:off x="1384300" y="343852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381</a:t>
            </a:r>
          </a:p>
        </p:txBody>
      </p:sp>
      <p:sp>
        <p:nvSpPr>
          <p:cNvPr id="10445" name="Freeform 8397"/>
          <p:cNvSpPr>
            <a:spLocks/>
          </p:cNvSpPr>
          <p:nvPr/>
        </p:nvSpPr>
        <p:spPr bwMode="auto">
          <a:xfrm>
            <a:off x="1687513" y="3078163"/>
            <a:ext cx="2579687" cy="466725"/>
          </a:xfrm>
          <a:custGeom>
            <a:avLst/>
            <a:gdLst/>
            <a:ahLst/>
            <a:cxnLst>
              <a:cxn ang="0">
                <a:pos x="1625" y="422"/>
              </a:cxn>
              <a:cxn ang="0">
                <a:pos x="640" y="16"/>
              </a:cxn>
              <a:cxn ang="0">
                <a:pos x="0" y="323"/>
              </a:cxn>
            </a:cxnLst>
            <a:rect l="0" t="0" r="r" b="b"/>
            <a:pathLst>
              <a:path w="1625" h="422">
                <a:moveTo>
                  <a:pt x="1625" y="422"/>
                </a:moveTo>
                <a:cubicBezTo>
                  <a:pt x="1268" y="227"/>
                  <a:pt x="911" y="32"/>
                  <a:pt x="640" y="16"/>
                </a:cubicBezTo>
                <a:cubicBezTo>
                  <a:pt x="369" y="0"/>
                  <a:pt x="184" y="161"/>
                  <a:pt x="0" y="323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46" name="Freeform 8398"/>
          <p:cNvSpPr>
            <a:spLocks/>
          </p:cNvSpPr>
          <p:nvPr/>
        </p:nvSpPr>
        <p:spPr bwMode="auto">
          <a:xfrm>
            <a:off x="2332038" y="3152775"/>
            <a:ext cx="1930400" cy="414338"/>
          </a:xfrm>
          <a:custGeom>
            <a:avLst/>
            <a:gdLst/>
            <a:ahLst/>
            <a:cxnLst>
              <a:cxn ang="0">
                <a:pos x="1216" y="322"/>
              </a:cxn>
              <a:cxn ang="0">
                <a:pos x="394" y="34"/>
              </a:cxn>
              <a:cxn ang="0">
                <a:pos x="0" y="120"/>
              </a:cxn>
            </a:cxnLst>
            <a:rect l="0" t="0" r="r" b="b"/>
            <a:pathLst>
              <a:path w="1216" h="322">
                <a:moveTo>
                  <a:pt x="1216" y="322"/>
                </a:moveTo>
                <a:cubicBezTo>
                  <a:pt x="1079" y="274"/>
                  <a:pt x="597" y="68"/>
                  <a:pt x="394" y="34"/>
                </a:cubicBezTo>
                <a:cubicBezTo>
                  <a:pt x="191" y="0"/>
                  <a:pt x="82" y="102"/>
                  <a:pt x="0" y="12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47" name="Oval 8399"/>
          <p:cNvSpPr>
            <a:spLocks noChangeAspect="1" noChangeArrowheads="1"/>
          </p:cNvSpPr>
          <p:nvPr/>
        </p:nvSpPr>
        <p:spPr bwMode="auto">
          <a:xfrm flipH="1">
            <a:off x="4333875" y="4922838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Erk1/2</a:t>
            </a:r>
          </a:p>
        </p:txBody>
      </p:sp>
      <p:sp>
        <p:nvSpPr>
          <p:cNvPr id="10448" name="Oval 8400"/>
          <p:cNvSpPr>
            <a:spLocks noChangeAspect="1" noChangeArrowheads="1"/>
          </p:cNvSpPr>
          <p:nvPr/>
        </p:nvSpPr>
        <p:spPr bwMode="auto">
          <a:xfrm flipH="1">
            <a:off x="4359275" y="4833938"/>
            <a:ext cx="249238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202</a:t>
            </a:r>
          </a:p>
        </p:txBody>
      </p:sp>
      <p:sp>
        <p:nvSpPr>
          <p:cNvPr id="10449" name="Oval 8401"/>
          <p:cNvSpPr>
            <a:spLocks noChangeAspect="1" noChangeArrowheads="1"/>
          </p:cNvSpPr>
          <p:nvPr/>
        </p:nvSpPr>
        <p:spPr bwMode="auto">
          <a:xfrm flipH="1">
            <a:off x="4759325" y="4829175"/>
            <a:ext cx="249238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99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204</a:t>
            </a:r>
          </a:p>
        </p:txBody>
      </p:sp>
      <p:grpSp>
        <p:nvGrpSpPr>
          <p:cNvPr id="7460" name="Group 8402"/>
          <p:cNvGrpSpPr>
            <a:grpSpLocks/>
          </p:cNvGrpSpPr>
          <p:nvPr/>
        </p:nvGrpSpPr>
        <p:grpSpPr bwMode="auto">
          <a:xfrm>
            <a:off x="1389063" y="4856163"/>
            <a:ext cx="1004887" cy="538162"/>
            <a:chOff x="3442" y="3390"/>
            <a:chExt cx="633" cy="339"/>
          </a:xfrm>
        </p:grpSpPr>
        <p:sp>
          <p:nvSpPr>
            <p:cNvPr id="10451" name="Freeform 8403"/>
            <p:cNvSpPr>
              <a:spLocks noChangeAspect="1"/>
            </p:cNvSpPr>
            <p:nvPr/>
          </p:nvSpPr>
          <p:spPr bwMode="auto">
            <a:xfrm>
              <a:off x="3442" y="3390"/>
              <a:ext cx="633" cy="339"/>
            </a:xfrm>
            <a:custGeom>
              <a:avLst/>
              <a:gdLst/>
              <a:ahLst/>
              <a:cxnLst>
                <a:cxn ang="0">
                  <a:pos x="376" y="197"/>
                </a:cxn>
                <a:cxn ang="0">
                  <a:pos x="257" y="197"/>
                </a:cxn>
                <a:cxn ang="0">
                  <a:pos x="230" y="315"/>
                </a:cxn>
                <a:cxn ang="0">
                  <a:pos x="53" y="290"/>
                </a:cxn>
                <a:cxn ang="0">
                  <a:pos x="54" y="48"/>
                </a:cxn>
                <a:cxn ang="0">
                  <a:pos x="203" y="9"/>
                </a:cxn>
                <a:cxn ang="0">
                  <a:pos x="239" y="33"/>
                </a:cxn>
                <a:cxn ang="0">
                  <a:pos x="374" y="33"/>
                </a:cxn>
                <a:cxn ang="0">
                  <a:pos x="412" y="5"/>
                </a:cxn>
                <a:cxn ang="0">
                  <a:pos x="579" y="46"/>
                </a:cxn>
                <a:cxn ang="0">
                  <a:pos x="571" y="289"/>
                </a:cxn>
                <a:cxn ang="0">
                  <a:pos x="406" y="306"/>
                </a:cxn>
                <a:cxn ang="0">
                  <a:pos x="376" y="197"/>
                </a:cxn>
              </a:cxnLst>
              <a:rect l="0" t="0" r="r" b="b"/>
              <a:pathLst>
                <a:path w="633" h="339">
                  <a:moveTo>
                    <a:pt x="376" y="197"/>
                  </a:moveTo>
                  <a:cubicBezTo>
                    <a:pt x="363" y="178"/>
                    <a:pt x="272" y="178"/>
                    <a:pt x="257" y="197"/>
                  </a:cubicBezTo>
                  <a:cubicBezTo>
                    <a:pt x="242" y="216"/>
                    <a:pt x="273" y="291"/>
                    <a:pt x="230" y="315"/>
                  </a:cubicBezTo>
                  <a:cubicBezTo>
                    <a:pt x="187" y="339"/>
                    <a:pt x="88" y="332"/>
                    <a:pt x="53" y="290"/>
                  </a:cubicBezTo>
                  <a:cubicBezTo>
                    <a:pt x="18" y="248"/>
                    <a:pt x="0" y="96"/>
                    <a:pt x="54" y="48"/>
                  </a:cubicBezTo>
                  <a:cubicBezTo>
                    <a:pt x="108" y="0"/>
                    <a:pt x="173" y="9"/>
                    <a:pt x="203" y="9"/>
                  </a:cubicBezTo>
                  <a:cubicBezTo>
                    <a:pt x="233" y="9"/>
                    <a:pt x="209" y="30"/>
                    <a:pt x="239" y="33"/>
                  </a:cubicBezTo>
                  <a:cubicBezTo>
                    <a:pt x="267" y="37"/>
                    <a:pt x="345" y="38"/>
                    <a:pt x="374" y="33"/>
                  </a:cubicBezTo>
                  <a:cubicBezTo>
                    <a:pt x="403" y="28"/>
                    <a:pt x="376" y="8"/>
                    <a:pt x="412" y="5"/>
                  </a:cubicBezTo>
                  <a:cubicBezTo>
                    <a:pt x="448" y="2"/>
                    <a:pt x="546" y="5"/>
                    <a:pt x="579" y="46"/>
                  </a:cubicBezTo>
                  <a:cubicBezTo>
                    <a:pt x="633" y="103"/>
                    <a:pt x="602" y="247"/>
                    <a:pt x="571" y="289"/>
                  </a:cubicBezTo>
                  <a:cubicBezTo>
                    <a:pt x="540" y="331"/>
                    <a:pt x="442" y="335"/>
                    <a:pt x="406" y="306"/>
                  </a:cubicBezTo>
                  <a:cubicBezTo>
                    <a:pt x="370" y="277"/>
                    <a:pt x="389" y="216"/>
                    <a:pt x="376" y="197"/>
                  </a:cubicBezTo>
                  <a:close/>
                </a:path>
              </a:pathLst>
            </a:custGeom>
            <a:gradFill rotWithShape="1">
              <a:gsLst>
                <a:gs pos="0">
                  <a:srgbClr val="B7C9D9">
                    <a:gamma/>
                    <a:shade val="0"/>
                    <a:invGamma/>
                  </a:srgbClr>
                </a:gs>
                <a:gs pos="100000">
                  <a:srgbClr val="B7C9D9"/>
                </a:gs>
              </a:gsLst>
              <a:lin ang="5400000" scaled="1"/>
            </a:gradFill>
            <a:ln w="9525" cap="flat" cmpd="sng">
              <a:solidFill>
                <a:srgbClr val="FFC3C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10452" name="Text Box 8404"/>
            <p:cNvSpPr txBox="1">
              <a:spLocks noChangeArrowheads="1"/>
            </p:cNvSpPr>
            <p:nvPr/>
          </p:nvSpPr>
          <p:spPr bwMode="auto">
            <a:xfrm>
              <a:off x="3498" y="3422"/>
              <a:ext cx="49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>
                  <a:solidFill>
                    <a:srgbClr val="FFC3C3"/>
                  </a:solidFill>
                  <a:ea typeface="Arial" charset="0"/>
                  <a:cs typeface="Arial" charset="0"/>
                </a:rPr>
                <a:t>p90</a:t>
              </a:r>
              <a:r>
                <a:rPr lang="en-US" sz="1200" b="1" baseline="30000">
                  <a:solidFill>
                    <a:srgbClr val="FFC3C3"/>
                  </a:solidFill>
                  <a:ea typeface="Arial" charset="0"/>
                  <a:cs typeface="Arial" charset="0"/>
                </a:rPr>
                <a:t>rsk1</a:t>
              </a:r>
              <a:endParaRPr lang="en-US" sz="1200" b="1">
                <a:solidFill>
                  <a:srgbClr val="FFC3C3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453" name="Text Box 8405"/>
            <p:cNvSpPr txBox="1">
              <a:spLocks noChangeArrowheads="1"/>
            </p:cNvSpPr>
            <p:nvPr/>
          </p:nvSpPr>
          <p:spPr bwMode="auto">
            <a:xfrm>
              <a:off x="3459" y="3532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N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  <p:sp>
          <p:nvSpPr>
            <p:cNvPr id="10454" name="Text Box 8406"/>
            <p:cNvSpPr txBox="1">
              <a:spLocks noChangeArrowheads="1"/>
            </p:cNvSpPr>
            <p:nvPr/>
          </p:nvSpPr>
          <p:spPr bwMode="auto">
            <a:xfrm>
              <a:off x="3795" y="3535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C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</p:grpSp>
      <p:sp>
        <p:nvSpPr>
          <p:cNvPr id="10455" name="Oval 8407"/>
          <p:cNvSpPr>
            <a:spLocks noChangeAspect="1" noChangeArrowheads="1"/>
          </p:cNvSpPr>
          <p:nvPr/>
        </p:nvSpPr>
        <p:spPr bwMode="auto">
          <a:xfrm>
            <a:off x="2114550" y="4748213"/>
            <a:ext cx="531813" cy="261937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50000">
                <a:srgbClr val="880100"/>
              </a:gs>
              <a:gs pos="100000">
                <a:schemeClr val="tx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FFFF66"/>
                </a:solidFill>
                <a:ea typeface="Arial" charset="0"/>
                <a:cs typeface="Arial" charset="0"/>
                <a:sym typeface="Symbol" charset="2"/>
              </a:rPr>
              <a:t>PP2C</a:t>
            </a:r>
          </a:p>
        </p:txBody>
      </p:sp>
      <p:sp>
        <p:nvSpPr>
          <p:cNvPr id="10456" name="Oval 8408"/>
          <p:cNvSpPr>
            <a:spLocks noChangeAspect="1" noChangeArrowheads="1"/>
          </p:cNvSpPr>
          <p:nvPr/>
        </p:nvSpPr>
        <p:spPr bwMode="auto">
          <a:xfrm>
            <a:off x="2071688" y="531812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749</a:t>
            </a:r>
          </a:p>
        </p:txBody>
      </p:sp>
      <p:sp>
        <p:nvSpPr>
          <p:cNvPr id="10457" name="Oval 8409"/>
          <p:cNvSpPr>
            <a:spLocks noChangeAspect="1" noChangeArrowheads="1"/>
          </p:cNvSpPr>
          <p:nvPr/>
        </p:nvSpPr>
        <p:spPr bwMode="auto">
          <a:xfrm>
            <a:off x="2117725" y="4668838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315</a:t>
            </a:r>
          </a:p>
        </p:txBody>
      </p:sp>
      <p:sp>
        <p:nvSpPr>
          <p:cNvPr id="10458" name="Oval 8410"/>
          <p:cNvSpPr>
            <a:spLocks noChangeAspect="1" noChangeArrowheads="1"/>
          </p:cNvSpPr>
          <p:nvPr/>
        </p:nvSpPr>
        <p:spPr bwMode="auto">
          <a:xfrm>
            <a:off x="2393950" y="469741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333</a:t>
            </a:r>
          </a:p>
        </p:txBody>
      </p:sp>
      <p:sp>
        <p:nvSpPr>
          <p:cNvPr id="10459" name="Oval 8411"/>
          <p:cNvSpPr>
            <a:spLocks noChangeAspect="1" noChangeArrowheads="1"/>
          </p:cNvSpPr>
          <p:nvPr/>
        </p:nvSpPr>
        <p:spPr bwMode="auto">
          <a:xfrm>
            <a:off x="1404938" y="484187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381</a:t>
            </a:r>
          </a:p>
        </p:txBody>
      </p:sp>
      <p:sp>
        <p:nvSpPr>
          <p:cNvPr id="10460" name="Line 8412"/>
          <p:cNvSpPr>
            <a:spLocks noChangeShapeType="1"/>
          </p:cNvSpPr>
          <p:nvPr/>
        </p:nvSpPr>
        <p:spPr bwMode="auto">
          <a:xfrm>
            <a:off x="1895475" y="4083050"/>
            <a:ext cx="0" cy="727075"/>
          </a:xfrm>
          <a:prstGeom prst="line">
            <a:avLst/>
          </a:prstGeom>
          <a:noFill/>
          <a:ln w="76200">
            <a:pattFill prst="narVert">
              <a:fgClr>
                <a:srgbClr val="777777"/>
              </a:fgClr>
              <a:bgClr>
                <a:srgbClr val="F3FFD1"/>
              </a:bgClr>
            </a:patt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61" name="Line 8413"/>
          <p:cNvSpPr>
            <a:spLocks noChangeShapeType="1"/>
          </p:cNvSpPr>
          <p:nvPr/>
        </p:nvSpPr>
        <p:spPr bwMode="auto">
          <a:xfrm>
            <a:off x="4684713" y="4094163"/>
            <a:ext cx="0" cy="711200"/>
          </a:xfrm>
          <a:prstGeom prst="line">
            <a:avLst/>
          </a:prstGeom>
          <a:noFill/>
          <a:ln w="76200">
            <a:pattFill prst="narVert">
              <a:fgClr>
                <a:srgbClr val="777777"/>
              </a:fgClr>
              <a:bgClr>
                <a:srgbClr val="F3FFD1"/>
              </a:bgClr>
            </a:patt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68" name="Group 8414"/>
          <p:cNvGrpSpPr>
            <a:grpSpLocks/>
          </p:cNvGrpSpPr>
          <p:nvPr/>
        </p:nvGrpSpPr>
        <p:grpSpPr bwMode="auto">
          <a:xfrm>
            <a:off x="6338888" y="349250"/>
            <a:ext cx="476250" cy="1019175"/>
            <a:chOff x="410" y="222"/>
            <a:chExt cx="300" cy="642"/>
          </a:xfrm>
        </p:grpSpPr>
        <p:sp>
          <p:nvSpPr>
            <p:cNvPr id="10463" name="AutoShape 8415"/>
            <p:cNvSpPr>
              <a:spLocks noChangeArrowheads="1"/>
            </p:cNvSpPr>
            <p:nvPr/>
          </p:nvSpPr>
          <p:spPr bwMode="auto">
            <a:xfrm>
              <a:off x="476" y="396"/>
              <a:ext cx="56" cy="4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5F500">
                    <a:gamma/>
                    <a:shade val="46275"/>
                    <a:invGamma/>
                  </a:srgbClr>
                </a:gs>
                <a:gs pos="50000">
                  <a:srgbClr val="F5F500"/>
                </a:gs>
                <a:gs pos="100000">
                  <a:srgbClr val="F5F5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4" name="AutoShape 8416"/>
            <p:cNvSpPr>
              <a:spLocks noChangeArrowheads="1"/>
            </p:cNvSpPr>
            <p:nvPr/>
          </p:nvSpPr>
          <p:spPr bwMode="auto">
            <a:xfrm>
              <a:off x="577" y="396"/>
              <a:ext cx="56" cy="4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5F500">
                    <a:gamma/>
                    <a:shade val="46275"/>
                    <a:invGamma/>
                  </a:srgbClr>
                </a:gs>
                <a:gs pos="50000">
                  <a:srgbClr val="F5F500"/>
                </a:gs>
                <a:gs pos="100000">
                  <a:srgbClr val="F5F5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5" name="Oval 8417"/>
            <p:cNvSpPr>
              <a:spLocks noChangeArrowheads="1"/>
            </p:cNvSpPr>
            <p:nvPr/>
          </p:nvSpPr>
          <p:spPr bwMode="auto">
            <a:xfrm>
              <a:off x="410" y="222"/>
              <a:ext cx="300" cy="198"/>
            </a:xfrm>
            <a:prstGeom prst="ellipse">
              <a:avLst/>
            </a:prstGeom>
            <a:gradFill rotWithShape="1">
              <a:gsLst>
                <a:gs pos="0">
                  <a:srgbClr val="8AB800">
                    <a:gamma/>
                    <a:shade val="46275"/>
                    <a:invGamma/>
                  </a:srgbClr>
                </a:gs>
                <a:gs pos="50000">
                  <a:srgbClr val="8AB800"/>
                </a:gs>
                <a:gs pos="100000">
                  <a:srgbClr val="8AB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000" b="1">
                  <a:solidFill>
                    <a:srgbClr val="FFFF00"/>
                  </a:solidFill>
                  <a:ea typeface="Arial" charset="0"/>
                  <a:cs typeface="Arial" charset="0"/>
                  <a:sym typeface="Symbol" charset="2"/>
                </a:rPr>
                <a:t>GF</a:t>
              </a:r>
            </a:p>
          </p:txBody>
        </p:sp>
      </p:grpSp>
      <p:sp>
        <p:nvSpPr>
          <p:cNvPr id="10466" name="Oval 8418"/>
          <p:cNvSpPr>
            <a:spLocks noChangeAspect="1" noChangeArrowheads="1"/>
          </p:cNvSpPr>
          <p:nvPr/>
        </p:nvSpPr>
        <p:spPr bwMode="auto">
          <a:xfrm flipH="1">
            <a:off x="5700713" y="876300"/>
            <a:ext cx="344487" cy="239713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Akt1/2</a:t>
            </a:r>
          </a:p>
        </p:txBody>
      </p:sp>
      <p:sp>
        <p:nvSpPr>
          <p:cNvPr id="10467" name="Oval 8419"/>
          <p:cNvSpPr>
            <a:spLocks noChangeAspect="1" noChangeArrowheads="1"/>
          </p:cNvSpPr>
          <p:nvPr/>
        </p:nvSpPr>
        <p:spPr bwMode="auto">
          <a:xfrm flipH="1">
            <a:off x="6467475" y="911225"/>
            <a:ext cx="336550" cy="217488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ea typeface="Arial" charset="0"/>
                <a:cs typeface="Arial" charset="0"/>
              </a:rPr>
              <a:t>IRS2</a:t>
            </a:r>
          </a:p>
        </p:txBody>
      </p:sp>
      <p:sp>
        <p:nvSpPr>
          <p:cNvPr id="10468" name="Oval 8420"/>
          <p:cNvSpPr>
            <a:spLocks noChangeAspect="1" noChangeArrowheads="1"/>
          </p:cNvSpPr>
          <p:nvPr/>
        </p:nvSpPr>
        <p:spPr bwMode="auto">
          <a:xfrm flipH="1">
            <a:off x="6272213" y="962025"/>
            <a:ext cx="377825" cy="239713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ea typeface="Arial" charset="0"/>
                <a:cs typeface="Arial" charset="0"/>
              </a:rPr>
              <a:t>PI3K</a:t>
            </a:r>
          </a:p>
        </p:txBody>
      </p:sp>
      <p:sp>
        <p:nvSpPr>
          <p:cNvPr id="10469" name="Oval 8421"/>
          <p:cNvSpPr>
            <a:spLocks noChangeAspect="1" noChangeArrowheads="1"/>
          </p:cNvSpPr>
          <p:nvPr/>
        </p:nvSpPr>
        <p:spPr bwMode="auto">
          <a:xfrm flipH="1">
            <a:off x="6040438" y="917575"/>
            <a:ext cx="307975" cy="188913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PDK</a:t>
            </a:r>
          </a:p>
        </p:txBody>
      </p:sp>
      <p:sp>
        <p:nvSpPr>
          <p:cNvPr id="10470" name="Freeform 8422"/>
          <p:cNvSpPr>
            <a:spLocks/>
          </p:cNvSpPr>
          <p:nvPr/>
        </p:nvSpPr>
        <p:spPr bwMode="auto">
          <a:xfrm>
            <a:off x="5578475" y="1143000"/>
            <a:ext cx="295275" cy="60325"/>
          </a:xfrm>
          <a:custGeom>
            <a:avLst/>
            <a:gdLst/>
            <a:ahLst/>
            <a:cxnLst>
              <a:cxn ang="0">
                <a:pos x="186" y="0"/>
              </a:cxn>
              <a:cxn ang="0">
                <a:pos x="61" y="38"/>
              </a:cxn>
              <a:cxn ang="0">
                <a:pos x="0" y="3"/>
              </a:cxn>
            </a:cxnLst>
            <a:rect l="0" t="0" r="r" b="b"/>
            <a:pathLst>
              <a:path w="186" h="38">
                <a:moveTo>
                  <a:pt x="186" y="0"/>
                </a:moveTo>
                <a:cubicBezTo>
                  <a:pt x="139" y="19"/>
                  <a:pt x="92" y="38"/>
                  <a:pt x="61" y="38"/>
                </a:cubicBezTo>
                <a:cubicBezTo>
                  <a:pt x="30" y="38"/>
                  <a:pt x="15" y="20"/>
                  <a:pt x="0" y="3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69" name="Group 8423"/>
          <p:cNvGrpSpPr>
            <a:grpSpLocks/>
          </p:cNvGrpSpPr>
          <p:nvPr/>
        </p:nvGrpSpPr>
        <p:grpSpPr bwMode="auto">
          <a:xfrm>
            <a:off x="7335838" y="4741863"/>
            <a:ext cx="974725" cy="939800"/>
            <a:chOff x="5083" y="928"/>
            <a:chExt cx="614" cy="592"/>
          </a:xfrm>
        </p:grpSpPr>
        <p:grpSp>
          <p:nvGrpSpPr>
            <p:cNvPr id="7470" name="Group 8424"/>
            <p:cNvGrpSpPr>
              <a:grpSpLocks/>
            </p:cNvGrpSpPr>
            <p:nvPr/>
          </p:nvGrpSpPr>
          <p:grpSpPr bwMode="auto">
            <a:xfrm>
              <a:off x="5083" y="928"/>
              <a:ext cx="614" cy="592"/>
              <a:chOff x="1042" y="1920"/>
              <a:chExt cx="614" cy="592"/>
            </a:xfrm>
          </p:grpSpPr>
          <p:sp>
            <p:nvSpPr>
              <p:cNvPr id="10473" name="Oval 8425"/>
              <p:cNvSpPr>
                <a:spLocks noChangeArrowheads="1"/>
              </p:cNvSpPr>
              <p:nvPr/>
            </p:nvSpPr>
            <p:spPr bwMode="auto">
              <a:xfrm>
                <a:off x="1042" y="1920"/>
                <a:ext cx="614" cy="592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477" name="Group 8426"/>
              <p:cNvGrpSpPr>
                <a:grpSpLocks/>
              </p:cNvGrpSpPr>
              <p:nvPr/>
            </p:nvGrpSpPr>
            <p:grpSpPr bwMode="auto">
              <a:xfrm>
                <a:off x="1063" y="1960"/>
                <a:ext cx="570" cy="534"/>
                <a:chOff x="173" y="1339"/>
                <a:chExt cx="570" cy="534"/>
              </a:xfrm>
            </p:grpSpPr>
            <p:sp>
              <p:nvSpPr>
                <p:cNvPr id="10475" name="AutoShape 8427"/>
                <p:cNvSpPr>
                  <a:spLocks noChangeAspect="1" noChangeArrowheads="1"/>
                </p:cNvSpPr>
                <p:nvPr/>
              </p:nvSpPr>
              <p:spPr bwMode="auto">
                <a:xfrm rot="576823" flipH="1">
                  <a:off x="254" y="1568"/>
                  <a:ext cx="181" cy="1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76" name="AutoShape 8428"/>
                <p:cNvSpPr>
                  <a:spLocks noChangeAspect="1" noChangeArrowheads="1"/>
                </p:cNvSpPr>
                <p:nvPr/>
              </p:nvSpPr>
              <p:spPr bwMode="auto">
                <a:xfrm rot="576823" flipH="1">
                  <a:off x="224" y="1506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77" name="Oval 8429"/>
                <p:cNvSpPr>
                  <a:spLocks noChangeAspect="1" noChangeArrowheads="1"/>
                </p:cNvSpPr>
                <p:nvPr/>
              </p:nvSpPr>
              <p:spPr bwMode="auto">
                <a:xfrm rot="3618376" flipH="1">
                  <a:off x="234" y="1520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478" name="Oval 8430"/>
                <p:cNvSpPr>
                  <a:spLocks noChangeAspect="1" noChangeArrowheads="1"/>
                </p:cNvSpPr>
                <p:nvPr/>
              </p:nvSpPr>
              <p:spPr bwMode="auto">
                <a:xfrm rot="576823" flipH="1">
                  <a:off x="348" y="1557"/>
                  <a:ext cx="93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479" name="Oval 8431"/>
                <p:cNvSpPr>
                  <a:spLocks noChangeAspect="1" noChangeArrowheads="1"/>
                </p:cNvSpPr>
                <p:nvPr/>
              </p:nvSpPr>
              <p:spPr bwMode="auto">
                <a:xfrm rot="40735269">
                  <a:off x="173" y="1510"/>
                  <a:ext cx="70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480" name="AutoShape 8432"/>
                <p:cNvSpPr>
                  <a:spLocks noChangeAspect="1" noChangeArrowheads="1"/>
                </p:cNvSpPr>
                <p:nvPr/>
              </p:nvSpPr>
              <p:spPr bwMode="auto">
                <a:xfrm rot="3600000" flipH="1">
                  <a:off x="318" y="1484"/>
                  <a:ext cx="181" cy="1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81" name="AutoShape 8433"/>
                <p:cNvSpPr>
                  <a:spLocks noChangeAspect="1" noChangeArrowheads="1"/>
                </p:cNvSpPr>
                <p:nvPr/>
              </p:nvSpPr>
              <p:spPr bwMode="auto">
                <a:xfrm rot="3600000" flipH="1">
                  <a:off x="365" y="1367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82" name="Oval 8434"/>
                <p:cNvSpPr>
                  <a:spLocks noChangeAspect="1" noChangeArrowheads="1"/>
                </p:cNvSpPr>
                <p:nvPr/>
              </p:nvSpPr>
              <p:spPr bwMode="auto">
                <a:xfrm rot="6641554" flipH="1">
                  <a:off x="344" y="1393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483" name="Oval 8435"/>
                <p:cNvSpPr>
                  <a:spLocks noChangeAspect="1" noChangeArrowheads="1"/>
                </p:cNvSpPr>
                <p:nvPr/>
              </p:nvSpPr>
              <p:spPr bwMode="auto">
                <a:xfrm rot="3600000" flipH="1">
                  <a:off x="388" y="1509"/>
                  <a:ext cx="93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rot="10800000" vert="eaVert"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484" name="Oval 8436"/>
                <p:cNvSpPr>
                  <a:spLocks noChangeAspect="1" noChangeArrowheads="1"/>
                </p:cNvSpPr>
                <p:nvPr/>
              </p:nvSpPr>
              <p:spPr bwMode="auto">
                <a:xfrm rot="43758446">
                  <a:off x="314" y="1339"/>
                  <a:ext cx="70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485" name="AutoShape 8437"/>
                <p:cNvSpPr>
                  <a:spLocks noChangeAspect="1" noChangeArrowheads="1"/>
                </p:cNvSpPr>
                <p:nvPr/>
              </p:nvSpPr>
              <p:spPr bwMode="auto">
                <a:xfrm rot="18000000">
                  <a:off x="438" y="1496"/>
                  <a:ext cx="181" cy="1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86" name="AutoShape 8438"/>
                <p:cNvSpPr>
                  <a:spLocks noChangeAspect="1" noChangeArrowheads="1"/>
                </p:cNvSpPr>
                <p:nvPr/>
              </p:nvSpPr>
              <p:spPr bwMode="auto">
                <a:xfrm rot="18000000">
                  <a:off x="531" y="1379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87" name="Oval 8439"/>
                <p:cNvSpPr>
                  <a:spLocks noChangeAspect="1" noChangeArrowheads="1"/>
                </p:cNvSpPr>
                <p:nvPr/>
              </p:nvSpPr>
              <p:spPr bwMode="auto">
                <a:xfrm rot="58158446">
                  <a:off x="515" y="1405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488" name="Oval 8440"/>
                <p:cNvSpPr>
                  <a:spLocks noChangeAspect="1" noChangeArrowheads="1"/>
                </p:cNvSpPr>
                <p:nvPr/>
              </p:nvSpPr>
              <p:spPr bwMode="auto">
                <a:xfrm rot="18000000">
                  <a:off x="456" y="1520"/>
                  <a:ext cx="93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489" name="Oval 8441"/>
                <p:cNvSpPr>
                  <a:spLocks noChangeAspect="1" noChangeArrowheads="1"/>
                </p:cNvSpPr>
                <p:nvPr/>
              </p:nvSpPr>
              <p:spPr bwMode="auto">
                <a:xfrm rot="21041554" flipH="1">
                  <a:off x="547" y="1352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490" name="AutoShape 8442"/>
                <p:cNvSpPr>
                  <a:spLocks noChangeAspect="1" noChangeArrowheads="1"/>
                </p:cNvSpPr>
                <p:nvPr/>
              </p:nvSpPr>
              <p:spPr bwMode="auto">
                <a:xfrm rot="19200000" flipH="1">
                  <a:off x="283" y="1658"/>
                  <a:ext cx="181" cy="1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91" name="AutoShape 8443"/>
                <p:cNvSpPr>
                  <a:spLocks noChangeAspect="1" noChangeArrowheads="1"/>
                </p:cNvSpPr>
                <p:nvPr/>
              </p:nvSpPr>
              <p:spPr bwMode="auto">
                <a:xfrm rot="19200000" flipH="1">
                  <a:off x="244" y="1691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92" name="Oval 8444"/>
                <p:cNvSpPr>
                  <a:spLocks noChangeAspect="1" noChangeArrowheads="1"/>
                </p:cNvSpPr>
                <p:nvPr/>
              </p:nvSpPr>
              <p:spPr bwMode="auto">
                <a:xfrm rot="641554" flipH="1">
                  <a:off x="263" y="1676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493" name="Oval 8445"/>
                <p:cNvSpPr>
                  <a:spLocks noChangeAspect="1" noChangeArrowheads="1"/>
                </p:cNvSpPr>
                <p:nvPr/>
              </p:nvSpPr>
              <p:spPr bwMode="auto">
                <a:xfrm rot="19200000" flipH="1">
                  <a:off x="366" y="1604"/>
                  <a:ext cx="93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494" name="Oval 8446"/>
                <p:cNvSpPr>
                  <a:spLocks noChangeAspect="1" noChangeArrowheads="1"/>
                </p:cNvSpPr>
                <p:nvPr/>
              </p:nvSpPr>
              <p:spPr bwMode="auto">
                <a:xfrm rot="59358446">
                  <a:off x="216" y="1717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495" name="AutoShape 8447"/>
                <p:cNvSpPr>
                  <a:spLocks noChangeAspect="1" noChangeArrowheads="1"/>
                </p:cNvSpPr>
                <p:nvPr/>
              </p:nvSpPr>
              <p:spPr bwMode="auto">
                <a:xfrm rot="2657227">
                  <a:off x="453" y="1658"/>
                  <a:ext cx="181" cy="1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96" name="AutoShape 8448"/>
                <p:cNvSpPr>
                  <a:spLocks noChangeAspect="1" noChangeArrowheads="1"/>
                </p:cNvSpPr>
                <p:nvPr/>
              </p:nvSpPr>
              <p:spPr bwMode="auto">
                <a:xfrm rot="2657227">
                  <a:off x="644" y="1704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97" name="Oval 8449"/>
                <p:cNvSpPr>
                  <a:spLocks noChangeAspect="1" noChangeArrowheads="1"/>
                </p:cNvSpPr>
                <p:nvPr/>
              </p:nvSpPr>
              <p:spPr bwMode="auto">
                <a:xfrm rot="42815673">
                  <a:off x="589" y="1686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498" name="Oval 8450"/>
                <p:cNvSpPr>
                  <a:spLocks noChangeAspect="1" noChangeArrowheads="1"/>
                </p:cNvSpPr>
                <p:nvPr/>
              </p:nvSpPr>
              <p:spPr bwMode="auto">
                <a:xfrm rot="2657227">
                  <a:off x="460" y="1602"/>
                  <a:ext cx="93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499" name="Oval 8451"/>
                <p:cNvSpPr>
                  <a:spLocks noChangeAspect="1" noChangeArrowheads="1"/>
                </p:cNvSpPr>
                <p:nvPr/>
              </p:nvSpPr>
              <p:spPr bwMode="auto">
                <a:xfrm rot="5698781" flipH="1">
                  <a:off x="633" y="1730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500" name="AutoShape 8452"/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371" y="1698"/>
                  <a:ext cx="181" cy="1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01" name="AutoShape 8453"/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02" y="1811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02" name="Oval 8454"/>
                <p:cNvSpPr>
                  <a:spLocks noChangeAspect="1" noChangeArrowheads="1"/>
                </p:cNvSpPr>
                <p:nvPr/>
              </p:nvSpPr>
              <p:spPr bwMode="auto">
                <a:xfrm rot="19241554" flipH="1">
                  <a:off x="405" y="1769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503" name="Oval 8455"/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15" y="1627"/>
                  <a:ext cx="93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504" name="Oval 8456"/>
                <p:cNvSpPr>
                  <a:spLocks noChangeAspect="1" noChangeArrowheads="1"/>
                </p:cNvSpPr>
                <p:nvPr/>
              </p:nvSpPr>
              <p:spPr bwMode="auto">
                <a:xfrm rot="56358446">
                  <a:off x="406" y="1831"/>
                  <a:ext cx="70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505" name="AutoShape 8457"/>
                <p:cNvSpPr>
                  <a:spLocks noChangeAspect="1" noChangeArrowheads="1"/>
                </p:cNvSpPr>
                <p:nvPr/>
              </p:nvSpPr>
              <p:spPr bwMode="auto">
                <a:xfrm rot="-337309">
                  <a:off x="484" y="1580"/>
                  <a:ext cx="181" cy="1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06" name="AutoShape 8458"/>
                <p:cNvSpPr>
                  <a:spLocks noChangeAspect="1" noChangeArrowheads="1"/>
                </p:cNvSpPr>
                <p:nvPr/>
              </p:nvSpPr>
              <p:spPr bwMode="auto">
                <a:xfrm rot="-337309">
                  <a:off x="671" y="1524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07" name="Oval 8459"/>
                <p:cNvSpPr>
                  <a:spLocks noChangeAspect="1" noChangeArrowheads="1"/>
                </p:cNvSpPr>
                <p:nvPr/>
              </p:nvSpPr>
              <p:spPr bwMode="auto">
                <a:xfrm rot="39821136">
                  <a:off x="625" y="1537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508" name="Oval 8460"/>
                <p:cNvSpPr>
                  <a:spLocks noChangeAspect="1" noChangeArrowheads="1"/>
                </p:cNvSpPr>
                <p:nvPr/>
              </p:nvSpPr>
              <p:spPr bwMode="auto">
                <a:xfrm rot="2704244" flipH="1">
                  <a:off x="687" y="1531"/>
                  <a:ext cx="70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509" name="Freeform 8461"/>
                <p:cNvSpPr>
                  <a:spLocks noChangeAspect="1"/>
                </p:cNvSpPr>
                <p:nvPr/>
              </p:nvSpPr>
              <p:spPr bwMode="auto">
                <a:xfrm>
                  <a:off x="367" y="1452"/>
                  <a:ext cx="108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10" name="Text Box 846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39" y="1434"/>
                  <a:ext cx="159" cy="1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1425" tIns="45713" rIns="91425" bIns="45713">
                  <a:prstTxWarp prst="textNoShape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Cas</a:t>
                  </a:r>
                </a:p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9</a:t>
                  </a:r>
                </a:p>
              </p:txBody>
            </p:sp>
            <p:sp>
              <p:nvSpPr>
                <p:cNvPr id="10511" name="Freeform 8463"/>
                <p:cNvSpPr>
                  <a:spLocks noChangeAspect="1"/>
                </p:cNvSpPr>
                <p:nvPr/>
              </p:nvSpPr>
              <p:spPr bwMode="auto">
                <a:xfrm>
                  <a:off x="464" y="1473"/>
                  <a:ext cx="109" cy="105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12" name="Freeform 8464"/>
                <p:cNvSpPr>
                  <a:spLocks noChangeAspect="1"/>
                </p:cNvSpPr>
                <p:nvPr/>
              </p:nvSpPr>
              <p:spPr bwMode="auto">
                <a:xfrm>
                  <a:off x="510" y="1541"/>
                  <a:ext cx="109" cy="105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13" name="Freeform 8465"/>
                <p:cNvSpPr>
                  <a:spLocks noChangeAspect="1"/>
                </p:cNvSpPr>
                <p:nvPr/>
              </p:nvSpPr>
              <p:spPr bwMode="auto">
                <a:xfrm>
                  <a:off x="484" y="1605"/>
                  <a:ext cx="109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14" name="Freeform 8466"/>
                <p:cNvSpPr>
                  <a:spLocks noChangeAspect="1"/>
                </p:cNvSpPr>
                <p:nvPr/>
              </p:nvSpPr>
              <p:spPr bwMode="auto">
                <a:xfrm>
                  <a:off x="404" y="1641"/>
                  <a:ext cx="109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15" name="Freeform 8467"/>
                <p:cNvSpPr>
                  <a:spLocks noChangeAspect="1"/>
                </p:cNvSpPr>
                <p:nvPr/>
              </p:nvSpPr>
              <p:spPr bwMode="auto">
                <a:xfrm>
                  <a:off x="346" y="1611"/>
                  <a:ext cx="109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16" name="Freeform 8468"/>
                <p:cNvSpPr>
                  <a:spLocks noChangeAspect="1"/>
                </p:cNvSpPr>
                <p:nvPr/>
              </p:nvSpPr>
              <p:spPr bwMode="auto">
                <a:xfrm>
                  <a:off x="313" y="1531"/>
                  <a:ext cx="108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17" name="Text Box 846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5" y="1591"/>
                  <a:ext cx="159" cy="1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1425" tIns="45713" rIns="91425" bIns="45713">
                  <a:prstTxWarp prst="textNoShape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Cas</a:t>
                  </a:r>
                </a:p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9</a:t>
                  </a:r>
                </a:p>
              </p:txBody>
            </p:sp>
            <p:sp>
              <p:nvSpPr>
                <p:cNvPr id="10518" name="Oval 8470"/>
                <p:cNvSpPr>
                  <a:spLocks noChangeAspect="1" noChangeArrowheads="1"/>
                </p:cNvSpPr>
                <p:nvPr/>
              </p:nvSpPr>
              <p:spPr bwMode="auto">
                <a:xfrm>
                  <a:off x="278" y="1376"/>
                  <a:ext cx="79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519" name="Oval 8471"/>
                <p:cNvSpPr>
                  <a:spLocks noChangeAspect="1" noChangeArrowheads="1"/>
                </p:cNvSpPr>
                <p:nvPr/>
              </p:nvSpPr>
              <p:spPr bwMode="auto">
                <a:xfrm>
                  <a:off x="574" y="1390"/>
                  <a:ext cx="79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520" name="Oval 8472"/>
                <p:cNvSpPr>
                  <a:spLocks noChangeAspect="1" noChangeArrowheads="1"/>
                </p:cNvSpPr>
                <p:nvPr/>
              </p:nvSpPr>
              <p:spPr bwMode="auto">
                <a:xfrm>
                  <a:off x="661" y="1565"/>
                  <a:ext cx="80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521" name="Oval 8473"/>
                <p:cNvSpPr>
                  <a:spLocks noChangeAspect="1" noChangeArrowheads="1"/>
                </p:cNvSpPr>
                <p:nvPr/>
              </p:nvSpPr>
              <p:spPr bwMode="auto">
                <a:xfrm>
                  <a:off x="580" y="1727"/>
                  <a:ext cx="80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522" name="Oval 8474"/>
                <p:cNvSpPr>
                  <a:spLocks noChangeAspect="1" noChangeArrowheads="1"/>
                </p:cNvSpPr>
                <p:nvPr/>
              </p:nvSpPr>
              <p:spPr bwMode="auto">
                <a:xfrm>
                  <a:off x="448" y="1790"/>
                  <a:ext cx="80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523" name="Oval 8475"/>
                <p:cNvSpPr>
                  <a:spLocks noChangeAspect="1" noChangeArrowheads="1"/>
                </p:cNvSpPr>
                <p:nvPr/>
              </p:nvSpPr>
              <p:spPr bwMode="auto">
                <a:xfrm>
                  <a:off x="257" y="1717"/>
                  <a:ext cx="79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524" name="Oval 8476"/>
                <p:cNvSpPr>
                  <a:spLocks noChangeAspect="1" noChangeArrowheads="1"/>
                </p:cNvSpPr>
                <p:nvPr/>
              </p:nvSpPr>
              <p:spPr bwMode="auto">
                <a:xfrm>
                  <a:off x="190" y="1546"/>
                  <a:ext cx="80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</p:grpSp>
        </p:grpSp>
        <p:sp>
          <p:nvSpPr>
            <p:cNvPr id="10525" name="Text Box 8477"/>
            <p:cNvSpPr txBox="1">
              <a:spLocks noChangeArrowheads="1"/>
            </p:cNvSpPr>
            <p:nvPr/>
          </p:nvSpPr>
          <p:spPr bwMode="auto">
            <a:xfrm>
              <a:off x="5210" y="1268"/>
              <a:ext cx="374" cy="12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" b="1">
                  <a:solidFill>
                    <a:srgbClr val="FF0000"/>
                  </a:solidFill>
                  <a:ea typeface="Arial" charset="0"/>
                  <a:cs typeface="Arial" charset="0"/>
                </a:rPr>
                <a:t>Apoptosis</a:t>
              </a:r>
            </a:p>
          </p:txBody>
        </p:sp>
      </p:grpSp>
      <p:grpSp>
        <p:nvGrpSpPr>
          <p:cNvPr id="7485" name="Group 8478"/>
          <p:cNvGrpSpPr>
            <a:grpSpLocks/>
          </p:cNvGrpSpPr>
          <p:nvPr/>
        </p:nvGrpSpPr>
        <p:grpSpPr bwMode="auto">
          <a:xfrm>
            <a:off x="1404938" y="1141413"/>
            <a:ext cx="936625" cy="850900"/>
            <a:chOff x="4738" y="1349"/>
            <a:chExt cx="590" cy="536"/>
          </a:xfrm>
        </p:grpSpPr>
        <p:sp>
          <p:nvSpPr>
            <p:cNvPr id="10527" name="Oval 8479"/>
            <p:cNvSpPr>
              <a:spLocks noChangeAspect="1" noChangeArrowheads="1"/>
            </p:cNvSpPr>
            <p:nvPr/>
          </p:nvSpPr>
          <p:spPr bwMode="auto">
            <a:xfrm>
              <a:off x="4791" y="1369"/>
              <a:ext cx="516" cy="493"/>
            </a:xfrm>
            <a:prstGeom prst="ellipse">
              <a:avLst/>
            </a:prstGeom>
            <a:gradFill rotWithShape="1">
              <a:gsLst>
                <a:gs pos="0">
                  <a:srgbClr val="DEFFCD"/>
                </a:gs>
                <a:gs pos="100000">
                  <a:srgbClr val="DEFFCD">
                    <a:gamma/>
                    <a:shade val="8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8" name="AutoShape 8480"/>
            <p:cNvSpPr>
              <a:spLocks noChangeAspect="1" noChangeArrowheads="1"/>
            </p:cNvSpPr>
            <p:nvPr/>
          </p:nvSpPr>
          <p:spPr bwMode="auto">
            <a:xfrm rot="-358625" flipH="1" flipV="1">
              <a:off x="4824" y="1349"/>
              <a:ext cx="493" cy="522"/>
            </a:xfrm>
            <a:custGeom>
              <a:avLst/>
              <a:gdLst>
                <a:gd name="G0" fmla="+- -6459029 0 0"/>
                <a:gd name="G1" fmla="+- 5927363 0 0"/>
                <a:gd name="G2" fmla="+- -6459029 0 5927363"/>
                <a:gd name="G3" fmla="+- 10800 0 0"/>
                <a:gd name="G4" fmla="+- 0 0 -645902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9301 0 0"/>
                <a:gd name="G9" fmla="+- 0 0 5927363"/>
                <a:gd name="G10" fmla="+- 9301 0 2700"/>
                <a:gd name="G11" fmla="cos G10 -6459029"/>
                <a:gd name="G12" fmla="sin G10 -6459029"/>
                <a:gd name="G13" fmla="cos 13500 -6459029"/>
                <a:gd name="G14" fmla="sin 13500 -6459029"/>
                <a:gd name="G15" fmla="+- G11 10800 0"/>
                <a:gd name="G16" fmla="+- G12 10800 0"/>
                <a:gd name="G17" fmla="+- G13 10800 0"/>
                <a:gd name="G18" fmla="+- G14 10800 0"/>
                <a:gd name="G19" fmla="*/ 9301 1 2"/>
                <a:gd name="G20" fmla="+- G19 5400 0"/>
                <a:gd name="G21" fmla="cos G20 -6459029"/>
                <a:gd name="G22" fmla="sin G20 -6459029"/>
                <a:gd name="G23" fmla="+- G21 10800 0"/>
                <a:gd name="G24" fmla="+- G12 G23 G22"/>
                <a:gd name="G25" fmla="+- G22 G23 G11"/>
                <a:gd name="G26" fmla="cos 10800 -6459029"/>
                <a:gd name="G27" fmla="sin 10800 -6459029"/>
                <a:gd name="G28" fmla="cos 9301 -6459029"/>
                <a:gd name="G29" fmla="sin 9301 -645902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5927363"/>
                <a:gd name="G36" fmla="sin G34 5927363"/>
                <a:gd name="G37" fmla="+/ 5927363 -645902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9301 G39"/>
                <a:gd name="G43" fmla="sin 9301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21600"/>
                <a:gd name="T5" fmla="*/ 11563 h 21600"/>
                <a:gd name="T6" fmla="*/ 10722 w 21600"/>
                <a:gd name="T7" fmla="*/ 20850 h 21600"/>
                <a:gd name="T8" fmla="*/ 1522 w 21600"/>
                <a:gd name="T9" fmla="*/ 11457 h 21600"/>
                <a:gd name="T10" fmla="*/ 8791 w 21600"/>
                <a:gd name="T11" fmla="*/ -2550 h 21600"/>
                <a:gd name="T12" fmla="*/ 12716 w 21600"/>
                <a:gd name="T13" fmla="*/ 347 h 21600"/>
                <a:gd name="T14" fmla="*/ 9817 w 21600"/>
                <a:gd name="T15" fmla="*/ 427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416" y="1602"/>
                  </a:moveTo>
                  <a:cubicBezTo>
                    <a:pt x="4864" y="2287"/>
                    <a:pt x="1498" y="6197"/>
                    <a:pt x="1498" y="10799"/>
                  </a:cubicBezTo>
                  <a:cubicBezTo>
                    <a:pt x="1498" y="15908"/>
                    <a:pt x="5619" y="20061"/>
                    <a:pt x="10727" y="20100"/>
                  </a:cubicBezTo>
                  <a:lnTo>
                    <a:pt x="10716" y="21599"/>
                  </a:lnTo>
                  <a:cubicBezTo>
                    <a:pt x="4784" y="21553"/>
                    <a:pt x="0" y="16731"/>
                    <a:pt x="0" y="10800"/>
                  </a:cubicBezTo>
                  <a:cubicBezTo>
                    <a:pt x="0" y="5455"/>
                    <a:pt x="3908" y="915"/>
                    <a:pt x="9193" y="120"/>
                  </a:cubicBezTo>
                  <a:lnTo>
                    <a:pt x="8791" y="-2550"/>
                  </a:lnTo>
                  <a:lnTo>
                    <a:pt x="12716" y="347"/>
                  </a:lnTo>
                  <a:lnTo>
                    <a:pt x="9817" y="4272"/>
                  </a:lnTo>
                  <a:lnTo>
                    <a:pt x="9416" y="1602"/>
                  </a:lnTo>
                  <a:close/>
                </a:path>
              </a:pathLst>
            </a:custGeom>
            <a:gradFill rotWithShape="1">
              <a:gsLst>
                <a:gs pos="0">
                  <a:srgbClr val="66FF33"/>
                </a:gs>
                <a:gs pos="100000">
                  <a:srgbClr val="B2B2B2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9" name="Text Box 8481"/>
            <p:cNvSpPr txBox="1">
              <a:spLocks noChangeAspect="1" noChangeArrowheads="1"/>
            </p:cNvSpPr>
            <p:nvPr/>
          </p:nvSpPr>
          <p:spPr bwMode="auto">
            <a:xfrm>
              <a:off x="5106" y="1479"/>
              <a:ext cx="22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 b="1">
                  <a:ea typeface="Arial" charset="0"/>
                  <a:cs typeface="Arial" charset="0"/>
                </a:rPr>
                <a:t>G1</a:t>
              </a:r>
            </a:p>
          </p:txBody>
        </p:sp>
        <p:sp>
          <p:nvSpPr>
            <p:cNvPr id="10530" name="AutoShape 8482"/>
            <p:cNvSpPr>
              <a:spLocks noChangeAspect="1" noChangeArrowheads="1"/>
            </p:cNvSpPr>
            <p:nvPr/>
          </p:nvSpPr>
          <p:spPr bwMode="auto">
            <a:xfrm rot="18405022">
              <a:off x="4782" y="1378"/>
              <a:ext cx="501" cy="514"/>
            </a:xfrm>
            <a:custGeom>
              <a:avLst/>
              <a:gdLst>
                <a:gd name="G0" fmla="+- -8980066 0 0"/>
                <a:gd name="G1" fmla="+- 9120358 0 0"/>
                <a:gd name="G2" fmla="+- -8980066 0 9120358"/>
                <a:gd name="G3" fmla="+- 10800 0 0"/>
                <a:gd name="G4" fmla="+- 0 0 -8980066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9105 0 0"/>
                <a:gd name="G9" fmla="+- 0 0 9120358"/>
                <a:gd name="G10" fmla="+- 9105 0 2700"/>
                <a:gd name="G11" fmla="cos G10 -8980066"/>
                <a:gd name="G12" fmla="sin G10 -8980066"/>
                <a:gd name="G13" fmla="cos 13500 -8980066"/>
                <a:gd name="G14" fmla="sin 13500 -8980066"/>
                <a:gd name="G15" fmla="+- G11 10800 0"/>
                <a:gd name="G16" fmla="+- G12 10800 0"/>
                <a:gd name="G17" fmla="+- G13 10800 0"/>
                <a:gd name="G18" fmla="+- G14 10800 0"/>
                <a:gd name="G19" fmla="*/ 9105 1 2"/>
                <a:gd name="G20" fmla="+- G19 5400 0"/>
                <a:gd name="G21" fmla="cos G20 -8980066"/>
                <a:gd name="G22" fmla="sin G20 -8980066"/>
                <a:gd name="G23" fmla="+- G21 10800 0"/>
                <a:gd name="G24" fmla="+- G12 G23 G22"/>
                <a:gd name="G25" fmla="+- G22 G23 G11"/>
                <a:gd name="G26" fmla="cos 10800 -8980066"/>
                <a:gd name="G27" fmla="sin 10800 -8980066"/>
                <a:gd name="G28" fmla="cos 9105 -8980066"/>
                <a:gd name="G29" fmla="sin 9105 -8980066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9120358"/>
                <a:gd name="G36" fmla="sin G34 9120358"/>
                <a:gd name="G37" fmla="+/ 9120358 -8980066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9105 G39"/>
                <a:gd name="G43" fmla="sin 9105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 w 21600"/>
                <a:gd name="T5" fmla="*/ 10598 h 21600"/>
                <a:gd name="T6" fmla="*/ 3269 w 21600"/>
                <a:gd name="T7" fmla="*/ 17308 h 21600"/>
                <a:gd name="T8" fmla="*/ 1696 w 21600"/>
                <a:gd name="T9" fmla="*/ 10629 h 21600"/>
                <a:gd name="T10" fmla="*/ 922 w 21600"/>
                <a:gd name="T11" fmla="*/ 1597 h 21600"/>
                <a:gd name="T12" fmla="*/ 5935 w 21600"/>
                <a:gd name="T13" fmla="*/ 1419 h 21600"/>
                <a:gd name="T14" fmla="*/ 6113 w 21600"/>
                <a:gd name="T15" fmla="*/ 643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138" y="4593"/>
                  </a:moveTo>
                  <a:cubicBezTo>
                    <a:pt x="2568" y="6278"/>
                    <a:pt x="1694" y="8496"/>
                    <a:pt x="1694" y="10799"/>
                  </a:cubicBezTo>
                  <a:cubicBezTo>
                    <a:pt x="1694" y="12986"/>
                    <a:pt x="2481" y="15099"/>
                    <a:pt x="3911" y="16753"/>
                  </a:cubicBezTo>
                  <a:lnTo>
                    <a:pt x="2628" y="17861"/>
                  </a:lnTo>
                  <a:cubicBezTo>
                    <a:pt x="933" y="15899"/>
                    <a:pt x="0" y="13393"/>
                    <a:pt x="0" y="10800"/>
                  </a:cubicBezTo>
                  <a:cubicBezTo>
                    <a:pt x="0" y="8067"/>
                    <a:pt x="1035" y="5436"/>
                    <a:pt x="2898" y="3437"/>
                  </a:cubicBezTo>
                  <a:lnTo>
                    <a:pt x="922" y="1597"/>
                  </a:lnTo>
                  <a:lnTo>
                    <a:pt x="5935" y="1419"/>
                  </a:lnTo>
                  <a:lnTo>
                    <a:pt x="6113" y="6433"/>
                  </a:lnTo>
                  <a:lnTo>
                    <a:pt x="4138" y="4593"/>
                  </a:lnTo>
                  <a:close/>
                </a:path>
              </a:pathLst>
            </a:custGeom>
            <a:gradFill rotWithShape="1">
              <a:gsLst>
                <a:gs pos="0">
                  <a:srgbClr val="CC3300"/>
                </a:gs>
                <a:gs pos="100000">
                  <a:srgbClr val="99FF66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1" name="Text Box 8483"/>
            <p:cNvSpPr txBox="1">
              <a:spLocks noChangeAspect="1" noChangeArrowheads="1"/>
            </p:cNvSpPr>
            <p:nvPr/>
          </p:nvSpPr>
          <p:spPr bwMode="auto">
            <a:xfrm>
              <a:off x="4872" y="1711"/>
              <a:ext cx="1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 b="1">
                  <a:ea typeface="Arial" charset="0"/>
                  <a:cs typeface="Arial" charset="0"/>
                </a:rPr>
                <a:t>S</a:t>
              </a:r>
            </a:p>
          </p:txBody>
        </p:sp>
        <p:sp>
          <p:nvSpPr>
            <p:cNvPr id="10532" name="AutoShape 8484"/>
            <p:cNvSpPr>
              <a:spLocks noChangeAspect="1" noChangeArrowheads="1"/>
            </p:cNvSpPr>
            <p:nvPr/>
          </p:nvSpPr>
          <p:spPr bwMode="auto">
            <a:xfrm rot="-20047762">
              <a:off x="4771" y="1365"/>
              <a:ext cx="495" cy="508"/>
            </a:xfrm>
            <a:custGeom>
              <a:avLst/>
              <a:gdLst>
                <a:gd name="G0" fmla="+- -10409534 0 0"/>
                <a:gd name="G1" fmla="+- 10623139 0 0"/>
                <a:gd name="G2" fmla="+- -10409534 0 10623139"/>
                <a:gd name="G3" fmla="+- 10800 0 0"/>
                <a:gd name="G4" fmla="+- 0 0 -10409534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9234 0 0"/>
                <a:gd name="G9" fmla="+- 0 0 10623139"/>
                <a:gd name="G10" fmla="+- 9234 0 2700"/>
                <a:gd name="G11" fmla="cos G10 -10409534"/>
                <a:gd name="G12" fmla="sin G10 -10409534"/>
                <a:gd name="G13" fmla="cos 13500 -10409534"/>
                <a:gd name="G14" fmla="sin 13500 -10409534"/>
                <a:gd name="G15" fmla="+- G11 10800 0"/>
                <a:gd name="G16" fmla="+- G12 10800 0"/>
                <a:gd name="G17" fmla="+- G13 10800 0"/>
                <a:gd name="G18" fmla="+- G14 10800 0"/>
                <a:gd name="G19" fmla="*/ 9234 1 2"/>
                <a:gd name="G20" fmla="+- G19 5400 0"/>
                <a:gd name="G21" fmla="cos G20 -10409534"/>
                <a:gd name="G22" fmla="sin G20 -10409534"/>
                <a:gd name="G23" fmla="+- G21 10800 0"/>
                <a:gd name="G24" fmla="+- G12 G23 G22"/>
                <a:gd name="G25" fmla="+- G22 G23 G11"/>
                <a:gd name="G26" fmla="cos 10800 -10409534"/>
                <a:gd name="G27" fmla="sin 10800 -10409534"/>
                <a:gd name="G28" fmla="cos 9234 -10409534"/>
                <a:gd name="G29" fmla="sin 9234 -10409534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0623139"/>
                <a:gd name="G36" fmla="sin G34 10623139"/>
                <a:gd name="G37" fmla="+/ 10623139 -10409534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9234 G39"/>
                <a:gd name="G43" fmla="sin 9234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4 w 21600"/>
                <a:gd name="T5" fmla="*/ 10492 h 21600"/>
                <a:gd name="T6" fmla="*/ 1268 w 21600"/>
                <a:gd name="T7" fmla="*/ 13879 h 21600"/>
                <a:gd name="T8" fmla="*/ 1569 w 21600"/>
                <a:gd name="T9" fmla="*/ 10537 h 21600"/>
                <a:gd name="T10" fmla="*/ -1790 w 21600"/>
                <a:gd name="T11" fmla="*/ 5926 h 21600"/>
                <a:gd name="T12" fmla="*/ 2716 w 21600"/>
                <a:gd name="T13" fmla="*/ 3935 h 21600"/>
                <a:gd name="T14" fmla="*/ 4706 w 21600"/>
                <a:gd name="T15" fmla="*/ 8441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188" y="7466"/>
                  </a:moveTo>
                  <a:cubicBezTo>
                    <a:pt x="1777" y="8529"/>
                    <a:pt x="1565" y="9659"/>
                    <a:pt x="1565" y="10799"/>
                  </a:cubicBezTo>
                  <a:cubicBezTo>
                    <a:pt x="1565" y="11763"/>
                    <a:pt x="1716" y="12721"/>
                    <a:pt x="2013" y="13638"/>
                  </a:cubicBezTo>
                  <a:lnTo>
                    <a:pt x="522" y="14120"/>
                  </a:lnTo>
                  <a:cubicBezTo>
                    <a:pt x="176" y="13047"/>
                    <a:pt x="0" y="11927"/>
                    <a:pt x="0" y="10800"/>
                  </a:cubicBezTo>
                  <a:cubicBezTo>
                    <a:pt x="0" y="9466"/>
                    <a:pt x="246" y="8144"/>
                    <a:pt x="728" y="6900"/>
                  </a:cubicBezTo>
                  <a:lnTo>
                    <a:pt x="-1790" y="5926"/>
                  </a:lnTo>
                  <a:lnTo>
                    <a:pt x="2716" y="3935"/>
                  </a:lnTo>
                  <a:lnTo>
                    <a:pt x="4706" y="8441"/>
                  </a:lnTo>
                  <a:lnTo>
                    <a:pt x="2188" y="7466"/>
                  </a:lnTo>
                  <a:close/>
                </a:path>
              </a:pathLst>
            </a:custGeom>
            <a:gradFill rotWithShape="1">
              <a:gsLst>
                <a:gs pos="0">
                  <a:srgbClr val="808000"/>
                </a:gs>
                <a:gs pos="100000">
                  <a:srgbClr val="FFDEA3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3" name="Text Box 8485"/>
            <p:cNvSpPr txBox="1">
              <a:spLocks noChangeAspect="1" noChangeArrowheads="1"/>
            </p:cNvSpPr>
            <p:nvPr/>
          </p:nvSpPr>
          <p:spPr bwMode="auto">
            <a:xfrm>
              <a:off x="4775" y="1479"/>
              <a:ext cx="22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 b="1">
                  <a:ea typeface="Arial" charset="0"/>
                  <a:cs typeface="Arial" charset="0"/>
                </a:rPr>
                <a:t>G2</a:t>
              </a:r>
            </a:p>
          </p:txBody>
        </p:sp>
        <p:sp>
          <p:nvSpPr>
            <p:cNvPr id="10534" name="AutoShape 8486"/>
            <p:cNvSpPr>
              <a:spLocks noChangeAspect="1" noChangeArrowheads="1"/>
            </p:cNvSpPr>
            <p:nvPr/>
          </p:nvSpPr>
          <p:spPr bwMode="auto">
            <a:xfrm rot="-18334973">
              <a:off x="4744" y="1358"/>
              <a:ext cx="496" cy="508"/>
            </a:xfrm>
            <a:custGeom>
              <a:avLst/>
              <a:gdLst>
                <a:gd name="G0" fmla="+- -9977639 0 0"/>
                <a:gd name="G1" fmla="+- -10582040 0 0"/>
                <a:gd name="G2" fmla="+- -9977639 0 -10582040"/>
                <a:gd name="G3" fmla="+- 10800 0 0"/>
                <a:gd name="G4" fmla="+- 0 0 -997763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9208 0 0"/>
                <a:gd name="G9" fmla="+- 0 0 -10582040"/>
                <a:gd name="G10" fmla="+- 9208 0 2700"/>
                <a:gd name="G11" fmla="cos G10 -9977639"/>
                <a:gd name="G12" fmla="sin G10 -9977639"/>
                <a:gd name="G13" fmla="cos 13500 -9977639"/>
                <a:gd name="G14" fmla="sin 13500 -9977639"/>
                <a:gd name="G15" fmla="+- G11 10800 0"/>
                <a:gd name="G16" fmla="+- G12 10800 0"/>
                <a:gd name="G17" fmla="+- G13 10800 0"/>
                <a:gd name="G18" fmla="+- G14 10800 0"/>
                <a:gd name="G19" fmla="*/ 9208 1 2"/>
                <a:gd name="G20" fmla="+- G19 5400 0"/>
                <a:gd name="G21" fmla="cos G20 -9977639"/>
                <a:gd name="G22" fmla="sin G20 -9977639"/>
                <a:gd name="G23" fmla="+- G21 10800 0"/>
                <a:gd name="G24" fmla="+- G12 G23 G22"/>
                <a:gd name="G25" fmla="+- G22 G23 G11"/>
                <a:gd name="G26" fmla="cos 10800 -9977639"/>
                <a:gd name="G27" fmla="sin 10800 -9977639"/>
                <a:gd name="G28" fmla="cos 9208 -9977639"/>
                <a:gd name="G29" fmla="sin 9208 -997763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0582040"/>
                <a:gd name="G36" fmla="sin G34 -10582040"/>
                <a:gd name="G37" fmla="+/ -10582040 -997763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9208 G39"/>
                <a:gd name="G43" fmla="sin 920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869 w 21600"/>
                <a:gd name="T5" fmla="*/ 6555 h 21600"/>
                <a:gd name="T6" fmla="*/ 1314 w 21600"/>
                <a:gd name="T7" fmla="*/ 7620 h 21600"/>
                <a:gd name="T8" fmla="*/ 2332 w 21600"/>
                <a:gd name="T9" fmla="*/ 7181 h 21600"/>
                <a:gd name="T10" fmla="*/ -1147 w 21600"/>
                <a:gd name="T11" fmla="*/ 4513 h 21600"/>
                <a:gd name="T12" fmla="*/ 3574 w 21600"/>
                <a:gd name="T13" fmla="*/ 3047 h 21600"/>
                <a:gd name="T14" fmla="*/ 5040 w 21600"/>
                <a:gd name="T15" fmla="*/ 7769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651" y="6512"/>
                  </a:moveTo>
                  <a:cubicBezTo>
                    <a:pt x="2421" y="6949"/>
                    <a:pt x="2226" y="7404"/>
                    <a:pt x="2069" y="7873"/>
                  </a:cubicBezTo>
                  <a:lnTo>
                    <a:pt x="559" y="7367"/>
                  </a:lnTo>
                  <a:cubicBezTo>
                    <a:pt x="744" y="6817"/>
                    <a:pt x="972" y="6283"/>
                    <a:pt x="1242" y="5770"/>
                  </a:cubicBezTo>
                  <a:lnTo>
                    <a:pt x="-1147" y="4513"/>
                  </a:lnTo>
                  <a:lnTo>
                    <a:pt x="3574" y="3047"/>
                  </a:lnTo>
                  <a:lnTo>
                    <a:pt x="5040" y="7769"/>
                  </a:lnTo>
                  <a:lnTo>
                    <a:pt x="2651" y="651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rgbClr val="FFDEA3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5" name="Text Box 8487"/>
            <p:cNvSpPr txBox="1">
              <a:spLocks noChangeAspect="1" noChangeArrowheads="1"/>
            </p:cNvSpPr>
            <p:nvPr/>
          </p:nvSpPr>
          <p:spPr bwMode="auto">
            <a:xfrm>
              <a:off x="4942" y="1396"/>
              <a:ext cx="18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 b="1">
                  <a:ea typeface="Arial" charset="0"/>
                  <a:cs typeface="Arial" charset="0"/>
                </a:rPr>
                <a:t>M</a:t>
              </a:r>
            </a:p>
          </p:txBody>
        </p:sp>
        <p:sp>
          <p:nvSpPr>
            <p:cNvPr id="10536" name="Text Box 8488"/>
            <p:cNvSpPr txBox="1">
              <a:spLocks noChangeAspect="1" noChangeArrowheads="1"/>
            </p:cNvSpPr>
            <p:nvPr/>
          </p:nvSpPr>
          <p:spPr bwMode="auto">
            <a:xfrm>
              <a:off x="4791" y="1588"/>
              <a:ext cx="510" cy="1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>
                  <a:solidFill>
                    <a:srgbClr val="009900"/>
                  </a:solidFill>
                  <a:ea typeface="Arial" charset="0"/>
                  <a:cs typeface="Arial" charset="0"/>
                </a:rPr>
                <a:t>Proliferation</a:t>
              </a:r>
            </a:p>
          </p:txBody>
        </p:sp>
      </p:grpSp>
      <p:grpSp>
        <p:nvGrpSpPr>
          <p:cNvPr id="7486" name="Group 8489"/>
          <p:cNvGrpSpPr>
            <a:grpSpLocks/>
          </p:cNvGrpSpPr>
          <p:nvPr/>
        </p:nvGrpSpPr>
        <p:grpSpPr bwMode="auto">
          <a:xfrm>
            <a:off x="3243263" y="4851400"/>
            <a:ext cx="500062" cy="296863"/>
            <a:chOff x="137" y="2117"/>
            <a:chExt cx="273" cy="167"/>
          </a:xfrm>
        </p:grpSpPr>
        <p:sp>
          <p:nvSpPr>
            <p:cNvPr id="10538" name="Freeform 8490"/>
            <p:cNvSpPr>
              <a:spLocks noChangeAspect="1"/>
            </p:cNvSpPr>
            <p:nvPr/>
          </p:nvSpPr>
          <p:spPr bwMode="auto">
            <a:xfrm>
              <a:off x="149" y="2117"/>
              <a:ext cx="248" cy="163"/>
            </a:xfrm>
            <a:custGeom>
              <a:avLst/>
              <a:gdLst/>
              <a:ahLst/>
              <a:cxnLst>
                <a:cxn ang="0">
                  <a:pos x="1721" y="1126"/>
                </a:cxn>
                <a:cxn ang="0">
                  <a:pos x="1465" y="3"/>
                </a:cxn>
                <a:cxn ang="0">
                  <a:pos x="9" y="1139"/>
                </a:cxn>
                <a:cxn ang="0">
                  <a:pos x="1727" y="2256"/>
                </a:cxn>
                <a:cxn ang="0">
                  <a:pos x="3426" y="1130"/>
                </a:cxn>
                <a:cxn ang="0">
                  <a:pos x="1977" y="0"/>
                </a:cxn>
                <a:cxn ang="0">
                  <a:pos x="1721" y="1126"/>
                </a:cxn>
              </a:cxnLst>
              <a:rect l="0" t="0" r="r" b="b"/>
              <a:pathLst>
                <a:path w="3429" h="2259">
                  <a:moveTo>
                    <a:pt x="1721" y="1126"/>
                  </a:moveTo>
                  <a:cubicBezTo>
                    <a:pt x="1695" y="1034"/>
                    <a:pt x="1532" y="221"/>
                    <a:pt x="1465" y="3"/>
                  </a:cubicBezTo>
                  <a:cubicBezTo>
                    <a:pt x="591" y="3"/>
                    <a:pt x="18" y="563"/>
                    <a:pt x="9" y="1139"/>
                  </a:cubicBezTo>
                  <a:cubicBezTo>
                    <a:pt x="0" y="1715"/>
                    <a:pt x="601" y="2253"/>
                    <a:pt x="1727" y="2256"/>
                  </a:cubicBezTo>
                  <a:cubicBezTo>
                    <a:pt x="2853" y="2259"/>
                    <a:pt x="3423" y="1690"/>
                    <a:pt x="3426" y="1130"/>
                  </a:cubicBezTo>
                  <a:cubicBezTo>
                    <a:pt x="3429" y="570"/>
                    <a:pt x="2860" y="0"/>
                    <a:pt x="1977" y="0"/>
                  </a:cubicBezTo>
                  <a:cubicBezTo>
                    <a:pt x="1909" y="250"/>
                    <a:pt x="1756" y="1027"/>
                    <a:pt x="1721" y="112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rgbClr val="0E470D"/>
                </a:gs>
              </a:gsLst>
              <a:lin ang="5400000" scaled="1"/>
            </a:gradFill>
            <a:ln w="9525" cap="flat" cmpd="sng">
              <a:solidFill>
                <a:srgbClr val="FF9966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9" name="Text Box 8491"/>
            <p:cNvSpPr txBox="1">
              <a:spLocks noChangeArrowheads="1"/>
            </p:cNvSpPr>
            <p:nvPr/>
          </p:nvSpPr>
          <p:spPr bwMode="auto">
            <a:xfrm>
              <a:off x="137" y="2163"/>
              <a:ext cx="273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800" b="1">
                  <a:solidFill>
                    <a:srgbClr val="FFFF00"/>
                  </a:solidFill>
                  <a:ea typeface="Arial" charset="0"/>
                  <a:cs typeface="Arial" charset="0"/>
                </a:rPr>
                <a:t>MKP-1</a:t>
              </a:r>
            </a:p>
          </p:txBody>
        </p:sp>
      </p:grpSp>
      <p:sp>
        <p:nvSpPr>
          <p:cNvPr id="10540" name="Freeform 8492"/>
          <p:cNvSpPr>
            <a:spLocks/>
          </p:cNvSpPr>
          <p:nvPr/>
        </p:nvSpPr>
        <p:spPr bwMode="auto">
          <a:xfrm>
            <a:off x="2333625" y="3851275"/>
            <a:ext cx="700088" cy="2746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44"/>
              </a:cxn>
              <a:cxn ang="0">
                <a:pos x="441" y="172"/>
              </a:cxn>
            </a:cxnLst>
            <a:rect l="0" t="0" r="r" b="b"/>
            <a:pathLst>
              <a:path w="441" h="173">
                <a:moveTo>
                  <a:pt x="0" y="0"/>
                </a:moveTo>
                <a:cubicBezTo>
                  <a:pt x="83" y="57"/>
                  <a:pt x="167" y="115"/>
                  <a:pt x="240" y="144"/>
                </a:cubicBezTo>
                <a:cubicBezTo>
                  <a:pt x="313" y="173"/>
                  <a:pt x="377" y="172"/>
                  <a:pt x="441" y="172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41" name="Oval 8493"/>
          <p:cNvSpPr>
            <a:spLocks noChangeArrowheads="1"/>
          </p:cNvSpPr>
          <p:nvPr/>
        </p:nvSpPr>
        <p:spPr bwMode="auto">
          <a:xfrm flipH="1">
            <a:off x="3254375" y="4021138"/>
            <a:ext cx="396875" cy="2095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0E470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DAPK</a:t>
            </a:r>
          </a:p>
        </p:txBody>
      </p:sp>
      <p:sp>
        <p:nvSpPr>
          <p:cNvPr id="10542" name="AutoShape 8494"/>
          <p:cNvSpPr>
            <a:spLocks noChangeArrowheads="1"/>
          </p:cNvSpPr>
          <p:nvPr/>
        </p:nvSpPr>
        <p:spPr bwMode="auto">
          <a:xfrm>
            <a:off x="3076575" y="4046538"/>
            <a:ext cx="238125" cy="165100"/>
          </a:xfrm>
          <a:prstGeom prst="moon">
            <a:avLst>
              <a:gd name="adj" fmla="val 71431"/>
            </a:avLst>
          </a:prstGeom>
          <a:gradFill rotWithShape="1">
            <a:gsLst>
              <a:gs pos="0">
                <a:srgbClr val="FFEFD1"/>
              </a:gs>
              <a:gs pos="100000">
                <a:srgbClr val="AA915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33"/>
                </a:solidFill>
                <a:ea typeface="Arial" charset="0"/>
                <a:cs typeface="Arial" charset="0"/>
              </a:rPr>
              <a:t>CaM   </a:t>
            </a:r>
          </a:p>
        </p:txBody>
      </p:sp>
      <p:sp>
        <p:nvSpPr>
          <p:cNvPr id="10543" name="Freeform 8495"/>
          <p:cNvSpPr>
            <a:spLocks/>
          </p:cNvSpPr>
          <p:nvPr/>
        </p:nvSpPr>
        <p:spPr bwMode="auto">
          <a:xfrm>
            <a:off x="3668713" y="3789363"/>
            <a:ext cx="711200" cy="338137"/>
          </a:xfrm>
          <a:custGeom>
            <a:avLst/>
            <a:gdLst/>
            <a:ahLst/>
            <a:cxnLst>
              <a:cxn ang="0">
                <a:pos x="0" y="202"/>
              </a:cxn>
              <a:cxn ang="0">
                <a:pos x="227" y="179"/>
              </a:cxn>
              <a:cxn ang="0">
                <a:pos x="448" y="0"/>
              </a:cxn>
            </a:cxnLst>
            <a:rect l="0" t="0" r="r" b="b"/>
            <a:pathLst>
              <a:path w="448" h="213">
                <a:moveTo>
                  <a:pt x="0" y="202"/>
                </a:moveTo>
                <a:cubicBezTo>
                  <a:pt x="76" y="207"/>
                  <a:pt x="152" y="213"/>
                  <a:pt x="227" y="179"/>
                </a:cubicBezTo>
                <a:cubicBezTo>
                  <a:pt x="302" y="145"/>
                  <a:pt x="375" y="72"/>
                  <a:pt x="448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44" name="Oval 8496"/>
          <p:cNvSpPr>
            <a:spLocks noChangeAspect="1" noChangeArrowheads="1"/>
          </p:cNvSpPr>
          <p:nvPr/>
        </p:nvSpPr>
        <p:spPr bwMode="auto">
          <a:xfrm flipH="1">
            <a:off x="6008688" y="2992438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Erk1/2</a:t>
            </a:r>
          </a:p>
        </p:txBody>
      </p:sp>
      <p:sp>
        <p:nvSpPr>
          <p:cNvPr id="10545" name="Oval 8497"/>
          <p:cNvSpPr>
            <a:spLocks noChangeAspect="1" noChangeArrowheads="1"/>
          </p:cNvSpPr>
          <p:nvPr/>
        </p:nvSpPr>
        <p:spPr bwMode="auto">
          <a:xfrm flipH="1">
            <a:off x="6034088" y="2903538"/>
            <a:ext cx="249237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202</a:t>
            </a:r>
          </a:p>
        </p:txBody>
      </p:sp>
      <p:sp>
        <p:nvSpPr>
          <p:cNvPr id="10546" name="Oval 8498"/>
          <p:cNvSpPr>
            <a:spLocks noChangeAspect="1" noChangeArrowheads="1"/>
          </p:cNvSpPr>
          <p:nvPr/>
        </p:nvSpPr>
        <p:spPr bwMode="auto">
          <a:xfrm flipH="1">
            <a:off x="6434138" y="2898775"/>
            <a:ext cx="249237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204</a:t>
            </a:r>
          </a:p>
        </p:txBody>
      </p:sp>
      <p:sp>
        <p:nvSpPr>
          <p:cNvPr id="10547" name="Oval 8499"/>
          <p:cNvSpPr>
            <a:spLocks noChangeArrowheads="1"/>
          </p:cNvSpPr>
          <p:nvPr/>
        </p:nvSpPr>
        <p:spPr bwMode="auto">
          <a:xfrm flipH="1">
            <a:off x="6181725" y="3348038"/>
            <a:ext cx="396875" cy="2095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0E470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DAPK</a:t>
            </a:r>
          </a:p>
        </p:txBody>
      </p:sp>
      <p:sp>
        <p:nvSpPr>
          <p:cNvPr id="10548" name="AutoShape 8500"/>
          <p:cNvSpPr>
            <a:spLocks noChangeArrowheads="1"/>
          </p:cNvSpPr>
          <p:nvPr/>
        </p:nvSpPr>
        <p:spPr bwMode="auto">
          <a:xfrm>
            <a:off x="6003925" y="3373438"/>
            <a:ext cx="238125" cy="165100"/>
          </a:xfrm>
          <a:prstGeom prst="moon">
            <a:avLst>
              <a:gd name="adj" fmla="val 71431"/>
            </a:avLst>
          </a:prstGeom>
          <a:gradFill rotWithShape="1">
            <a:gsLst>
              <a:gs pos="0">
                <a:srgbClr val="FFEFD1"/>
              </a:gs>
              <a:gs pos="100000">
                <a:srgbClr val="AA915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33"/>
                </a:solidFill>
                <a:ea typeface="Arial" charset="0"/>
                <a:cs typeface="Arial" charset="0"/>
              </a:rPr>
              <a:t>CaM   </a:t>
            </a:r>
          </a:p>
        </p:txBody>
      </p:sp>
      <p:sp>
        <p:nvSpPr>
          <p:cNvPr id="10549" name="Freeform 8501"/>
          <p:cNvSpPr>
            <a:spLocks/>
          </p:cNvSpPr>
          <p:nvPr/>
        </p:nvSpPr>
        <p:spPr bwMode="auto">
          <a:xfrm>
            <a:off x="6746875" y="3940175"/>
            <a:ext cx="1011238" cy="788988"/>
          </a:xfrm>
          <a:custGeom>
            <a:avLst/>
            <a:gdLst/>
            <a:ahLst/>
            <a:cxnLst>
              <a:cxn ang="0">
                <a:pos x="0" y="37"/>
              </a:cxn>
              <a:cxn ang="0">
                <a:pos x="452" y="117"/>
              </a:cxn>
              <a:cxn ang="0">
                <a:pos x="669" y="741"/>
              </a:cxn>
            </a:cxnLst>
            <a:rect l="0" t="0" r="r" b="b"/>
            <a:pathLst>
              <a:path w="669" h="741">
                <a:moveTo>
                  <a:pt x="0" y="37"/>
                </a:moveTo>
                <a:cubicBezTo>
                  <a:pt x="170" y="18"/>
                  <a:pt x="340" y="0"/>
                  <a:pt x="452" y="117"/>
                </a:cubicBezTo>
                <a:cubicBezTo>
                  <a:pt x="564" y="234"/>
                  <a:pt x="616" y="487"/>
                  <a:pt x="669" y="741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50" name="Oval 8502"/>
          <p:cNvSpPr>
            <a:spLocks noChangeAspect="1" noChangeArrowheads="1"/>
          </p:cNvSpPr>
          <p:nvPr/>
        </p:nvSpPr>
        <p:spPr bwMode="auto">
          <a:xfrm>
            <a:off x="6369050" y="3498850"/>
            <a:ext cx="252413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735</a:t>
            </a:r>
          </a:p>
        </p:txBody>
      </p:sp>
      <p:sp>
        <p:nvSpPr>
          <p:cNvPr id="10551" name="Line 8503"/>
          <p:cNvSpPr>
            <a:spLocks noChangeShapeType="1"/>
          </p:cNvSpPr>
          <p:nvPr/>
        </p:nvSpPr>
        <p:spPr bwMode="auto">
          <a:xfrm flipV="1">
            <a:off x="5207000" y="3252788"/>
            <a:ext cx="715963" cy="290512"/>
          </a:xfrm>
          <a:prstGeom prst="line">
            <a:avLst/>
          </a:prstGeom>
          <a:noFill/>
          <a:ln w="76200">
            <a:pattFill prst="narVert">
              <a:fgClr>
                <a:srgbClr val="777777"/>
              </a:fgClr>
              <a:bgClr>
                <a:srgbClr val="F3FFD1"/>
              </a:bgClr>
            </a:patt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52" name="Oval 8504"/>
          <p:cNvSpPr>
            <a:spLocks noChangeAspect="1" noChangeArrowheads="1"/>
          </p:cNvSpPr>
          <p:nvPr/>
        </p:nvSpPr>
        <p:spPr bwMode="auto">
          <a:xfrm flipH="1">
            <a:off x="5989638" y="3836988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Erk1/2</a:t>
            </a:r>
          </a:p>
        </p:txBody>
      </p:sp>
      <p:sp>
        <p:nvSpPr>
          <p:cNvPr id="10553" name="Oval 8505"/>
          <p:cNvSpPr>
            <a:spLocks noChangeAspect="1" noChangeArrowheads="1"/>
          </p:cNvSpPr>
          <p:nvPr/>
        </p:nvSpPr>
        <p:spPr bwMode="auto">
          <a:xfrm flipH="1">
            <a:off x="6015038" y="3748088"/>
            <a:ext cx="249237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202</a:t>
            </a:r>
          </a:p>
        </p:txBody>
      </p:sp>
      <p:sp>
        <p:nvSpPr>
          <p:cNvPr id="10554" name="Oval 8506"/>
          <p:cNvSpPr>
            <a:spLocks noChangeAspect="1" noChangeArrowheads="1"/>
          </p:cNvSpPr>
          <p:nvPr/>
        </p:nvSpPr>
        <p:spPr bwMode="auto">
          <a:xfrm flipH="1">
            <a:off x="6415088" y="3743325"/>
            <a:ext cx="249237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204</a:t>
            </a:r>
          </a:p>
        </p:txBody>
      </p:sp>
      <p:sp>
        <p:nvSpPr>
          <p:cNvPr id="10555" name="AutoShape 8507"/>
          <p:cNvSpPr>
            <a:spLocks noChangeAspect="1" noChangeArrowheads="1"/>
          </p:cNvSpPr>
          <p:nvPr/>
        </p:nvSpPr>
        <p:spPr bwMode="auto">
          <a:xfrm>
            <a:off x="8294688" y="1287463"/>
            <a:ext cx="247650" cy="157162"/>
          </a:xfrm>
          <a:prstGeom prst="roundRect">
            <a:avLst>
              <a:gd name="adj" fmla="val 16667"/>
            </a:avLst>
          </a:prstGeom>
          <a:solidFill>
            <a:srgbClr val="FDD6BB"/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56" name="Oval 8508"/>
          <p:cNvSpPr>
            <a:spLocks noChangeArrowheads="1"/>
          </p:cNvSpPr>
          <p:nvPr/>
        </p:nvSpPr>
        <p:spPr bwMode="auto">
          <a:xfrm>
            <a:off x="6291263" y="4114800"/>
            <a:ext cx="461962" cy="244475"/>
          </a:xfrm>
          <a:prstGeom prst="ellipse">
            <a:avLst/>
          </a:prstGeom>
          <a:gradFill rotWithShape="1">
            <a:gsLst>
              <a:gs pos="0">
                <a:srgbClr val="FA9C5C"/>
              </a:gs>
              <a:gs pos="100000">
                <a:srgbClr val="FA9C5C">
                  <a:gamma/>
                  <a:shade val="66275"/>
                  <a:invGamma/>
                </a:srgbClr>
              </a:gs>
            </a:gsLst>
            <a:lin ang="5400000" scaled="1"/>
          </a:gradFill>
          <a:ln w="9525">
            <a:solidFill>
              <a:srgbClr val="987346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FFF3DD"/>
                </a:solidFill>
                <a:ea typeface="Arial" charset="0"/>
                <a:cs typeface="Arial" charset="0"/>
              </a:rPr>
              <a:t>PEA-15</a:t>
            </a:r>
          </a:p>
        </p:txBody>
      </p:sp>
      <p:sp>
        <p:nvSpPr>
          <p:cNvPr id="10557" name="Oval 8509"/>
          <p:cNvSpPr>
            <a:spLocks noChangeAspect="1" noChangeArrowheads="1"/>
          </p:cNvSpPr>
          <p:nvPr/>
        </p:nvSpPr>
        <p:spPr bwMode="auto">
          <a:xfrm flipH="1">
            <a:off x="6610350" y="4268788"/>
            <a:ext cx="249238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116</a:t>
            </a:r>
          </a:p>
        </p:txBody>
      </p:sp>
      <p:sp>
        <p:nvSpPr>
          <p:cNvPr id="10558" name="Freeform 8510"/>
          <p:cNvSpPr>
            <a:spLocks/>
          </p:cNvSpPr>
          <p:nvPr/>
        </p:nvSpPr>
        <p:spPr bwMode="auto">
          <a:xfrm>
            <a:off x="6792913" y="3179763"/>
            <a:ext cx="1036637" cy="15351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38" y="176"/>
              </a:cxn>
              <a:cxn ang="0">
                <a:pos x="653" y="967"/>
              </a:cxn>
            </a:cxnLst>
            <a:rect l="0" t="0" r="r" b="b"/>
            <a:pathLst>
              <a:path w="653" h="967">
                <a:moveTo>
                  <a:pt x="0" y="0"/>
                </a:moveTo>
                <a:cubicBezTo>
                  <a:pt x="214" y="7"/>
                  <a:pt x="429" y="15"/>
                  <a:pt x="538" y="176"/>
                </a:cubicBezTo>
                <a:cubicBezTo>
                  <a:pt x="647" y="337"/>
                  <a:pt x="650" y="652"/>
                  <a:pt x="653" y="967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93" name="Group 8511"/>
          <p:cNvGrpSpPr>
            <a:grpSpLocks/>
          </p:cNvGrpSpPr>
          <p:nvPr/>
        </p:nvGrpSpPr>
        <p:grpSpPr bwMode="auto">
          <a:xfrm>
            <a:off x="8213725" y="1824038"/>
            <a:ext cx="561975" cy="525462"/>
            <a:chOff x="1811" y="1646"/>
            <a:chExt cx="354" cy="331"/>
          </a:xfrm>
        </p:grpSpPr>
        <p:sp>
          <p:nvSpPr>
            <p:cNvPr id="10560" name="Oval 8512"/>
            <p:cNvSpPr>
              <a:spLocks noChangeArrowheads="1"/>
            </p:cNvSpPr>
            <p:nvPr/>
          </p:nvSpPr>
          <p:spPr bwMode="auto">
            <a:xfrm>
              <a:off x="1842" y="1777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561" name="Oval 8513"/>
            <p:cNvSpPr>
              <a:spLocks noChangeArrowheads="1"/>
            </p:cNvSpPr>
            <p:nvPr/>
          </p:nvSpPr>
          <p:spPr bwMode="auto">
            <a:xfrm>
              <a:off x="2034" y="1734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562" name="Oval 8514"/>
            <p:cNvSpPr>
              <a:spLocks noChangeArrowheads="1"/>
            </p:cNvSpPr>
            <p:nvPr/>
          </p:nvSpPr>
          <p:spPr bwMode="auto">
            <a:xfrm>
              <a:off x="1926" y="1853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563" name="Oval 8515"/>
            <p:cNvSpPr>
              <a:spLocks noChangeArrowheads="1"/>
            </p:cNvSpPr>
            <p:nvPr/>
          </p:nvSpPr>
          <p:spPr bwMode="auto">
            <a:xfrm>
              <a:off x="2033" y="1842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564" name="Oval 8516"/>
            <p:cNvSpPr>
              <a:spLocks noChangeArrowheads="1"/>
            </p:cNvSpPr>
            <p:nvPr/>
          </p:nvSpPr>
          <p:spPr bwMode="auto">
            <a:xfrm>
              <a:off x="1931" y="1683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565" name="Oval 8517"/>
            <p:cNvSpPr>
              <a:spLocks noChangeArrowheads="1"/>
            </p:cNvSpPr>
            <p:nvPr/>
          </p:nvSpPr>
          <p:spPr bwMode="auto">
            <a:xfrm>
              <a:off x="1811" y="1646"/>
              <a:ext cx="354" cy="331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566" name="AutoShape 8518"/>
          <p:cNvSpPr>
            <a:spLocks noChangeArrowheads="1"/>
          </p:cNvSpPr>
          <p:nvPr/>
        </p:nvSpPr>
        <p:spPr bwMode="auto">
          <a:xfrm>
            <a:off x="7418388" y="2466975"/>
            <a:ext cx="238125" cy="165100"/>
          </a:xfrm>
          <a:prstGeom prst="moon">
            <a:avLst>
              <a:gd name="adj" fmla="val 71431"/>
            </a:avLst>
          </a:prstGeom>
          <a:gradFill rotWithShape="1">
            <a:gsLst>
              <a:gs pos="0">
                <a:srgbClr val="FFEFD1"/>
              </a:gs>
              <a:gs pos="100000">
                <a:srgbClr val="AA915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33"/>
                </a:solidFill>
                <a:ea typeface="Arial" charset="0"/>
                <a:cs typeface="Arial" charset="0"/>
              </a:rPr>
              <a:t>CaM   </a:t>
            </a:r>
          </a:p>
        </p:txBody>
      </p:sp>
      <p:sp>
        <p:nvSpPr>
          <p:cNvPr id="10567" name="Oval 8519"/>
          <p:cNvSpPr>
            <a:spLocks noChangeArrowheads="1"/>
          </p:cNvSpPr>
          <p:nvPr/>
        </p:nvSpPr>
        <p:spPr bwMode="auto">
          <a:xfrm>
            <a:off x="7462838" y="2363788"/>
            <a:ext cx="136525" cy="136525"/>
          </a:xfrm>
          <a:prstGeom prst="ellipse">
            <a:avLst/>
          </a:prstGeom>
          <a:solidFill>
            <a:srgbClr val="E6E2E2"/>
          </a:solidFill>
          <a:ln w="3175">
            <a:solidFill>
              <a:srgbClr val="FFFF45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777777"/>
                </a:solidFill>
                <a:ea typeface="Arial" charset="0"/>
                <a:cs typeface="Arial" charset="0"/>
              </a:rPr>
              <a:t>Ca</a:t>
            </a:r>
          </a:p>
        </p:txBody>
      </p:sp>
      <p:sp>
        <p:nvSpPr>
          <p:cNvPr id="10568" name="Oval 8520"/>
          <p:cNvSpPr>
            <a:spLocks noChangeArrowheads="1"/>
          </p:cNvSpPr>
          <p:nvPr/>
        </p:nvSpPr>
        <p:spPr bwMode="auto">
          <a:xfrm>
            <a:off x="7475538" y="2609850"/>
            <a:ext cx="136525" cy="136525"/>
          </a:xfrm>
          <a:prstGeom prst="ellipse">
            <a:avLst/>
          </a:prstGeom>
          <a:solidFill>
            <a:srgbClr val="E6E2E2"/>
          </a:solidFill>
          <a:ln w="3175">
            <a:solidFill>
              <a:srgbClr val="FFFF45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777777"/>
                </a:solidFill>
                <a:ea typeface="Arial" charset="0"/>
                <a:cs typeface="Arial" charset="0"/>
              </a:rPr>
              <a:t>Ca</a:t>
            </a:r>
          </a:p>
        </p:txBody>
      </p:sp>
      <p:sp>
        <p:nvSpPr>
          <p:cNvPr id="10569" name="Oval 8521"/>
          <p:cNvSpPr>
            <a:spLocks noChangeArrowheads="1"/>
          </p:cNvSpPr>
          <p:nvPr/>
        </p:nvSpPr>
        <p:spPr bwMode="auto">
          <a:xfrm flipH="1">
            <a:off x="7612063" y="869950"/>
            <a:ext cx="547687" cy="320675"/>
          </a:xfrm>
          <a:prstGeom prst="ellipse">
            <a:avLst/>
          </a:prstGeom>
          <a:gradFill rotWithShape="1">
            <a:gsLst>
              <a:gs pos="0">
                <a:srgbClr val="F5B800">
                  <a:gamma/>
                  <a:shade val="46275"/>
                  <a:invGamma/>
                </a:srgbClr>
              </a:gs>
              <a:gs pos="50000">
                <a:srgbClr val="F5B800"/>
              </a:gs>
              <a:gs pos="100000">
                <a:srgbClr val="F5B8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777777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777777"/>
                </a:solidFill>
                <a:ea typeface="Arial" charset="0"/>
                <a:cs typeface="Arial" charset="0"/>
              </a:rPr>
              <a:t>PLC</a:t>
            </a:r>
            <a:r>
              <a:rPr lang="en-US" sz="1200" b="1">
                <a:solidFill>
                  <a:srgbClr val="777777"/>
                </a:solidFill>
                <a:ea typeface="Arial" charset="0"/>
                <a:cs typeface="Arial" charset="0"/>
                <a:sym typeface="Symbol" charset="2"/>
              </a:rPr>
              <a:t></a:t>
            </a:r>
          </a:p>
        </p:txBody>
      </p:sp>
      <p:sp>
        <p:nvSpPr>
          <p:cNvPr id="10570" name="Freeform 8522"/>
          <p:cNvSpPr>
            <a:spLocks/>
          </p:cNvSpPr>
          <p:nvPr/>
        </p:nvSpPr>
        <p:spPr bwMode="auto">
          <a:xfrm>
            <a:off x="7981950" y="1239838"/>
            <a:ext cx="314325" cy="6302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4" y="198"/>
              </a:cxn>
              <a:cxn ang="0">
                <a:pos x="198" y="397"/>
              </a:cxn>
            </a:cxnLst>
            <a:rect l="0" t="0" r="r" b="b"/>
            <a:pathLst>
              <a:path w="198" h="397">
                <a:moveTo>
                  <a:pt x="0" y="0"/>
                </a:moveTo>
                <a:cubicBezTo>
                  <a:pt x="10" y="66"/>
                  <a:pt x="21" y="132"/>
                  <a:pt x="54" y="198"/>
                </a:cubicBezTo>
                <a:cubicBezTo>
                  <a:pt x="87" y="264"/>
                  <a:pt x="142" y="330"/>
                  <a:pt x="198" y="397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71" name="Freeform 8523"/>
          <p:cNvSpPr>
            <a:spLocks/>
          </p:cNvSpPr>
          <p:nvPr/>
        </p:nvSpPr>
        <p:spPr bwMode="auto">
          <a:xfrm>
            <a:off x="7672388" y="2159000"/>
            <a:ext cx="517525" cy="314325"/>
          </a:xfrm>
          <a:custGeom>
            <a:avLst/>
            <a:gdLst/>
            <a:ahLst/>
            <a:cxnLst>
              <a:cxn ang="0">
                <a:pos x="326" y="0"/>
              </a:cxn>
              <a:cxn ang="0">
                <a:pos x="118" y="58"/>
              </a:cxn>
              <a:cxn ang="0">
                <a:pos x="0" y="198"/>
              </a:cxn>
            </a:cxnLst>
            <a:rect l="0" t="0" r="r" b="b"/>
            <a:pathLst>
              <a:path w="326" h="198">
                <a:moveTo>
                  <a:pt x="326" y="0"/>
                </a:moveTo>
                <a:cubicBezTo>
                  <a:pt x="249" y="12"/>
                  <a:pt x="172" y="25"/>
                  <a:pt x="118" y="58"/>
                </a:cubicBezTo>
                <a:cubicBezTo>
                  <a:pt x="64" y="91"/>
                  <a:pt x="32" y="144"/>
                  <a:pt x="0" y="198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72" name="Freeform 8524"/>
          <p:cNvSpPr>
            <a:spLocks/>
          </p:cNvSpPr>
          <p:nvPr/>
        </p:nvSpPr>
        <p:spPr bwMode="auto">
          <a:xfrm>
            <a:off x="6351588" y="2532063"/>
            <a:ext cx="1050925" cy="423862"/>
          </a:xfrm>
          <a:custGeom>
            <a:avLst/>
            <a:gdLst/>
            <a:ahLst/>
            <a:cxnLst>
              <a:cxn ang="0">
                <a:pos x="662" y="27"/>
              </a:cxn>
              <a:cxn ang="0">
                <a:pos x="230" y="40"/>
              </a:cxn>
              <a:cxn ang="0">
                <a:pos x="0" y="267"/>
              </a:cxn>
            </a:cxnLst>
            <a:rect l="0" t="0" r="r" b="b"/>
            <a:pathLst>
              <a:path w="662" h="267">
                <a:moveTo>
                  <a:pt x="662" y="27"/>
                </a:moveTo>
                <a:cubicBezTo>
                  <a:pt x="501" y="13"/>
                  <a:pt x="340" y="0"/>
                  <a:pt x="230" y="40"/>
                </a:cubicBezTo>
                <a:cubicBezTo>
                  <a:pt x="120" y="80"/>
                  <a:pt x="60" y="173"/>
                  <a:pt x="0" y="267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73" name="Freeform 8525"/>
          <p:cNvSpPr>
            <a:spLocks/>
          </p:cNvSpPr>
          <p:nvPr/>
        </p:nvSpPr>
        <p:spPr bwMode="auto">
          <a:xfrm>
            <a:off x="2389188" y="5184775"/>
            <a:ext cx="523875" cy="3937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275" y="40"/>
              </a:cxn>
              <a:cxn ang="0">
                <a:pos x="329" y="248"/>
              </a:cxn>
            </a:cxnLst>
            <a:rect l="0" t="0" r="r" b="b"/>
            <a:pathLst>
              <a:path w="330" h="248">
                <a:moveTo>
                  <a:pt x="0" y="8"/>
                </a:moveTo>
                <a:cubicBezTo>
                  <a:pt x="45" y="13"/>
                  <a:pt x="220" y="0"/>
                  <a:pt x="275" y="40"/>
                </a:cubicBezTo>
                <a:cubicBezTo>
                  <a:pt x="330" y="80"/>
                  <a:pt x="318" y="205"/>
                  <a:pt x="329" y="248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01" name="Group 8526"/>
          <p:cNvGrpSpPr>
            <a:grpSpLocks/>
          </p:cNvGrpSpPr>
          <p:nvPr/>
        </p:nvGrpSpPr>
        <p:grpSpPr bwMode="auto">
          <a:xfrm>
            <a:off x="157163" y="2344738"/>
            <a:ext cx="1004887" cy="538162"/>
            <a:chOff x="3442" y="3390"/>
            <a:chExt cx="633" cy="339"/>
          </a:xfrm>
        </p:grpSpPr>
        <p:sp>
          <p:nvSpPr>
            <p:cNvPr id="10575" name="Freeform 8527"/>
            <p:cNvSpPr>
              <a:spLocks noChangeAspect="1"/>
            </p:cNvSpPr>
            <p:nvPr/>
          </p:nvSpPr>
          <p:spPr bwMode="auto">
            <a:xfrm>
              <a:off x="3442" y="3390"/>
              <a:ext cx="633" cy="339"/>
            </a:xfrm>
            <a:custGeom>
              <a:avLst/>
              <a:gdLst/>
              <a:ahLst/>
              <a:cxnLst>
                <a:cxn ang="0">
                  <a:pos x="376" y="197"/>
                </a:cxn>
                <a:cxn ang="0">
                  <a:pos x="257" y="197"/>
                </a:cxn>
                <a:cxn ang="0">
                  <a:pos x="230" y="315"/>
                </a:cxn>
                <a:cxn ang="0">
                  <a:pos x="53" y="290"/>
                </a:cxn>
                <a:cxn ang="0">
                  <a:pos x="54" y="48"/>
                </a:cxn>
                <a:cxn ang="0">
                  <a:pos x="203" y="9"/>
                </a:cxn>
                <a:cxn ang="0">
                  <a:pos x="239" y="33"/>
                </a:cxn>
                <a:cxn ang="0">
                  <a:pos x="374" y="33"/>
                </a:cxn>
                <a:cxn ang="0">
                  <a:pos x="412" y="5"/>
                </a:cxn>
                <a:cxn ang="0">
                  <a:pos x="579" y="46"/>
                </a:cxn>
                <a:cxn ang="0">
                  <a:pos x="571" y="289"/>
                </a:cxn>
                <a:cxn ang="0">
                  <a:pos x="406" y="306"/>
                </a:cxn>
                <a:cxn ang="0">
                  <a:pos x="376" y="197"/>
                </a:cxn>
              </a:cxnLst>
              <a:rect l="0" t="0" r="r" b="b"/>
              <a:pathLst>
                <a:path w="633" h="339">
                  <a:moveTo>
                    <a:pt x="376" y="197"/>
                  </a:moveTo>
                  <a:cubicBezTo>
                    <a:pt x="363" y="178"/>
                    <a:pt x="272" y="178"/>
                    <a:pt x="257" y="197"/>
                  </a:cubicBezTo>
                  <a:cubicBezTo>
                    <a:pt x="242" y="216"/>
                    <a:pt x="273" y="291"/>
                    <a:pt x="230" y="315"/>
                  </a:cubicBezTo>
                  <a:cubicBezTo>
                    <a:pt x="187" y="339"/>
                    <a:pt x="88" y="332"/>
                    <a:pt x="53" y="290"/>
                  </a:cubicBezTo>
                  <a:cubicBezTo>
                    <a:pt x="18" y="248"/>
                    <a:pt x="0" y="96"/>
                    <a:pt x="54" y="48"/>
                  </a:cubicBezTo>
                  <a:cubicBezTo>
                    <a:pt x="108" y="0"/>
                    <a:pt x="173" y="9"/>
                    <a:pt x="203" y="9"/>
                  </a:cubicBezTo>
                  <a:cubicBezTo>
                    <a:pt x="233" y="9"/>
                    <a:pt x="209" y="30"/>
                    <a:pt x="239" y="33"/>
                  </a:cubicBezTo>
                  <a:cubicBezTo>
                    <a:pt x="267" y="37"/>
                    <a:pt x="345" y="38"/>
                    <a:pt x="374" y="33"/>
                  </a:cubicBezTo>
                  <a:cubicBezTo>
                    <a:pt x="403" y="28"/>
                    <a:pt x="376" y="8"/>
                    <a:pt x="412" y="5"/>
                  </a:cubicBezTo>
                  <a:cubicBezTo>
                    <a:pt x="448" y="2"/>
                    <a:pt x="546" y="5"/>
                    <a:pt x="579" y="46"/>
                  </a:cubicBezTo>
                  <a:cubicBezTo>
                    <a:pt x="633" y="103"/>
                    <a:pt x="602" y="247"/>
                    <a:pt x="571" y="289"/>
                  </a:cubicBezTo>
                  <a:cubicBezTo>
                    <a:pt x="540" y="331"/>
                    <a:pt x="442" y="335"/>
                    <a:pt x="406" y="306"/>
                  </a:cubicBezTo>
                  <a:cubicBezTo>
                    <a:pt x="370" y="277"/>
                    <a:pt x="389" y="216"/>
                    <a:pt x="376" y="197"/>
                  </a:cubicBezTo>
                  <a:close/>
                </a:path>
              </a:pathLst>
            </a:custGeom>
            <a:gradFill rotWithShape="1">
              <a:gsLst>
                <a:gs pos="0">
                  <a:srgbClr val="B7C9D9">
                    <a:gamma/>
                    <a:shade val="0"/>
                    <a:invGamma/>
                  </a:srgbClr>
                </a:gs>
                <a:gs pos="100000">
                  <a:srgbClr val="B7C9D9"/>
                </a:gs>
              </a:gsLst>
              <a:lin ang="5400000" scaled="1"/>
            </a:gradFill>
            <a:ln w="9525" cap="flat" cmpd="sng">
              <a:solidFill>
                <a:srgbClr val="FFC3C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10576" name="Text Box 8528"/>
            <p:cNvSpPr txBox="1">
              <a:spLocks noChangeArrowheads="1"/>
            </p:cNvSpPr>
            <p:nvPr/>
          </p:nvSpPr>
          <p:spPr bwMode="auto">
            <a:xfrm>
              <a:off x="3498" y="3422"/>
              <a:ext cx="49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>
                  <a:solidFill>
                    <a:srgbClr val="FFC3C3"/>
                  </a:solidFill>
                  <a:ea typeface="Arial" charset="0"/>
                  <a:cs typeface="Arial" charset="0"/>
                </a:rPr>
                <a:t>p90</a:t>
              </a:r>
              <a:r>
                <a:rPr lang="en-US" sz="1200" b="1" baseline="30000">
                  <a:solidFill>
                    <a:srgbClr val="FFC3C3"/>
                  </a:solidFill>
                  <a:ea typeface="Arial" charset="0"/>
                  <a:cs typeface="Arial" charset="0"/>
                </a:rPr>
                <a:t>rsk1</a:t>
              </a:r>
              <a:endParaRPr lang="en-US" sz="1200" b="1">
                <a:solidFill>
                  <a:srgbClr val="FFC3C3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577" name="Text Box 8529"/>
            <p:cNvSpPr txBox="1">
              <a:spLocks noChangeArrowheads="1"/>
            </p:cNvSpPr>
            <p:nvPr/>
          </p:nvSpPr>
          <p:spPr bwMode="auto">
            <a:xfrm>
              <a:off x="3459" y="3532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N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  <p:sp>
          <p:nvSpPr>
            <p:cNvPr id="10578" name="Text Box 8530"/>
            <p:cNvSpPr txBox="1">
              <a:spLocks noChangeArrowheads="1"/>
            </p:cNvSpPr>
            <p:nvPr/>
          </p:nvSpPr>
          <p:spPr bwMode="auto">
            <a:xfrm>
              <a:off x="3795" y="3535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C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</p:grpSp>
      <p:sp>
        <p:nvSpPr>
          <p:cNvPr id="10579" name="Oval 8531"/>
          <p:cNvSpPr>
            <a:spLocks noChangeAspect="1" noChangeArrowheads="1"/>
          </p:cNvSpPr>
          <p:nvPr/>
        </p:nvSpPr>
        <p:spPr bwMode="auto">
          <a:xfrm>
            <a:off x="839788" y="2806700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749</a:t>
            </a:r>
          </a:p>
        </p:txBody>
      </p:sp>
      <p:sp>
        <p:nvSpPr>
          <p:cNvPr id="10580" name="Oval 8532"/>
          <p:cNvSpPr>
            <a:spLocks noChangeAspect="1" noChangeArrowheads="1"/>
          </p:cNvSpPr>
          <p:nvPr/>
        </p:nvSpPr>
        <p:spPr bwMode="auto">
          <a:xfrm>
            <a:off x="173038" y="2330450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381</a:t>
            </a:r>
          </a:p>
        </p:txBody>
      </p:sp>
      <p:sp>
        <p:nvSpPr>
          <p:cNvPr id="10581" name="Oval 8533"/>
          <p:cNvSpPr>
            <a:spLocks noChangeArrowheads="1"/>
          </p:cNvSpPr>
          <p:nvPr/>
        </p:nvSpPr>
        <p:spPr bwMode="auto">
          <a:xfrm flipH="1">
            <a:off x="847725" y="2219325"/>
            <a:ext cx="396875" cy="2095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0E470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DAPK</a:t>
            </a:r>
          </a:p>
        </p:txBody>
      </p:sp>
      <p:sp>
        <p:nvSpPr>
          <p:cNvPr id="10582" name="AutoShape 8534"/>
          <p:cNvSpPr>
            <a:spLocks noChangeArrowheads="1"/>
          </p:cNvSpPr>
          <p:nvPr/>
        </p:nvSpPr>
        <p:spPr bwMode="auto">
          <a:xfrm>
            <a:off x="669925" y="2244725"/>
            <a:ext cx="238125" cy="165100"/>
          </a:xfrm>
          <a:prstGeom prst="moon">
            <a:avLst>
              <a:gd name="adj" fmla="val 71431"/>
            </a:avLst>
          </a:prstGeom>
          <a:gradFill rotWithShape="1">
            <a:gsLst>
              <a:gs pos="0">
                <a:srgbClr val="FFEFD1"/>
              </a:gs>
              <a:gs pos="100000">
                <a:srgbClr val="AA915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33"/>
                </a:solidFill>
                <a:ea typeface="Arial" charset="0"/>
                <a:cs typeface="Arial" charset="0"/>
              </a:rPr>
              <a:t>CaM   </a:t>
            </a:r>
          </a:p>
        </p:txBody>
      </p:sp>
      <p:sp>
        <p:nvSpPr>
          <p:cNvPr id="10583" name="Oval 8535"/>
          <p:cNvSpPr>
            <a:spLocks noChangeAspect="1" noChangeArrowheads="1"/>
          </p:cNvSpPr>
          <p:nvPr/>
        </p:nvSpPr>
        <p:spPr bwMode="auto">
          <a:xfrm>
            <a:off x="1060450" y="2152650"/>
            <a:ext cx="252413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289</a:t>
            </a:r>
          </a:p>
        </p:txBody>
      </p:sp>
      <p:sp>
        <p:nvSpPr>
          <p:cNvPr id="10584" name="Line 8536"/>
          <p:cNvSpPr>
            <a:spLocks noChangeShapeType="1"/>
          </p:cNvSpPr>
          <p:nvPr/>
        </p:nvSpPr>
        <p:spPr bwMode="auto">
          <a:xfrm flipH="1" flipV="1">
            <a:off x="1144588" y="2835275"/>
            <a:ext cx="376237" cy="501650"/>
          </a:xfrm>
          <a:prstGeom prst="line">
            <a:avLst/>
          </a:prstGeom>
          <a:noFill/>
          <a:ln w="76200">
            <a:pattFill prst="narVert">
              <a:fgClr>
                <a:srgbClr val="777777"/>
              </a:fgClr>
              <a:bgClr>
                <a:srgbClr val="F3FFD1"/>
              </a:bgClr>
            </a:patt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85" name="Oval 8537"/>
          <p:cNvSpPr>
            <a:spLocks noChangeAspect="1" noChangeArrowheads="1"/>
          </p:cNvSpPr>
          <p:nvPr/>
        </p:nvSpPr>
        <p:spPr bwMode="auto">
          <a:xfrm flipH="1">
            <a:off x="3101975" y="5711825"/>
            <a:ext cx="222250" cy="287338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F9933"/>
              </a:gs>
              <a:gs pos="100000">
                <a:srgbClr val="4D0808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FFFF66"/>
                </a:solidFill>
                <a:ea typeface="Arial" charset="0"/>
                <a:cs typeface="Arial" charset="0"/>
                <a:sym typeface="Symbol" charset="2"/>
              </a:rPr>
              <a:t>Elk</a:t>
            </a:r>
          </a:p>
        </p:txBody>
      </p:sp>
      <p:sp>
        <p:nvSpPr>
          <p:cNvPr id="10586" name="Oval 8538"/>
          <p:cNvSpPr>
            <a:spLocks noChangeAspect="1" noChangeArrowheads="1"/>
          </p:cNvSpPr>
          <p:nvPr/>
        </p:nvSpPr>
        <p:spPr bwMode="auto">
          <a:xfrm>
            <a:off x="2695575" y="5697538"/>
            <a:ext cx="192088" cy="290512"/>
          </a:xfrm>
          <a:prstGeom prst="ellipse">
            <a:avLst/>
          </a:prstGeom>
          <a:gradFill rotWithShape="1">
            <a:gsLst>
              <a:gs pos="0">
                <a:srgbClr val="D0D8C0">
                  <a:gamma/>
                  <a:shade val="46275"/>
                  <a:invGamma/>
                </a:srgbClr>
              </a:gs>
              <a:gs pos="50000">
                <a:srgbClr val="D0D8C0"/>
              </a:gs>
              <a:gs pos="100000">
                <a:srgbClr val="D0D8C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00"/>
                </a:solidFill>
                <a:ea typeface="Arial" charset="0"/>
                <a:cs typeface="Arial" charset="0"/>
              </a:rPr>
              <a:t>CREB</a:t>
            </a:r>
          </a:p>
        </p:txBody>
      </p:sp>
      <p:sp>
        <p:nvSpPr>
          <p:cNvPr id="10587" name="Oval 8539"/>
          <p:cNvSpPr>
            <a:spLocks noChangeAspect="1" noChangeArrowheads="1"/>
          </p:cNvSpPr>
          <p:nvPr/>
        </p:nvSpPr>
        <p:spPr bwMode="auto">
          <a:xfrm>
            <a:off x="2851150" y="5692775"/>
            <a:ext cx="201613" cy="300038"/>
          </a:xfrm>
          <a:prstGeom prst="ellipse">
            <a:avLst/>
          </a:prstGeom>
          <a:gradFill rotWithShape="1">
            <a:gsLst>
              <a:gs pos="0">
                <a:srgbClr val="D0D8C0">
                  <a:gamma/>
                  <a:shade val="46275"/>
                  <a:invGamma/>
                </a:srgbClr>
              </a:gs>
              <a:gs pos="50000">
                <a:srgbClr val="D0D8C0"/>
              </a:gs>
              <a:gs pos="100000">
                <a:srgbClr val="D0D8C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00"/>
                </a:solidFill>
                <a:ea typeface="Arial" charset="0"/>
                <a:cs typeface="Arial" charset="0"/>
              </a:rPr>
              <a:t>CRE</a:t>
            </a:r>
            <a:r>
              <a:rPr lang="en-US" sz="500">
                <a:solidFill>
                  <a:srgbClr val="990000"/>
                </a:solidFill>
                <a:ea typeface="Arial" charset="0"/>
                <a:cs typeface="Arial" charset="0"/>
              </a:rPr>
              <a:t>B</a:t>
            </a:r>
            <a:endParaRPr lang="en-US" sz="500" b="1">
              <a:solidFill>
                <a:srgbClr val="990000"/>
              </a:solidFill>
              <a:ea typeface="Arial" charset="0"/>
              <a:cs typeface="Arial" charset="0"/>
            </a:endParaRPr>
          </a:p>
        </p:txBody>
      </p:sp>
      <p:sp>
        <p:nvSpPr>
          <p:cNvPr id="10588" name="Oval 8540"/>
          <p:cNvSpPr>
            <a:spLocks noChangeAspect="1" noChangeArrowheads="1"/>
          </p:cNvSpPr>
          <p:nvPr/>
        </p:nvSpPr>
        <p:spPr bwMode="auto">
          <a:xfrm>
            <a:off x="2673350" y="5619750"/>
            <a:ext cx="271463" cy="1365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133</a:t>
            </a:r>
          </a:p>
        </p:txBody>
      </p:sp>
      <p:sp>
        <p:nvSpPr>
          <p:cNvPr id="10589" name="Oval 8541"/>
          <p:cNvSpPr>
            <a:spLocks noChangeAspect="1" noChangeArrowheads="1"/>
          </p:cNvSpPr>
          <p:nvPr/>
        </p:nvSpPr>
        <p:spPr bwMode="auto">
          <a:xfrm>
            <a:off x="2825750" y="5619750"/>
            <a:ext cx="271463" cy="1365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133</a:t>
            </a:r>
          </a:p>
        </p:txBody>
      </p:sp>
      <p:sp>
        <p:nvSpPr>
          <p:cNvPr id="10590" name="Freeform 8542"/>
          <p:cNvSpPr>
            <a:spLocks/>
          </p:cNvSpPr>
          <p:nvPr/>
        </p:nvSpPr>
        <p:spPr bwMode="auto">
          <a:xfrm flipH="1">
            <a:off x="2311400" y="5729288"/>
            <a:ext cx="323850" cy="171450"/>
          </a:xfrm>
          <a:custGeom>
            <a:avLst/>
            <a:gdLst/>
            <a:ahLst/>
            <a:cxnLst>
              <a:cxn ang="0">
                <a:pos x="0" y="108"/>
              </a:cxn>
              <a:cxn ang="0">
                <a:pos x="0" y="0"/>
              </a:cxn>
              <a:cxn ang="0">
                <a:pos x="204" y="0"/>
              </a:cxn>
            </a:cxnLst>
            <a:rect l="0" t="0" r="r" b="b"/>
            <a:pathLst>
              <a:path w="204" h="108">
                <a:moveTo>
                  <a:pt x="0" y="108"/>
                </a:moveTo>
                <a:lnTo>
                  <a:pt x="0" y="0"/>
                </a:lnTo>
                <a:lnTo>
                  <a:pt x="204" y="0"/>
                </a:lnTo>
              </a:path>
            </a:pathLst>
          </a:custGeom>
          <a:noFill/>
          <a:ln w="28575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02" name="Group 8543"/>
          <p:cNvGrpSpPr>
            <a:grpSpLocks/>
          </p:cNvGrpSpPr>
          <p:nvPr/>
        </p:nvGrpSpPr>
        <p:grpSpPr bwMode="auto">
          <a:xfrm flipH="1">
            <a:off x="1414463" y="5735638"/>
            <a:ext cx="1100137" cy="212725"/>
            <a:chOff x="2286" y="113"/>
            <a:chExt cx="693" cy="134"/>
          </a:xfrm>
        </p:grpSpPr>
        <p:sp>
          <p:nvSpPr>
            <p:cNvPr id="10592" name="Freeform 8544"/>
            <p:cNvSpPr>
              <a:spLocks noChangeAspect="1"/>
            </p:cNvSpPr>
            <p:nvPr/>
          </p:nvSpPr>
          <p:spPr bwMode="auto">
            <a:xfrm flipV="1">
              <a:off x="2286" y="175"/>
              <a:ext cx="396" cy="24"/>
            </a:xfrm>
            <a:custGeom>
              <a:avLst/>
              <a:gdLst/>
              <a:ahLst/>
              <a:cxnLst>
                <a:cxn ang="0">
                  <a:pos x="0" y="590"/>
                </a:cxn>
                <a:cxn ang="0">
                  <a:pos x="349" y="0"/>
                </a:cxn>
                <a:cxn ang="0">
                  <a:pos x="728" y="590"/>
                </a:cxn>
                <a:cxn ang="0">
                  <a:pos x="1077" y="23"/>
                </a:cxn>
                <a:cxn ang="0">
                  <a:pos x="1456" y="590"/>
                </a:cxn>
                <a:cxn ang="0">
                  <a:pos x="1805" y="23"/>
                </a:cxn>
                <a:cxn ang="0">
                  <a:pos x="2176" y="585"/>
                </a:cxn>
                <a:cxn ang="0">
                  <a:pos x="2539" y="15"/>
                </a:cxn>
                <a:cxn ang="0">
                  <a:pos x="2915" y="579"/>
                </a:cxn>
                <a:cxn ang="0">
                  <a:pos x="3272" y="15"/>
                </a:cxn>
                <a:cxn ang="0">
                  <a:pos x="3635" y="572"/>
                </a:cxn>
                <a:cxn ang="0">
                  <a:pos x="3989" y="23"/>
                </a:cxn>
                <a:cxn ang="0">
                  <a:pos x="4368" y="590"/>
                </a:cxn>
                <a:cxn ang="0">
                  <a:pos x="4717" y="23"/>
                </a:cxn>
                <a:cxn ang="0">
                  <a:pos x="5096" y="590"/>
                </a:cxn>
                <a:cxn ang="0">
                  <a:pos x="5445" y="23"/>
                </a:cxn>
                <a:cxn ang="0">
                  <a:pos x="5824" y="590"/>
                </a:cxn>
                <a:cxn ang="0">
                  <a:pos x="6174" y="23"/>
                </a:cxn>
                <a:cxn ang="0">
                  <a:pos x="6552" y="590"/>
                </a:cxn>
                <a:cxn ang="0">
                  <a:pos x="6872" y="23"/>
                </a:cxn>
              </a:cxnLst>
              <a:rect l="0" t="0" r="r" b="b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3" name="Text Box 8545"/>
            <p:cNvSpPr txBox="1">
              <a:spLocks noChangeAspect="1" noChangeArrowheads="1"/>
            </p:cNvSpPr>
            <p:nvPr/>
          </p:nvSpPr>
          <p:spPr bwMode="auto">
            <a:xfrm>
              <a:off x="2635" y="113"/>
              <a:ext cx="344" cy="134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800" b="1">
                  <a:ea typeface="Arial" charset="0"/>
                  <a:cs typeface="Arial" charset="0"/>
                </a:rPr>
                <a:t>AAAAA</a:t>
              </a:r>
            </a:p>
          </p:txBody>
        </p:sp>
      </p:grpSp>
      <p:sp>
        <p:nvSpPr>
          <p:cNvPr id="10594" name="Text Box 8546"/>
          <p:cNvSpPr txBox="1">
            <a:spLocks noChangeArrowheads="1"/>
          </p:cNvSpPr>
          <p:nvPr/>
        </p:nvSpPr>
        <p:spPr bwMode="auto">
          <a:xfrm flipH="1">
            <a:off x="1787525" y="5486400"/>
            <a:ext cx="523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>
            <a:prstTxWarp prst="textNoShape">
              <a:avLst/>
            </a:prstTxWarp>
            <a:spAutoFit/>
          </a:bodyPr>
          <a:lstStyle/>
          <a:p>
            <a:r>
              <a:rPr lang="en-US" sz="800" b="1">
                <a:ea typeface="Arial" charset="0"/>
                <a:cs typeface="Arial" charset="0"/>
              </a:rPr>
              <a:t>Fos-1</a:t>
            </a:r>
          </a:p>
          <a:p>
            <a:r>
              <a:rPr lang="en-US" sz="800" b="1">
                <a:ea typeface="Arial" charset="0"/>
                <a:cs typeface="Arial" charset="0"/>
              </a:rPr>
              <a:t>EGR-1 </a:t>
            </a:r>
          </a:p>
        </p:txBody>
      </p:sp>
      <p:sp>
        <p:nvSpPr>
          <p:cNvPr id="10595" name="Oval 8547"/>
          <p:cNvSpPr>
            <a:spLocks noChangeAspect="1" noChangeArrowheads="1"/>
          </p:cNvSpPr>
          <p:nvPr/>
        </p:nvSpPr>
        <p:spPr bwMode="auto">
          <a:xfrm flipH="1">
            <a:off x="3173413" y="564356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383</a:t>
            </a:r>
          </a:p>
        </p:txBody>
      </p:sp>
      <p:sp>
        <p:nvSpPr>
          <p:cNvPr id="10596" name="Oval 8548"/>
          <p:cNvSpPr>
            <a:spLocks noChangeArrowheads="1"/>
          </p:cNvSpPr>
          <p:nvPr/>
        </p:nvSpPr>
        <p:spPr bwMode="auto">
          <a:xfrm flipH="1">
            <a:off x="3282950" y="5781675"/>
            <a:ext cx="422275" cy="249238"/>
          </a:xfrm>
          <a:prstGeom prst="ellipse">
            <a:avLst/>
          </a:prstGeom>
          <a:solidFill>
            <a:srgbClr val="FEE1CE"/>
          </a:solidFill>
          <a:ln w="9525">
            <a:solidFill>
              <a:srgbClr val="C6A884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987346"/>
                </a:solidFill>
                <a:ea typeface="Arial" charset="0"/>
                <a:cs typeface="Arial" charset="0"/>
              </a:rPr>
              <a:t>Sap-1a</a:t>
            </a:r>
          </a:p>
        </p:txBody>
      </p:sp>
      <p:sp>
        <p:nvSpPr>
          <p:cNvPr id="10597" name="Oval 8549"/>
          <p:cNvSpPr>
            <a:spLocks noChangeArrowheads="1"/>
          </p:cNvSpPr>
          <p:nvPr/>
        </p:nvSpPr>
        <p:spPr bwMode="auto">
          <a:xfrm flipH="1">
            <a:off x="3054350" y="5937250"/>
            <a:ext cx="422275" cy="249238"/>
          </a:xfrm>
          <a:prstGeom prst="ellipse">
            <a:avLst/>
          </a:prstGeom>
          <a:solidFill>
            <a:srgbClr val="FEE1CE"/>
          </a:soli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987346"/>
                </a:solidFill>
                <a:ea typeface="Arial" charset="0"/>
                <a:cs typeface="Arial" charset="0"/>
              </a:rPr>
              <a:t>TIF-IA</a:t>
            </a:r>
          </a:p>
        </p:txBody>
      </p:sp>
      <p:grpSp>
        <p:nvGrpSpPr>
          <p:cNvPr id="7503" name="Group 8550"/>
          <p:cNvGrpSpPr>
            <a:grpSpLocks/>
          </p:cNvGrpSpPr>
          <p:nvPr/>
        </p:nvGrpSpPr>
        <p:grpSpPr bwMode="auto">
          <a:xfrm>
            <a:off x="4681538" y="5505450"/>
            <a:ext cx="357187" cy="547688"/>
            <a:chOff x="4949" y="867"/>
            <a:chExt cx="225" cy="345"/>
          </a:xfrm>
        </p:grpSpPr>
        <p:sp>
          <p:nvSpPr>
            <p:cNvPr id="10599" name="Freeform 8551"/>
            <p:cNvSpPr>
              <a:spLocks noChangeAspect="1"/>
            </p:cNvSpPr>
            <p:nvPr/>
          </p:nvSpPr>
          <p:spPr bwMode="auto">
            <a:xfrm>
              <a:off x="4949" y="867"/>
              <a:ext cx="225" cy="345"/>
            </a:xfrm>
            <a:custGeom>
              <a:avLst/>
              <a:gdLst/>
              <a:ahLst/>
              <a:cxnLst>
                <a:cxn ang="0">
                  <a:pos x="192" y="2316"/>
                </a:cxn>
                <a:cxn ang="0">
                  <a:pos x="1331" y="2329"/>
                </a:cxn>
                <a:cxn ang="0">
                  <a:pos x="1318" y="1756"/>
                </a:cxn>
                <a:cxn ang="0">
                  <a:pos x="854" y="1558"/>
                </a:cxn>
                <a:cxn ang="0">
                  <a:pos x="1325" y="892"/>
                </a:cxn>
                <a:cxn ang="0">
                  <a:pos x="1197" y="342"/>
                </a:cxn>
                <a:cxn ang="0">
                  <a:pos x="886" y="358"/>
                </a:cxn>
                <a:cxn ang="0">
                  <a:pos x="720" y="54"/>
                </a:cxn>
                <a:cxn ang="0">
                  <a:pos x="173" y="908"/>
                </a:cxn>
                <a:cxn ang="0">
                  <a:pos x="672" y="1564"/>
                </a:cxn>
                <a:cxn ang="0">
                  <a:pos x="182" y="1753"/>
                </a:cxn>
                <a:cxn ang="0">
                  <a:pos x="192" y="2316"/>
                </a:cxn>
              </a:cxnLst>
              <a:rect l="0" t="0" r="r" b="b"/>
              <a:pathLst>
                <a:path w="1519" h="2329">
                  <a:moveTo>
                    <a:pt x="192" y="2316"/>
                  </a:moveTo>
                  <a:lnTo>
                    <a:pt x="1331" y="2329"/>
                  </a:lnTo>
                  <a:cubicBezTo>
                    <a:pt x="1519" y="2236"/>
                    <a:pt x="1398" y="1885"/>
                    <a:pt x="1318" y="1756"/>
                  </a:cubicBezTo>
                  <a:cubicBezTo>
                    <a:pt x="1238" y="1627"/>
                    <a:pt x="853" y="1702"/>
                    <a:pt x="854" y="1558"/>
                  </a:cubicBezTo>
                  <a:cubicBezTo>
                    <a:pt x="855" y="1414"/>
                    <a:pt x="1344" y="1567"/>
                    <a:pt x="1325" y="892"/>
                  </a:cubicBezTo>
                  <a:cubicBezTo>
                    <a:pt x="1306" y="217"/>
                    <a:pt x="1245" y="320"/>
                    <a:pt x="1197" y="342"/>
                  </a:cubicBezTo>
                  <a:cubicBezTo>
                    <a:pt x="1149" y="364"/>
                    <a:pt x="1072" y="435"/>
                    <a:pt x="886" y="358"/>
                  </a:cubicBezTo>
                  <a:cubicBezTo>
                    <a:pt x="700" y="281"/>
                    <a:pt x="790" y="108"/>
                    <a:pt x="720" y="54"/>
                  </a:cubicBezTo>
                  <a:cubicBezTo>
                    <a:pt x="650" y="0"/>
                    <a:pt x="151" y="204"/>
                    <a:pt x="173" y="908"/>
                  </a:cubicBezTo>
                  <a:cubicBezTo>
                    <a:pt x="195" y="1612"/>
                    <a:pt x="671" y="1423"/>
                    <a:pt x="672" y="1564"/>
                  </a:cubicBezTo>
                  <a:cubicBezTo>
                    <a:pt x="673" y="1705"/>
                    <a:pt x="262" y="1628"/>
                    <a:pt x="182" y="1753"/>
                  </a:cubicBezTo>
                  <a:cubicBezTo>
                    <a:pt x="102" y="1878"/>
                    <a:pt x="0" y="2220"/>
                    <a:pt x="192" y="2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D1C39F"/>
                </a:gs>
                <a:gs pos="100000">
                  <a:srgbClr val="D1C39F"/>
                </a:gs>
              </a:gsLst>
              <a:path path="rect">
                <a:fillToRect l="50000" t="50000" r="50000" b="50000"/>
              </a:path>
            </a:gradFill>
            <a:ln w="3175" cap="flat" cmpd="sng">
              <a:solidFill>
                <a:srgbClr val="959977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0" name="Oval 8552"/>
            <p:cNvSpPr>
              <a:spLocks noChangeArrowheads="1"/>
            </p:cNvSpPr>
            <p:nvPr/>
          </p:nvSpPr>
          <p:spPr bwMode="auto">
            <a:xfrm>
              <a:off x="4974" y="918"/>
              <a:ext cx="170" cy="170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1" name="Oval 8553"/>
            <p:cNvSpPr>
              <a:spLocks noChangeArrowheads="1"/>
            </p:cNvSpPr>
            <p:nvPr/>
          </p:nvSpPr>
          <p:spPr bwMode="auto">
            <a:xfrm>
              <a:off x="4967" y="1110"/>
              <a:ext cx="189" cy="100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>
                    <a:alpha val="46700"/>
                  </a:srgbClr>
                </a:gs>
                <a:gs pos="100000">
                  <a:srgbClr val="D1C39F">
                    <a:alpha val="17999"/>
                  </a:srgb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800" b="1">
                  <a:solidFill>
                    <a:srgbClr val="777777"/>
                  </a:solidFill>
                  <a:ea typeface="Arial" charset="0"/>
                  <a:cs typeface="Arial" charset="0"/>
                  <a:sym typeface="Symbol" charset="2"/>
                </a:rPr>
                <a:t>ER</a:t>
              </a:r>
            </a:p>
          </p:txBody>
        </p:sp>
      </p:grpSp>
      <p:grpSp>
        <p:nvGrpSpPr>
          <p:cNvPr id="7510" name="Group 8554"/>
          <p:cNvGrpSpPr>
            <a:grpSpLocks/>
          </p:cNvGrpSpPr>
          <p:nvPr/>
        </p:nvGrpSpPr>
        <p:grpSpPr bwMode="auto">
          <a:xfrm>
            <a:off x="4976813" y="5494338"/>
            <a:ext cx="357187" cy="547687"/>
            <a:chOff x="4949" y="867"/>
            <a:chExt cx="225" cy="345"/>
          </a:xfrm>
        </p:grpSpPr>
        <p:sp>
          <p:nvSpPr>
            <p:cNvPr id="10603" name="Freeform 8555"/>
            <p:cNvSpPr>
              <a:spLocks noChangeAspect="1"/>
            </p:cNvSpPr>
            <p:nvPr/>
          </p:nvSpPr>
          <p:spPr bwMode="auto">
            <a:xfrm>
              <a:off x="4949" y="867"/>
              <a:ext cx="225" cy="345"/>
            </a:xfrm>
            <a:custGeom>
              <a:avLst/>
              <a:gdLst/>
              <a:ahLst/>
              <a:cxnLst>
                <a:cxn ang="0">
                  <a:pos x="192" y="2316"/>
                </a:cxn>
                <a:cxn ang="0">
                  <a:pos x="1331" y="2329"/>
                </a:cxn>
                <a:cxn ang="0">
                  <a:pos x="1318" y="1756"/>
                </a:cxn>
                <a:cxn ang="0">
                  <a:pos x="854" y="1558"/>
                </a:cxn>
                <a:cxn ang="0">
                  <a:pos x="1325" y="892"/>
                </a:cxn>
                <a:cxn ang="0">
                  <a:pos x="1197" y="342"/>
                </a:cxn>
                <a:cxn ang="0">
                  <a:pos x="886" y="358"/>
                </a:cxn>
                <a:cxn ang="0">
                  <a:pos x="720" y="54"/>
                </a:cxn>
                <a:cxn ang="0">
                  <a:pos x="173" y="908"/>
                </a:cxn>
                <a:cxn ang="0">
                  <a:pos x="672" y="1564"/>
                </a:cxn>
                <a:cxn ang="0">
                  <a:pos x="182" y="1753"/>
                </a:cxn>
                <a:cxn ang="0">
                  <a:pos x="192" y="2316"/>
                </a:cxn>
              </a:cxnLst>
              <a:rect l="0" t="0" r="r" b="b"/>
              <a:pathLst>
                <a:path w="1519" h="2329">
                  <a:moveTo>
                    <a:pt x="192" y="2316"/>
                  </a:moveTo>
                  <a:lnTo>
                    <a:pt x="1331" y="2329"/>
                  </a:lnTo>
                  <a:cubicBezTo>
                    <a:pt x="1519" y="2236"/>
                    <a:pt x="1398" y="1885"/>
                    <a:pt x="1318" y="1756"/>
                  </a:cubicBezTo>
                  <a:cubicBezTo>
                    <a:pt x="1238" y="1627"/>
                    <a:pt x="853" y="1702"/>
                    <a:pt x="854" y="1558"/>
                  </a:cubicBezTo>
                  <a:cubicBezTo>
                    <a:pt x="855" y="1414"/>
                    <a:pt x="1344" y="1567"/>
                    <a:pt x="1325" y="892"/>
                  </a:cubicBezTo>
                  <a:cubicBezTo>
                    <a:pt x="1306" y="217"/>
                    <a:pt x="1245" y="320"/>
                    <a:pt x="1197" y="342"/>
                  </a:cubicBezTo>
                  <a:cubicBezTo>
                    <a:pt x="1149" y="364"/>
                    <a:pt x="1072" y="435"/>
                    <a:pt x="886" y="358"/>
                  </a:cubicBezTo>
                  <a:cubicBezTo>
                    <a:pt x="700" y="281"/>
                    <a:pt x="790" y="108"/>
                    <a:pt x="720" y="54"/>
                  </a:cubicBezTo>
                  <a:cubicBezTo>
                    <a:pt x="650" y="0"/>
                    <a:pt x="151" y="204"/>
                    <a:pt x="173" y="908"/>
                  </a:cubicBezTo>
                  <a:cubicBezTo>
                    <a:pt x="195" y="1612"/>
                    <a:pt x="671" y="1423"/>
                    <a:pt x="672" y="1564"/>
                  </a:cubicBezTo>
                  <a:cubicBezTo>
                    <a:pt x="673" y="1705"/>
                    <a:pt x="262" y="1628"/>
                    <a:pt x="182" y="1753"/>
                  </a:cubicBezTo>
                  <a:cubicBezTo>
                    <a:pt x="102" y="1878"/>
                    <a:pt x="0" y="2220"/>
                    <a:pt x="192" y="2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D1C39F"/>
                </a:gs>
                <a:gs pos="100000">
                  <a:srgbClr val="D1C39F"/>
                </a:gs>
              </a:gsLst>
              <a:path path="rect">
                <a:fillToRect l="50000" t="50000" r="50000" b="50000"/>
              </a:path>
            </a:gradFill>
            <a:ln w="3175" cap="flat" cmpd="sng">
              <a:solidFill>
                <a:srgbClr val="959977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4" name="Oval 8556"/>
            <p:cNvSpPr>
              <a:spLocks noChangeArrowheads="1"/>
            </p:cNvSpPr>
            <p:nvPr/>
          </p:nvSpPr>
          <p:spPr bwMode="auto">
            <a:xfrm>
              <a:off x="4974" y="918"/>
              <a:ext cx="170" cy="170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5" name="Oval 8557"/>
            <p:cNvSpPr>
              <a:spLocks noChangeArrowheads="1"/>
            </p:cNvSpPr>
            <p:nvPr/>
          </p:nvSpPr>
          <p:spPr bwMode="auto">
            <a:xfrm>
              <a:off x="4967" y="1110"/>
              <a:ext cx="189" cy="100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>
                    <a:alpha val="46700"/>
                  </a:srgbClr>
                </a:gs>
                <a:gs pos="100000">
                  <a:srgbClr val="D1C39F">
                    <a:alpha val="17999"/>
                  </a:srgb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800" b="1">
                  <a:solidFill>
                    <a:srgbClr val="777777"/>
                  </a:solidFill>
                  <a:ea typeface="Arial" charset="0"/>
                  <a:cs typeface="Arial" charset="0"/>
                  <a:sym typeface="Symbol" charset="2"/>
                </a:rPr>
                <a:t>ER</a:t>
              </a:r>
            </a:p>
          </p:txBody>
        </p:sp>
      </p:grpSp>
      <p:sp>
        <p:nvSpPr>
          <p:cNvPr id="10606" name="Freeform 8558"/>
          <p:cNvSpPr>
            <a:spLocks/>
          </p:cNvSpPr>
          <p:nvPr/>
        </p:nvSpPr>
        <p:spPr bwMode="auto">
          <a:xfrm>
            <a:off x="5040313" y="5154613"/>
            <a:ext cx="304800" cy="320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3" y="71"/>
              </a:cxn>
              <a:cxn ang="0">
                <a:pos x="112" y="202"/>
              </a:cxn>
            </a:cxnLst>
            <a:rect l="0" t="0" r="r" b="b"/>
            <a:pathLst>
              <a:path w="192" h="202">
                <a:moveTo>
                  <a:pt x="0" y="0"/>
                </a:moveTo>
                <a:cubicBezTo>
                  <a:pt x="77" y="18"/>
                  <a:pt x="154" y="37"/>
                  <a:pt x="173" y="71"/>
                </a:cubicBezTo>
                <a:cubicBezTo>
                  <a:pt x="192" y="105"/>
                  <a:pt x="152" y="153"/>
                  <a:pt x="112" y="202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07" name="Freeform 8559"/>
          <p:cNvSpPr>
            <a:spLocks/>
          </p:cNvSpPr>
          <p:nvPr/>
        </p:nvSpPr>
        <p:spPr bwMode="auto">
          <a:xfrm>
            <a:off x="3389313" y="5207000"/>
            <a:ext cx="919162" cy="415925"/>
          </a:xfrm>
          <a:custGeom>
            <a:avLst/>
            <a:gdLst/>
            <a:ahLst/>
            <a:cxnLst>
              <a:cxn ang="0">
                <a:pos x="579" y="0"/>
              </a:cxn>
              <a:cxn ang="0">
                <a:pos x="151" y="118"/>
              </a:cxn>
              <a:cxn ang="0">
                <a:pos x="0" y="262"/>
              </a:cxn>
            </a:cxnLst>
            <a:rect l="0" t="0" r="r" b="b"/>
            <a:pathLst>
              <a:path w="579" h="262">
                <a:moveTo>
                  <a:pt x="579" y="0"/>
                </a:moveTo>
                <a:cubicBezTo>
                  <a:pt x="508" y="20"/>
                  <a:pt x="247" y="74"/>
                  <a:pt x="151" y="118"/>
                </a:cubicBezTo>
                <a:cubicBezTo>
                  <a:pt x="55" y="162"/>
                  <a:pt x="31" y="232"/>
                  <a:pt x="0" y="262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08" name="Freeform 8560"/>
          <p:cNvSpPr>
            <a:spLocks/>
          </p:cNvSpPr>
          <p:nvPr/>
        </p:nvSpPr>
        <p:spPr bwMode="auto">
          <a:xfrm>
            <a:off x="3008313" y="5156200"/>
            <a:ext cx="1285875" cy="422275"/>
          </a:xfrm>
          <a:custGeom>
            <a:avLst/>
            <a:gdLst/>
            <a:ahLst/>
            <a:cxnLst>
              <a:cxn ang="0">
                <a:pos x="810" y="0"/>
              </a:cxn>
              <a:cxn ang="0">
                <a:pos x="186" y="109"/>
              </a:cxn>
              <a:cxn ang="0">
                <a:pos x="0" y="266"/>
              </a:cxn>
            </a:cxnLst>
            <a:rect l="0" t="0" r="r" b="b"/>
            <a:pathLst>
              <a:path w="810" h="266">
                <a:moveTo>
                  <a:pt x="810" y="0"/>
                </a:moveTo>
                <a:cubicBezTo>
                  <a:pt x="706" y="18"/>
                  <a:pt x="321" y="65"/>
                  <a:pt x="186" y="109"/>
                </a:cubicBezTo>
                <a:cubicBezTo>
                  <a:pt x="51" y="153"/>
                  <a:pt x="39" y="233"/>
                  <a:pt x="0" y="266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09" name="Oval 8561"/>
          <p:cNvSpPr>
            <a:spLocks noChangeAspect="1" noChangeArrowheads="1"/>
          </p:cNvSpPr>
          <p:nvPr/>
        </p:nvSpPr>
        <p:spPr bwMode="auto">
          <a:xfrm flipH="1">
            <a:off x="4654550" y="552767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118</a:t>
            </a:r>
          </a:p>
        </p:txBody>
      </p:sp>
      <p:sp>
        <p:nvSpPr>
          <p:cNvPr id="10610" name="Oval 8562"/>
          <p:cNvSpPr>
            <a:spLocks noChangeAspect="1" noChangeArrowheads="1"/>
          </p:cNvSpPr>
          <p:nvPr/>
        </p:nvSpPr>
        <p:spPr bwMode="auto">
          <a:xfrm flipH="1">
            <a:off x="5038725" y="552291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118</a:t>
            </a:r>
          </a:p>
        </p:txBody>
      </p:sp>
      <p:sp>
        <p:nvSpPr>
          <p:cNvPr id="10611" name="Freeform 8563"/>
          <p:cNvSpPr>
            <a:spLocks/>
          </p:cNvSpPr>
          <p:nvPr/>
        </p:nvSpPr>
        <p:spPr bwMode="auto">
          <a:xfrm>
            <a:off x="3740150" y="4805363"/>
            <a:ext cx="588963" cy="122237"/>
          </a:xfrm>
          <a:custGeom>
            <a:avLst/>
            <a:gdLst/>
            <a:ahLst/>
            <a:cxnLst>
              <a:cxn ang="0">
                <a:pos x="0" y="77"/>
              </a:cxn>
              <a:cxn ang="0">
                <a:pos x="230" y="3"/>
              </a:cxn>
              <a:cxn ang="0">
                <a:pos x="371" y="58"/>
              </a:cxn>
            </a:cxnLst>
            <a:rect l="0" t="0" r="r" b="b"/>
            <a:pathLst>
              <a:path w="371" h="77">
                <a:moveTo>
                  <a:pt x="0" y="77"/>
                </a:moveTo>
                <a:cubicBezTo>
                  <a:pt x="84" y="41"/>
                  <a:pt x="168" y="6"/>
                  <a:pt x="230" y="3"/>
                </a:cubicBezTo>
                <a:cubicBezTo>
                  <a:pt x="292" y="0"/>
                  <a:pt x="331" y="29"/>
                  <a:pt x="371" y="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12" name="Oval 8564"/>
          <p:cNvSpPr>
            <a:spLocks noChangeAspect="1" noChangeArrowheads="1"/>
          </p:cNvSpPr>
          <p:nvPr/>
        </p:nvSpPr>
        <p:spPr bwMode="auto">
          <a:xfrm flipH="1">
            <a:off x="4999038" y="570706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104</a:t>
            </a:r>
          </a:p>
        </p:txBody>
      </p:sp>
      <p:sp>
        <p:nvSpPr>
          <p:cNvPr id="10613" name="Oval 8565"/>
          <p:cNvSpPr>
            <a:spLocks noChangeAspect="1" noChangeArrowheads="1"/>
          </p:cNvSpPr>
          <p:nvPr/>
        </p:nvSpPr>
        <p:spPr bwMode="auto">
          <a:xfrm flipH="1">
            <a:off x="4970463" y="561181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106</a:t>
            </a:r>
          </a:p>
        </p:txBody>
      </p:sp>
      <p:sp>
        <p:nvSpPr>
          <p:cNvPr id="10614" name="Oval 8566"/>
          <p:cNvSpPr>
            <a:spLocks noChangeAspect="1" noChangeArrowheads="1"/>
          </p:cNvSpPr>
          <p:nvPr/>
        </p:nvSpPr>
        <p:spPr bwMode="auto">
          <a:xfrm flipH="1">
            <a:off x="4564063" y="5722938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104</a:t>
            </a:r>
          </a:p>
        </p:txBody>
      </p:sp>
      <p:sp>
        <p:nvSpPr>
          <p:cNvPr id="10615" name="Oval 8567"/>
          <p:cNvSpPr>
            <a:spLocks noChangeAspect="1" noChangeArrowheads="1"/>
          </p:cNvSpPr>
          <p:nvPr/>
        </p:nvSpPr>
        <p:spPr bwMode="auto">
          <a:xfrm flipH="1">
            <a:off x="4535488" y="5627688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106</a:t>
            </a:r>
          </a:p>
        </p:txBody>
      </p:sp>
      <p:sp>
        <p:nvSpPr>
          <p:cNvPr id="10616" name="Oval 8568"/>
          <p:cNvSpPr>
            <a:spLocks noChangeAspect="1" noChangeArrowheads="1"/>
          </p:cNvSpPr>
          <p:nvPr/>
        </p:nvSpPr>
        <p:spPr bwMode="auto">
          <a:xfrm>
            <a:off x="271463" y="3952875"/>
            <a:ext cx="388937" cy="203200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655555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655555"/>
                </a:solidFill>
                <a:ea typeface="Arial" charset="0"/>
                <a:cs typeface="Arial" charset="0"/>
                <a:sym typeface="Symbol" charset="2"/>
              </a:rPr>
              <a:t>GSK-3</a:t>
            </a:r>
          </a:p>
        </p:txBody>
      </p:sp>
      <p:sp>
        <p:nvSpPr>
          <p:cNvPr id="10617" name="Oval 8569"/>
          <p:cNvSpPr>
            <a:spLocks noChangeAspect="1" noChangeArrowheads="1"/>
          </p:cNvSpPr>
          <p:nvPr/>
        </p:nvSpPr>
        <p:spPr bwMode="auto">
          <a:xfrm flipH="1">
            <a:off x="514350" y="3881438"/>
            <a:ext cx="150813" cy="11271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9</a:t>
            </a:r>
          </a:p>
        </p:txBody>
      </p:sp>
      <p:sp>
        <p:nvSpPr>
          <p:cNvPr id="10618" name="Freeform 8570"/>
          <p:cNvSpPr>
            <a:spLocks/>
          </p:cNvSpPr>
          <p:nvPr/>
        </p:nvSpPr>
        <p:spPr bwMode="auto">
          <a:xfrm>
            <a:off x="650875" y="3692525"/>
            <a:ext cx="692150" cy="184150"/>
          </a:xfrm>
          <a:custGeom>
            <a:avLst/>
            <a:gdLst/>
            <a:ahLst/>
            <a:cxnLst>
              <a:cxn ang="0">
                <a:pos x="436" y="20"/>
              </a:cxn>
              <a:cxn ang="0">
                <a:pos x="138" y="16"/>
              </a:cxn>
              <a:cxn ang="0">
                <a:pos x="0" y="116"/>
              </a:cxn>
            </a:cxnLst>
            <a:rect l="0" t="0" r="r" b="b"/>
            <a:pathLst>
              <a:path w="436" h="116">
                <a:moveTo>
                  <a:pt x="436" y="20"/>
                </a:moveTo>
                <a:cubicBezTo>
                  <a:pt x="323" y="10"/>
                  <a:pt x="211" y="0"/>
                  <a:pt x="138" y="16"/>
                </a:cubicBezTo>
                <a:cubicBezTo>
                  <a:pt x="65" y="32"/>
                  <a:pt x="32" y="74"/>
                  <a:pt x="0" y="116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19" name="Oval 8571"/>
          <p:cNvSpPr>
            <a:spLocks noChangeArrowheads="1"/>
          </p:cNvSpPr>
          <p:nvPr/>
        </p:nvSpPr>
        <p:spPr bwMode="auto">
          <a:xfrm>
            <a:off x="6142038" y="4778375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BCBC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FBCBC3"/>
                </a:solidFill>
                <a:ea typeface="Arial" charset="0"/>
                <a:cs typeface="Arial" charset="0"/>
              </a:rPr>
              <a:t>Mcl-1</a:t>
            </a:r>
            <a:endParaRPr lang="en-US" sz="1000" b="1" baseline="-25000">
              <a:solidFill>
                <a:srgbClr val="FBCBC3"/>
              </a:solidFill>
              <a:ea typeface="Arial" charset="0"/>
              <a:cs typeface="Arial" charset="0"/>
            </a:endParaRPr>
          </a:p>
        </p:txBody>
      </p:sp>
      <p:sp>
        <p:nvSpPr>
          <p:cNvPr id="10620" name="Oval 8572"/>
          <p:cNvSpPr>
            <a:spLocks noChangeAspect="1" noChangeArrowheads="1"/>
          </p:cNvSpPr>
          <p:nvPr/>
        </p:nvSpPr>
        <p:spPr bwMode="auto">
          <a:xfrm>
            <a:off x="6161088" y="4697413"/>
            <a:ext cx="223837" cy="12541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163</a:t>
            </a:r>
          </a:p>
        </p:txBody>
      </p:sp>
      <p:sp>
        <p:nvSpPr>
          <p:cNvPr id="10621" name="AutoShape 8573"/>
          <p:cNvSpPr>
            <a:spLocks noChangeAspect="1" noChangeArrowheads="1"/>
          </p:cNvSpPr>
          <p:nvPr/>
        </p:nvSpPr>
        <p:spPr bwMode="auto">
          <a:xfrm>
            <a:off x="6188075" y="5256213"/>
            <a:ext cx="401638" cy="254000"/>
          </a:xfrm>
          <a:prstGeom prst="roundRect">
            <a:avLst>
              <a:gd name="adj" fmla="val 50000"/>
            </a:avLst>
          </a:prstGeom>
          <a:solidFill>
            <a:srgbClr val="CE6B42"/>
          </a:solidFill>
          <a:ln w="9525">
            <a:solidFill>
              <a:srgbClr val="F9E4C5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F9E4C5"/>
                </a:solidFill>
                <a:ea typeface="Arial" charset="0"/>
                <a:cs typeface="Arial" charset="0"/>
              </a:rPr>
              <a:t>Bad</a:t>
            </a:r>
          </a:p>
        </p:txBody>
      </p:sp>
      <p:sp>
        <p:nvSpPr>
          <p:cNvPr id="10622" name="Oval 8574"/>
          <p:cNvSpPr>
            <a:spLocks noChangeAspect="1" noChangeArrowheads="1"/>
          </p:cNvSpPr>
          <p:nvPr/>
        </p:nvSpPr>
        <p:spPr bwMode="auto">
          <a:xfrm>
            <a:off x="6232525" y="5146675"/>
            <a:ext cx="214313" cy="12065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112</a:t>
            </a:r>
          </a:p>
        </p:txBody>
      </p:sp>
      <p:sp>
        <p:nvSpPr>
          <p:cNvPr id="10623" name="Oval 8575"/>
          <p:cNvSpPr>
            <a:spLocks noChangeAspect="1" noChangeArrowheads="1"/>
          </p:cNvSpPr>
          <p:nvPr/>
        </p:nvSpPr>
        <p:spPr bwMode="auto">
          <a:xfrm>
            <a:off x="6081713" y="5264150"/>
            <a:ext cx="214312" cy="12065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6F0B0B"/>
                </a:solidFill>
                <a:ea typeface="Arial" charset="0"/>
                <a:cs typeface="Arial" charset="0"/>
              </a:rPr>
              <a:t>S75</a:t>
            </a:r>
          </a:p>
        </p:txBody>
      </p:sp>
      <p:sp>
        <p:nvSpPr>
          <p:cNvPr id="10624" name="Oval 8576"/>
          <p:cNvSpPr>
            <a:spLocks noChangeAspect="1" noChangeArrowheads="1"/>
          </p:cNvSpPr>
          <p:nvPr/>
        </p:nvSpPr>
        <p:spPr bwMode="auto">
          <a:xfrm>
            <a:off x="6081713" y="5264150"/>
            <a:ext cx="214312" cy="12065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75</a:t>
            </a:r>
          </a:p>
        </p:txBody>
      </p:sp>
      <p:sp>
        <p:nvSpPr>
          <p:cNvPr id="10625" name="AutoShape 8577"/>
          <p:cNvSpPr>
            <a:spLocks noChangeAspect="1" noChangeArrowheads="1"/>
          </p:cNvSpPr>
          <p:nvPr/>
        </p:nvSpPr>
        <p:spPr bwMode="auto">
          <a:xfrm>
            <a:off x="6191250" y="5632450"/>
            <a:ext cx="401638" cy="254000"/>
          </a:xfrm>
          <a:prstGeom prst="roundRect">
            <a:avLst>
              <a:gd name="adj" fmla="val 50000"/>
            </a:avLst>
          </a:prstGeom>
          <a:solidFill>
            <a:srgbClr val="C05B32"/>
          </a:solidFill>
          <a:ln w="9525">
            <a:solidFill>
              <a:srgbClr val="DCFF79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DCFF79"/>
                </a:solidFill>
                <a:ea typeface="Arial" charset="0"/>
                <a:cs typeface="Arial" charset="0"/>
              </a:rPr>
              <a:t>Bim</a:t>
            </a:r>
          </a:p>
        </p:txBody>
      </p:sp>
      <p:sp>
        <p:nvSpPr>
          <p:cNvPr id="10626" name="Oval 8578"/>
          <p:cNvSpPr>
            <a:spLocks noChangeAspect="1" noChangeArrowheads="1"/>
          </p:cNvSpPr>
          <p:nvPr/>
        </p:nvSpPr>
        <p:spPr bwMode="auto">
          <a:xfrm>
            <a:off x="6092825" y="5597525"/>
            <a:ext cx="214313" cy="12065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69</a:t>
            </a:r>
          </a:p>
        </p:txBody>
      </p:sp>
      <p:sp>
        <p:nvSpPr>
          <p:cNvPr id="10627" name="Freeform 8579"/>
          <p:cNvSpPr>
            <a:spLocks/>
          </p:cNvSpPr>
          <p:nvPr/>
        </p:nvSpPr>
        <p:spPr bwMode="auto">
          <a:xfrm>
            <a:off x="5051425" y="4979988"/>
            <a:ext cx="1136650" cy="22225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384" y="12"/>
              </a:cxn>
              <a:cxn ang="0">
                <a:pos x="716" y="140"/>
              </a:cxn>
            </a:cxnLst>
            <a:rect l="0" t="0" r="r" b="b"/>
            <a:pathLst>
              <a:path w="716" h="140">
                <a:moveTo>
                  <a:pt x="0" y="70"/>
                </a:moveTo>
                <a:cubicBezTo>
                  <a:pt x="132" y="35"/>
                  <a:pt x="265" y="0"/>
                  <a:pt x="384" y="12"/>
                </a:cubicBezTo>
                <a:cubicBezTo>
                  <a:pt x="503" y="24"/>
                  <a:pt x="609" y="82"/>
                  <a:pt x="716" y="14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28" name="Freeform 8580"/>
          <p:cNvSpPr>
            <a:spLocks/>
          </p:cNvSpPr>
          <p:nvPr/>
        </p:nvSpPr>
        <p:spPr bwMode="auto">
          <a:xfrm>
            <a:off x="5029200" y="4745038"/>
            <a:ext cx="1103313" cy="319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368" y="28"/>
              </a:cxn>
              <a:cxn ang="0">
                <a:pos x="695" y="34"/>
              </a:cxn>
            </a:cxnLst>
            <a:rect l="0" t="0" r="r" b="b"/>
            <a:pathLst>
              <a:path w="695" h="201">
                <a:moveTo>
                  <a:pt x="0" y="201"/>
                </a:moveTo>
                <a:cubicBezTo>
                  <a:pt x="126" y="128"/>
                  <a:pt x="252" y="56"/>
                  <a:pt x="368" y="28"/>
                </a:cubicBezTo>
                <a:cubicBezTo>
                  <a:pt x="484" y="0"/>
                  <a:pt x="589" y="17"/>
                  <a:pt x="695" y="34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29" name="Freeform 8581"/>
          <p:cNvSpPr>
            <a:spLocks/>
          </p:cNvSpPr>
          <p:nvPr/>
        </p:nvSpPr>
        <p:spPr bwMode="auto">
          <a:xfrm>
            <a:off x="5045075" y="5106988"/>
            <a:ext cx="1117600" cy="465137"/>
          </a:xfrm>
          <a:custGeom>
            <a:avLst/>
            <a:gdLst/>
            <a:ahLst/>
            <a:cxnLst>
              <a:cxn ang="0">
                <a:pos x="0" y="9"/>
              </a:cxn>
              <a:cxn ang="0">
                <a:pos x="436" y="47"/>
              </a:cxn>
              <a:cxn ang="0">
                <a:pos x="704" y="293"/>
              </a:cxn>
            </a:cxnLst>
            <a:rect l="0" t="0" r="r" b="b"/>
            <a:pathLst>
              <a:path w="704" h="293">
                <a:moveTo>
                  <a:pt x="0" y="9"/>
                </a:moveTo>
                <a:cubicBezTo>
                  <a:pt x="73" y="16"/>
                  <a:pt x="319" y="0"/>
                  <a:pt x="436" y="47"/>
                </a:cubicBezTo>
                <a:cubicBezTo>
                  <a:pt x="553" y="94"/>
                  <a:pt x="648" y="242"/>
                  <a:pt x="704" y="293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18" name="Group 8582"/>
          <p:cNvGrpSpPr>
            <a:grpSpLocks noChangeAspect="1"/>
          </p:cNvGrpSpPr>
          <p:nvPr/>
        </p:nvGrpSpPr>
        <p:grpSpPr bwMode="auto">
          <a:xfrm flipH="1">
            <a:off x="7727950" y="5946775"/>
            <a:ext cx="511175" cy="541338"/>
            <a:chOff x="2365" y="3234"/>
            <a:chExt cx="851" cy="901"/>
          </a:xfrm>
        </p:grpSpPr>
        <p:grpSp>
          <p:nvGrpSpPr>
            <p:cNvPr id="7519" name="Group 8583"/>
            <p:cNvGrpSpPr>
              <a:grpSpLocks noChangeAspect="1"/>
            </p:cNvGrpSpPr>
            <p:nvPr/>
          </p:nvGrpSpPr>
          <p:grpSpPr bwMode="auto">
            <a:xfrm>
              <a:off x="2365" y="3814"/>
              <a:ext cx="851" cy="321"/>
              <a:chOff x="1849" y="2650"/>
              <a:chExt cx="851" cy="321"/>
            </a:xfrm>
          </p:grpSpPr>
          <p:sp>
            <p:nvSpPr>
              <p:cNvPr id="10632" name="Oval 8584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33" name="Oval 8585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34" name="Oval 8586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35" name="Oval 8587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36" name="Oval 8588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37" name="Oval 8589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38" name="Oval 8590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26" name="Group 8591"/>
            <p:cNvGrpSpPr>
              <a:grpSpLocks noChangeAspect="1"/>
            </p:cNvGrpSpPr>
            <p:nvPr/>
          </p:nvGrpSpPr>
          <p:grpSpPr bwMode="auto">
            <a:xfrm>
              <a:off x="2365" y="3706"/>
              <a:ext cx="851" cy="321"/>
              <a:chOff x="1597" y="1942"/>
              <a:chExt cx="851" cy="321"/>
            </a:xfrm>
          </p:grpSpPr>
          <p:sp>
            <p:nvSpPr>
              <p:cNvPr id="10640" name="Oval 8592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41" name="Oval 8593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42" name="Oval 8594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43" name="Oval 8595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44" name="Oval 8596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45" name="Oval 8597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46" name="Oval 8598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34" name="Group 8599"/>
            <p:cNvGrpSpPr>
              <a:grpSpLocks noChangeAspect="1"/>
            </p:cNvGrpSpPr>
            <p:nvPr/>
          </p:nvGrpSpPr>
          <p:grpSpPr bwMode="auto">
            <a:xfrm>
              <a:off x="2365" y="3592"/>
              <a:ext cx="851" cy="321"/>
              <a:chOff x="1597" y="1942"/>
              <a:chExt cx="851" cy="321"/>
            </a:xfrm>
          </p:grpSpPr>
          <p:sp>
            <p:nvSpPr>
              <p:cNvPr id="10648" name="Oval 8600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49" name="Oval 8601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0" name="Oval 8602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1" name="Oval 8603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2" name="Oval 8604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3" name="Oval 8605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4" name="Oval 8606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35" name="Group 8607"/>
            <p:cNvGrpSpPr>
              <a:grpSpLocks noChangeAspect="1"/>
            </p:cNvGrpSpPr>
            <p:nvPr/>
          </p:nvGrpSpPr>
          <p:grpSpPr bwMode="auto">
            <a:xfrm>
              <a:off x="2365" y="3460"/>
              <a:ext cx="851" cy="321"/>
              <a:chOff x="1849" y="2650"/>
              <a:chExt cx="851" cy="321"/>
            </a:xfrm>
          </p:grpSpPr>
          <p:sp>
            <p:nvSpPr>
              <p:cNvPr id="10656" name="Oval 8608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7" name="Oval 8609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8" name="Oval 8610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9" name="Oval 8611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60" name="Oval 8612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61" name="Oval 8613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62" name="Oval 8614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36" name="Group 8615"/>
            <p:cNvGrpSpPr>
              <a:grpSpLocks noChangeAspect="1"/>
            </p:cNvGrpSpPr>
            <p:nvPr/>
          </p:nvGrpSpPr>
          <p:grpSpPr bwMode="auto">
            <a:xfrm>
              <a:off x="2410" y="3408"/>
              <a:ext cx="516" cy="300"/>
              <a:chOff x="574" y="2622"/>
              <a:chExt cx="516" cy="300"/>
            </a:xfrm>
          </p:grpSpPr>
          <p:sp>
            <p:nvSpPr>
              <p:cNvPr id="10664" name="PubPieSlice"/>
              <p:cNvSpPr>
                <a:spLocks noChangeAspect="1" noEditPoints="1" noChangeArrowheads="1"/>
              </p:cNvSpPr>
              <p:nvPr/>
            </p:nvSpPr>
            <p:spPr bwMode="auto">
              <a:xfrm rot="11057327" flipH="1" flipV="1">
                <a:off x="574" y="2703"/>
                <a:ext cx="516" cy="20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65" name="Oval 8617"/>
              <p:cNvSpPr>
                <a:spLocks noChangeAspect="1" noChangeArrowheads="1"/>
              </p:cNvSpPr>
              <p:nvPr/>
            </p:nvSpPr>
            <p:spPr bwMode="auto">
              <a:xfrm>
                <a:off x="618" y="2622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66" name="Oval 8618"/>
              <p:cNvSpPr>
                <a:spLocks noChangeAspect="1" noChangeArrowheads="1"/>
              </p:cNvSpPr>
              <p:nvPr/>
            </p:nvSpPr>
            <p:spPr bwMode="auto">
              <a:xfrm>
                <a:off x="588" y="2766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67" name="Oval 8619"/>
              <p:cNvSpPr>
                <a:spLocks noChangeAspect="1" noChangeArrowheads="1"/>
              </p:cNvSpPr>
              <p:nvPr/>
            </p:nvSpPr>
            <p:spPr bwMode="auto">
              <a:xfrm>
                <a:off x="750" y="280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43" name="Group 8620"/>
            <p:cNvGrpSpPr>
              <a:grpSpLocks noChangeAspect="1"/>
            </p:cNvGrpSpPr>
            <p:nvPr/>
          </p:nvGrpSpPr>
          <p:grpSpPr bwMode="auto">
            <a:xfrm>
              <a:off x="2664" y="3390"/>
              <a:ext cx="522" cy="306"/>
              <a:chOff x="870" y="2598"/>
              <a:chExt cx="522" cy="306"/>
            </a:xfrm>
          </p:grpSpPr>
          <p:sp>
            <p:nvSpPr>
              <p:cNvPr id="10669" name="PubPieSlice"/>
              <p:cNvSpPr>
                <a:spLocks noChangeAspect="1" noEditPoints="1" noChangeArrowheads="1"/>
              </p:cNvSpPr>
              <p:nvPr/>
            </p:nvSpPr>
            <p:spPr bwMode="auto">
              <a:xfrm rot="10800000">
                <a:off x="870" y="2640"/>
                <a:ext cx="516" cy="24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0" name="Oval 8622"/>
              <p:cNvSpPr>
                <a:spLocks noChangeAspect="1" noChangeArrowheads="1"/>
              </p:cNvSpPr>
              <p:nvPr/>
            </p:nvSpPr>
            <p:spPr bwMode="auto">
              <a:xfrm>
                <a:off x="1194" y="2790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1" name="Oval 8623"/>
              <p:cNvSpPr>
                <a:spLocks noChangeAspect="1" noChangeArrowheads="1"/>
              </p:cNvSpPr>
              <p:nvPr/>
            </p:nvSpPr>
            <p:spPr bwMode="auto">
              <a:xfrm>
                <a:off x="1272" y="265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2" name="Oval 8624"/>
              <p:cNvSpPr>
                <a:spLocks noChangeAspect="1" noChangeArrowheads="1"/>
              </p:cNvSpPr>
              <p:nvPr/>
            </p:nvSpPr>
            <p:spPr bwMode="auto">
              <a:xfrm>
                <a:off x="1068" y="259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51" name="Group 8625"/>
            <p:cNvGrpSpPr>
              <a:grpSpLocks noChangeAspect="1"/>
            </p:cNvGrpSpPr>
            <p:nvPr/>
          </p:nvGrpSpPr>
          <p:grpSpPr bwMode="auto">
            <a:xfrm rot="-2632580">
              <a:off x="2388" y="3234"/>
              <a:ext cx="606" cy="318"/>
              <a:chOff x="1812" y="2502"/>
              <a:chExt cx="606" cy="318"/>
            </a:xfrm>
          </p:grpSpPr>
          <p:sp>
            <p:nvSpPr>
              <p:cNvPr id="10674" name="Oval 8626"/>
              <p:cNvSpPr>
                <a:spLocks noChangeAspect="1" noChangeArrowheads="1"/>
              </p:cNvSpPr>
              <p:nvPr/>
            </p:nvSpPr>
            <p:spPr bwMode="auto">
              <a:xfrm>
                <a:off x="1824" y="257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5" name="Oval 8627"/>
              <p:cNvSpPr>
                <a:spLocks noChangeAspect="1" noChangeArrowheads="1"/>
              </p:cNvSpPr>
              <p:nvPr/>
            </p:nvSpPr>
            <p:spPr bwMode="auto">
              <a:xfrm>
                <a:off x="1962" y="2520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6" name="Oval 8628"/>
              <p:cNvSpPr>
                <a:spLocks noChangeAspect="1" noChangeArrowheads="1"/>
              </p:cNvSpPr>
              <p:nvPr/>
            </p:nvSpPr>
            <p:spPr bwMode="auto">
              <a:xfrm>
                <a:off x="2118" y="2502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7" name="Oval 8629"/>
              <p:cNvSpPr>
                <a:spLocks noChangeAspect="1" noChangeArrowheads="1"/>
              </p:cNvSpPr>
              <p:nvPr/>
            </p:nvSpPr>
            <p:spPr bwMode="auto">
              <a:xfrm>
                <a:off x="2274" y="254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8" name="Oval 8630"/>
              <p:cNvSpPr>
                <a:spLocks noChangeAspect="1" noChangeArrowheads="1"/>
              </p:cNvSpPr>
              <p:nvPr/>
            </p:nvSpPr>
            <p:spPr bwMode="auto">
              <a:xfrm>
                <a:off x="1944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9" name="Oval 8631"/>
              <p:cNvSpPr>
                <a:spLocks noChangeAspect="1" noChangeArrowheads="1"/>
              </p:cNvSpPr>
              <p:nvPr/>
            </p:nvSpPr>
            <p:spPr bwMode="auto">
              <a:xfrm>
                <a:off x="1830" y="267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80" name="Oval 8632"/>
              <p:cNvSpPr>
                <a:spLocks noChangeAspect="1" noChangeArrowheads="1"/>
              </p:cNvSpPr>
              <p:nvPr/>
            </p:nvSpPr>
            <p:spPr bwMode="auto">
              <a:xfrm>
                <a:off x="2106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81" name="Oval 8633"/>
              <p:cNvSpPr>
                <a:spLocks noChangeAspect="1" noChangeArrowheads="1"/>
              </p:cNvSpPr>
              <p:nvPr/>
            </p:nvSpPr>
            <p:spPr bwMode="auto">
              <a:xfrm>
                <a:off x="2244" y="2658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82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1812" y="2541"/>
                <a:ext cx="594" cy="228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-1" y="8613"/>
                      <a:pt x="-1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4" y="13940"/>
                      <a:pt x="474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299"/>
                      <a:pt x="6247" y="20299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6"/>
                      <a:pt x="11036" y="21596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6"/>
                      <a:pt x="15802" y="18946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-1"/>
                      <a:pt x="16758" y="-1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-1"/>
                      <a:pt x="13174" y="-1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49"/>
                      <a:pt x="9358" y="649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1"/>
                      <a:pt x="5288" y="1971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09"/>
                      <a:pt x="2172" y="13109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gradFill rotWithShape="1">
                <a:gsLst>
                  <a:gs pos="0">
                    <a:srgbClr val="FFBE7D">
                      <a:gamma/>
                      <a:shade val="46275"/>
                      <a:invGamma/>
                    </a:srgbClr>
                  </a:gs>
                  <a:gs pos="100000">
                    <a:srgbClr val="FFBE7D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0683" name="Freeform 8635"/>
          <p:cNvSpPr>
            <a:spLocks/>
          </p:cNvSpPr>
          <p:nvPr/>
        </p:nvSpPr>
        <p:spPr bwMode="auto">
          <a:xfrm>
            <a:off x="6580188" y="4845050"/>
            <a:ext cx="771525" cy="168275"/>
          </a:xfrm>
          <a:custGeom>
            <a:avLst/>
            <a:gdLst/>
            <a:ahLst/>
            <a:cxnLst>
              <a:cxn ang="0">
                <a:pos x="0" y="20"/>
              </a:cxn>
              <a:cxn ang="0">
                <a:pos x="262" y="14"/>
              </a:cxn>
              <a:cxn ang="0">
                <a:pos x="486" y="106"/>
              </a:cxn>
            </a:cxnLst>
            <a:rect l="0" t="0" r="r" b="b"/>
            <a:pathLst>
              <a:path w="486" h="106">
                <a:moveTo>
                  <a:pt x="0" y="20"/>
                </a:moveTo>
                <a:cubicBezTo>
                  <a:pt x="90" y="10"/>
                  <a:pt x="181" y="0"/>
                  <a:pt x="262" y="14"/>
                </a:cubicBezTo>
                <a:cubicBezTo>
                  <a:pt x="343" y="28"/>
                  <a:pt x="414" y="67"/>
                  <a:pt x="486" y="106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84" name="Freeform 8636"/>
          <p:cNvSpPr>
            <a:spLocks/>
          </p:cNvSpPr>
          <p:nvPr/>
        </p:nvSpPr>
        <p:spPr bwMode="auto">
          <a:xfrm>
            <a:off x="6630988" y="5348288"/>
            <a:ext cx="1198562" cy="661987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755" y="375"/>
              </a:cxn>
            </a:cxnLst>
            <a:rect l="0" t="0" r="r" b="b"/>
            <a:pathLst>
              <a:path w="755" h="375">
                <a:moveTo>
                  <a:pt x="0" y="13"/>
                </a:moveTo>
                <a:cubicBezTo>
                  <a:pt x="201" y="0"/>
                  <a:pt x="595" y="195"/>
                  <a:pt x="755" y="375"/>
                </a:cubicBezTo>
              </a:path>
            </a:pathLst>
          </a:custGeom>
          <a:noFill/>
          <a:ln w="12700" cap="flat" cmpd="sng">
            <a:solidFill>
              <a:schemeClr val="bg2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85" name="Freeform 8637"/>
          <p:cNvSpPr>
            <a:spLocks/>
          </p:cNvSpPr>
          <p:nvPr/>
        </p:nvSpPr>
        <p:spPr bwMode="auto">
          <a:xfrm>
            <a:off x="6640513" y="5775325"/>
            <a:ext cx="1077912" cy="295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79" y="186"/>
              </a:cxn>
            </a:cxnLst>
            <a:rect l="0" t="0" r="r" b="b"/>
            <a:pathLst>
              <a:path w="679" h="186">
                <a:moveTo>
                  <a:pt x="0" y="0"/>
                </a:moveTo>
                <a:cubicBezTo>
                  <a:pt x="163" y="4"/>
                  <a:pt x="608" y="125"/>
                  <a:pt x="679" y="186"/>
                </a:cubicBezTo>
              </a:path>
            </a:pathLst>
          </a:custGeom>
          <a:noFill/>
          <a:ln w="12700" cap="flat" cmpd="sng">
            <a:solidFill>
              <a:schemeClr val="bg2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86" name="AutoShape 8638"/>
          <p:cNvSpPr>
            <a:spLocks noChangeAspect="1" noChangeArrowheads="1"/>
          </p:cNvSpPr>
          <p:nvPr/>
        </p:nvSpPr>
        <p:spPr bwMode="auto">
          <a:xfrm>
            <a:off x="2089150" y="1763713"/>
            <a:ext cx="495300" cy="1793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Cyclin D</a:t>
            </a:r>
            <a:r>
              <a:rPr lang="en-US" sz="800" b="1" baseline="-25000">
                <a:ea typeface="Arial" charset="0"/>
                <a:cs typeface="Arial" charset="0"/>
              </a:rPr>
              <a:t>1</a:t>
            </a:r>
            <a:endParaRPr lang="en-US" sz="800" b="1">
              <a:ea typeface="Arial" charset="0"/>
              <a:cs typeface="Arial" charset="0"/>
            </a:endParaRPr>
          </a:p>
        </p:txBody>
      </p:sp>
      <p:sp>
        <p:nvSpPr>
          <p:cNvPr id="10687" name="Oval 8639"/>
          <p:cNvSpPr>
            <a:spLocks noChangeAspect="1" noChangeArrowheads="1"/>
          </p:cNvSpPr>
          <p:nvPr/>
        </p:nvSpPr>
        <p:spPr bwMode="auto">
          <a:xfrm>
            <a:off x="2124075" y="1909763"/>
            <a:ext cx="404813" cy="231775"/>
          </a:xfrm>
          <a:prstGeom prst="ellipse">
            <a:avLst/>
          </a:prstGeom>
          <a:gradFill rotWithShape="1">
            <a:gsLst>
              <a:gs pos="0">
                <a:srgbClr val="F9F3F3">
                  <a:gamma/>
                  <a:shade val="46275"/>
                  <a:invGamma/>
                </a:srgbClr>
              </a:gs>
              <a:gs pos="50000">
                <a:srgbClr val="F9F3F3"/>
              </a:gs>
              <a:gs pos="100000">
                <a:srgbClr val="F9F3F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FF6600"/>
                </a:solidFill>
                <a:ea typeface="Arial" charset="0"/>
                <a:cs typeface="Arial" charset="0"/>
              </a:rPr>
              <a:t>CDK4/6</a:t>
            </a:r>
          </a:p>
        </p:txBody>
      </p:sp>
      <p:sp>
        <p:nvSpPr>
          <p:cNvPr id="10688" name="Oval 8640"/>
          <p:cNvSpPr>
            <a:spLocks noChangeAspect="1" noChangeArrowheads="1"/>
          </p:cNvSpPr>
          <p:nvPr/>
        </p:nvSpPr>
        <p:spPr bwMode="auto">
          <a:xfrm flipH="1">
            <a:off x="2144713" y="2074863"/>
            <a:ext cx="249237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172</a:t>
            </a:r>
          </a:p>
        </p:txBody>
      </p:sp>
      <p:sp>
        <p:nvSpPr>
          <p:cNvPr id="10689" name="Freeform 8641"/>
          <p:cNvSpPr>
            <a:spLocks/>
          </p:cNvSpPr>
          <p:nvPr/>
        </p:nvSpPr>
        <p:spPr bwMode="auto">
          <a:xfrm>
            <a:off x="2257425" y="2270125"/>
            <a:ext cx="2062163" cy="1209675"/>
          </a:xfrm>
          <a:custGeom>
            <a:avLst/>
            <a:gdLst/>
            <a:ahLst/>
            <a:cxnLst>
              <a:cxn ang="0">
                <a:pos x="1299" y="762"/>
              </a:cxn>
              <a:cxn ang="0">
                <a:pos x="220" y="330"/>
              </a:cxn>
              <a:cxn ang="0">
                <a:pos x="0" y="0"/>
              </a:cxn>
            </a:cxnLst>
            <a:rect l="0" t="0" r="r" b="b"/>
            <a:pathLst>
              <a:path w="1299" h="762">
                <a:moveTo>
                  <a:pt x="1299" y="762"/>
                </a:moveTo>
                <a:cubicBezTo>
                  <a:pt x="867" y="609"/>
                  <a:pt x="436" y="457"/>
                  <a:pt x="220" y="330"/>
                </a:cubicBezTo>
                <a:cubicBezTo>
                  <a:pt x="4" y="203"/>
                  <a:pt x="2" y="101"/>
                  <a:pt x="0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90" name="Oval 8642"/>
          <p:cNvSpPr>
            <a:spLocks noChangeArrowheads="1"/>
          </p:cNvSpPr>
          <p:nvPr/>
        </p:nvSpPr>
        <p:spPr bwMode="auto">
          <a:xfrm flipH="1">
            <a:off x="3902075" y="5768975"/>
            <a:ext cx="482600" cy="284163"/>
          </a:xfrm>
          <a:prstGeom prst="ellipse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FOXO3a</a:t>
            </a:r>
          </a:p>
        </p:txBody>
      </p:sp>
      <p:sp>
        <p:nvSpPr>
          <p:cNvPr id="10691" name="Oval 8643"/>
          <p:cNvSpPr>
            <a:spLocks noChangeAspect="1" noChangeArrowheads="1"/>
          </p:cNvSpPr>
          <p:nvPr/>
        </p:nvSpPr>
        <p:spPr bwMode="auto">
          <a:xfrm>
            <a:off x="3917950" y="5724525"/>
            <a:ext cx="198438" cy="1270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DD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rgbClr val="4D0808"/>
                </a:solidFill>
                <a:ea typeface="Arial" charset="0"/>
                <a:cs typeface="Arial" charset="0"/>
              </a:rPr>
              <a:t>294</a:t>
            </a:r>
          </a:p>
        </p:txBody>
      </p:sp>
      <p:sp>
        <p:nvSpPr>
          <p:cNvPr id="10692" name="Oval 8644"/>
          <p:cNvSpPr>
            <a:spLocks noChangeAspect="1" noChangeArrowheads="1"/>
          </p:cNvSpPr>
          <p:nvPr/>
        </p:nvSpPr>
        <p:spPr bwMode="auto">
          <a:xfrm>
            <a:off x="4205288" y="5715000"/>
            <a:ext cx="198437" cy="1270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DD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rgbClr val="4D0808"/>
                </a:solidFill>
                <a:ea typeface="Arial" charset="0"/>
                <a:cs typeface="Arial" charset="0"/>
              </a:rPr>
              <a:t>344</a:t>
            </a:r>
          </a:p>
        </p:txBody>
      </p:sp>
      <p:sp>
        <p:nvSpPr>
          <p:cNvPr id="10693" name="Oval 8645"/>
          <p:cNvSpPr>
            <a:spLocks noChangeArrowheads="1"/>
          </p:cNvSpPr>
          <p:nvPr/>
        </p:nvSpPr>
        <p:spPr bwMode="auto">
          <a:xfrm flipH="1">
            <a:off x="6203950" y="6113463"/>
            <a:ext cx="355600" cy="223837"/>
          </a:xfrm>
          <a:prstGeom prst="ellipse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ea typeface="Arial" charset="0"/>
                <a:cs typeface="Arial" charset="0"/>
              </a:rPr>
              <a:t>FOXO3a</a:t>
            </a:r>
          </a:p>
        </p:txBody>
      </p:sp>
      <p:sp>
        <p:nvSpPr>
          <p:cNvPr id="10694" name="Oval 8646"/>
          <p:cNvSpPr>
            <a:spLocks noChangeAspect="1" noChangeArrowheads="1"/>
          </p:cNvSpPr>
          <p:nvPr/>
        </p:nvSpPr>
        <p:spPr bwMode="auto">
          <a:xfrm>
            <a:off x="6138863" y="6054725"/>
            <a:ext cx="198437" cy="1270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DD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rgbClr val="4D0808"/>
                </a:solidFill>
                <a:ea typeface="Arial" charset="0"/>
                <a:cs typeface="Arial" charset="0"/>
              </a:rPr>
              <a:t>294</a:t>
            </a:r>
          </a:p>
        </p:txBody>
      </p:sp>
      <p:sp>
        <p:nvSpPr>
          <p:cNvPr id="10695" name="Oval 8647"/>
          <p:cNvSpPr>
            <a:spLocks noChangeAspect="1" noChangeArrowheads="1"/>
          </p:cNvSpPr>
          <p:nvPr/>
        </p:nvSpPr>
        <p:spPr bwMode="auto">
          <a:xfrm>
            <a:off x="6426200" y="6045200"/>
            <a:ext cx="198438" cy="1270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DD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rgbClr val="4D0808"/>
                </a:solidFill>
                <a:ea typeface="Arial" charset="0"/>
                <a:cs typeface="Arial" charset="0"/>
              </a:rPr>
              <a:t>344</a:t>
            </a:r>
          </a:p>
        </p:txBody>
      </p:sp>
      <p:sp>
        <p:nvSpPr>
          <p:cNvPr id="10696" name="Oval 8648"/>
          <p:cNvSpPr>
            <a:spLocks noChangeArrowheads="1"/>
          </p:cNvSpPr>
          <p:nvPr/>
        </p:nvSpPr>
        <p:spPr bwMode="auto">
          <a:xfrm flipH="1">
            <a:off x="6065838" y="6242050"/>
            <a:ext cx="300037" cy="160338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HDM2</a:t>
            </a:r>
          </a:p>
        </p:txBody>
      </p:sp>
      <p:sp>
        <p:nvSpPr>
          <p:cNvPr id="10697" name="Freeform 8649"/>
          <p:cNvSpPr>
            <a:spLocks/>
          </p:cNvSpPr>
          <p:nvPr/>
        </p:nvSpPr>
        <p:spPr bwMode="auto">
          <a:xfrm>
            <a:off x="4171950" y="5349875"/>
            <a:ext cx="406400" cy="374650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67" y="118"/>
              </a:cxn>
              <a:cxn ang="0">
                <a:pos x="0" y="236"/>
              </a:cxn>
            </a:cxnLst>
            <a:rect l="0" t="0" r="r" b="b"/>
            <a:pathLst>
              <a:path w="256" h="236">
                <a:moveTo>
                  <a:pt x="256" y="0"/>
                </a:moveTo>
                <a:cubicBezTo>
                  <a:pt x="224" y="20"/>
                  <a:pt x="110" y="79"/>
                  <a:pt x="67" y="118"/>
                </a:cubicBezTo>
                <a:cubicBezTo>
                  <a:pt x="24" y="157"/>
                  <a:pt x="14" y="212"/>
                  <a:pt x="0" y="236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98" name="Freeform 8650"/>
          <p:cNvSpPr>
            <a:spLocks/>
          </p:cNvSpPr>
          <p:nvPr/>
        </p:nvSpPr>
        <p:spPr bwMode="auto">
          <a:xfrm>
            <a:off x="4475163" y="6091238"/>
            <a:ext cx="1668462" cy="185737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171" y="105"/>
              </a:cxn>
              <a:cxn ang="0">
                <a:pos x="1051" y="70"/>
              </a:cxn>
            </a:cxnLst>
            <a:rect l="0" t="0" r="r" b="b"/>
            <a:pathLst>
              <a:path w="1051" h="117">
                <a:moveTo>
                  <a:pt x="27" y="0"/>
                </a:moveTo>
                <a:cubicBezTo>
                  <a:pt x="51" y="17"/>
                  <a:pt x="0" y="93"/>
                  <a:pt x="171" y="105"/>
                </a:cubicBezTo>
                <a:cubicBezTo>
                  <a:pt x="342" y="117"/>
                  <a:pt x="868" y="77"/>
                  <a:pt x="1051" y="7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99" name="Freeform 8651"/>
          <p:cNvSpPr>
            <a:spLocks/>
          </p:cNvSpPr>
          <p:nvPr/>
        </p:nvSpPr>
        <p:spPr bwMode="auto">
          <a:xfrm>
            <a:off x="6584950" y="6061075"/>
            <a:ext cx="1138238" cy="17780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406" y="9"/>
              </a:cxn>
              <a:cxn ang="0">
                <a:pos x="717" y="60"/>
              </a:cxn>
            </a:cxnLst>
            <a:rect l="0" t="0" r="r" b="b"/>
            <a:pathLst>
              <a:path w="717" h="112">
                <a:moveTo>
                  <a:pt x="0" y="112"/>
                </a:moveTo>
                <a:cubicBezTo>
                  <a:pt x="143" y="65"/>
                  <a:pt x="287" y="18"/>
                  <a:pt x="406" y="9"/>
                </a:cubicBezTo>
                <a:cubicBezTo>
                  <a:pt x="525" y="0"/>
                  <a:pt x="621" y="30"/>
                  <a:pt x="717" y="60"/>
                </a:cubicBezTo>
              </a:path>
            </a:pathLst>
          </a:custGeom>
          <a:noFill/>
          <a:ln w="12700" cap="flat" cmpd="sng">
            <a:solidFill>
              <a:schemeClr val="bg2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00" name="AutoShape 8652"/>
          <p:cNvSpPr>
            <a:spLocks noChangeAspect="1" noChangeArrowheads="1"/>
          </p:cNvSpPr>
          <p:nvPr/>
        </p:nvSpPr>
        <p:spPr bwMode="auto">
          <a:xfrm>
            <a:off x="1211263" y="1181100"/>
            <a:ext cx="495300" cy="1793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77777"/>
              </a:gs>
              <a:gs pos="100000">
                <a:srgbClr val="759E00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FA9C5C"/>
                </a:solidFill>
                <a:ea typeface="Arial" charset="0"/>
                <a:cs typeface="Arial" charset="0"/>
              </a:rPr>
              <a:t>Cdc25</a:t>
            </a:r>
          </a:p>
        </p:txBody>
      </p:sp>
      <p:sp>
        <p:nvSpPr>
          <p:cNvPr id="10701" name="Oval 8653"/>
          <p:cNvSpPr>
            <a:spLocks noChangeAspect="1" noChangeArrowheads="1"/>
          </p:cNvSpPr>
          <p:nvPr/>
        </p:nvSpPr>
        <p:spPr bwMode="auto">
          <a:xfrm>
            <a:off x="1027113" y="119062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48</a:t>
            </a:r>
          </a:p>
        </p:txBody>
      </p:sp>
      <p:sp>
        <p:nvSpPr>
          <p:cNvPr id="10702" name="Oval 8654"/>
          <p:cNvSpPr>
            <a:spLocks noChangeAspect="1" noChangeArrowheads="1"/>
          </p:cNvSpPr>
          <p:nvPr/>
        </p:nvSpPr>
        <p:spPr bwMode="auto">
          <a:xfrm>
            <a:off x="1144588" y="129857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138</a:t>
            </a:r>
          </a:p>
        </p:txBody>
      </p:sp>
      <p:sp>
        <p:nvSpPr>
          <p:cNvPr id="10703" name="Oval 8655"/>
          <p:cNvSpPr>
            <a:spLocks noChangeAspect="1" noChangeArrowheads="1"/>
          </p:cNvSpPr>
          <p:nvPr/>
        </p:nvSpPr>
        <p:spPr bwMode="auto">
          <a:xfrm>
            <a:off x="1349375" y="133667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205</a:t>
            </a:r>
          </a:p>
        </p:txBody>
      </p:sp>
      <p:sp>
        <p:nvSpPr>
          <p:cNvPr id="10704" name="Freeform 8656"/>
          <p:cNvSpPr>
            <a:spLocks/>
          </p:cNvSpPr>
          <p:nvPr/>
        </p:nvSpPr>
        <p:spPr bwMode="auto">
          <a:xfrm>
            <a:off x="1222375" y="1468438"/>
            <a:ext cx="3076575" cy="2046287"/>
          </a:xfrm>
          <a:custGeom>
            <a:avLst/>
            <a:gdLst/>
            <a:ahLst/>
            <a:cxnLst>
              <a:cxn ang="0">
                <a:pos x="1938" y="1289"/>
              </a:cxn>
              <a:cxn ang="0">
                <a:pos x="319" y="621"/>
              </a:cxn>
              <a:cxn ang="0">
                <a:pos x="24" y="0"/>
              </a:cxn>
            </a:cxnLst>
            <a:rect l="0" t="0" r="r" b="b"/>
            <a:pathLst>
              <a:path w="1938" h="1289">
                <a:moveTo>
                  <a:pt x="1938" y="1289"/>
                </a:moveTo>
                <a:cubicBezTo>
                  <a:pt x="1631" y="1181"/>
                  <a:pt x="638" y="836"/>
                  <a:pt x="319" y="621"/>
                </a:cubicBezTo>
                <a:cubicBezTo>
                  <a:pt x="0" y="406"/>
                  <a:pt x="47" y="128"/>
                  <a:pt x="24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05" name="Oval 8657"/>
          <p:cNvSpPr>
            <a:spLocks noChangeAspect="1" noChangeArrowheads="1"/>
          </p:cNvSpPr>
          <p:nvPr/>
        </p:nvSpPr>
        <p:spPr bwMode="auto">
          <a:xfrm>
            <a:off x="3513138" y="2379663"/>
            <a:ext cx="238125" cy="1349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66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292</a:t>
            </a:r>
          </a:p>
        </p:txBody>
      </p:sp>
      <p:sp>
        <p:nvSpPr>
          <p:cNvPr id="10706" name="Freeform 8658"/>
          <p:cNvSpPr>
            <a:spLocks/>
          </p:cNvSpPr>
          <p:nvPr/>
        </p:nvSpPr>
        <p:spPr bwMode="auto">
          <a:xfrm>
            <a:off x="3775075" y="2447925"/>
            <a:ext cx="1482725" cy="1022350"/>
          </a:xfrm>
          <a:custGeom>
            <a:avLst/>
            <a:gdLst/>
            <a:ahLst/>
            <a:cxnLst>
              <a:cxn ang="0">
                <a:pos x="724" y="644"/>
              </a:cxn>
              <a:cxn ang="0">
                <a:pos x="813" y="192"/>
              </a:cxn>
              <a:cxn ang="0">
                <a:pos x="0" y="0"/>
              </a:cxn>
            </a:cxnLst>
            <a:rect l="0" t="0" r="r" b="b"/>
            <a:pathLst>
              <a:path w="934" h="644">
                <a:moveTo>
                  <a:pt x="724" y="644"/>
                </a:moveTo>
                <a:cubicBezTo>
                  <a:pt x="813" y="548"/>
                  <a:pt x="934" y="299"/>
                  <a:pt x="813" y="192"/>
                </a:cubicBezTo>
                <a:cubicBezTo>
                  <a:pt x="692" y="85"/>
                  <a:pt x="169" y="40"/>
                  <a:pt x="0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07" name="Oval 8659"/>
          <p:cNvSpPr>
            <a:spLocks noChangeAspect="1" noChangeArrowheads="1"/>
          </p:cNvSpPr>
          <p:nvPr/>
        </p:nvSpPr>
        <p:spPr bwMode="auto">
          <a:xfrm rot="5484641" flipV="1">
            <a:off x="4080669" y="1045369"/>
            <a:ext cx="906463" cy="1139825"/>
          </a:xfrm>
          <a:prstGeom prst="ellipse">
            <a:avLst/>
          </a:prstGeom>
          <a:gradFill rotWithShape="1">
            <a:gsLst>
              <a:gs pos="0">
                <a:srgbClr val="FFBE3B"/>
              </a:gs>
              <a:gs pos="100000">
                <a:srgbClr val="FFBE3B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6350">
            <a:noFill/>
            <a:round/>
            <a:headEnd/>
            <a:tailEnd/>
          </a:ln>
          <a:effectLst/>
        </p:spPr>
        <p:txBody>
          <a:bodyPr vert="eaVert" wrap="none" l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3F2822"/>
                </a:solidFill>
                <a:ea typeface="Arial" charset="0"/>
                <a:cs typeface="Arial" charset="0"/>
              </a:rPr>
              <a:t>Raf1               </a:t>
            </a:r>
            <a:r>
              <a:rPr lang="en-US" sz="800" b="1">
                <a:solidFill>
                  <a:srgbClr val="FFFF00"/>
                </a:solidFill>
                <a:ea typeface="Arial" charset="0"/>
                <a:cs typeface="Arial" charset="0"/>
              </a:rPr>
              <a:t>    </a:t>
            </a:r>
          </a:p>
          <a:p>
            <a:pPr algn="ctr"/>
            <a:endParaRPr lang="en-US" sz="800" b="1">
              <a:solidFill>
                <a:srgbClr val="FFFF00"/>
              </a:solidFill>
              <a:ea typeface="Arial" charset="0"/>
              <a:cs typeface="Arial" charset="0"/>
            </a:endParaRPr>
          </a:p>
        </p:txBody>
      </p:sp>
      <p:grpSp>
        <p:nvGrpSpPr>
          <p:cNvPr id="7552" name="Group 8660"/>
          <p:cNvGrpSpPr>
            <a:grpSpLocks noChangeAspect="1"/>
          </p:cNvGrpSpPr>
          <p:nvPr/>
        </p:nvGrpSpPr>
        <p:grpSpPr bwMode="auto">
          <a:xfrm>
            <a:off x="3513138" y="1193800"/>
            <a:ext cx="1443037" cy="849313"/>
            <a:chOff x="1241" y="914"/>
            <a:chExt cx="1215" cy="715"/>
          </a:xfrm>
        </p:grpSpPr>
        <p:grpSp>
          <p:nvGrpSpPr>
            <p:cNvPr id="7559" name="Group 8661"/>
            <p:cNvGrpSpPr>
              <a:grpSpLocks noChangeAspect="1"/>
            </p:cNvGrpSpPr>
            <p:nvPr/>
          </p:nvGrpSpPr>
          <p:grpSpPr bwMode="auto">
            <a:xfrm>
              <a:off x="1241" y="914"/>
              <a:ext cx="1215" cy="715"/>
              <a:chOff x="1241" y="914"/>
              <a:chExt cx="1215" cy="715"/>
            </a:xfrm>
          </p:grpSpPr>
          <p:grpSp>
            <p:nvGrpSpPr>
              <p:cNvPr id="7567" name="Group 8662"/>
              <p:cNvGrpSpPr>
                <a:grpSpLocks noChangeAspect="1"/>
              </p:cNvGrpSpPr>
              <p:nvPr/>
            </p:nvGrpSpPr>
            <p:grpSpPr bwMode="auto">
              <a:xfrm>
                <a:off x="1241" y="914"/>
                <a:ext cx="1215" cy="715"/>
                <a:chOff x="2148" y="769"/>
                <a:chExt cx="3751" cy="2206"/>
              </a:xfrm>
            </p:grpSpPr>
            <p:sp>
              <p:nvSpPr>
                <p:cNvPr id="10711" name="Freeform 8663"/>
                <p:cNvSpPr>
                  <a:spLocks noChangeAspect="1"/>
                </p:cNvSpPr>
                <p:nvPr/>
              </p:nvSpPr>
              <p:spPr bwMode="auto">
                <a:xfrm>
                  <a:off x="2148" y="769"/>
                  <a:ext cx="3751" cy="2206"/>
                </a:xfrm>
                <a:custGeom>
                  <a:avLst/>
                  <a:gdLst/>
                  <a:ahLst/>
                  <a:cxnLst>
                    <a:cxn ang="0">
                      <a:pos x="31" y="736"/>
                    </a:cxn>
                    <a:cxn ang="0">
                      <a:pos x="415" y="643"/>
                    </a:cxn>
                    <a:cxn ang="0">
                      <a:pos x="669" y="752"/>
                    </a:cxn>
                    <a:cxn ang="0">
                      <a:pos x="778" y="645"/>
                    </a:cxn>
                    <a:cxn ang="0">
                      <a:pos x="732" y="421"/>
                    </a:cxn>
                    <a:cxn ang="0">
                      <a:pos x="1115" y="109"/>
                    </a:cxn>
                    <a:cxn ang="0">
                      <a:pos x="1386" y="204"/>
                    </a:cxn>
                    <a:cxn ang="0">
                      <a:pos x="1608" y="121"/>
                    </a:cxn>
                    <a:cxn ang="0">
                      <a:pos x="1852" y="169"/>
                    </a:cxn>
                    <a:cxn ang="0">
                      <a:pos x="2118" y="87"/>
                    </a:cxn>
                    <a:cxn ang="0">
                      <a:pos x="2364" y="165"/>
                    </a:cxn>
                    <a:cxn ang="0">
                      <a:pos x="2702" y="20"/>
                    </a:cxn>
                    <a:cxn ang="0">
                      <a:pos x="3132" y="155"/>
                    </a:cxn>
                    <a:cxn ang="0">
                      <a:pos x="3341" y="430"/>
                    </a:cxn>
                    <a:cxn ang="0">
                      <a:pos x="3461" y="1473"/>
                    </a:cxn>
                    <a:cxn ang="0">
                      <a:pos x="2268" y="1936"/>
                    </a:cxn>
                    <a:cxn ang="0">
                      <a:pos x="1586" y="1926"/>
                    </a:cxn>
                    <a:cxn ang="0">
                      <a:pos x="2182" y="1794"/>
                    </a:cxn>
                    <a:cxn ang="0">
                      <a:pos x="2196" y="1316"/>
                    </a:cxn>
                    <a:cxn ang="0">
                      <a:pos x="2568" y="1172"/>
                    </a:cxn>
                    <a:cxn ang="0">
                      <a:pos x="3108" y="1198"/>
                    </a:cxn>
                    <a:cxn ang="0">
                      <a:pos x="2776" y="778"/>
                    </a:cxn>
                    <a:cxn ang="0">
                      <a:pos x="2947" y="467"/>
                    </a:cxn>
                    <a:cxn ang="0">
                      <a:pos x="2827" y="212"/>
                    </a:cxn>
                    <a:cxn ang="0">
                      <a:pos x="2495" y="430"/>
                    </a:cxn>
                    <a:cxn ang="0">
                      <a:pos x="2119" y="661"/>
                    </a:cxn>
                    <a:cxn ang="0">
                      <a:pos x="1732" y="417"/>
                    </a:cxn>
                    <a:cxn ang="0">
                      <a:pos x="1753" y="271"/>
                    </a:cxn>
                    <a:cxn ang="0">
                      <a:pos x="1609" y="213"/>
                    </a:cxn>
                    <a:cxn ang="0">
                      <a:pos x="1482" y="337"/>
                    </a:cxn>
                    <a:cxn ang="0">
                      <a:pos x="1539" y="583"/>
                    </a:cxn>
                    <a:cxn ang="0">
                      <a:pos x="1156" y="919"/>
                    </a:cxn>
                    <a:cxn ang="0">
                      <a:pos x="871" y="795"/>
                    </a:cxn>
                    <a:cxn ang="0">
                      <a:pos x="684" y="887"/>
                    </a:cxn>
                    <a:cxn ang="0">
                      <a:pos x="415" y="783"/>
                    </a:cxn>
                    <a:cxn ang="0">
                      <a:pos x="31" y="736"/>
                    </a:cxn>
                  </a:cxnLst>
                  <a:rect l="0" t="0" r="r" b="b"/>
                  <a:pathLst>
                    <a:path w="3751" h="2206">
                      <a:moveTo>
                        <a:pt x="31" y="736"/>
                      </a:moveTo>
                      <a:cubicBezTo>
                        <a:pt x="62" y="674"/>
                        <a:pt x="290" y="622"/>
                        <a:pt x="415" y="643"/>
                      </a:cubicBezTo>
                      <a:cubicBezTo>
                        <a:pt x="540" y="664"/>
                        <a:pt x="591" y="752"/>
                        <a:pt x="669" y="752"/>
                      </a:cubicBezTo>
                      <a:cubicBezTo>
                        <a:pt x="747" y="752"/>
                        <a:pt x="791" y="676"/>
                        <a:pt x="778" y="645"/>
                      </a:cubicBezTo>
                      <a:cubicBezTo>
                        <a:pt x="765" y="614"/>
                        <a:pt x="731" y="570"/>
                        <a:pt x="732" y="421"/>
                      </a:cubicBezTo>
                      <a:cubicBezTo>
                        <a:pt x="733" y="272"/>
                        <a:pt x="910" y="109"/>
                        <a:pt x="1115" y="109"/>
                      </a:cubicBezTo>
                      <a:cubicBezTo>
                        <a:pt x="1320" y="109"/>
                        <a:pt x="1342" y="183"/>
                        <a:pt x="1386" y="204"/>
                      </a:cubicBezTo>
                      <a:cubicBezTo>
                        <a:pt x="1430" y="225"/>
                        <a:pt x="1484" y="122"/>
                        <a:pt x="1608" y="121"/>
                      </a:cubicBezTo>
                      <a:cubicBezTo>
                        <a:pt x="1732" y="120"/>
                        <a:pt x="1804" y="218"/>
                        <a:pt x="1852" y="169"/>
                      </a:cubicBezTo>
                      <a:cubicBezTo>
                        <a:pt x="1900" y="120"/>
                        <a:pt x="1995" y="86"/>
                        <a:pt x="2118" y="87"/>
                      </a:cubicBezTo>
                      <a:cubicBezTo>
                        <a:pt x="2241" y="88"/>
                        <a:pt x="2310" y="123"/>
                        <a:pt x="2364" y="165"/>
                      </a:cubicBezTo>
                      <a:cubicBezTo>
                        <a:pt x="2418" y="207"/>
                        <a:pt x="2525" y="40"/>
                        <a:pt x="2702" y="20"/>
                      </a:cubicBezTo>
                      <a:cubicBezTo>
                        <a:pt x="2879" y="0"/>
                        <a:pt x="3028" y="41"/>
                        <a:pt x="3132" y="155"/>
                      </a:cubicBezTo>
                      <a:cubicBezTo>
                        <a:pt x="3236" y="269"/>
                        <a:pt x="3154" y="415"/>
                        <a:pt x="3341" y="430"/>
                      </a:cubicBezTo>
                      <a:cubicBezTo>
                        <a:pt x="3528" y="445"/>
                        <a:pt x="3751" y="1016"/>
                        <a:pt x="3461" y="1473"/>
                      </a:cubicBezTo>
                      <a:cubicBezTo>
                        <a:pt x="3171" y="1930"/>
                        <a:pt x="2491" y="2206"/>
                        <a:pt x="2268" y="1936"/>
                      </a:cubicBezTo>
                      <a:cubicBezTo>
                        <a:pt x="2047" y="2013"/>
                        <a:pt x="1460" y="2044"/>
                        <a:pt x="1586" y="1926"/>
                      </a:cubicBezTo>
                      <a:cubicBezTo>
                        <a:pt x="1712" y="1808"/>
                        <a:pt x="2102" y="1908"/>
                        <a:pt x="2182" y="1794"/>
                      </a:cubicBezTo>
                      <a:cubicBezTo>
                        <a:pt x="2164" y="1748"/>
                        <a:pt x="2047" y="1473"/>
                        <a:pt x="2196" y="1316"/>
                      </a:cubicBezTo>
                      <a:cubicBezTo>
                        <a:pt x="2345" y="1159"/>
                        <a:pt x="2442" y="1148"/>
                        <a:pt x="2568" y="1172"/>
                      </a:cubicBezTo>
                      <a:cubicBezTo>
                        <a:pt x="2694" y="1196"/>
                        <a:pt x="2910" y="1562"/>
                        <a:pt x="3108" y="1198"/>
                      </a:cubicBezTo>
                      <a:cubicBezTo>
                        <a:pt x="3306" y="834"/>
                        <a:pt x="2804" y="893"/>
                        <a:pt x="2776" y="778"/>
                      </a:cubicBezTo>
                      <a:cubicBezTo>
                        <a:pt x="2748" y="663"/>
                        <a:pt x="2806" y="504"/>
                        <a:pt x="2947" y="467"/>
                      </a:cubicBezTo>
                      <a:cubicBezTo>
                        <a:pt x="3088" y="430"/>
                        <a:pt x="2983" y="228"/>
                        <a:pt x="2827" y="212"/>
                      </a:cubicBezTo>
                      <a:cubicBezTo>
                        <a:pt x="2671" y="196"/>
                        <a:pt x="2494" y="292"/>
                        <a:pt x="2495" y="430"/>
                      </a:cubicBezTo>
                      <a:cubicBezTo>
                        <a:pt x="2496" y="568"/>
                        <a:pt x="2369" y="660"/>
                        <a:pt x="2119" y="661"/>
                      </a:cubicBezTo>
                      <a:cubicBezTo>
                        <a:pt x="1869" y="662"/>
                        <a:pt x="1732" y="515"/>
                        <a:pt x="1732" y="417"/>
                      </a:cubicBezTo>
                      <a:cubicBezTo>
                        <a:pt x="1732" y="319"/>
                        <a:pt x="1774" y="299"/>
                        <a:pt x="1753" y="271"/>
                      </a:cubicBezTo>
                      <a:cubicBezTo>
                        <a:pt x="1732" y="243"/>
                        <a:pt x="1662" y="211"/>
                        <a:pt x="1609" y="213"/>
                      </a:cubicBezTo>
                      <a:cubicBezTo>
                        <a:pt x="1556" y="215"/>
                        <a:pt x="1458" y="287"/>
                        <a:pt x="1482" y="337"/>
                      </a:cubicBezTo>
                      <a:cubicBezTo>
                        <a:pt x="1506" y="387"/>
                        <a:pt x="1539" y="414"/>
                        <a:pt x="1539" y="583"/>
                      </a:cubicBezTo>
                      <a:cubicBezTo>
                        <a:pt x="1539" y="752"/>
                        <a:pt x="1381" y="917"/>
                        <a:pt x="1156" y="919"/>
                      </a:cubicBezTo>
                      <a:cubicBezTo>
                        <a:pt x="931" y="921"/>
                        <a:pt x="901" y="831"/>
                        <a:pt x="871" y="795"/>
                      </a:cubicBezTo>
                      <a:cubicBezTo>
                        <a:pt x="841" y="759"/>
                        <a:pt x="804" y="877"/>
                        <a:pt x="684" y="887"/>
                      </a:cubicBezTo>
                      <a:cubicBezTo>
                        <a:pt x="564" y="897"/>
                        <a:pt x="518" y="804"/>
                        <a:pt x="415" y="783"/>
                      </a:cubicBezTo>
                      <a:cubicBezTo>
                        <a:pt x="312" y="762"/>
                        <a:pt x="0" y="798"/>
                        <a:pt x="31" y="7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96633"/>
                    </a:gs>
                    <a:gs pos="100000">
                      <a:srgbClr val="996633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100000" t="100000"/>
                  </a:path>
                </a:gradFill>
                <a:ln w="9525" cap="flat" cmpd="sng">
                  <a:solidFill>
                    <a:srgbClr val="2211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12" name="Oval 8664"/>
                <p:cNvSpPr>
                  <a:spLocks noChangeAspect="1" noChangeArrowheads="1"/>
                </p:cNvSpPr>
                <p:nvPr/>
              </p:nvSpPr>
              <p:spPr bwMode="auto">
                <a:xfrm rot="21375469" flipV="1">
                  <a:off x="2363" y="1411"/>
                  <a:ext cx="173" cy="6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AD5C0"/>
                    </a:gs>
                    <a:gs pos="100000">
                      <a:srgbClr val="EAD5C0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noFill/>
                  <a:round/>
                  <a:headEnd/>
                  <a:tailEnd/>
                </a:ln>
                <a:effectLst/>
              </p:spPr>
              <p:txBody>
                <a:bodyPr wrap="none" lIns="0" rIns="0" bIns="0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13" name="Oval 8665"/>
                <p:cNvSpPr>
                  <a:spLocks noChangeAspect="1" noChangeArrowheads="1"/>
                </p:cNvSpPr>
                <p:nvPr/>
              </p:nvSpPr>
              <p:spPr bwMode="auto">
                <a:xfrm rot="9307345" flipV="1">
                  <a:off x="2967" y="918"/>
                  <a:ext cx="281" cy="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AD5C0"/>
                    </a:gs>
                    <a:gs pos="100000">
                      <a:srgbClr val="EAD5C0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noFill/>
                  <a:round/>
                  <a:headEnd/>
                  <a:tailEnd/>
                </a:ln>
                <a:effectLst/>
              </p:spPr>
              <p:txBody>
                <a:bodyPr wrap="none" lIns="0" rIns="0" bIns="0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14" name="Oval 8666"/>
                <p:cNvSpPr>
                  <a:spLocks noChangeAspect="1" noChangeArrowheads="1"/>
                </p:cNvSpPr>
                <p:nvPr/>
              </p:nvSpPr>
              <p:spPr bwMode="auto">
                <a:xfrm rot="9826161" flipV="1">
                  <a:off x="4015" y="880"/>
                  <a:ext cx="245" cy="6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AD5C0"/>
                    </a:gs>
                    <a:gs pos="100000">
                      <a:srgbClr val="EAD5C0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noFill/>
                  <a:round/>
                  <a:headEnd/>
                  <a:tailEnd/>
                </a:ln>
                <a:effectLst/>
              </p:spPr>
              <p:txBody>
                <a:bodyPr wrap="none" lIns="0" rIns="0" bIns="0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15" name="Oval 8667"/>
                <p:cNvSpPr>
                  <a:spLocks noChangeAspect="1" noChangeArrowheads="1"/>
                </p:cNvSpPr>
                <p:nvPr/>
              </p:nvSpPr>
              <p:spPr bwMode="auto">
                <a:xfrm rot="9555346" flipV="1">
                  <a:off x="4688" y="811"/>
                  <a:ext cx="197" cy="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AD5C0"/>
                    </a:gs>
                    <a:gs pos="100000">
                      <a:srgbClr val="EAD5C0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noFill/>
                  <a:round/>
                  <a:headEnd/>
                  <a:tailEnd/>
                </a:ln>
                <a:effectLst/>
              </p:spPr>
              <p:txBody>
                <a:bodyPr wrap="none" lIns="0" rIns="0" bIns="0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716" name="Oval 8668"/>
              <p:cNvSpPr>
                <a:spLocks noChangeAspect="1" noChangeArrowheads="1"/>
              </p:cNvSpPr>
              <p:nvPr/>
            </p:nvSpPr>
            <p:spPr bwMode="auto">
              <a:xfrm rot="9307345" flipV="1">
                <a:off x="1965" y="1308"/>
                <a:ext cx="90" cy="24"/>
              </a:xfrm>
              <a:prstGeom prst="ellipse">
                <a:avLst/>
              </a:prstGeom>
              <a:gradFill rotWithShape="1">
                <a:gsLst>
                  <a:gs pos="0">
                    <a:srgbClr val="EAD5C0"/>
                  </a:gs>
                  <a:gs pos="100000">
                    <a:srgbClr val="EAD5C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6350">
                <a:noFill/>
                <a:round/>
                <a:headEnd/>
                <a:tailEnd/>
              </a:ln>
              <a:effectLst/>
            </p:spPr>
            <p:txBody>
              <a:bodyPr wrap="none" lIns="0" rIns="0" bIns="0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717" name="Text Box 8669"/>
            <p:cNvSpPr txBox="1">
              <a:spLocks noChangeAspect="1" noChangeArrowheads="1"/>
            </p:cNvSpPr>
            <p:nvPr/>
          </p:nvSpPr>
          <p:spPr bwMode="auto">
            <a:xfrm flipH="1">
              <a:off x="2194" y="1057"/>
              <a:ext cx="155" cy="21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US" sz="1100" b="1">
                <a:solidFill>
                  <a:srgbClr val="FFFFCC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718" name="Text Box 8670"/>
            <p:cNvSpPr txBox="1">
              <a:spLocks noChangeAspect="1" noChangeArrowheads="1"/>
            </p:cNvSpPr>
            <p:nvPr/>
          </p:nvSpPr>
          <p:spPr bwMode="auto">
            <a:xfrm flipH="1">
              <a:off x="1753" y="969"/>
              <a:ext cx="347" cy="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ea typeface="Arial" charset="0"/>
                  <a:cs typeface="Arial" charset="0"/>
                </a:rPr>
                <a:t>CR2</a:t>
              </a:r>
            </a:p>
          </p:txBody>
        </p:sp>
        <p:sp>
          <p:nvSpPr>
            <p:cNvPr id="10719" name="Text Box 8671"/>
            <p:cNvSpPr txBox="1">
              <a:spLocks noChangeAspect="1" noChangeArrowheads="1"/>
            </p:cNvSpPr>
            <p:nvPr/>
          </p:nvSpPr>
          <p:spPr bwMode="auto">
            <a:xfrm flipH="1">
              <a:off x="1432" y="1005"/>
              <a:ext cx="348" cy="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ea typeface="Arial" charset="0"/>
                  <a:cs typeface="Arial" charset="0"/>
                </a:rPr>
                <a:t>CR1</a:t>
              </a:r>
            </a:p>
          </p:txBody>
        </p:sp>
        <p:sp>
          <p:nvSpPr>
            <p:cNvPr id="10720" name="Text Box 8672"/>
            <p:cNvSpPr txBox="1">
              <a:spLocks noChangeAspect="1" noChangeArrowheads="1"/>
            </p:cNvSpPr>
            <p:nvPr/>
          </p:nvSpPr>
          <p:spPr bwMode="auto">
            <a:xfrm flipH="1">
              <a:off x="1977" y="1363"/>
              <a:ext cx="401" cy="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ea typeface="Arial" charset="0"/>
                  <a:cs typeface="Arial" charset="0"/>
                </a:rPr>
                <a:t>CR3  </a:t>
              </a:r>
            </a:p>
          </p:txBody>
        </p:sp>
      </p:grpSp>
      <p:sp>
        <p:nvSpPr>
          <p:cNvPr id="10721" name="Oval 8673"/>
          <p:cNvSpPr>
            <a:spLocks noChangeAspect="1" noChangeArrowheads="1"/>
          </p:cNvSpPr>
          <p:nvPr/>
        </p:nvSpPr>
        <p:spPr bwMode="auto">
          <a:xfrm>
            <a:off x="4437063" y="1920875"/>
            <a:ext cx="252412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621</a:t>
            </a:r>
          </a:p>
        </p:txBody>
      </p:sp>
      <p:sp>
        <p:nvSpPr>
          <p:cNvPr id="10722" name="Oval 8674"/>
          <p:cNvSpPr>
            <a:spLocks noChangeAspect="1" noChangeArrowheads="1"/>
          </p:cNvSpPr>
          <p:nvPr/>
        </p:nvSpPr>
        <p:spPr bwMode="auto">
          <a:xfrm flipH="1">
            <a:off x="4332288" y="1181100"/>
            <a:ext cx="252412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269</a:t>
            </a:r>
          </a:p>
        </p:txBody>
      </p:sp>
      <p:sp>
        <p:nvSpPr>
          <p:cNvPr id="10723" name="Oval 8675"/>
          <p:cNvSpPr>
            <a:spLocks noChangeAspect="1" noChangeArrowheads="1"/>
          </p:cNvSpPr>
          <p:nvPr/>
        </p:nvSpPr>
        <p:spPr bwMode="auto">
          <a:xfrm flipH="1">
            <a:off x="4492625" y="1108075"/>
            <a:ext cx="254000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338</a:t>
            </a:r>
          </a:p>
        </p:txBody>
      </p:sp>
      <p:sp>
        <p:nvSpPr>
          <p:cNvPr id="10724" name="Oval 8676"/>
          <p:cNvSpPr>
            <a:spLocks noChangeAspect="1" noChangeArrowheads="1"/>
          </p:cNvSpPr>
          <p:nvPr/>
        </p:nvSpPr>
        <p:spPr bwMode="auto">
          <a:xfrm flipH="1">
            <a:off x="4640263" y="1206500"/>
            <a:ext cx="254000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341</a:t>
            </a:r>
          </a:p>
        </p:txBody>
      </p:sp>
      <p:sp>
        <p:nvSpPr>
          <p:cNvPr id="10725" name="Oval 8677"/>
          <p:cNvSpPr>
            <a:spLocks noChangeAspect="1" noChangeArrowheads="1"/>
          </p:cNvSpPr>
          <p:nvPr/>
        </p:nvSpPr>
        <p:spPr bwMode="auto">
          <a:xfrm flipH="1">
            <a:off x="4738688" y="1325563"/>
            <a:ext cx="254000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471</a:t>
            </a:r>
          </a:p>
        </p:txBody>
      </p:sp>
      <p:sp>
        <p:nvSpPr>
          <p:cNvPr id="10726" name="Oval 8678"/>
          <p:cNvSpPr>
            <a:spLocks noChangeAspect="1" noChangeArrowheads="1"/>
          </p:cNvSpPr>
          <p:nvPr/>
        </p:nvSpPr>
        <p:spPr bwMode="auto">
          <a:xfrm flipH="1">
            <a:off x="4776788" y="1450975"/>
            <a:ext cx="254000" cy="14287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491</a:t>
            </a:r>
          </a:p>
        </p:txBody>
      </p:sp>
      <p:sp>
        <p:nvSpPr>
          <p:cNvPr id="10727" name="Oval 8679"/>
          <p:cNvSpPr>
            <a:spLocks noChangeAspect="1" noChangeArrowheads="1"/>
          </p:cNvSpPr>
          <p:nvPr/>
        </p:nvSpPr>
        <p:spPr bwMode="auto">
          <a:xfrm flipH="1">
            <a:off x="4775200" y="1574800"/>
            <a:ext cx="254000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494</a:t>
            </a:r>
          </a:p>
        </p:txBody>
      </p:sp>
      <p:sp>
        <p:nvSpPr>
          <p:cNvPr id="10728" name="Oval 8680"/>
          <p:cNvSpPr>
            <a:spLocks noChangeAspect="1" noChangeArrowheads="1"/>
          </p:cNvSpPr>
          <p:nvPr/>
        </p:nvSpPr>
        <p:spPr bwMode="auto">
          <a:xfrm flipH="1">
            <a:off x="4719638" y="1700213"/>
            <a:ext cx="254000" cy="14287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497</a:t>
            </a:r>
          </a:p>
        </p:txBody>
      </p:sp>
      <p:sp>
        <p:nvSpPr>
          <p:cNvPr id="10729" name="Oval 8681"/>
          <p:cNvSpPr>
            <a:spLocks noChangeAspect="1" noChangeArrowheads="1"/>
          </p:cNvSpPr>
          <p:nvPr/>
        </p:nvSpPr>
        <p:spPr bwMode="auto">
          <a:xfrm flipH="1">
            <a:off x="4651375" y="1824038"/>
            <a:ext cx="252413" cy="14287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499</a:t>
            </a:r>
          </a:p>
        </p:txBody>
      </p:sp>
      <p:sp>
        <p:nvSpPr>
          <p:cNvPr id="10730" name="Oval 8682"/>
          <p:cNvSpPr>
            <a:spLocks noChangeArrowheads="1"/>
          </p:cNvSpPr>
          <p:nvPr/>
        </p:nvSpPr>
        <p:spPr bwMode="auto">
          <a:xfrm>
            <a:off x="5205413" y="1774825"/>
            <a:ext cx="484187" cy="238125"/>
          </a:xfrm>
          <a:prstGeom prst="ellipse">
            <a:avLst/>
          </a:prstGeom>
          <a:gradFill rotWithShape="1">
            <a:gsLst>
              <a:gs pos="0">
                <a:srgbClr val="FFFF66">
                  <a:gamma/>
                  <a:shade val="38039"/>
                  <a:invGamma/>
                </a:srgbClr>
              </a:gs>
              <a:gs pos="50000">
                <a:srgbClr val="FFFF66"/>
              </a:gs>
              <a:gs pos="100000">
                <a:srgbClr val="FFFF66">
                  <a:gamma/>
                  <a:shade val="38039"/>
                  <a:invGamma/>
                </a:srgbClr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598600"/>
                </a:solidFill>
                <a:ea typeface="Arial" charset="0"/>
                <a:cs typeface="Arial" charset="0"/>
              </a:rPr>
              <a:t>PKC</a:t>
            </a:r>
            <a:r>
              <a:rPr lang="el-GR" sz="1000" b="1">
                <a:solidFill>
                  <a:srgbClr val="598600"/>
                </a:solidFill>
                <a:ea typeface="Arial" charset="0"/>
                <a:cs typeface="Arial" charset="0"/>
              </a:rPr>
              <a:t>α</a:t>
            </a:r>
          </a:p>
        </p:txBody>
      </p:sp>
      <p:sp>
        <p:nvSpPr>
          <p:cNvPr id="10731" name="Oval 8683"/>
          <p:cNvSpPr>
            <a:spLocks noChangeArrowheads="1"/>
          </p:cNvSpPr>
          <p:nvPr/>
        </p:nvSpPr>
        <p:spPr bwMode="auto">
          <a:xfrm>
            <a:off x="5748338" y="1689100"/>
            <a:ext cx="484187" cy="238125"/>
          </a:xfrm>
          <a:prstGeom prst="ellipse">
            <a:avLst/>
          </a:prstGeom>
          <a:gradFill rotWithShape="1">
            <a:gsLst>
              <a:gs pos="0">
                <a:srgbClr val="FFFF66">
                  <a:gamma/>
                  <a:shade val="38039"/>
                  <a:invGamma/>
                </a:srgbClr>
              </a:gs>
              <a:gs pos="50000">
                <a:srgbClr val="FFFF66"/>
              </a:gs>
              <a:gs pos="100000">
                <a:srgbClr val="FFFF66">
                  <a:gamma/>
                  <a:shade val="38039"/>
                  <a:invGamma/>
                </a:srgbClr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598600"/>
                </a:solidFill>
                <a:ea typeface="Arial" charset="0"/>
                <a:cs typeface="Arial" charset="0"/>
              </a:rPr>
              <a:t>?</a:t>
            </a:r>
          </a:p>
        </p:txBody>
      </p:sp>
      <p:sp>
        <p:nvSpPr>
          <p:cNvPr id="10732" name="Freeform 8684"/>
          <p:cNvSpPr>
            <a:spLocks/>
          </p:cNvSpPr>
          <p:nvPr/>
        </p:nvSpPr>
        <p:spPr bwMode="auto">
          <a:xfrm>
            <a:off x="4313238" y="1373188"/>
            <a:ext cx="228600" cy="231775"/>
          </a:xfrm>
          <a:custGeom>
            <a:avLst/>
            <a:gdLst/>
            <a:ahLst/>
            <a:cxnLst>
              <a:cxn ang="0">
                <a:pos x="144" y="146"/>
              </a:cxn>
              <a:cxn ang="0">
                <a:pos x="122" y="0"/>
              </a:cxn>
            </a:cxnLst>
            <a:rect l="0" t="0" r="r" b="b"/>
            <a:pathLst>
              <a:path w="144" h="146">
                <a:moveTo>
                  <a:pt x="144" y="146"/>
                </a:moveTo>
                <a:cubicBezTo>
                  <a:pt x="0" y="112"/>
                  <a:pt x="141" y="76"/>
                  <a:pt x="122" y="0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33" name="Freeform 8685"/>
          <p:cNvSpPr>
            <a:spLocks/>
          </p:cNvSpPr>
          <p:nvPr/>
        </p:nvSpPr>
        <p:spPr bwMode="auto">
          <a:xfrm>
            <a:off x="5070475" y="1393825"/>
            <a:ext cx="771525" cy="268288"/>
          </a:xfrm>
          <a:custGeom>
            <a:avLst/>
            <a:gdLst/>
            <a:ahLst/>
            <a:cxnLst>
              <a:cxn ang="0">
                <a:pos x="486" y="169"/>
              </a:cxn>
              <a:cxn ang="0">
                <a:pos x="0" y="54"/>
              </a:cxn>
            </a:cxnLst>
            <a:rect l="0" t="0" r="r" b="b"/>
            <a:pathLst>
              <a:path w="486" h="169">
                <a:moveTo>
                  <a:pt x="486" y="169"/>
                </a:moveTo>
                <a:cubicBezTo>
                  <a:pt x="371" y="67"/>
                  <a:pt x="248" y="0"/>
                  <a:pt x="0" y="54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34" name="AutoShape 8686"/>
          <p:cNvSpPr>
            <a:spLocks/>
          </p:cNvSpPr>
          <p:nvPr/>
        </p:nvSpPr>
        <p:spPr bwMode="auto">
          <a:xfrm rot="20985062" flipH="1" flipV="1">
            <a:off x="5005388" y="1314450"/>
            <a:ext cx="42862" cy="388938"/>
          </a:xfrm>
          <a:prstGeom prst="leftBracket">
            <a:avLst>
              <a:gd name="adj" fmla="val 100110"/>
            </a:avLst>
          </a:prstGeom>
          <a:noFill/>
          <a:ln w="127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35" name="AutoShape 8687"/>
          <p:cNvSpPr>
            <a:spLocks/>
          </p:cNvSpPr>
          <p:nvPr/>
        </p:nvSpPr>
        <p:spPr bwMode="auto">
          <a:xfrm rot="23696964" flipH="1" flipV="1">
            <a:off x="4914900" y="1720850"/>
            <a:ext cx="42863" cy="320675"/>
          </a:xfrm>
          <a:prstGeom prst="leftBracket">
            <a:avLst>
              <a:gd name="adj" fmla="val 82538"/>
            </a:avLst>
          </a:prstGeom>
          <a:noFill/>
          <a:ln w="127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36" name="Freeform 8688"/>
          <p:cNvSpPr>
            <a:spLocks/>
          </p:cNvSpPr>
          <p:nvPr/>
        </p:nvSpPr>
        <p:spPr bwMode="auto">
          <a:xfrm>
            <a:off x="4949825" y="1890713"/>
            <a:ext cx="500063" cy="649287"/>
          </a:xfrm>
          <a:custGeom>
            <a:avLst/>
            <a:gdLst/>
            <a:ahLst/>
            <a:cxnLst>
              <a:cxn ang="0">
                <a:pos x="315" y="96"/>
              </a:cxn>
              <a:cxn ang="0">
                <a:pos x="0" y="0"/>
              </a:cxn>
            </a:cxnLst>
            <a:rect l="0" t="0" r="r" b="b"/>
            <a:pathLst>
              <a:path w="315" h="409">
                <a:moveTo>
                  <a:pt x="315" y="96"/>
                </a:moveTo>
                <a:cubicBezTo>
                  <a:pt x="315" y="409"/>
                  <a:pt x="296" y="170"/>
                  <a:pt x="0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37" name="Freeform 8689"/>
          <p:cNvSpPr>
            <a:spLocks/>
          </p:cNvSpPr>
          <p:nvPr/>
        </p:nvSpPr>
        <p:spPr bwMode="auto">
          <a:xfrm>
            <a:off x="4375150" y="1281113"/>
            <a:ext cx="228600" cy="323850"/>
          </a:xfrm>
          <a:custGeom>
            <a:avLst/>
            <a:gdLst/>
            <a:ahLst/>
            <a:cxnLst>
              <a:cxn ang="0">
                <a:pos x="104" y="204"/>
              </a:cxn>
              <a:cxn ang="0">
                <a:pos x="144" y="0"/>
              </a:cxn>
            </a:cxnLst>
            <a:rect l="0" t="0" r="r" b="b"/>
            <a:pathLst>
              <a:path w="144" h="204">
                <a:moveTo>
                  <a:pt x="104" y="204"/>
                </a:moveTo>
                <a:cubicBezTo>
                  <a:pt x="0" y="182"/>
                  <a:pt x="138" y="128"/>
                  <a:pt x="144" y="0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38" name="Freeform 8690"/>
          <p:cNvSpPr>
            <a:spLocks/>
          </p:cNvSpPr>
          <p:nvPr/>
        </p:nvSpPr>
        <p:spPr bwMode="auto">
          <a:xfrm>
            <a:off x="4540250" y="1411288"/>
            <a:ext cx="204788" cy="209550"/>
          </a:xfrm>
          <a:custGeom>
            <a:avLst/>
            <a:gdLst/>
            <a:ahLst/>
            <a:cxnLst>
              <a:cxn ang="0">
                <a:pos x="1" y="126"/>
              </a:cxn>
              <a:cxn ang="0">
                <a:pos x="129" y="81"/>
              </a:cxn>
            </a:cxnLst>
            <a:rect l="0" t="0" r="r" b="b"/>
            <a:pathLst>
              <a:path w="129" h="132">
                <a:moveTo>
                  <a:pt x="1" y="126"/>
                </a:moveTo>
                <a:cubicBezTo>
                  <a:pt x="0" y="0"/>
                  <a:pt x="37" y="132"/>
                  <a:pt x="129" y="81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39" name="Freeform 8691"/>
          <p:cNvSpPr>
            <a:spLocks/>
          </p:cNvSpPr>
          <p:nvPr/>
        </p:nvSpPr>
        <p:spPr bwMode="auto">
          <a:xfrm>
            <a:off x="4537075" y="1604963"/>
            <a:ext cx="228600" cy="57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" y="36"/>
              </a:cxn>
            </a:cxnLst>
            <a:rect l="0" t="0" r="r" b="b"/>
            <a:pathLst>
              <a:path w="144" h="36">
                <a:moveTo>
                  <a:pt x="0" y="0"/>
                </a:moveTo>
                <a:cubicBezTo>
                  <a:pt x="96" y="0"/>
                  <a:pt x="13" y="35"/>
                  <a:pt x="144" y="36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40" name="Freeform 8692"/>
          <p:cNvSpPr>
            <a:spLocks/>
          </p:cNvSpPr>
          <p:nvPr/>
        </p:nvSpPr>
        <p:spPr bwMode="auto">
          <a:xfrm>
            <a:off x="4395788" y="1604963"/>
            <a:ext cx="155575" cy="306387"/>
          </a:xfrm>
          <a:custGeom>
            <a:avLst/>
            <a:gdLst/>
            <a:ahLst/>
            <a:cxnLst>
              <a:cxn ang="0">
                <a:pos x="92" y="0"/>
              </a:cxn>
              <a:cxn ang="0">
                <a:pos x="57" y="193"/>
              </a:cxn>
            </a:cxnLst>
            <a:rect l="0" t="0" r="r" b="b"/>
            <a:pathLst>
              <a:path w="98" h="193">
                <a:moveTo>
                  <a:pt x="92" y="0"/>
                </a:moveTo>
                <a:cubicBezTo>
                  <a:pt x="98" y="143"/>
                  <a:pt x="0" y="58"/>
                  <a:pt x="57" y="193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68" name="Group 8693"/>
          <p:cNvGrpSpPr>
            <a:grpSpLocks/>
          </p:cNvGrpSpPr>
          <p:nvPr/>
        </p:nvGrpSpPr>
        <p:grpSpPr bwMode="auto">
          <a:xfrm>
            <a:off x="3503613" y="754063"/>
            <a:ext cx="765175" cy="585787"/>
            <a:chOff x="1981" y="645"/>
            <a:chExt cx="482" cy="369"/>
          </a:xfrm>
        </p:grpSpPr>
        <p:sp>
          <p:nvSpPr>
            <p:cNvPr id="10742" name="Freeform 8694"/>
            <p:cNvSpPr>
              <a:spLocks/>
            </p:cNvSpPr>
            <p:nvPr/>
          </p:nvSpPr>
          <p:spPr bwMode="auto">
            <a:xfrm>
              <a:off x="2226" y="651"/>
              <a:ext cx="23" cy="1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3" y="48"/>
                </a:cxn>
                <a:cxn ang="0">
                  <a:pos x="1" y="104"/>
                </a:cxn>
                <a:cxn ang="0">
                  <a:pos x="25" y="144"/>
                </a:cxn>
              </a:cxnLst>
              <a:rect l="0" t="0" r="r" b="b"/>
              <a:pathLst>
                <a:path w="34" h="144">
                  <a:moveTo>
                    <a:pt x="9" y="0"/>
                  </a:moveTo>
                  <a:cubicBezTo>
                    <a:pt x="21" y="15"/>
                    <a:pt x="34" y="31"/>
                    <a:pt x="33" y="48"/>
                  </a:cubicBezTo>
                  <a:cubicBezTo>
                    <a:pt x="32" y="65"/>
                    <a:pt x="2" y="88"/>
                    <a:pt x="1" y="104"/>
                  </a:cubicBezTo>
                  <a:cubicBezTo>
                    <a:pt x="0" y="120"/>
                    <a:pt x="21" y="136"/>
                    <a:pt x="25" y="144"/>
                  </a:cubicBezTo>
                </a:path>
              </a:pathLst>
            </a:custGeom>
            <a:noFill/>
            <a:ln w="28575" cap="flat" cmpd="sng">
              <a:solidFill>
                <a:srgbClr val="A19F4F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3" name="Freeform 8695"/>
            <p:cNvSpPr>
              <a:spLocks/>
            </p:cNvSpPr>
            <p:nvPr/>
          </p:nvSpPr>
          <p:spPr bwMode="auto">
            <a:xfrm>
              <a:off x="2273" y="645"/>
              <a:ext cx="23" cy="1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3" y="48"/>
                </a:cxn>
                <a:cxn ang="0">
                  <a:pos x="1" y="104"/>
                </a:cxn>
                <a:cxn ang="0">
                  <a:pos x="25" y="144"/>
                </a:cxn>
              </a:cxnLst>
              <a:rect l="0" t="0" r="r" b="b"/>
              <a:pathLst>
                <a:path w="34" h="144">
                  <a:moveTo>
                    <a:pt x="9" y="0"/>
                  </a:moveTo>
                  <a:cubicBezTo>
                    <a:pt x="21" y="15"/>
                    <a:pt x="34" y="31"/>
                    <a:pt x="33" y="48"/>
                  </a:cubicBezTo>
                  <a:cubicBezTo>
                    <a:pt x="32" y="65"/>
                    <a:pt x="2" y="88"/>
                    <a:pt x="1" y="104"/>
                  </a:cubicBezTo>
                  <a:cubicBezTo>
                    <a:pt x="0" y="120"/>
                    <a:pt x="21" y="136"/>
                    <a:pt x="25" y="144"/>
                  </a:cubicBezTo>
                </a:path>
              </a:pathLst>
            </a:custGeom>
            <a:noFill/>
            <a:ln w="28575" cap="flat" cmpd="sng">
              <a:solidFill>
                <a:srgbClr val="A19F4F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569" name="Group 8696"/>
            <p:cNvGrpSpPr>
              <a:grpSpLocks/>
            </p:cNvGrpSpPr>
            <p:nvPr/>
          </p:nvGrpSpPr>
          <p:grpSpPr bwMode="auto">
            <a:xfrm>
              <a:off x="1981" y="744"/>
              <a:ext cx="482" cy="270"/>
              <a:chOff x="1592" y="952"/>
              <a:chExt cx="482" cy="270"/>
            </a:xfrm>
          </p:grpSpPr>
          <p:sp>
            <p:nvSpPr>
              <p:cNvPr id="10745" name="Freeform 8697"/>
              <p:cNvSpPr>
                <a:spLocks/>
              </p:cNvSpPr>
              <p:nvPr/>
            </p:nvSpPr>
            <p:spPr bwMode="auto">
              <a:xfrm>
                <a:off x="1655" y="952"/>
                <a:ext cx="419" cy="268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212" y="3"/>
                  </a:cxn>
                  <a:cxn ang="0">
                    <a:pos x="419" y="140"/>
                  </a:cxn>
                  <a:cxn ang="0">
                    <a:pos x="230" y="266"/>
                  </a:cxn>
                  <a:cxn ang="0">
                    <a:pos x="131" y="240"/>
                  </a:cxn>
                  <a:cxn ang="0">
                    <a:pos x="117" y="180"/>
                  </a:cxn>
                  <a:cxn ang="0">
                    <a:pos x="44" y="173"/>
                  </a:cxn>
                  <a:cxn ang="0">
                    <a:pos x="0" y="134"/>
                  </a:cxn>
                </a:cxnLst>
                <a:rect l="0" t="0" r="r" b="b"/>
                <a:pathLst>
                  <a:path w="419" h="268">
                    <a:moveTo>
                      <a:pt x="0" y="134"/>
                    </a:moveTo>
                    <a:cubicBezTo>
                      <a:pt x="0" y="84"/>
                      <a:pt x="67" y="6"/>
                      <a:pt x="212" y="3"/>
                    </a:cubicBezTo>
                    <a:cubicBezTo>
                      <a:pt x="357" y="0"/>
                      <a:pt x="419" y="83"/>
                      <a:pt x="419" y="140"/>
                    </a:cubicBezTo>
                    <a:cubicBezTo>
                      <a:pt x="419" y="197"/>
                      <a:pt x="327" y="268"/>
                      <a:pt x="230" y="266"/>
                    </a:cubicBezTo>
                    <a:cubicBezTo>
                      <a:pt x="133" y="264"/>
                      <a:pt x="116" y="260"/>
                      <a:pt x="131" y="240"/>
                    </a:cubicBezTo>
                    <a:cubicBezTo>
                      <a:pt x="146" y="220"/>
                      <a:pt x="144" y="189"/>
                      <a:pt x="117" y="180"/>
                    </a:cubicBezTo>
                    <a:cubicBezTo>
                      <a:pt x="90" y="171"/>
                      <a:pt x="63" y="173"/>
                      <a:pt x="44" y="173"/>
                    </a:cubicBezTo>
                    <a:cubicBezTo>
                      <a:pt x="25" y="173"/>
                      <a:pt x="0" y="184"/>
                      <a:pt x="0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3633D"/>
                  </a:gs>
                  <a:gs pos="50000">
                    <a:srgbClr val="FFEFD1"/>
                  </a:gs>
                  <a:gs pos="100000">
                    <a:srgbClr val="83633D"/>
                  </a:gs>
                </a:gsLst>
                <a:lin ang="5400000" scaled="1"/>
              </a:gradFill>
              <a:ln w="3175" cap="flat" cmpd="sng">
                <a:solidFill>
                  <a:srgbClr val="A19F4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46" name="Oval 8698"/>
              <p:cNvSpPr>
                <a:spLocks noChangeArrowheads="1"/>
              </p:cNvSpPr>
              <p:nvPr/>
            </p:nvSpPr>
            <p:spPr bwMode="auto">
              <a:xfrm>
                <a:off x="1592" y="1119"/>
                <a:ext cx="207" cy="10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098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0980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rgbClr val="8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900" b="1">
                    <a:ea typeface="Arial" charset="0"/>
                    <a:cs typeface="Arial" charset="0"/>
                  </a:rPr>
                  <a:t>GTP</a:t>
                </a:r>
              </a:p>
            </p:txBody>
          </p:sp>
          <p:sp>
            <p:nvSpPr>
              <p:cNvPr id="10747" name="Rectangle 8699"/>
              <p:cNvSpPr>
                <a:spLocks noChangeArrowheads="1"/>
              </p:cNvSpPr>
              <p:nvPr/>
            </p:nvSpPr>
            <p:spPr bwMode="auto">
              <a:xfrm>
                <a:off x="1703" y="1001"/>
                <a:ext cx="31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1200" b="1">
                    <a:solidFill>
                      <a:srgbClr val="800000"/>
                    </a:solidFill>
                    <a:ea typeface="Arial" charset="0"/>
                    <a:cs typeface="Arial" charset="0"/>
                  </a:rPr>
                  <a:t>RAS</a:t>
                </a:r>
              </a:p>
            </p:txBody>
          </p:sp>
        </p:grpSp>
      </p:grpSp>
      <p:sp>
        <p:nvSpPr>
          <p:cNvPr id="10748" name="Oval 8700"/>
          <p:cNvSpPr>
            <a:spLocks noChangeAspect="1" noChangeArrowheads="1"/>
          </p:cNvSpPr>
          <p:nvPr/>
        </p:nvSpPr>
        <p:spPr bwMode="auto">
          <a:xfrm>
            <a:off x="5106988" y="930275"/>
            <a:ext cx="503237" cy="247650"/>
          </a:xfrm>
          <a:prstGeom prst="ellipse">
            <a:avLst/>
          </a:prstGeom>
          <a:gradFill rotWithShape="1">
            <a:gsLst>
              <a:gs pos="0">
                <a:srgbClr val="FFFF66">
                  <a:gamma/>
                  <a:shade val="38039"/>
                  <a:invGamma/>
                </a:srgbClr>
              </a:gs>
              <a:gs pos="50000">
                <a:srgbClr val="FFFF66"/>
              </a:gs>
              <a:gs pos="100000">
                <a:srgbClr val="FFFF66">
                  <a:gamma/>
                  <a:shade val="38039"/>
                  <a:invGamma/>
                </a:srgbClr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598600"/>
                </a:solidFill>
                <a:ea typeface="Arial" charset="0"/>
                <a:cs typeface="Arial" charset="0"/>
              </a:rPr>
              <a:t>PAK</a:t>
            </a:r>
          </a:p>
        </p:txBody>
      </p:sp>
      <p:sp>
        <p:nvSpPr>
          <p:cNvPr id="10749" name="Freeform 8701"/>
          <p:cNvSpPr>
            <a:spLocks/>
          </p:cNvSpPr>
          <p:nvPr/>
        </p:nvSpPr>
        <p:spPr bwMode="auto">
          <a:xfrm>
            <a:off x="4781550" y="1046163"/>
            <a:ext cx="300038" cy="117475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0" y="68"/>
              </a:cxn>
            </a:cxnLst>
            <a:rect l="0" t="0" r="r" b="b"/>
            <a:pathLst>
              <a:path w="189" h="74">
                <a:moveTo>
                  <a:pt x="189" y="0"/>
                </a:moveTo>
                <a:cubicBezTo>
                  <a:pt x="138" y="13"/>
                  <a:pt x="122" y="74"/>
                  <a:pt x="0" y="68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76" name="Group 8702"/>
          <p:cNvGrpSpPr>
            <a:grpSpLocks/>
          </p:cNvGrpSpPr>
          <p:nvPr/>
        </p:nvGrpSpPr>
        <p:grpSpPr bwMode="auto">
          <a:xfrm>
            <a:off x="6659563" y="817563"/>
            <a:ext cx="992187" cy="1106487"/>
            <a:chOff x="4315" y="503"/>
            <a:chExt cx="625" cy="697"/>
          </a:xfrm>
        </p:grpSpPr>
        <p:grpSp>
          <p:nvGrpSpPr>
            <p:cNvPr id="7584" name="Group 8703"/>
            <p:cNvGrpSpPr>
              <a:grpSpLocks noChangeAspect="1"/>
            </p:cNvGrpSpPr>
            <p:nvPr/>
          </p:nvGrpSpPr>
          <p:grpSpPr bwMode="auto">
            <a:xfrm>
              <a:off x="4332" y="503"/>
              <a:ext cx="608" cy="697"/>
              <a:chOff x="4357" y="2797"/>
              <a:chExt cx="477" cy="548"/>
            </a:xfrm>
          </p:grpSpPr>
          <p:sp>
            <p:nvSpPr>
              <p:cNvPr id="10752" name="Freeform 8704"/>
              <p:cNvSpPr>
                <a:spLocks noChangeAspect="1"/>
              </p:cNvSpPr>
              <p:nvPr/>
            </p:nvSpPr>
            <p:spPr bwMode="auto">
              <a:xfrm rot="10800000" flipV="1">
                <a:off x="4643" y="2797"/>
                <a:ext cx="21" cy="112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91"/>
                  </a:cxn>
                  <a:cxn ang="0">
                    <a:pos x="46" y="136"/>
                  </a:cxn>
                  <a:cxn ang="0">
                    <a:pos x="23" y="204"/>
                  </a:cxn>
                </a:cxnLst>
                <a:rect l="0" t="0" r="r" b="b"/>
                <a:pathLst>
                  <a:path w="46" h="204">
                    <a:moveTo>
                      <a:pt x="23" y="0"/>
                    </a:moveTo>
                    <a:lnTo>
                      <a:pt x="0" y="91"/>
                    </a:lnTo>
                    <a:lnTo>
                      <a:pt x="46" y="136"/>
                    </a:lnTo>
                    <a:lnTo>
                      <a:pt x="23" y="204"/>
                    </a:lnTo>
                  </a:path>
                </a:pathLst>
              </a:custGeom>
              <a:noFill/>
              <a:ln w="38100" cmpd="sng">
                <a:solidFill>
                  <a:srgbClr val="006666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585" name="Group 8705"/>
              <p:cNvGrpSpPr>
                <a:grpSpLocks noChangeAspect="1"/>
              </p:cNvGrpSpPr>
              <p:nvPr/>
            </p:nvGrpSpPr>
            <p:grpSpPr bwMode="auto">
              <a:xfrm>
                <a:off x="4357" y="2873"/>
                <a:ext cx="477" cy="472"/>
                <a:chOff x="4357" y="2873"/>
                <a:chExt cx="477" cy="472"/>
              </a:xfrm>
            </p:grpSpPr>
            <p:sp>
              <p:nvSpPr>
                <p:cNvPr id="10754" name="Freeform 8706"/>
                <p:cNvSpPr>
                  <a:spLocks noChangeAspect="1"/>
                </p:cNvSpPr>
                <p:nvPr/>
              </p:nvSpPr>
              <p:spPr bwMode="auto">
                <a:xfrm flipH="1">
                  <a:off x="4373" y="2885"/>
                  <a:ext cx="461" cy="460"/>
                </a:xfrm>
                <a:custGeom>
                  <a:avLst/>
                  <a:gdLst/>
                  <a:ahLst/>
                  <a:cxnLst>
                    <a:cxn ang="0">
                      <a:pos x="920" y="1"/>
                    </a:cxn>
                    <a:cxn ang="0">
                      <a:pos x="1235" y="360"/>
                    </a:cxn>
                    <a:cxn ang="0">
                      <a:pos x="938" y="703"/>
                    </a:cxn>
                    <a:cxn ang="0">
                      <a:pos x="727" y="633"/>
                    </a:cxn>
                    <a:cxn ang="0">
                      <a:pos x="650" y="700"/>
                    </a:cxn>
                    <a:cxn ang="0">
                      <a:pos x="782" y="808"/>
                    </a:cxn>
                    <a:cxn ang="0">
                      <a:pos x="1004" y="868"/>
                    </a:cxn>
                    <a:cxn ang="0">
                      <a:pos x="1096" y="714"/>
                    </a:cxn>
                    <a:cxn ang="0">
                      <a:pos x="1258" y="618"/>
                    </a:cxn>
                    <a:cxn ang="0">
                      <a:pos x="1354" y="390"/>
                    </a:cxn>
                    <a:cxn ang="0">
                      <a:pos x="1564" y="412"/>
                    </a:cxn>
                    <a:cxn ang="0">
                      <a:pos x="1823" y="292"/>
                    </a:cxn>
                    <a:cxn ang="0">
                      <a:pos x="2239" y="979"/>
                    </a:cxn>
                    <a:cxn ang="0">
                      <a:pos x="2025" y="1171"/>
                    </a:cxn>
                    <a:cxn ang="0">
                      <a:pos x="2208" y="1397"/>
                    </a:cxn>
                    <a:cxn ang="0">
                      <a:pos x="1846" y="1694"/>
                    </a:cxn>
                    <a:cxn ang="0">
                      <a:pos x="1592" y="1604"/>
                    </a:cxn>
                    <a:cxn ang="0">
                      <a:pos x="1440" y="1720"/>
                    </a:cxn>
                    <a:cxn ang="0">
                      <a:pos x="1294" y="2152"/>
                    </a:cxn>
                    <a:cxn ang="0">
                      <a:pos x="576" y="2072"/>
                    </a:cxn>
                    <a:cxn ang="0">
                      <a:pos x="92" y="2108"/>
                    </a:cxn>
                    <a:cxn ang="0">
                      <a:pos x="576" y="1934"/>
                    </a:cxn>
                    <a:cxn ang="0">
                      <a:pos x="1196" y="2018"/>
                    </a:cxn>
                    <a:cxn ang="0">
                      <a:pos x="1300" y="1666"/>
                    </a:cxn>
                    <a:cxn ang="0">
                      <a:pos x="1456" y="1430"/>
                    </a:cxn>
                    <a:cxn ang="0">
                      <a:pos x="1360" y="1012"/>
                    </a:cxn>
                    <a:cxn ang="0">
                      <a:pos x="1474" y="538"/>
                    </a:cxn>
                    <a:cxn ang="0">
                      <a:pos x="1390" y="520"/>
                    </a:cxn>
                    <a:cxn ang="0">
                      <a:pos x="1338" y="698"/>
                    </a:cxn>
                    <a:cxn ang="0">
                      <a:pos x="1172" y="790"/>
                    </a:cxn>
                    <a:cxn ang="0">
                      <a:pos x="1172" y="1012"/>
                    </a:cxn>
                    <a:cxn ang="0">
                      <a:pos x="1234" y="1544"/>
                    </a:cxn>
                    <a:cxn ang="0">
                      <a:pos x="596" y="1516"/>
                    </a:cxn>
                    <a:cxn ang="0">
                      <a:pos x="524" y="912"/>
                    </a:cxn>
                    <a:cxn ang="0">
                      <a:pos x="540" y="686"/>
                    </a:cxn>
                    <a:cxn ang="0">
                      <a:pos x="649" y="531"/>
                    </a:cxn>
                    <a:cxn ang="0">
                      <a:pos x="595" y="331"/>
                    </a:cxn>
                    <a:cxn ang="0">
                      <a:pos x="920" y="1"/>
                    </a:cxn>
                  </a:cxnLst>
                  <a:rect l="0" t="0" r="r" b="b"/>
                  <a:pathLst>
                    <a:path w="2239" h="2236">
                      <a:moveTo>
                        <a:pt x="920" y="1"/>
                      </a:moveTo>
                      <a:cubicBezTo>
                        <a:pt x="1128" y="2"/>
                        <a:pt x="1236" y="188"/>
                        <a:pt x="1235" y="360"/>
                      </a:cubicBezTo>
                      <a:cubicBezTo>
                        <a:pt x="1234" y="532"/>
                        <a:pt x="1080" y="705"/>
                        <a:pt x="938" y="703"/>
                      </a:cubicBezTo>
                      <a:cubicBezTo>
                        <a:pt x="796" y="701"/>
                        <a:pt x="761" y="661"/>
                        <a:pt x="727" y="633"/>
                      </a:cubicBezTo>
                      <a:cubicBezTo>
                        <a:pt x="693" y="605"/>
                        <a:pt x="656" y="658"/>
                        <a:pt x="650" y="700"/>
                      </a:cubicBezTo>
                      <a:cubicBezTo>
                        <a:pt x="644" y="742"/>
                        <a:pt x="664" y="814"/>
                        <a:pt x="782" y="808"/>
                      </a:cubicBezTo>
                      <a:cubicBezTo>
                        <a:pt x="900" y="802"/>
                        <a:pt x="966" y="834"/>
                        <a:pt x="1004" y="868"/>
                      </a:cubicBezTo>
                      <a:cubicBezTo>
                        <a:pt x="1042" y="902"/>
                        <a:pt x="1038" y="770"/>
                        <a:pt x="1096" y="714"/>
                      </a:cubicBezTo>
                      <a:cubicBezTo>
                        <a:pt x="1154" y="658"/>
                        <a:pt x="1226" y="668"/>
                        <a:pt x="1258" y="618"/>
                      </a:cubicBezTo>
                      <a:cubicBezTo>
                        <a:pt x="1290" y="568"/>
                        <a:pt x="1284" y="412"/>
                        <a:pt x="1354" y="390"/>
                      </a:cubicBezTo>
                      <a:cubicBezTo>
                        <a:pt x="1424" y="368"/>
                        <a:pt x="1517" y="475"/>
                        <a:pt x="1564" y="412"/>
                      </a:cubicBezTo>
                      <a:cubicBezTo>
                        <a:pt x="1611" y="349"/>
                        <a:pt x="1671" y="290"/>
                        <a:pt x="1823" y="292"/>
                      </a:cubicBezTo>
                      <a:cubicBezTo>
                        <a:pt x="1975" y="294"/>
                        <a:pt x="2236" y="518"/>
                        <a:pt x="2239" y="979"/>
                      </a:cubicBezTo>
                      <a:cubicBezTo>
                        <a:pt x="2064" y="1024"/>
                        <a:pt x="2030" y="1101"/>
                        <a:pt x="2025" y="1171"/>
                      </a:cubicBezTo>
                      <a:cubicBezTo>
                        <a:pt x="2020" y="1241"/>
                        <a:pt x="2035" y="1348"/>
                        <a:pt x="2208" y="1397"/>
                      </a:cubicBezTo>
                      <a:cubicBezTo>
                        <a:pt x="2171" y="1494"/>
                        <a:pt x="2000" y="1694"/>
                        <a:pt x="1846" y="1694"/>
                      </a:cubicBezTo>
                      <a:cubicBezTo>
                        <a:pt x="1692" y="1694"/>
                        <a:pt x="1644" y="1658"/>
                        <a:pt x="1592" y="1604"/>
                      </a:cubicBezTo>
                      <a:cubicBezTo>
                        <a:pt x="1540" y="1550"/>
                        <a:pt x="1462" y="1650"/>
                        <a:pt x="1440" y="1720"/>
                      </a:cubicBezTo>
                      <a:cubicBezTo>
                        <a:pt x="1418" y="1790"/>
                        <a:pt x="1453" y="2068"/>
                        <a:pt x="1294" y="2152"/>
                      </a:cubicBezTo>
                      <a:cubicBezTo>
                        <a:pt x="1135" y="2236"/>
                        <a:pt x="776" y="2079"/>
                        <a:pt x="576" y="2072"/>
                      </a:cubicBezTo>
                      <a:cubicBezTo>
                        <a:pt x="376" y="2065"/>
                        <a:pt x="184" y="2170"/>
                        <a:pt x="92" y="2108"/>
                      </a:cubicBezTo>
                      <a:cubicBezTo>
                        <a:pt x="0" y="2046"/>
                        <a:pt x="391" y="1947"/>
                        <a:pt x="576" y="1934"/>
                      </a:cubicBezTo>
                      <a:cubicBezTo>
                        <a:pt x="760" y="1919"/>
                        <a:pt x="1075" y="2063"/>
                        <a:pt x="1196" y="2018"/>
                      </a:cubicBezTo>
                      <a:cubicBezTo>
                        <a:pt x="1315" y="1956"/>
                        <a:pt x="1257" y="1764"/>
                        <a:pt x="1300" y="1666"/>
                      </a:cubicBezTo>
                      <a:cubicBezTo>
                        <a:pt x="1343" y="1568"/>
                        <a:pt x="1446" y="1539"/>
                        <a:pt x="1456" y="1430"/>
                      </a:cubicBezTo>
                      <a:cubicBezTo>
                        <a:pt x="1408" y="1335"/>
                        <a:pt x="1360" y="1258"/>
                        <a:pt x="1360" y="1012"/>
                      </a:cubicBezTo>
                      <a:cubicBezTo>
                        <a:pt x="1360" y="766"/>
                        <a:pt x="1495" y="577"/>
                        <a:pt x="1474" y="538"/>
                      </a:cubicBezTo>
                      <a:cubicBezTo>
                        <a:pt x="1453" y="499"/>
                        <a:pt x="1422" y="488"/>
                        <a:pt x="1390" y="520"/>
                      </a:cubicBezTo>
                      <a:cubicBezTo>
                        <a:pt x="1358" y="552"/>
                        <a:pt x="1382" y="662"/>
                        <a:pt x="1338" y="698"/>
                      </a:cubicBezTo>
                      <a:cubicBezTo>
                        <a:pt x="1294" y="734"/>
                        <a:pt x="1204" y="760"/>
                        <a:pt x="1172" y="790"/>
                      </a:cubicBezTo>
                      <a:cubicBezTo>
                        <a:pt x="1140" y="820"/>
                        <a:pt x="1078" y="914"/>
                        <a:pt x="1172" y="1012"/>
                      </a:cubicBezTo>
                      <a:cubicBezTo>
                        <a:pt x="1266" y="1110"/>
                        <a:pt x="1362" y="1378"/>
                        <a:pt x="1234" y="1544"/>
                      </a:cubicBezTo>
                      <a:cubicBezTo>
                        <a:pt x="1106" y="1710"/>
                        <a:pt x="816" y="1730"/>
                        <a:pt x="596" y="1516"/>
                      </a:cubicBezTo>
                      <a:cubicBezTo>
                        <a:pt x="376" y="1302"/>
                        <a:pt x="402" y="1038"/>
                        <a:pt x="524" y="912"/>
                      </a:cubicBezTo>
                      <a:cubicBezTo>
                        <a:pt x="646" y="786"/>
                        <a:pt x="532" y="766"/>
                        <a:pt x="540" y="686"/>
                      </a:cubicBezTo>
                      <a:cubicBezTo>
                        <a:pt x="548" y="606"/>
                        <a:pt x="659" y="579"/>
                        <a:pt x="649" y="531"/>
                      </a:cubicBezTo>
                      <a:cubicBezTo>
                        <a:pt x="639" y="483"/>
                        <a:pt x="597" y="466"/>
                        <a:pt x="595" y="331"/>
                      </a:cubicBezTo>
                      <a:cubicBezTo>
                        <a:pt x="593" y="196"/>
                        <a:pt x="712" y="0"/>
                        <a:pt x="920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EBE6"/>
                    </a:gs>
                    <a:gs pos="100000">
                      <a:srgbClr val="333399"/>
                    </a:gs>
                  </a:gsLst>
                  <a:lin ang="5400000" scaled="1"/>
                </a:gradFill>
                <a:ln w="9525" cap="flat" cmpd="sng">
                  <a:solidFill>
                    <a:srgbClr val="333399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55" name="Oval 8707"/>
                <p:cNvSpPr>
                  <a:spLocks noChangeAspect="1" noChangeArrowheads="1"/>
                </p:cNvSpPr>
                <p:nvPr/>
              </p:nvSpPr>
              <p:spPr bwMode="auto">
                <a:xfrm flipH="1">
                  <a:off x="4560" y="2873"/>
                  <a:ext cx="169" cy="10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56" name="Oval 8708"/>
                <p:cNvSpPr>
                  <a:spLocks noChangeAspect="1" noChangeArrowheads="1"/>
                </p:cNvSpPr>
                <p:nvPr/>
              </p:nvSpPr>
              <p:spPr bwMode="auto">
                <a:xfrm rot="21334040" flipH="1">
                  <a:off x="4573" y="3157"/>
                  <a:ext cx="138" cy="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3399"/>
                    </a:gs>
                    <a:gs pos="100000">
                      <a:srgbClr val="333399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57" name="AutoShape 8709"/>
                <p:cNvSpPr>
                  <a:spLocks noChangeAspect="1" noChangeArrowheads="1"/>
                </p:cNvSpPr>
                <p:nvPr/>
              </p:nvSpPr>
              <p:spPr bwMode="auto">
                <a:xfrm rot="5400000" flipH="1">
                  <a:off x="4601" y="2920"/>
                  <a:ext cx="89" cy="135"/>
                </a:xfrm>
                <a:prstGeom prst="moon">
                  <a:avLst>
                    <a:gd name="adj" fmla="val 80560"/>
                  </a:avLst>
                </a:prstGeom>
                <a:gradFill rotWithShape="1">
                  <a:gsLst>
                    <a:gs pos="0">
                      <a:srgbClr val="333399"/>
                    </a:gs>
                    <a:gs pos="100000">
                      <a:srgbClr val="00EBE6">
                        <a:alpha val="0"/>
                      </a:srgbClr>
                    </a:gs>
                  </a:gsLst>
                  <a:lin ang="0" scaled="1"/>
                </a:gradFill>
                <a:ln w="3175" cap="rnd">
                  <a:noFill/>
                  <a:prstDash val="sysDot"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58" name="Oval 8710"/>
                <p:cNvSpPr>
                  <a:spLocks noChangeAspect="1" noChangeArrowheads="1"/>
                </p:cNvSpPr>
                <p:nvPr/>
              </p:nvSpPr>
              <p:spPr bwMode="auto">
                <a:xfrm flipH="1">
                  <a:off x="4571" y="3025"/>
                  <a:ext cx="192" cy="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59" name="Oval 8711"/>
                <p:cNvSpPr>
                  <a:spLocks noChangeAspect="1" noChangeArrowheads="1"/>
                </p:cNvSpPr>
                <p:nvPr/>
              </p:nvSpPr>
              <p:spPr bwMode="auto">
                <a:xfrm rot="1623664" flipH="1">
                  <a:off x="4392" y="3117"/>
                  <a:ext cx="132" cy="1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3399"/>
                    </a:gs>
                    <a:gs pos="100000">
                      <a:srgbClr val="333399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60" name="Oval 8712"/>
                <p:cNvSpPr>
                  <a:spLocks noChangeAspect="1" noChangeArrowheads="1"/>
                </p:cNvSpPr>
                <p:nvPr/>
              </p:nvSpPr>
              <p:spPr bwMode="auto">
                <a:xfrm rot="20454894" flipH="1">
                  <a:off x="4372" y="2923"/>
                  <a:ext cx="175" cy="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61" name="Oval 8713"/>
                <p:cNvSpPr>
                  <a:spLocks noChangeAspect="1" noChangeArrowheads="1"/>
                </p:cNvSpPr>
                <p:nvPr/>
              </p:nvSpPr>
              <p:spPr bwMode="auto">
                <a:xfrm rot="1639883" flipH="1">
                  <a:off x="4548" y="3024"/>
                  <a:ext cx="54" cy="1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3399"/>
                    </a:gs>
                    <a:gs pos="100000">
                      <a:srgbClr val="333399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62" name="Oval 8714"/>
                <p:cNvSpPr>
                  <a:spLocks noChangeAspect="1" noChangeArrowheads="1"/>
                </p:cNvSpPr>
                <p:nvPr/>
              </p:nvSpPr>
              <p:spPr bwMode="auto">
                <a:xfrm rot="1273117" flipH="1">
                  <a:off x="4536" y="2964"/>
                  <a:ext cx="35" cy="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63" name="Oval 8715"/>
                <p:cNvSpPr>
                  <a:spLocks noChangeAspect="1" noChangeArrowheads="1"/>
                </p:cNvSpPr>
                <p:nvPr/>
              </p:nvSpPr>
              <p:spPr bwMode="auto">
                <a:xfrm rot="214766" flipH="1">
                  <a:off x="4689" y="3283"/>
                  <a:ext cx="62" cy="2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BBCFF"/>
                    </a:gs>
                    <a:gs pos="100000">
                      <a:srgbClr val="9BBC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64" name="Oval 8716"/>
                <p:cNvSpPr>
                  <a:spLocks noChangeAspect="1" noChangeArrowheads="1"/>
                </p:cNvSpPr>
                <p:nvPr/>
              </p:nvSpPr>
              <p:spPr bwMode="auto">
                <a:xfrm rot="2356961" flipH="1">
                  <a:off x="4540" y="3304"/>
                  <a:ext cx="55" cy="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1E1E5C"/>
                    </a:gs>
                    <a:gs pos="100000">
                      <a:srgbClr val="1E1E5C">
                        <a:gamma/>
                        <a:shade val="46275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65" name="Rectangle 8717"/>
                <p:cNvSpPr>
                  <a:spLocks noChangeAspect="1" noChangeArrowheads="1"/>
                </p:cNvSpPr>
                <p:nvPr/>
              </p:nvSpPr>
              <p:spPr bwMode="auto">
                <a:xfrm>
                  <a:off x="4357" y="2986"/>
                  <a:ext cx="210" cy="114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rgbClr val="FFFF00"/>
                      </a:solidFill>
                      <a:ea typeface="Arial" charset="0"/>
                      <a:cs typeface="Arial" charset="0"/>
                    </a:rPr>
                    <a:t>SRC</a:t>
                  </a:r>
                </a:p>
              </p:txBody>
            </p:sp>
          </p:grpSp>
        </p:grpSp>
        <p:sp>
          <p:nvSpPr>
            <p:cNvPr id="10766" name="Oval 8718"/>
            <p:cNvSpPr>
              <a:spLocks noChangeAspect="1" noChangeArrowheads="1"/>
            </p:cNvSpPr>
            <p:nvPr/>
          </p:nvSpPr>
          <p:spPr bwMode="auto">
            <a:xfrm flipH="1">
              <a:off x="4315" y="985"/>
              <a:ext cx="184" cy="105"/>
            </a:xfrm>
            <a:prstGeom prst="ellipse">
              <a:avLst/>
            </a:prstGeom>
            <a:gradFill rotWithShape="1">
              <a:gsLst>
                <a:gs pos="0">
                  <a:srgbClr val="66FF66"/>
                </a:gs>
                <a:gs pos="100000">
                  <a:srgbClr val="66FF66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0033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800" b="1">
                  <a:solidFill>
                    <a:srgbClr val="FFFF00"/>
                  </a:solidFill>
                  <a:ea typeface="Arial" charset="0"/>
                  <a:cs typeface="Arial" charset="0"/>
                </a:rPr>
                <a:t>Y</a:t>
              </a:r>
              <a:r>
                <a:rPr lang="en-US" sz="800" b="1">
                  <a:ea typeface="Arial" charset="0"/>
                  <a:cs typeface="Arial" charset="0"/>
                </a:rPr>
                <a:t>419</a:t>
              </a:r>
            </a:p>
          </p:txBody>
        </p:sp>
      </p:grpSp>
      <p:sp>
        <p:nvSpPr>
          <p:cNvPr id="10767" name="Freeform 8719"/>
          <p:cNvSpPr>
            <a:spLocks/>
          </p:cNvSpPr>
          <p:nvPr/>
        </p:nvSpPr>
        <p:spPr bwMode="auto">
          <a:xfrm>
            <a:off x="4929188" y="1189038"/>
            <a:ext cx="1797050" cy="457200"/>
          </a:xfrm>
          <a:custGeom>
            <a:avLst/>
            <a:gdLst/>
            <a:ahLst/>
            <a:cxnLst>
              <a:cxn ang="0">
                <a:pos x="1132" y="218"/>
              </a:cxn>
              <a:cxn ang="0">
                <a:pos x="0" y="45"/>
              </a:cxn>
            </a:cxnLst>
            <a:rect l="0" t="0" r="r" b="b"/>
            <a:pathLst>
              <a:path w="1132" h="288">
                <a:moveTo>
                  <a:pt x="1132" y="218"/>
                </a:moveTo>
                <a:cubicBezTo>
                  <a:pt x="857" y="288"/>
                  <a:pt x="294" y="0"/>
                  <a:pt x="0" y="45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92" name="Group 8720"/>
          <p:cNvGrpSpPr>
            <a:grpSpLocks/>
          </p:cNvGrpSpPr>
          <p:nvPr/>
        </p:nvGrpSpPr>
        <p:grpSpPr bwMode="auto">
          <a:xfrm>
            <a:off x="6970713" y="188913"/>
            <a:ext cx="1898650" cy="458787"/>
            <a:chOff x="4521" y="0"/>
            <a:chExt cx="1196" cy="289"/>
          </a:xfrm>
        </p:grpSpPr>
        <p:grpSp>
          <p:nvGrpSpPr>
            <p:cNvPr id="7600" name="Group 8721"/>
            <p:cNvGrpSpPr>
              <a:grpSpLocks/>
            </p:cNvGrpSpPr>
            <p:nvPr/>
          </p:nvGrpSpPr>
          <p:grpSpPr bwMode="auto">
            <a:xfrm>
              <a:off x="4521" y="0"/>
              <a:ext cx="1189" cy="135"/>
              <a:chOff x="0" y="695"/>
              <a:chExt cx="1189" cy="135"/>
            </a:xfrm>
          </p:grpSpPr>
          <p:sp>
            <p:nvSpPr>
              <p:cNvPr id="10770" name="Text Box 8722"/>
              <p:cNvSpPr txBox="1">
                <a:spLocks noChangeArrowheads="1"/>
              </p:cNvSpPr>
              <p:nvPr/>
            </p:nvSpPr>
            <p:spPr bwMode="auto">
              <a:xfrm>
                <a:off x="0" y="695"/>
                <a:ext cx="946" cy="135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800" b="1">
                    <a:ea typeface="Arial" charset="0"/>
                    <a:cs typeface="Arial" charset="0"/>
                  </a:rPr>
                  <a:t>Activating phosphorylation</a:t>
                </a:r>
              </a:p>
            </p:txBody>
          </p:sp>
          <p:sp>
            <p:nvSpPr>
              <p:cNvPr id="10771" name="Oval 8723"/>
              <p:cNvSpPr>
                <a:spLocks noChangeAspect="1" noChangeArrowheads="1"/>
              </p:cNvSpPr>
              <p:nvPr/>
            </p:nvSpPr>
            <p:spPr bwMode="auto">
              <a:xfrm flipH="1">
                <a:off x="983" y="707"/>
                <a:ext cx="206" cy="110"/>
              </a:xfrm>
              <a:prstGeom prst="ellipse">
                <a:avLst/>
              </a:prstGeom>
              <a:gradFill rotWithShape="1">
                <a:gsLst>
                  <a:gs pos="0">
                    <a:srgbClr val="66FF66"/>
                  </a:gs>
                  <a:gs pos="100000">
                    <a:srgbClr val="66FF66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900" b="1">
                    <a:solidFill>
                      <a:srgbClr val="FFFF00"/>
                    </a:solidFill>
                    <a:ea typeface="Arial" charset="0"/>
                    <a:cs typeface="Arial" charset="0"/>
                  </a:rPr>
                  <a:t>Y</a:t>
                </a:r>
                <a:r>
                  <a:rPr lang="en-US" sz="900" b="1">
                    <a:ea typeface="Arial" charset="0"/>
                    <a:cs typeface="Arial" charset="0"/>
                  </a:rPr>
                  <a:t>341</a:t>
                </a:r>
              </a:p>
            </p:txBody>
          </p:sp>
        </p:grpSp>
        <p:grpSp>
          <p:nvGrpSpPr>
            <p:cNvPr id="7601" name="Group 8724"/>
            <p:cNvGrpSpPr>
              <a:grpSpLocks/>
            </p:cNvGrpSpPr>
            <p:nvPr/>
          </p:nvGrpSpPr>
          <p:grpSpPr bwMode="auto">
            <a:xfrm>
              <a:off x="4521" y="154"/>
              <a:ext cx="1196" cy="135"/>
              <a:chOff x="0" y="831"/>
              <a:chExt cx="1196" cy="135"/>
            </a:xfrm>
          </p:grpSpPr>
          <p:sp>
            <p:nvSpPr>
              <p:cNvPr id="10773" name="Text Box 8725"/>
              <p:cNvSpPr txBox="1">
                <a:spLocks noChangeArrowheads="1"/>
              </p:cNvSpPr>
              <p:nvPr/>
            </p:nvSpPr>
            <p:spPr bwMode="auto">
              <a:xfrm>
                <a:off x="0" y="831"/>
                <a:ext cx="924" cy="135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800" b="1">
                    <a:ea typeface="Arial" charset="0"/>
                    <a:cs typeface="Arial" charset="0"/>
                  </a:rPr>
                  <a:t>Inhibiting phosphorylation</a:t>
                </a:r>
              </a:p>
            </p:txBody>
          </p:sp>
          <p:sp>
            <p:nvSpPr>
              <p:cNvPr id="10774" name="Oval 8726"/>
              <p:cNvSpPr>
                <a:spLocks noChangeAspect="1" noChangeArrowheads="1"/>
              </p:cNvSpPr>
              <p:nvPr/>
            </p:nvSpPr>
            <p:spPr bwMode="auto">
              <a:xfrm>
                <a:off x="983" y="843"/>
                <a:ext cx="213" cy="114"/>
              </a:xfrm>
              <a:prstGeom prst="ellipse">
                <a:avLst/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740016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900" b="1">
                    <a:solidFill>
                      <a:srgbClr val="FFFFCC"/>
                    </a:solidFill>
                    <a:ea typeface="Arial" charset="0"/>
                    <a:cs typeface="Arial" charset="0"/>
                  </a:rPr>
                  <a:t>S</a:t>
                </a:r>
                <a:r>
                  <a:rPr lang="en-US" sz="900" b="1">
                    <a:solidFill>
                      <a:srgbClr val="4D0808"/>
                    </a:solidFill>
                    <a:ea typeface="Arial" charset="0"/>
                    <a:cs typeface="Arial" charset="0"/>
                  </a:rPr>
                  <a:t>259</a:t>
                </a:r>
              </a:p>
            </p:txBody>
          </p:sp>
        </p:grpSp>
      </p:grpSp>
      <p:grpSp>
        <p:nvGrpSpPr>
          <p:cNvPr id="7602" name="Group 8727"/>
          <p:cNvGrpSpPr>
            <a:grpSpLocks/>
          </p:cNvGrpSpPr>
          <p:nvPr/>
        </p:nvGrpSpPr>
        <p:grpSpPr bwMode="auto">
          <a:xfrm>
            <a:off x="2462213" y="407988"/>
            <a:ext cx="476250" cy="1019175"/>
            <a:chOff x="410" y="222"/>
            <a:chExt cx="300" cy="642"/>
          </a:xfrm>
        </p:grpSpPr>
        <p:sp>
          <p:nvSpPr>
            <p:cNvPr id="10776" name="AutoShape 8728"/>
            <p:cNvSpPr>
              <a:spLocks noChangeArrowheads="1"/>
            </p:cNvSpPr>
            <p:nvPr/>
          </p:nvSpPr>
          <p:spPr bwMode="auto">
            <a:xfrm>
              <a:off x="476" y="396"/>
              <a:ext cx="56" cy="4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5F500">
                    <a:gamma/>
                    <a:shade val="46275"/>
                    <a:invGamma/>
                  </a:srgbClr>
                </a:gs>
                <a:gs pos="50000">
                  <a:srgbClr val="F5F500"/>
                </a:gs>
                <a:gs pos="100000">
                  <a:srgbClr val="F5F5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7" name="AutoShape 8729"/>
            <p:cNvSpPr>
              <a:spLocks noChangeArrowheads="1"/>
            </p:cNvSpPr>
            <p:nvPr/>
          </p:nvSpPr>
          <p:spPr bwMode="auto">
            <a:xfrm>
              <a:off x="577" y="396"/>
              <a:ext cx="56" cy="4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5F500">
                    <a:gamma/>
                    <a:shade val="46275"/>
                    <a:invGamma/>
                  </a:srgbClr>
                </a:gs>
                <a:gs pos="50000">
                  <a:srgbClr val="F5F500"/>
                </a:gs>
                <a:gs pos="100000">
                  <a:srgbClr val="F5F5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8" name="Oval 8730"/>
            <p:cNvSpPr>
              <a:spLocks noChangeArrowheads="1"/>
            </p:cNvSpPr>
            <p:nvPr/>
          </p:nvSpPr>
          <p:spPr bwMode="auto">
            <a:xfrm>
              <a:off x="410" y="222"/>
              <a:ext cx="300" cy="198"/>
            </a:xfrm>
            <a:prstGeom prst="ellipse">
              <a:avLst/>
            </a:prstGeom>
            <a:gradFill rotWithShape="1">
              <a:gsLst>
                <a:gs pos="0">
                  <a:srgbClr val="8AB800">
                    <a:gamma/>
                    <a:shade val="46275"/>
                    <a:invGamma/>
                  </a:srgbClr>
                </a:gs>
                <a:gs pos="50000">
                  <a:srgbClr val="8AB800"/>
                </a:gs>
                <a:gs pos="100000">
                  <a:srgbClr val="8AB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000" b="1">
                  <a:solidFill>
                    <a:srgbClr val="FFFF00"/>
                  </a:solidFill>
                  <a:ea typeface="Arial" charset="0"/>
                  <a:cs typeface="Arial" charset="0"/>
                  <a:sym typeface="Symbol" charset="2"/>
                </a:rPr>
                <a:t>GF</a:t>
              </a:r>
            </a:p>
          </p:txBody>
        </p:sp>
      </p:grpSp>
      <p:sp>
        <p:nvSpPr>
          <p:cNvPr id="10779" name="Freeform 8731"/>
          <p:cNvSpPr>
            <a:spLocks/>
          </p:cNvSpPr>
          <p:nvPr/>
        </p:nvSpPr>
        <p:spPr bwMode="auto">
          <a:xfrm>
            <a:off x="2862263" y="854075"/>
            <a:ext cx="719137" cy="620713"/>
          </a:xfrm>
          <a:custGeom>
            <a:avLst/>
            <a:gdLst/>
            <a:ahLst/>
            <a:cxnLst>
              <a:cxn ang="0">
                <a:pos x="0" y="171"/>
              </a:cxn>
              <a:cxn ang="0">
                <a:pos x="410" y="123"/>
              </a:cxn>
            </a:cxnLst>
            <a:rect l="0" t="0" r="r" b="b"/>
            <a:pathLst>
              <a:path w="410" h="391">
                <a:moveTo>
                  <a:pt x="0" y="171"/>
                </a:moveTo>
                <a:cubicBezTo>
                  <a:pt x="303" y="391"/>
                  <a:pt x="200" y="0"/>
                  <a:pt x="410" y="123"/>
                </a:cubicBezTo>
              </a:path>
            </a:pathLst>
          </a:custGeom>
          <a:noFill/>
          <a:ln w="28575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80" name="Freeform 8732"/>
          <p:cNvSpPr>
            <a:spLocks/>
          </p:cNvSpPr>
          <p:nvPr/>
        </p:nvSpPr>
        <p:spPr bwMode="auto">
          <a:xfrm>
            <a:off x="3187700" y="1685925"/>
            <a:ext cx="903288" cy="488950"/>
          </a:xfrm>
          <a:custGeom>
            <a:avLst/>
            <a:gdLst/>
            <a:ahLst/>
            <a:cxnLst>
              <a:cxn ang="0">
                <a:pos x="809" y="0"/>
              </a:cxn>
              <a:cxn ang="0">
                <a:pos x="127" y="74"/>
              </a:cxn>
              <a:cxn ang="0">
                <a:pos x="47" y="308"/>
              </a:cxn>
            </a:cxnLst>
            <a:rect l="0" t="0" r="r" b="b"/>
            <a:pathLst>
              <a:path w="809" h="308">
                <a:moveTo>
                  <a:pt x="809" y="0"/>
                </a:moveTo>
                <a:cubicBezTo>
                  <a:pt x="708" y="38"/>
                  <a:pt x="254" y="23"/>
                  <a:pt x="127" y="74"/>
                </a:cubicBezTo>
                <a:cubicBezTo>
                  <a:pt x="0" y="125"/>
                  <a:pt x="64" y="259"/>
                  <a:pt x="47" y="308"/>
                </a:cubicBezTo>
              </a:path>
            </a:pathLst>
          </a:custGeom>
          <a:noFill/>
          <a:ln w="76200" cap="flat" cmpd="sng">
            <a:pattFill prst="narVert">
              <a:fgClr>
                <a:srgbClr val="777777"/>
              </a:fgClr>
              <a:bgClr>
                <a:srgbClr val="F3FFD1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81" name="Oval 8733"/>
          <p:cNvSpPr>
            <a:spLocks noChangeAspect="1" noChangeArrowheads="1"/>
          </p:cNvSpPr>
          <p:nvPr/>
        </p:nvSpPr>
        <p:spPr bwMode="auto">
          <a:xfrm flipH="1">
            <a:off x="2909888" y="2320925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MEK1/2</a:t>
            </a:r>
          </a:p>
        </p:txBody>
      </p:sp>
      <p:sp>
        <p:nvSpPr>
          <p:cNvPr id="10782" name="Oval 8734"/>
          <p:cNvSpPr>
            <a:spLocks noChangeAspect="1" noChangeArrowheads="1"/>
          </p:cNvSpPr>
          <p:nvPr/>
        </p:nvSpPr>
        <p:spPr bwMode="auto">
          <a:xfrm flipH="1">
            <a:off x="4302125" y="3417888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Erk1/2</a:t>
            </a:r>
          </a:p>
        </p:txBody>
      </p:sp>
      <p:sp>
        <p:nvSpPr>
          <p:cNvPr id="10783" name="Freeform 8735"/>
          <p:cNvSpPr>
            <a:spLocks/>
          </p:cNvSpPr>
          <p:nvPr/>
        </p:nvSpPr>
        <p:spPr bwMode="auto">
          <a:xfrm>
            <a:off x="3662363" y="2562225"/>
            <a:ext cx="1060450" cy="7445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63" y="74"/>
              </a:cxn>
              <a:cxn ang="0">
                <a:pos x="628" y="469"/>
              </a:cxn>
            </a:cxnLst>
            <a:rect l="0" t="0" r="r" b="b"/>
            <a:pathLst>
              <a:path w="668" h="469">
                <a:moveTo>
                  <a:pt x="0" y="0"/>
                </a:moveTo>
                <a:cubicBezTo>
                  <a:pt x="83" y="38"/>
                  <a:pt x="458" y="23"/>
                  <a:pt x="563" y="74"/>
                </a:cubicBezTo>
                <a:cubicBezTo>
                  <a:pt x="668" y="152"/>
                  <a:pt x="614" y="420"/>
                  <a:pt x="628" y="469"/>
                </a:cubicBezTo>
              </a:path>
            </a:pathLst>
          </a:custGeom>
          <a:noFill/>
          <a:ln w="76200" cap="flat" cmpd="sng">
            <a:pattFill prst="narVert">
              <a:fgClr>
                <a:srgbClr val="777777"/>
              </a:fgClr>
              <a:bgClr>
                <a:srgbClr val="F3FFD1"/>
              </a:bgClr>
            </a:patt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84" name="Oval 8736"/>
          <p:cNvSpPr>
            <a:spLocks noChangeAspect="1" noChangeArrowheads="1"/>
          </p:cNvSpPr>
          <p:nvPr/>
        </p:nvSpPr>
        <p:spPr bwMode="auto">
          <a:xfrm flipH="1">
            <a:off x="2979738" y="2224088"/>
            <a:ext cx="249237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217</a:t>
            </a:r>
          </a:p>
        </p:txBody>
      </p:sp>
      <p:sp>
        <p:nvSpPr>
          <p:cNvPr id="10785" name="Oval 8737"/>
          <p:cNvSpPr>
            <a:spLocks noChangeAspect="1" noChangeArrowheads="1"/>
          </p:cNvSpPr>
          <p:nvPr/>
        </p:nvSpPr>
        <p:spPr bwMode="auto">
          <a:xfrm flipH="1">
            <a:off x="3281363" y="2232025"/>
            <a:ext cx="249237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221</a:t>
            </a:r>
          </a:p>
        </p:txBody>
      </p:sp>
      <p:sp>
        <p:nvSpPr>
          <p:cNvPr id="10786" name="Oval 8738"/>
          <p:cNvSpPr>
            <a:spLocks noChangeAspect="1" noChangeArrowheads="1"/>
          </p:cNvSpPr>
          <p:nvPr/>
        </p:nvSpPr>
        <p:spPr bwMode="auto">
          <a:xfrm flipH="1">
            <a:off x="4327525" y="3328988"/>
            <a:ext cx="249238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202</a:t>
            </a:r>
          </a:p>
        </p:txBody>
      </p:sp>
      <p:sp>
        <p:nvSpPr>
          <p:cNvPr id="10787" name="Oval 8739"/>
          <p:cNvSpPr>
            <a:spLocks noChangeAspect="1" noChangeArrowheads="1"/>
          </p:cNvSpPr>
          <p:nvPr/>
        </p:nvSpPr>
        <p:spPr bwMode="auto">
          <a:xfrm flipH="1">
            <a:off x="4665663" y="3328988"/>
            <a:ext cx="249237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204</a:t>
            </a:r>
          </a:p>
        </p:txBody>
      </p:sp>
      <p:sp>
        <p:nvSpPr>
          <p:cNvPr id="10788" name="Oval 8740"/>
          <p:cNvSpPr>
            <a:spLocks noChangeAspect="1" noChangeArrowheads="1"/>
          </p:cNvSpPr>
          <p:nvPr/>
        </p:nvSpPr>
        <p:spPr bwMode="auto">
          <a:xfrm>
            <a:off x="4202113" y="1890713"/>
            <a:ext cx="238125" cy="1349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66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642</a:t>
            </a:r>
          </a:p>
        </p:txBody>
      </p:sp>
      <p:sp>
        <p:nvSpPr>
          <p:cNvPr id="10789" name="Oval 8741"/>
          <p:cNvSpPr>
            <a:spLocks noChangeAspect="1" noChangeArrowheads="1"/>
          </p:cNvSpPr>
          <p:nvPr/>
        </p:nvSpPr>
        <p:spPr bwMode="auto">
          <a:xfrm>
            <a:off x="3657600" y="1506538"/>
            <a:ext cx="238125" cy="13493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43</a:t>
            </a:r>
          </a:p>
        </p:txBody>
      </p:sp>
      <p:sp>
        <p:nvSpPr>
          <p:cNvPr id="10790" name="Oval 8742"/>
          <p:cNvSpPr>
            <a:spLocks noChangeAspect="1" noChangeArrowheads="1"/>
          </p:cNvSpPr>
          <p:nvPr/>
        </p:nvSpPr>
        <p:spPr bwMode="auto">
          <a:xfrm>
            <a:off x="3490913" y="1450975"/>
            <a:ext cx="238125" cy="1349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29</a:t>
            </a:r>
          </a:p>
        </p:txBody>
      </p:sp>
      <p:sp>
        <p:nvSpPr>
          <p:cNvPr id="10791" name="Freeform 8743"/>
          <p:cNvSpPr>
            <a:spLocks/>
          </p:cNvSpPr>
          <p:nvPr/>
        </p:nvSpPr>
        <p:spPr bwMode="auto">
          <a:xfrm>
            <a:off x="4349750" y="2052638"/>
            <a:ext cx="1071563" cy="1477962"/>
          </a:xfrm>
          <a:custGeom>
            <a:avLst/>
            <a:gdLst/>
            <a:ahLst/>
            <a:cxnLst>
              <a:cxn ang="0">
                <a:pos x="403" y="931"/>
              </a:cxn>
              <a:cxn ang="0">
                <a:pos x="608" y="400"/>
              </a:cxn>
              <a:cxn ang="0">
                <a:pos x="0" y="0"/>
              </a:cxn>
            </a:cxnLst>
            <a:rect l="0" t="0" r="r" b="b"/>
            <a:pathLst>
              <a:path w="675" h="931">
                <a:moveTo>
                  <a:pt x="403" y="931"/>
                </a:moveTo>
                <a:cubicBezTo>
                  <a:pt x="570" y="829"/>
                  <a:pt x="675" y="555"/>
                  <a:pt x="608" y="400"/>
                </a:cubicBezTo>
                <a:cubicBezTo>
                  <a:pt x="541" y="245"/>
                  <a:pt x="67" y="134"/>
                  <a:pt x="0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92" name="Freeform 8744"/>
          <p:cNvSpPr>
            <a:spLocks/>
          </p:cNvSpPr>
          <p:nvPr/>
        </p:nvSpPr>
        <p:spPr bwMode="auto">
          <a:xfrm>
            <a:off x="3446463" y="1625600"/>
            <a:ext cx="1922462" cy="1870075"/>
          </a:xfrm>
          <a:custGeom>
            <a:avLst/>
            <a:gdLst/>
            <a:ahLst/>
            <a:cxnLst>
              <a:cxn ang="0">
                <a:pos x="956" y="1178"/>
              </a:cxn>
              <a:cxn ang="0">
                <a:pos x="1078" y="662"/>
              </a:cxn>
              <a:cxn ang="0">
                <a:pos x="159" y="352"/>
              </a:cxn>
              <a:cxn ang="0">
                <a:pos x="121" y="0"/>
              </a:cxn>
            </a:cxnLst>
            <a:rect l="0" t="0" r="r" b="b"/>
            <a:pathLst>
              <a:path w="1211" h="1178">
                <a:moveTo>
                  <a:pt x="956" y="1178"/>
                </a:moveTo>
                <a:cubicBezTo>
                  <a:pt x="1094" y="1069"/>
                  <a:pt x="1211" y="800"/>
                  <a:pt x="1078" y="662"/>
                </a:cubicBezTo>
                <a:cubicBezTo>
                  <a:pt x="945" y="524"/>
                  <a:pt x="318" y="462"/>
                  <a:pt x="159" y="352"/>
                </a:cubicBezTo>
                <a:cubicBezTo>
                  <a:pt x="0" y="242"/>
                  <a:pt x="129" y="73"/>
                  <a:pt x="121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09" name="Group 8745"/>
          <p:cNvGrpSpPr>
            <a:grpSpLocks/>
          </p:cNvGrpSpPr>
          <p:nvPr/>
        </p:nvGrpSpPr>
        <p:grpSpPr bwMode="auto">
          <a:xfrm>
            <a:off x="1368425" y="3448050"/>
            <a:ext cx="1004888" cy="538163"/>
            <a:chOff x="3442" y="3390"/>
            <a:chExt cx="633" cy="339"/>
          </a:xfrm>
        </p:grpSpPr>
        <p:sp>
          <p:nvSpPr>
            <p:cNvPr id="10794" name="Freeform 8746"/>
            <p:cNvSpPr>
              <a:spLocks noChangeAspect="1"/>
            </p:cNvSpPr>
            <p:nvPr/>
          </p:nvSpPr>
          <p:spPr bwMode="auto">
            <a:xfrm>
              <a:off x="3442" y="3390"/>
              <a:ext cx="633" cy="339"/>
            </a:xfrm>
            <a:custGeom>
              <a:avLst/>
              <a:gdLst/>
              <a:ahLst/>
              <a:cxnLst>
                <a:cxn ang="0">
                  <a:pos x="376" y="197"/>
                </a:cxn>
                <a:cxn ang="0">
                  <a:pos x="257" y="197"/>
                </a:cxn>
                <a:cxn ang="0">
                  <a:pos x="230" y="315"/>
                </a:cxn>
                <a:cxn ang="0">
                  <a:pos x="53" y="290"/>
                </a:cxn>
                <a:cxn ang="0">
                  <a:pos x="54" y="48"/>
                </a:cxn>
                <a:cxn ang="0">
                  <a:pos x="203" y="9"/>
                </a:cxn>
                <a:cxn ang="0">
                  <a:pos x="239" y="33"/>
                </a:cxn>
                <a:cxn ang="0">
                  <a:pos x="374" y="33"/>
                </a:cxn>
                <a:cxn ang="0">
                  <a:pos x="412" y="5"/>
                </a:cxn>
                <a:cxn ang="0">
                  <a:pos x="579" y="46"/>
                </a:cxn>
                <a:cxn ang="0">
                  <a:pos x="571" y="289"/>
                </a:cxn>
                <a:cxn ang="0">
                  <a:pos x="406" y="306"/>
                </a:cxn>
                <a:cxn ang="0">
                  <a:pos x="376" y="197"/>
                </a:cxn>
              </a:cxnLst>
              <a:rect l="0" t="0" r="r" b="b"/>
              <a:pathLst>
                <a:path w="633" h="339">
                  <a:moveTo>
                    <a:pt x="376" y="197"/>
                  </a:moveTo>
                  <a:cubicBezTo>
                    <a:pt x="363" y="178"/>
                    <a:pt x="272" y="178"/>
                    <a:pt x="257" y="197"/>
                  </a:cubicBezTo>
                  <a:cubicBezTo>
                    <a:pt x="242" y="216"/>
                    <a:pt x="273" y="291"/>
                    <a:pt x="230" y="315"/>
                  </a:cubicBezTo>
                  <a:cubicBezTo>
                    <a:pt x="187" y="339"/>
                    <a:pt x="88" y="332"/>
                    <a:pt x="53" y="290"/>
                  </a:cubicBezTo>
                  <a:cubicBezTo>
                    <a:pt x="18" y="248"/>
                    <a:pt x="0" y="96"/>
                    <a:pt x="54" y="48"/>
                  </a:cubicBezTo>
                  <a:cubicBezTo>
                    <a:pt x="108" y="0"/>
                    <a:pt x="173" y="9"/>
                    <a:pt x="203" y="9"/>
                  </a:cubicBezTo>
                  <a:cubicBezTo>
                    <a:pt x="233" y="9"/>
                    <a:pt x="209" y="30"/>
                    <a:pt x="239" y="33"/>
                  </a:cubicBezTo>
                  <a:cubicBezTo>
                    <a:pt x="267" y="37"/>
                    <a:pt x="345" y="38"/>
                    <a:pt x="374" y="33"/>
                  </a:cubicBezTo>
                  <a:cubicBezTo>
                    <a:pt x="403" y="28"/>
                    <a:pt x="376" y="8"/>
                    <a:pt x="412" y="5"/>
                  </a:cubicBezTo>
                  <a:cubicBezTo>
                    <a:pt x="448" y="2"/>
                    <a:pt x="546" y="5"/>
                    <a:pt x="579" y="46"/>
                  </a:cubicBezTo>
                  <a:cubicBezTo>
                    <a:pt x="633" y="103"/>
                    <a:pt x="602" y="247"/>
                    <a:pt x="571" y="289"/>
                  </a:cubicBezTo>
                  <a:cubicBezTo>
                    <a:pt x="540" y="331"/>
                    <a:pt x="442" y="335"/>
                    <a:pt x="406" y="306"/>
                  </a:cubicBezTo>
                  <a:cubicBezTo>
                    <a:pt x="370" y="277"/>
                    <a:pt x="389" y="216"/>
                    <a:pt x="376" y="197"/>
                  </a:cubicBezTo>
                  <a:close/>
                </a:path>
              </a:pathLst>
            </a:custGeom>
            <a:gradFill rotWithShape="1">
              <a:gsLst>
                <a:gs pos="0">
                  <a:srgbClr val="B7C9D9">
                    <a:gamma/>
                    <a:shade val="0"/>
                    <a:invGamma/>
                  </a:srgbClr>
                </a:gs>
                <a:gs pos="100000">
                  <a:srgbClr val="B7C9D9"/>
                </a:gs>
              </a:gsLst>
              <a:lin ang="5400000" scaled="1"/>
            </a:gradFill>
            <a:ln w="9525" cap="flat" cmpd="sng">
              <a:solidFill>
                <a:srgbClr val="FFC3C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10795" name="Text Box 8747"/>
            <p:cNvSpPr txBox="1">
              <a:spLocks noChangeArrowheads="1"/>
            </p:cNvSpPr>
            <p:nvPr/>
          </p:nvSpPr>
          <p:spPr bwMode="auto">
            <a:xfrm>
              <a:off x="3498" y="3422"/>
              <a:ext cx="49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>
                  <a:solidFill>
                    <a:srgbClr val="FFC3C3"/>
                  </a:solidFill>
                  <a:ea typeface="Arial" charset="0"/>
                  <a:cs typeface="Arial" charset="0"/>
                </a:rPr>
                <a:t>p90</a:t>
              </a:r>
              <a:r>
                <a:rPr lang="en-US" sz="1200" b="1" baseline="30000">
                  <a:solidFill>
                    <a:srgbClr val="FFC3C3"/>
                  </a:solidFill>
                  <a:ea typeface="Arial" charset="0"/>
                  <a:cs typeface="Arial" charset="0"/>
                </a:rPr>
                <a:t>rsk1</a:t>
              </a:r>
              <a:endParaRPr lang="en-US" sz="1200" b="1">
                <a:solidFill>
                  <a:srgbClr val="FFC3C3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796" name="Text Box 8748"/>
            <p:cNvSpPr txBox="1">
              <a:spLocks noChangeArrowheads="1"/>
            </p:cNvSpPr>
            <p:nvPr/>
          </p:nvSpPr>
          <p:spPr bwMode="auto">
            <a:xfrm>
              <a:off x="3459" y="3532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N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  <p:sp>
          <p:nvSpPr>
            <p:cNvPr id="10797" name="Text Box 8749"/>
            <p:cNvSpPr txBox="1">
              <a:spLocks noChangeArrowheads="1"/>
            </p:cNvSpPr>
            <p:nvPr/>
          </p:nvSpPr>
          <p:spPr bwMode="auto">
            <a:xfrm>
              <a:off x="3795" y="3535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C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</p:grpSp>
      <p:sp>
        <p:nvSpPr>
          <p:cNvPr id="10798" name="Oval 8750"/>
          <p:cNvSpPr>
            <a:spLocks noChangeAspect="1" noChangeArrowheads="1"/>
          </p:cNvSpPr>
          <p:nvPr/>
        </p:nvSpPr>
        <p:spPr bwMode="auto">
          <a:xfrm>
            <a:off x="2093913" y="3340100"/>
            <a:ext cx="531812" cy="26193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50000">
                <a:srgbClr val="880100"/>
              </a:gs>
              <a:gs pos="100000">
                <a:schemeClr val="tx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FFFF66"/>
                </a:solidFill>
                <a:ea typeface="Arial" charset="0"/>
                <a:cs typeface="Arial" charset="0"/>
                <a:sym typeface="Symbol" charset="2"/>
              </a:rPr>
              <a:t>PP2C</a:t>
            </a:r>
          </a:p>
        </p:txBody>
      </p:sp>
      <p:sp>
        <p:nvSpPr>
          <p:cNvPr id="10799" name="Oval 8751"/>
          <p:cNvSpPr>
            <a:spLocks noChangeAspect="1" noChangeArrowheads="1"/>
          </p:cNvSpPr>
          <p:nvPr/>
        </p:nvSpPr>
        <p:spPr bwMode="auto">
          <a:xfrm>
            <a:off x="2051050" y="391001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749</a:t>
            </a:r>
          </a:p>
        </p:txBody>
      </p:sp>
      <p:sp>
        <p:nvSpPr>
          <p:cNvPr id="10800" name="Oval 8752"/>
          <p:cNvSpPr>
            <a:spLocks noChangeAspect="1" noChangeArrowheads="1"/>
          </p:cNvSpPr>
          <p:nvPr/>
        </p:nvSpPr>
        <p:spPr bwMode="auto">
          <a:xfrm>
            <a:off x="2097088" y="326072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315</a:t>
            </a:r>
          </a:p>
        </p:txBody>
      </p:sp>
      <p:sp>
        <p:nvSpPr>
          <p:cNvPr id="10801" name="Oval 8753"/>
          <p:cNvSpPr>
            <a:spLocks noChangeAspect="1" noChangeArrowheads="1"/>
          </p:cNvSpPr>
          <p:nvPr/>
        </p:nvSpPr>
        <p:spPr bwMode="auto">
          <a:xfrm>
            <a:off x="2373313" y="3289300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333</a:t>
            </a:r>
          </a:p>
        </p:txBody>
      </p:sp>
      <p:sp>
        <p:nvSpPr>
          <p:cNvPr id="10802" name="Oval 8754"/>
          <p:cNvSpPr>
            <a:spLocks noChangeAspect="1" noChangeArrowheads="1"/>
          </p:cNvSpPr>
          <p:nvPr/>
        </p:nvSpPr>
        <p:spPr bwMode="auto">
          <a:xfrm>
            <a:off x="1384300" y="343376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381</a:t>
            </a:r>
          </a:p>
        </p:txBody>
      </p:sp>
      <p:sp>
        <p:nvSpPr>
          <p:cNvPr id="10803" name="Freeform 8755"/>
          <p:cNvSpPr>
            <a:spLocks/>
          </p:cNvSpPr>
          <p:nvPr/>
        </p:nvSpPr>
        <p:spPr bwMode="auto">
          <a:xfrm>
            <a:off x="1687513" y="3073400"/>
            <a:ext cx="2579687" cy="466725"/>
          </a:xfrm>
          <a:custGeom>
            <a:avLst/>
            <a:gdLst/>
            <a:ahLst/>
            <a:cxnLst>
              <a:cxn ang="0">
                <a:pos x="1625" y="422"/>
              </a:cxn>
              <a:cxn ang="0">
                <a:pos x="640" y="16"/>
              </a:cxn>
              <a:cxn ang="0">
                <a:pos x="0" y="323"/>
              </a:cxn>
            </a:cxnLst>
            <a:rect l="0" t="0" r="r" b="b"/>
            <a:pathLst>
              <a:path w="1625" h="422">
                <a:moveTo>
                  <a:pt x="1625" y="422"/>
                </a:moveTo>
                <a:cubicBezTo>
                  <a:pt x="1268" y="227"/>
                  <a:pt x="911" y="32"/>
                  <a:pt x="640" y="16"/>
                </a:cubicBezTo>
                <a:cubicBezTo>
                  <a:pt x="369" y="0"/>
                  <a:pt x="184" y="161"/>
                  <a:pt x="0" y="323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04" name="Freeform 8756"/>
          <p:cNvSpPr>
            <a:spLocks/>
          </p:cNvSpPr>
          <p:nvPr/>
        </p:nvSpPr>
        <p:spPr bwMode="auto">
          <a:xfrm>
            <a:off x="2332038" y="3148013"/>
            <a:ext cx="1930400" cy="414337"/>
          </a:xfrm>
          <a:custGeom>
            <a:avLst/>
            <a:gdLst/>
            <a:ahLst/>
            <a:cxnLst>
              <a:cxn ang="0">
                <a:pos x="1216" y="322"/>
              </a:cxn>
              <a:cxn ang="0">
                <a:pos x="394" y="34"/>
              </a:cxn>
              <a:cxn ang="0">
                <a:pos x="0" y="120"/>
              </a:cxn>
            </a:cxnLst>
            <a:rect l="0" t="0" r="r" b="b"/>
            <a:pathLst>
              <a:path w="1216" h="322">
                <a:moveTo>
                  <a:pt x="1216" y="322"/>
                </a:moveTo>
                <a:cubicBezTo>
                  <a:pt x="1079" y="274"/>
                  <a:pt x="597" y="68"/>
                  <a:pt x="394" y="34"/>
                </a:cubicBezTo>
                <a:cubicBezTo>
                  <a:pt x="191" y="0"/>
                  <a:pt x="82" y="102"/>
                  <a:pt x="0" y="12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05" name="Oval 8757"/>
          <p:cNvSpPr>
            <a:spLocks noChangeAspect="1" noChangeArrowheads="1"/>
          </p:cNvSpPr>
          <p:nvPr/>
        </p:nvSpPr>
        <p:spPr bwMode="auto">
          <a:xfrm flipH="1">
            <a:off x="4333875" y="4918075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Erk1/2</a:t>
            </a:r>
          </a:p>
        </p:txBody>
      </p:sp>
      <p:sp>
        <p:nvSpPr>
          <p:cNvPr id="10806" name="Oval 8758"/>
          <p:cNvSpPr>
            <a:spLocks noChangeAspect="1" noChangeArrowheads="1"/>
          </p:cNvSpPr>
          <p:nvPr/>
        </p:nvSpPr>
        <p:spPr bwMode="auto">
          <a:xfrm flipH="1">
            <a:off x="4359275" y="4829175"/>
            <a:ext cx="249238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202</a:t>
            </a:r>
          </a:p>
        </p:txBody>
      </p:sp>
      <p:sp>
        <p:nvSpPr>
          <p:cNvPr id="10807" name="Oval 8759"/>
          <p:cNvSpPr>
            <a:spLocks noChangeAspect="1" noChangeArrowheads="1"/>
          </p:cNvSpPr>
          <p:nvPr/>
        </p:nvSpPr>
        <p:spPr bwMode="auto">
          <a:xfrm flipH="1">
            <a:off x="4759325" y="4824413"/>
            <a:ext cx="249238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99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204</a:t>
            </a:r>
          </a:p>
        </p:txBody>
      </p:sp>
      <p:grpSp>
        <p:nvGrpSpPr>
          <p:cNvPr id="7617" name="Group 8760"/>
          <p:cNvGrpSpPr>
            <a:grpSpLocks/>
          </p:cNvGrpSpPr>
          <p:nvPr/>
        </p:nvGrpSpPr>
        <p:grpSpPr bwMode="auto">
          <a:xfrm>
            <a:off x="1389063" y="4851400"/>
            <a:ext cx="1004887" cy="538163"/>
            <a:chOff x="3442" y="3390"/>
            <a:chExt cx="633" cy="339"/>
          </a:xfrm>
        </p:grpSpPr>
        <p:sp>
          <p:nvSpPr>
            <p:cNvPr id="10809" name="Freeform 8761"/>
            <p:cNvSpPr>
              <a:spLocks noChangeAspect="1"/>
            </p:cNvSpPr>
            <p:nvPr/>
          </p:nvSpPr>
          <p:spPr bwMode="auto">
            <a:xfrm>
              <a:off x="3442" y="3390"/>
              <a:ext cx="633" cy="339"/>
            </a:xfrm>
            <a:custGeom>
              <a:avLst/>
              <a:gdLst/>
              <a:ahLst/>
              <a:cxnLst>
                <a:cxn ang="0">
                  <a:pos x="376" y="197"/>
                </a:cxn>
                <a:cxn ang="0">
                  <a:pos x="257" y="197"/>
                </a:cxn>
                <a:cxn ang="0">
                  <a:pos x="230" y="315"/>
                </a:cxn>
                <a:cxn ang="0">
                  <a:pos x="53" y="290"/>
                </a:cxn>
                <a:cxn ang="0">
                  <a:pos x="54" y="48"/>
                </a:cxn>
                <a:cxn ang="0">
                  <a:pos x="203" y="9"/>
                </a:cxn>
                <a:cxn ang="0">
                  <a:pos x="239" y="33"/>
                </a:cxn>
                <a:cxn ang="0">
                  <a:pos x="374" y="33"/>
                </a:cxn>
                <a:cxn ang="0">
                  <a:pos x="412" y="5"/>
                </a:cxn>
                <a:cxn ang="0">
                  <a:pos x="579" y="46"/>
                </a:cxn>
                <a:cxn ang="0">
                  <a:pos x="571" y="289"/>
                </a:cxn>
                <a:cxn ang="0">
                  <a:pos x="406" y="306"/>
                </a:cxn>
                <a:cxn ang="0">
                  <a:pos x="376" y="197"/>
                </a:cxn>
              </a:cxnLst>
              <a:rect l="0" t="0" r="r" b="b"/>
              <a:pathLst>
                <a:path w="633" h="339">
                  <a:moveTo>
                    <a:pt x="376" y="197"/>
                  </a:moveTo>
                  <a:cubicBezTo>
                    <a:pt x="363" y="178"/>
                    <a:pt x="272" y="178"/>
                    <a:pt x="257" y="197"/>
                  </a:cubicBezTo>
                  <a:cubicBezTo>
                    <a:pt x="242" y="216"/>
                    <a:pt x="273" y="291"/>
                    <a:pt x="230" y="315"/>
                  </a:cubicBezTo>
                  <a:cubicBezTo>
                    <a:pt x="187" y="339"/>
                    <a:pt x="88" y="332"/>
                    <a:pt x="53" y="290"/>
                  </a:cubicBezTo>
                  <a:cubicBezTo>
                    <a:pt x="18" y="248"/>
                    <a:pt x="0" y="96"/>
                    <a:pt x="54" y="48"/>
                  </a:cubicBezTo>
                  <a:cubicBezTo>
                    <a:pt x="108" y="0"/>
                    <a:pt x="173" y="9"/>
                    <a:pt x="203" y="9"/>
                  </a:cubicBezTo>
                  <a:cubicBezTo>
                    <a:pt x="233" y="9"/>
                    <a:pt x="209" y="30"/>
                    <a:pt x="239" y="33"/>
                  </a:cubicBezTo>
                  <a:cubicBezTo>
                    <a:pt x="267" y="37"/>
                    <a:pt x="345" y="38"/>
                    <a:pt x="374" y="33"/>
                  </a:cubicBezTo>
                  <a:cubicBezTo>
                    <a:pt x="403" y="28"/>
                    <a:pt x="376" y="8"/>
                    <a:pt x="412" y="5"/>
                  </a:cubicBezTo>
                  <a:cubicBezTo>
                    <a:pt x="448" y="2"/>
                    <a:pt x="546" y="5"/>
                    <a:pt x="579" y="46"/>
                  </a:cubicBezTo>
                  <a:cubicBezTo>
                    <a:pt x="633" y="103"/>
                    <a:pt x="602" y="247"/>
                    <a:pt x="571" y="289"/>
                  </a:cubicBezTo>
                  <a:cubicBezTo>
                    <a:pt x="540" y="331"/>
                    <a:pt x="442" y="335"/>
                    <a:pt x="406" y="306"/>
                  </a:cubicBezTo>
                  <a:cubicBezTo>
                    <a:pt x="370" y="277"/>
                    <a:pt x="389" y="216"/>
                    <a:pt x="376" y="197"/>
                  </a:cubicBezTo>
                  <a:close/>
                </a:path>
              </a:pathLst>
            </a:custGeom>
            <a:gradFill rotWithShape="1">
              <a:gsLst>
                <a:gs pos="0">
                  <a:srgbClr val="B7C9D9">
                    <a:gamma/>
                    <a:shade val="0"/>
                    <a:invGamma/>
                  </a:srgbClr>
                </a:gs>
                <a:gs pos="100000">
                  <a:srgbClr val="B7C9D9"/>
                </a:gs>
              </a:gsLst>
              <a:lin ang="5400000" scaled="1"/>
            </a:gradFill>
            <a:ln w="9525" cap="flat" cmpd="sng">
              <a:solidFill>
                <a:srgbClr val="FFC3C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10810" name="Text Box 8762"/>
            <p:cNvSpPr txBox="1">
              <a:spLocks noChangeArrowheads="1"/>
            </p:cNvSpPr>
            <p:nvPr/>
          </p:nvSpPr>
          <p:spPr bwMode="auto">
            <a:xfrm>
              <a:off x="3498" y="3422"/>
              <a:ext cx="49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>
                  <a:solidFill>
                    <a:srgbClr val="FFC3C3"/>
                  </a:solidFill>
                  <a:ea typeface="Arial" charset="0"/>
                  <a:cs typeface="Arial" charset="0"/>
                </a:rPr>
                <a:t>p90</a:t>
              </a:r>
              <a:r>
                <a:rPr lang="en-US" sz="1200" b="1" baseline="30000">
                  <a:solidFill>
                    <a:srgbClr val="FFC3C3"/>
                  </a:solidFill>
                  <a:ea typeface="Arial" charset="0"/>
                  <a:cs typeface="Arial" charset="0"/>
                </a:rPr>
                <a:t>rsk1</a:t>
              </a:r>
              <a:endParaRPr lang="en-US" sz="1200" b="1">
                <a:solidFill>
                  <a:srgbClr val="FFC3C3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811" name="Text Box 8763"/>
            <p:cNvSpPr txBox="1">
              <a:spLocks noChangeArrowheads="1"/>
            </p:cNvSpPr>
            <p:nvPr/>
          </p:nvSpPr>
          <p:spPr bwMode="auto">
            <a:xfrm>
              <a:off x="3459" y="3532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N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  <p:sp>
          <p:nvSpPr>
            <p:cNvPr id="10812" name="Text Box 8764"/>
            <p:cNvSpPr txBox="1">
              <a:spLocks noChangeArrowheads="1"/>
            </p:cNvSpPr>
            <p:nvPr/>
          </p:nvSpPr>
          <p:spPr bwMode="auto">
            <a:xfrm>
              <a:off x="3795" y="3535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C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</p:grpSp>
      <p:sp>
        <p:nvSpPr>
          <p:cNvPr id="10813" name="Oval 8765"/>
          <p:cNvSpPr>
            <a:spLocks noChangeAspect="1" noChangeArrowheads="1"/>
          </p:cNvSpPr>
          <p:nvPr/>
        </p:nvSpPr>
        <p:spPr bwMode="auto">
          <a:xfrm>
            <a:off x="2114550" y="4743450"/>
            <a:ext cx="531813" cy="26193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50000">
                <a:srgbClr val="880100"/>
              </a:gs>
              <a:gs pos="100000">
                <a:schemeClr val="tx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FFFF66"/>
                </a:solidFill>
                <a:ea typeface="Arial" charset="0"/>
                <a:cs typeface="Arial" charset="0"/>
                <a:sym typeface="Symbol" charset="2"/>
              </a:rPr>
              <a:t>PP2C</a:t>
            </a:r>
          </a:p>
        </p:txBody>
      </p:sp>
      <p:sp>
        <p:nvSpPr>
          <p:cNvPr id="10814" name="Oval 8766"/>
          <p:cNvSpPr>
            <a:spLocks noChangeAspect="1" noChangeArrowheads="1"/>
          </p:cNvSpPr>
          <p:nvPr/>
        </p:nvSpPr>
        <p:spPr bwMode="auto">
          <a:xfrm>
            <a:off x="2071688" y="531336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749</a:t>
            </a:r>
          </a:p>
        </p:txBody>
      </p:sp>
      <p:sp>
        <p:nvSpPr>
          <p:cNvPr id="10815" name="Oval 8767"/>
          <p:cNvSpPr>
            <a:spLocks noChangeAspect="1" noChangeArrowheads="1"/>
          </p:cNvSpPr>
          <p:nvPr/>
        </p:nvSpPr>
        <p:spPr bwMode="auto">
          <a:xfrm>
            <a:off x="2117725" y="466407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315</a:t>
            </a:r>
          </a:p>
        </p:txBody>
      </p:sp>
      <p:sp>
        <p:nvSpPr>
          <p:cNvPr id="10816" name="Oval 8768"/>
          <p:cNvSpPr>
            <a:spLocks noChangeAspect="1" noChangeArrowheads="1"/>
          </p:cNvSpPr>
          <p:nvPr/>
        </p:nvSpPr>
        <p:spPr bwMode="auto">
          <a:xfrm>
            <a:off x="2393950" y="4692650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333</a:t>
            </a:r>
          </a:p>
        </p:txBody>
      </p:sp>
      <p:sp>
        <p:nvSpPr>
          <p:cNvPr id="10817" name="Oval 8769"/>
          <p:cNvSpPr>
            <a:spLocks noChangeAspect="1" noChangeArrowheads="1"/>
          </p:cNvSpPr>
          <p:nvPr/>
        </p:nvSpPr>
        <p:spPr bwMode="auto">
          <a:xfrm>
            <a:off x="1404938" y="483711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381</a:t>
            </a:r>
          </a:p>
        </p:txBody>
      </p:sp>
      <p:sp>
        <p:nvSpPr>
          <p:cNvPr id="10818" name="Line 8770"/>
          <p:cNvSpPr>
            <a:spLocks noChangeShapeType="1"/>
          </p:cNvSpPr>
          <p:nvPr/>
        </p:nvSpPr>
        <p:spPr bwMode="auto">
          <a:xfrm>
            <a:off x="1895475" y="4078288"/>
            <a:ext cx="0" cy="727075"/>
          </a:xfrm>
          <a:prstGeom prst="line">
            <a:avLst/>
          </a:prstGeom>
          <a:noFill/>
          <a:ln w="76200">
            <a:pattFill prst="narVert">
              <a:fgClr>
                <a:srgbClr val="777777"/>
              </a:fgClr>
              <a:bgClr>
                <a:srgbClr val="F3FFD1"/>
              </a:bgClr>
            </a:patt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19" name="Line 8771"/>
          <p:cNvSpPr>
            <a:spLocks noChangeShapeType="1"/>
          </p:cNvSpPr>
          <p:nvPr/>
        </p:nvSpPr>
        <p:spPr bwMode="auto">
          <a:xfrm>
            <a:off x="4684713" y="4089400"/>
            <a:ext cx="0" cy="711200"/>
          </a:xfrm>
          <a:prstGeom prst="line">
            <a:avLst/>
          </a:prstGeom>
          <a:noFill/>
          <a:ln w="76200">
            <a:pattFill prst="narVert">
              <a:fgClr>
                <a:srgbClr val="777777"/>
              </a:fgClr>
              <a:bgClr>
                <a:srgbClr val="F3FFD1"/>
              </a:bgClr>
            </a:patt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18" name="Group 8772"/>
          <p:cNvGrpSpPr>
            <a:grpSpLocks/>
          </p:cNvGrpSpPr>
          <p:nvPr/>
        </p:nvGrpSpPr>
        <p:grpSpPr bwMode="auto">
          <a:xfrm>
            <a:off x="6338888" y="344488"/>
            <a:ext cx="476250" cy="1019175"/>
            <a:chOff x="410" y="222"/>
            <a:chExt cx="300" cy="642"/>
          </a:xfrm>
        </p:grpSpPr>
        <p:sp>
          <p:nvSpPr>
            <p:cNvPr id="10821" name="AutoShape 8773"/>
            <p:cNvSpPr>
              <a:spLocks noChangeArrowheads="1"/>
            </p:cNvSpPr>
            <p:nvPr/>
          </p:nvSpPr>
          <p:spPr bwMode="auto">
            <a:xfrm>
              <a:off x="476" y="396"/>
              <a:ext cx="56" cy="4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5F500">
                    <a:gamma/>
                    <a:shade val="46275"/>
                    <a:invGamma/>
                  </a:srgbClr>
                </a:gs>
                <a:gs pos="50000">
                  <a:srgbClr val="F5F500"/>
                </a:gs>
                <a:gs pos="100000">
                  <a:srgbClr val="F5F5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2" name="AutoShape 8774"/>
            <p:cNvSpPr>
              <a:spLocks noChangeArrowheads="1"/>
            </p:cNvSpPr>
            <p:nvPr/>
          </p:nvSpPr>
          <p:spPr bwMode="auto">
            <a:xfrm>
              <a:off x="577" y="396"/>
              <a:ext cx="56" cy="46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5F500">
                    <a:gamma/>
                    <a:shade val="46275"/>
                    <a:invGamma/>
                  </a:srgbClr>
                </a:gs>
                <a:gs pos="50000">
                  <a:srgbClr val="F5F500"/>
                </a:gs>
                <a:gs pos="100000">
                  <a:srgbClr val="F5F5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3" name="Oval 8775"/>
            <p:cNvSpPr>
              <a:spLocks noChangeArrowheads="1"/>
            </p:cNvSpPr>
            <p:nvPr/>
          </p:nvSpPr>
          <p:spPr bwMode="auto">
            <a:xfrm>
              <a:off x="410" y="222"/>
              <a:ext cx="300" cy="198"/>
            </a:xfrm>
            <a:prstGeom prst="ellipse">
              <a:avLst/>
            </a:prstGeom>
            <a:gradFill rotWithShape="1">
              <a:gsLst>
                <a:gs pos="0">
                  <a:srgbClr val="8AB800">
                    <a:gamma/>
                    <a:shade val="46275"/>
                    <a:invGamma/>
                  </a:srgbClr>
                </a:gs>
                <a:gs pos="50000">
                  <a:srgbClr val="8AB800"/>
                </a:gs>
                <a:gs pos="100000">
                  <a:srgbClr val="8AB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000" b="1">
                  <a:solidFill>
                    <a:srgbClr val="FFFF00"/>
                  </a:solidFill>
                  <a:ea typeface="Arial" charset="0"/>
                  <a:cs typeface="Arial" charset="0"/>
                  <a:sym typeface="Symbol" charset="2"/>
                </a:rPr>
                <a:t>GF</a:t>
              </a:r>
            </a:p>
          </p:txBody>
        </p:sp>
      </p:grpSp>
      <p:sp>
        <p:nvSpPr>
          <p:cNvPr id="10824" name="Oval 8776"/>
          <p:cNvSpPr>
            <a:spLocks noChangeAspect="1" noChangeArrowheads="1"/>
          </p:cNvSpPr>
          <p:nvPr/>
        </p:nvSpPr>
        <p:spPr bwMode="auto">
          <a:xfrm flipH="1">
            <a:off x="5700713" y="871538"/>
            <a:ext cx="344487" cy="239712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Akt1/2</a:t>
            </a:r>
          </a:p>
        </p:txBody>
      </p:sp>
      <p:sp>
        <p:nvSpPr>
          <p:cNvPr id="10825" name="Oval 8777"/>
          <p:cNvSpPr>
            <a:spLocks noChangeAspect="1" noChangeArrowheads="1"/>
          </p:cNvSpPr>
          <p:nvPr/>
        </p:nvSpPr>
        <p:spPr bwMode="auto">
          <a:xfrm flipH="1">
            <a:off x="6467475" y="906463"/>
            <a:ext cx="336550" cy="217487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ea typeface="Arial" charset="0"/>
                <a:cs typeface="Arial" charset="0"/>
              </a:rPr>
              <a:t>IRS2</a:t>
            </a:r>
          </a:p>
        </p:txBody>
      </p:sp>
      <p:sp>
        <p:nvSpPr>
          <p:cNvPr id="10826" name="Oval 8778"/>
          <p:cNvSpPr>
            <a:spLocks noChangeAspect="1" noChangeArrowheads="1"/>
          </p:cNvSpPr>
          <p:nvPr/>
        </p:nvSpPr>
        <p:spPr bwMode="auto">
          <a:xfrm flipH="1">
            <a:off x="6272213" y="957263"/>
            <a:ext cx="377825" cy="239712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ea typeface="Arial" charset="0"/>
                <a:cs typeface="Arial" charset="0"/>
              </a:rPr>
              <a:t>PI3K</a:t>
            </a:r>
          </a:p>
        </p:txBody>
      </p:sp>
      <p:sp>
        <p:nvSpPr>
          <p:cNvPr id="10827" name="Oval 8779"/>
          <p:cNvSpPr>
            <a:spLocks noChangeAspect="1" noChangeArrowheads="1"/>
          </p:cNvSpPr>
          <p:nvPr/>
        </p:nvSpPr>
        <p:spPr bwMode="auto">
          <a:xfrm flipH="1">
            <a:off x="6040438" y="912813"/>
            <a:ext cx="307975" cy="188912"/>
          </a:xfrm>
          <a:prstGeom prst="ellipse">
            <a:avLst/>
          </a:prstGeom>
          <a:gradFill rotWithShape="1">
            <a:gsLst>
              <a:gs pos="0">
                <a:srgbClr val="F5F500">
                  <a:gamma/>
                  <a:shade val="46275"/>
                  <a:invGamma/>
                </a:srgbClr>
              </a:gs>
              <a:gs pos="50000">
                <a:srgbClr val="F5F500"/>
              </a:gs>
              <a:gs pos="100000">
                <a:srgbClr val="F5F5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PDK</a:t>
            </a:r>
          </a:p>
        </p:txBody>
      </p:sp>
      <p:sp>
        <p:nvSpPr>
          <p:cNvPr id="10828" name="Freeform 8780"/>
          <p:cNvSpPr>
            <a:spLocks/>
          </p:cNvSpPr>
          <p:nvPr/>
        </p:nvSpPr>
        <p:spPr bwMode="auto">
          <a:xfrm>
            <a:off x="5578475" y="1138238"/>
            <a:ext cx="295275" cy="60325"/>
          </a:xfrm>
          <a:custGeom>
            <a:avLst/>
            <a:gdLst/>
            <a:ahLst/>
            <a:cxnLst>
              <a:cxn ang="0">
                <a:pos x="186" y="0"/>
              </a:cxn>
              <a:cxn ang="0">
                <a:pos x="61" y="38"/>
              </a:cxn>
              <a:cxn ang="0">
                <a:pos x="0" y="3"/>
              </a:cxn>
            </a:cxnLst>
            <a:rect l="0" t="0" r="r" b="b"/>
            <a:pathLst>
              <a:path w="186" h="38">
                <a:moveTo>
                  <a:pt x="186" y="0"/>
                </a:moveTo>
                <a:cubicBezTo>
                  <a:pt x="139" y="19"/>
                  <a:pt x="92" y="38"/>
                  <a:pt x="61" y="38"/>
                </a:cubicBezTo>
                <a:cubicBezTo>
                  <a:pt x="30" y="38"/>
                  <a:pt x="15" y="20"/>
                  <a:pt x="0" y="3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25" name="Group 8781"/>
          <p:cNvGrpSpPr>
            <a:grpSpLocks/>
          </p:cNvGrpSpPr>
          <p:nvPr/>
        </p:nvGrpSpPr>
        <p:grpSpPr bwMode="auto">
          <a:xfrm>
            <a:off x="7335838" y="4737100"/>
            <a:ext cx="974725" cy="939800"/>
            <a:chOff x="5083" y="928"/>
            <a:chExt cx="614" cy="592"/>
          </a:xfrm>
        </p:grpSpPr>
        <p:grpSp>
          <p:nvGrpSpPr>
            <p:cNvPr id="7633" name="Group 8782"/>
            <p:cNvGrpSpPr>
              <a:grpSpLocks/>
            </p:cNvGrpSpPr>
            <p:nvPr/>
          </p:nvGrpSpPr>
          <p:grpSpPr bwMode="auto">
            <a:xfrm>
              <a:off x="5083" y="928"/>
              <a:ext cx="614" cy="592"/>
              <a:chOff x="1042" y="1920"/>
              <a:chExt cx="614" cy="592"/>
            </a:xfrm>
          </p:grpSpPr>
          <p:sp>
            <p:nvSpPr>
              <p:cNvPr id="10831" name="Oval 8783"/>
              <p:cNvSpPr>
                <a:spLocks noChangeArrowheads="1"/>
              </p:cNvSpPr>
              <p:nvPr/>
            </p:nvSpPr>
            <p:spPr bwMode="auto">
              <a:xfrm>
                <a:off x="1042" y="1920"/>
                <a:ext cx="614" cy="592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634" name="Group 8784"/>
              <p:cNvGrpSpPr>
                <a:grpSpLocks/>
              </p:cNvGrpSpPr>
              <p:nvPr/>
            </p:nvGrpSpPr>
            <p:grpSpPr bwMode="auto">
              <a:xfrm>
                <a:off x="1063" y="1960"/>
                <a:ext cx="570" cy="534"/>
                <a:chOff x="173" y="1339"/>
                <a:chExt cx="570" cy="534"/>
              </a:xfrm>
            </p:grpSpPr>
            <p:sp>
              <p:nvSpPr>
                <p:cNvPr id="10833" name="AutoShape 8785"/>
                <p:cNvSpPr>
                  <a:spLocks noChangeAspect="1" noChangeArrowheads="1"/>
                </p:cNvSpPr>
                <p:nvPr/>
              </p:nvSpPr>
              <p:spPr bwMode="auto">
                <a:xfrm rot="576823" flipH="1">
                  <a:off x="254" y="1568"/>
                  <a:ext cx="181" cy="1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34" name="AutoShape 8786"/>
                <p:cNvSpPr>
                  <a:spLocks noChangeAspect="1" noChangeArrowheads="1"/>
                </p:cNvSpPr>
                <p:nvPr/>
              </p:nvSpPr>
              <p:spPr bwMode="auto">
                <a:xfrm rot="576823" flipH="1">
                  <a:off x="224" y="1506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35" name="Oval 8787"/>
                <p:cNvSpPr>
                  <a:spLocks noChangeAspect="1" noChangeArrowheads="1"/>
                </p:cNvSpPr>
                <p:nvPr/>
              </p:nvSpPr>
              <p:spPr bwMode="auto">
                <a:xfrm rot="3618376" flipH="1">
                  <a:off x="234" y="1520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36" name="Oval 8788"/>
                <p:cNvSpPr>
                  <a:spLocks noChangeAspect="1" noChangeArrowheads="1"/>
                </p:cNvSpPr>
                <p:nvPr/>
              </p:nvSpPr>
              <p:spPr bwMode="auto">
                <a:xfrm rot="576823" flipH="1">
                  <a:off x="348" y="1557"/>
                  <a:ext cx="93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837" name="Oval 8789"/>
                <p:cNvSpPr>
                  <a:spLocks noChangeAspect="1" noChangeArrowheads="1"/>
                </p:cNvSpPr>
                <p:nvPr/>
              </p:nvSpPr>
              <p:spPr bwMode="auto">
                <a:xfrm rot="40735269">
                  <a:off x="173" y="1510"/>
                  <a:ext cx="70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38" name="AutoShape 8790"/>
                <p:cNvSpPr>
                  <a:spLocks noChangeAspect="1" noChangeArrowheads="1"/>
                </p:cNvSpPr>
                <p:nvPr/>
              </p:nvSpPr>
              <p:spPr bwMode="auto">
                <a:xfrm rot="3600000" flipH="1">
                  <a:off x="318" y="1484"/>
                  <a:ext cx="181" cy="1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39" name="AutoShape 8791"/>
                <p:cNvSpPr>
                  <a:spLocks noChangeAspect="1" noChangeArrowheads="1"/>
                </p:cNvSpPr>
                <p:nvPr/>
              </p:nvSpPr>
              <p:spPr bwMode="auto">
                <a:xfrm rot="3600000" flipH="1">
                  <a:off x="365" y="1367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40" name="Oval 8792"/>
                <p:cNvSpPr>
                  <a:spLocks noChangeAspect="1" noChangeArrowheads="1"/>
                </p:cNvSpPr>
                <p:nvPr/>
              </p:nvSpPr>
              <p:spPr bwMode="auto">
                <a:xfrm rot="6641554" flipH="1">
                  <a:off x="344" y="1393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41" name="Oval 8793"/>
                <p:cNvSpPr>
                  <a:spLocks noChangeAspect="1" noChangeArrowheads="1"/>
                </p:cNvSpPr>
                <p:nvPr/>
              </p:nvSpPr>
              <p:spPr bwMode="auto">
                <a:xfrm rot="3600000" flipH="1">
                  <a:off x="388" y="1509"/>
                  <a:ext cx="93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rot="10800000" vert="eaVert"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842" name="Oval 8794"/>
                <p:cNvSpPr>
                  <a:spLocks noChangeAspect="1" noChangeArrowheads="1"/>
                </p:cNvSpPr>
                <p:nvPr/>
              </p:nvSpPr>
              <p:spPr bwMode="auto">
                <a:xfrm rot="43758446">
                  <a:off x="314" y="1339"/>
                  <a:ext cx="70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43" name="AutoShape 8795"/>
                <p:cNvSpPr>
                  <a:spLocks noChangeAspect="1" noChangeArrowheads="1"/>
                </p:cNvSpPr>
                <p:nvPr/>
              </p:nvSpPr>
              <p:spPr bwMode="auto">
                <a:xfrm rot="18000000">
                  <a:off x="438" y="1496"/>
                  <a:ext cx="181" cy="1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44" name="AutoShape 8796"/>
                <p:cNvSpPr>
                  <a:spLocks noChangeAspect="1" noChangeArrowheads="1"/>
                </p:cNvSpPr>
                <p:nvPr/>
              </p:nvSpPr>
              <p:spPr bwMode="auto">
                <a:xfrm rot="18000000">
                  <a:off x="531" y="1379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45" name="Oval 8797"/>
                <p:cNvSpPr>
                  <a:spLocks noChangeAspect="1" noChangeArrowheads="1"/>
                </p:cNvSpPr>
                <p:nvPr/>
              </p:nvSpPr>
              <p:spPr bwMode="auto">
                <a:xfrm rot="58158446">
                  <a:off x="515" y="1405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46" name="Oval 8798"/>
                <p:cNvSpPr>
                  <a:spLocks noChangeAspect="1" noChangeArrowheads="1"/>
                </p:cNvSpPr>
                <p:nvPr/>
              </p:nvSpPr>
              <p:spPr bwMode="auto">
                <a:xfrm rot="18000000">
                  <a:off x="456" y="1520"/>
                  <a:ext cx="93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847" name="Oval 8799"/>
                <p:cNvSpPr>
                  <a:spLocks noChangeAspect="1" noChangeArrowheads="1"/>
                </p:cNvSpPr>
                <p:nvPr/>
              </p:nvSpPr>
              <p:spPr bwMode="auto">
                <a:xfrm rot="21041554" flipH="1">
                  <a:off x="547" y="1352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48" name="AutoShape 8800"/>
                <p:cNvSpPr>
                  <a:spLocks noChangeAspect="1" noChangeArrowheads="1"/>
                </p:cNvSpPr>
                <p:nvPr/>
              </p:nvSpPr>
              <p:spPr bwMode="auto">
                <a:xfrm rot="19200000" flipH="1">
                  <a:off x="283" y="1658"/>
                  <a:ext cx="181" cy="1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49" name="AutoShape 8801"/>
                <p:cNvSpPr>
                  <a:spLocks noChangeAspect="1" noChangeArrowheads="1"/>
                </p:cNvSpPr>
                <p:nvPr/>
              </p:nvSpPr>
              <p:spPr bwMode="auto">
                <a:xfrm rot="19200000" flipH="1">
                  <a:off x="244" y="1691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50" name="Oval 8802"/>
                <p:cNvSpPr>
                  <a:spLocks noChangeAspect="1" noChangeArrowheads="1"/>
                </p:cNvSpPr>
                <p:nvPr/>
              </p:nvSpPr>
              <p:spPr bwMode="auto">
                <a:xfrm rot="641554" flipH="1">
                  <a:off x="263" y="1676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51" name="Oval 8803"/>
                <p:cNvSpPr>
                  <a:spLocks noChangeAspect="1" noChangeArrowheads="1"/>
                </p:cNvSpPr>
                <p:nvPr/>
              </p:nvSpPr>
              <p:spPr bwMode="auto">
                <a:xfrm rot="19200000" flipH="1">
                  <a:off x="366" y="1604"/>
                  <a:ext cx="93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852" name="Oval 8804"/>
                <p:cNvSpPr>
                  <a:spLocks noChangeAspect="1" noChangeArrowheads="1"/>
                </p:cNvSpPr>
                <p:nvPr/>
              </p:nvSpPr>
              <p:spPr bwMode="auto">
                <a:xfrm rot="59358446">
                  <a:off x="216" y="1717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53" name="AutoShape 8805"/>
                <p:cNvSpPr>
                  <a:spLocks noChangeAspect="1" noChangeArrowheads="1"/>
                </p:cNvSpPr>
                <p:nvPr/>
              </p:nvSpPr>
              <p:spPr bwMode="auto">
                <a:xfrm rot="2657227">
                  <a:off x="453" y="1658"/>
                  <a:ext cx="181" cy="1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54" name="AutoShape 8806"/>
                <p:cNvSpPr>
                  <a:spLocks noChangeAspect="1" noChangeArrowheads="1"/>
                </p:cNvSpPr>
                <p:nvPr/>
              </p:nvSpPr>
              <p:spPr bwMode="auto">
                <a:xfrm rot="2657227">
                  <a:off x="644" y="1704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55" name="Oval 8807"/>
                <p:cNvSpPr>
                  <a:spLocks noChangeAspect="1" noChangeArrowheads="1"/>
                </p:cNvSpPr>
                <p:nvPr/>
              </p:nvSpPr>
              <p:spPr bwMode="auto">
                <a:xfrm rot="42815673">
                  <a:off x="589" y="1686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56" name="Oval 8808"/>
                <p:cNvSpPr>
                  <a:spLocks noChangeAspect="1" noChangeArrowheads="1"/>
                </p:cNvSpPr>
                <p:nvPr/>
              </p:nvSpPr>
              <p:spPr bwMode="auto">
                <a:xfrm rot="2657227">
                  <a:off x="460" y="1602"/>
                  <a:ext cx="93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857" name="Oval 8809"/>
                <p:cNvSpPr>
                  <a:spLocks noChangeAspect="1" noChangeArrowheads="1"/>
                </p:cNvSpPr>
                <p:nvPr/>
              </p:nvSpPr>
              <p:spPr bwMode="auto">
                <a:xfrm rot="5698781" flipH="1">
                  <a:off x="633" y="1730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58" name="AutoShape 8810"/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371" y="1698"/>
                  <a:ext cx="181" cy="1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59" name="AutoShape 8811"/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02" y="1811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60" name="Oval 8812"/>
                <p:cNvSpPr>
                  <a:spLocks noChangeAspect="1" noChangeArrowheads="1"/>
                </p:cNvSpPr>
                <p:nvPr/>
              </p:nvSpPr>
              <p:spPr bwMode="auto">
                <a:xfrm rot="19241554" flipH="1">
                  <a:off x="405" y="1769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61" name="Oval 8813"/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15" y="1627"/>
                  <a:ext cx="93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300" b="1">
                    <a:solidFill>
                      <a:srgbClr val="664175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862" name="Oval 8814"/>
                <p:cNvSpPr>
                  <a:spLocks noChangeAspect="1" noChangeArrowheads="1"/>
                </p:cNvSpPr>
                <p:nvPr/>
              </p:nvSpPr>
              <p:spPr bwMode="auto">
                <a:xfrm rot="56358446">
                  <a:off x="406" y="1831"/>
                  <a:ext cx="70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63" name="AutoShape 8815"/>
                <p:cNvSpPr>
                  <a:spLocks noChangeAspect="1" noChangeArrowheads="1"/>
                </p:cNvSpPr>
                <p:nvPr/>
              </p:nvSpPr>
              <p:spPr bwMode="auto">
                <a:xfrm rot="-337309">
                  <a:off x="484" y="1580"/>
                  <a:ext cx="181" cy="1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64" name="AutoShape 8816"/>
                <p:cNvSpPr>
                  <a:spLocks noChangeAspect="1" noChangeArrowheads="1"/>
                </p:cNvSpPr>
                <p:nvPr/>
              </p:nvSpPr>
              <p:spPr bwMode="auto">
                <a:xfrm rot="-337309">
                  <a:off x="671" y="1524"/>
                  <a:ext cx="36" cy="1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664175"/>
                    </a:gs>
                    <a:gs pos="50000">
                      <a:srgbClr val="DDDDDD"/>
                    </a:gs>
                    <a:gs pos="100000">
                      <a:srgbClr val="664175"/>
                    </a:gs>
                  </a:gsLst>
                  <a:lin ang="5400000" scaled="1"/>
                </a:gradFill>
                <a:ln w="317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65" name="Oval 8817"/>
                <p:cNvSpPr>
                  <a:spLocks noChangeAspect="1" noChangeArrowheads="1"/>
                </p:cNvSpPr>
                <p:nvPr/>
              </p:nvSpPr>
              <p:spPr bwMode="auto">
                <a:xfrm rot="39821136">
                  <a:off x="625" y="1537"/>
                  <a:ext cx="71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66" name="Oval 8818"/>
                <p:cNvSpPr>
                  <a:spLocks noChangeAspect="1" noChangeArrowheads="1"/>
                </p:cNvSpPr>
                <p:nvPr/>
              </p:nvSpPr>
              <p:spPr bwMode="auto">
                <a:xfrm rot="2704244" flipH="1">
                  <a:off x="687" y="1531"/>
                  <a:ext cx="70" cy="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path path="shape">
                    <a:fillToRect l="50000" t="50000" r="50000" b="50000"/>
                  </a:path>
                </a:gradFill>
                <a:ln w="3175">
                  <a:solidFill>
                    <a:srgbClr val="664175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WD40</a:t>
                  </a:r>
                </a:p>
              </p:txBody>
            </p:sp>
            <p:sp>
              <p:nvSpPr>
                <p:cNvPr id="10867" name="Freeform 8819"/>
                <p:cNvSpPr>
                  <a:spLocks noChangeAspect="1"/>
                </p:cNvSpPr>
                <p:nvPr/>
              </p:nvSpPr>
              <p:spPr bwMode="auto">
                <a:xfrm>
                  <a:off x="367" y="1452"/>
                  <a:ext cx="108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68" name="Text Box 882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39" y="1434"/>
                  <a:ext cx="159" cy="1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1425" tIns="45713" rIns="91425" bIns="45713">
                  <a:prstTxWarp prst="textNoShape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Cas</a:t>
                  </a:r>
                </a:p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9</a:t>
                  </a:r>
                </a:p>
              </p:txBody>
            </p:sp>
            <p:sp>
              <p:nvSpPr>
                <p:cNvPr id="10869" name="Freeform 8821"/>
                <p:cNvSpPr>
                  <a:spLocks noChangeAspect="1"/>
                </p:cNvSpPr>
                <p:nvPr/>
              </p:nvSpPr>
              <p:spPr bwMode="auto">
                <a:xfrm>
                  <a:off x="464" y="1473"/>
                  <a:ext cx="109" cy="105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70" name="Freeform 8822"/>
                <p:cNvSpPr>
                  <a:spLocks noChangeAspect="1"/>
                </p:cNvSpPr>
                <p:nvPr/>
              </p:nvSpPr>
              <p:spPr bwMode="auto">
                <a:xfrm>
                  <a:off x="510" y="1541"/>
                  <a:ext cx="109" cy="105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71" name="Freeform 8823"/>
                <p:cNvSpPr>
                  <a:spLocks noChangeAspect="1"/>
                </p:cNvSpPr>
                <p:nvPr/>
              </p:nvSpPr>
              <p:spPr bwMode="auto">
                <a:xfrm>
                  <a:off x="484" y="1605"/>
                  <a:ext cx="109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72" name="Freeform 8824"/>
                <p:cNvSpPr>
                  <a:spLocks noChangeAspect="1"/>
                </p:cNvSpPr>
                <p:nvPr/>
              </p:nvSpPr>
              <p:spPr bwMode="auto">
                <a:xfrm>
                  <a:off x="404" y="1641"/>
                  <a:ext cx="109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73" name="Freeform 8825"/>
                <p:cNvSpPr>
                  <a:spLocks noChangeAspect="1"/>
                </p:cNvSpPr>
                <p:nvPr/>
              </p:nvSpPr>
              <p:spPr bwMode="auto">
                <a:xfrm>
                  <a:off x="346" y="1611"/>
                  <a:ext cx="109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74" name="Freeform 8826"/>
                <p:cNvSpPr>
                  <a:spLocks noChangeAspect="1"/>
                </p:cNvSpPr>
                <p:nvPr/>
              </p:nvSpPr>
              <p:spPr bwMode="auto">
                <a:xfrm>
                  <a:off x="313" y="1531"/>
                  <a:ext cx="108" cy="104"/>
                </a:xfrm>
                <a:custGeom>
                  <a:avLst/>
                  <a:gdLst/>
                  <a:ahLst/>
                  <a:cxnLst>
                    <a:cxn ang="0">
                      <a:pos x="98" y="171"/>
                    </a:cxn>
                    <a:cxn ang="0">
                      <a:pos x="181" y="87"/>
                    </a:cxn>
                    <a:cxn ang="0">
                      <a:pos x="90" y="3"/>
                    </a:cxn>
                    <a:cxn ang="0">
                      <a:pos x="3" y="72"/>
                    </a:cxn>
                    <a:cxn ang="0">
                      <a:pos x="15" y="135"/>
                    </a:cxn>
                    <a:cxn ang="0">
                      <a:pos x="82" y="93"/>
                    </a:cxn>
                    <a:cxn ang="0">
                      <a:pos x="28" y="150"/>
                    </a:cxn>
                    <a:cxn ang="0">
                      <a:pos x="98" y="171"/>
                    </a:cxn>
                  </a:cxnLst>
                  <a:rect l="0" t="0" r="r" b="b"/>
                  <a:pathLst>
                    <a:path w="181" h="173">
                      <a:moveTo>
                        <a:pt x="98" y="171"/>
                      </a:moveTo>
                      <a:cubicBezTo>
                        <a:pt x="138" y="169"/>
                        <a:pt x="181" y="135"/>
                        <a:pt x="181" y="87"/>
                      </a:cubicBezTo>
                      <a:cubicBezTo>
                        <a:pt x="181" y="39"/>
                        <a:pt x="135" y="0"/>
                        <a:pt x="90" y="3"/>
                      </a:cubicBezTo>
                      <a:cubicBezTo>
                        <a:pt x="45" y="6"/>
                        <a:pt x="6" y="27"/>
                        <a:pt x="3" y="72"/>
                      </a:cubicBezTo>
                      <a:cubicBezTo>
                        <a:pt x="0" y="117"/>
                        <a:pt x="8" y="114"/>
                        <a:pt x="15" y="135"/>
                      </a:cubicBezTo>
                      <a:cubicBezTo>
                        <a:pt x="40" y="120"/>
                        <a:pt x="80" y="91"/>
                        <a:pt x="82" y="93"/>
                      </a:cubicBezTo>
                      <a:cubicBezTo>
                        <a:pt x="84" y="95"/>
                        <a:pt x="25" y="137"/>
                        <a:pt x="28" y="150"/>
                      </a:cubicBezTo>
                      <a:cubicBezTo>
                        <a:pt x="37" y="160"/>
                        <a:pt x="58" y="173"/>
                        <a:pt x="98" y="17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0000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6350" cap="flat" cmpd="sng">
                  <a:solidFill>
                    <a:srgbClr val="8000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75" name="Text Box 882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5" y="1591"/>
                  <a:ext cx="159" cy="1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1425" tIns="45713" rIns="91425" bIns="45713">
                  <a:prstTxWarp prst="textNoShape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Cas</a:t>
                  </a:r>
                </a:p>
                <a:p>
                  <a:pPr algn="ctr"/>
                  <a:r>
                    <a:rPr lang="en-US" sz="300" b="1">
                      <a:solidFill>
                        <a:srgbClr val="FFFF66"/>
                      </a:solidFill>
                      <a:ea typeface="Arial" charset="0"/>
                      <a:cs typeface="Arial" charset="0"/>
                    </a:rPr>
                    <a:t>9</a:t>
                  </a:r>
                </a:p>
              </p:txBody>
            </p:sp>
            <p:sp>
              <p:nvSpPr>
                <p:cNvPr id="10876" name="Oval 8828"/>
                <p:cNvSpPr>
                  <a:spLocks noChangeAspect="1" noChangeArrowheads="1"/>
                </p:cNvSpPr>
                <p:nvPr/>
              </p:nvSpPr>
              <p:spPr bwMode="auto">
                <a:xfrm>
                  <a:off x="278" y="1376"/>
                  <a:ext cx="79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877" name="Oval 8829"/>
                <p:cNvSpPr>
                  <a:spLocks noChangeAspect="1" noChangeArrowheads="1"/>
                </p:cNvSpPr>
                <p:nvPr/>
              </p:nvSpPr>
              <p:spPr bwMode="auto">
                <a:xfrm>
                  <a:off x="574" y="1390"/>
                  <a:ext cx="79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878" name="Oval 8830"/>
                <p:cNvSpPr>
                  <a:spLocks noChangeAspect="1" noChangeArrowheads="1"/>
                </p:cNvSpPr>
                <p:nvPr/>
              </p:nvSpPr>
              <p:spPr bwMode="auto">
                <a:xfrm>
                  <a:off x="661" y="1565"/>
                  <a:ext cx="80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879" name="Oval 8831"/>
                <p:cNvSpPr>
                  <a:spLocks noChangeAspect="1" noChangeArrowheads="1"/>
                </p:cNvSpPr>
                <p:nvPr/>
              </p:nvSpPr>
              <p:spPr bwMode="auto">
                <a:xfrm>
                  <a:off x="580" y="1727"/>
                  <a:ext cx="80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880" name="Oval 8832"/>
                <p:cNvSpPr>
                  <a:spLocks noChangeAspect="1" noChangeArrowheads="1"/>
                </p:cNvSpPr>
                <p:nvPr/>
              </p:nvSpPr>
              <p:spPr bwMode="auto">
                <a:xfrm>
                  <a:off x="448" y="1790"/>
                  <a:ext cx="80" cy="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881" name="Oval 8833"/>
                <p:cNvSpPr>
                  <a:spLocks noChangeAspect="1" noChangeArrowheads="1"/>
                </p:cNvSpPr>
                <p:nvPr/>
              </p:nvSpPr>
              <p:spPr bwMode="auto">
                <a:xfrm>
                  <a:off x="257" y="1717"/>
                  <a:ext cx="79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  <p:sp>
              <p:nvSpPr>
                <p:cNvPr id="10882" name="Oval 8834"/>
                <p:cNvSpPr>
                  <a:spLocks noChangeAspect="1" noChangeArrowheads="1"/>
                </p:cNvSpPr>
                <p:nvPr/>
              </p:nvSpPr>
              <p:spPr bwMode="auto">
                <a:xfrm>
                  <a:off x="190" y="1546"/>
                  <a:ext cx="80" cy="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B284">
                        <a:gamma/>
                        <a:shade val="46275"/>
                        <a:invGamma/>
                      </a:srgbClr>
                    </a:gs>
                    <a:gs pos="50000">
                      <a:srgbClr val="FEB284"/>
                    </a:gs>
                    <a:gs pos="100000">
                      <a:srgbClr val="FEB284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91425" tIns="45713" rIns="91425" bIns="45713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300" b="1">
                      <a:ea typeface="Arial" charset="0"/>
                      <a:cs typeface="Arial" charset="0"/>
                    </a:rPr>
                    <a:t>Cyt</a:t>
                  </a:r>
                </a:p>
              </p:txBody>
            </p:sp>
          </p:grpSp>
        </p:grpSp>
        <p:sp>
          <p:nvSpPr>
            <p:cNvPr id="10883" name="Text Box 8835"/>
            <p:cNvSpPr txBox="1">
              <a:spLocks noChangeArrowheads="1"/>
            </p:cNvSpPr>
            <p:nvPr/>
          </p:nvSpPr>
          <p:spPr bwMode="auto">
            <a:xfrm>
              <a:off x="5210" y="1268"/>
              <a:ext cx="374" cy="12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" b="1">
                  <a:solidFill>
                    <a:srgbClr val="FF0000"/>
                  </a:solidFill>
                  <a:ea typeface="Arial" charset="0"/>
                  <a:cs typeface="Arial" charset="0"/>
                </a:rPr>
                <a:t>Apoptosis</a:t>
              </a:r>
            </a:p>
          </p:txBody>
        </p:sp>
      </p:grpSp>
      <p:grpSp>
        <p:nvGrpSpPr>
          <p:cNvPr id="7635" name="Group 8836"/>
          <p:cNvGrpSpPr>
            <a:grpSpLocks/>
          </p:cNvGrpSpPr>
          <p:nvPr/>
        </p:nvGrpSpPr>
        <p:grpSpPr bwMode="auto">
          <a:xfrm>
            <a:off x="1404938" y="1136650"/>
            <a:ext cx="936625" cy="850900"/>
            <a:chOff x="4738" y="1349"/>
            <a:chExt cx="590" cy="536"/>
          </a:xfrm>
        </p:grpSpPr>
        <p:sp>
          <p:nvSpPr>
            <p:cNvPr id="10885" name="Oval 8837"/>
            <p:cNvSpPr>
              <a:spLocks noChangeAspect="1" noChangeArrowheads="1"/>
            </p:cNvSpPr>
            <p:nvPr/>
          </p:nvSpPr>
          <p:spPr bwMode="auto">
            <a:xfrm>
              <a:off x="4791" y="1369"/>
              <a:ext cx="516" cy="493"/>
            </a:xfrm>
            <a:prstGeom prst="ellipse">
              <a:avLst/>
            </a:prstGeom>
            <a:gradFill rotWithShape="1">
              <a:gsLst>
                <a:gs pos="0">
                  <a:srgbClr val="DEFFCD"/>
                </a:gs>
                <a:gs pos="100000">
                  <a:srgbClr val="DEFFCD">
                    <a:gamma/>
                    <a:shade val="8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6" name="AutoShape 8838"/>
            <p:cNvSpPr>
              <a:spLocks noChangeAspect="1" noChangeArrowheads="1"/>
            </p:cNvSpPr>
            <p:nvPr/>
          </p:nvSpPr>
          <p:spPr bwMode="auto">
            <a:xfrm rot="-358625" flipH="1" flipV="1">
              <a:off x="4824" y="1349"/>
              <a:ext cx="493" cy="522"/>
            </a:xfrm>
            <a:custGeom>
              <a:avLst/>
              <a:gdLst>
                <a:gd name="G0" fmla="+- -6459029 0 0"/>
                <a:gd name="G1" fmla="+- 5927363 0 0"/>
                <a:gd name="G2" fmla="+- -6459029 0 5927363"/>
                <a:gd name="G3" fmla="+- 10800 0 0"/>
                <a:gd name="G4" fmla="+- 0 0 -645902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9301 0 0"/>
                <a:gd name="G9" fmla="+- 0 0 5927363"/>
                <a:gd name="G10" fmla="+- 9301 0 2700"/>
                <a:gd name="G11" fmla="cos G10 -6459029"/>
                <a:gd name="G12" fmla="sin G10 -6459029"/>
                <a:gd name="G13" fmla="cos 13500 -6459029"/>
                <a:gd name="G14" fmla="sin 13500 -6459029"/>
                <a:gd name="G15" fmla="+- G11 10800 0"/>
                <a:gd name="G16" fmla="+- G12 10800 0"/>
                <a:gd name="G17" fmla="+- G13 10800 0"/>
                <a:gd name="G18" fmla="+- G14 10800 0"/>
                <a:gd name="G19" fmla="*/ 9301 1 2"/>
                <a:gd name="G20" fmla="+- G19 5400 0"/>
                <a:gd name="G21" fmla="cos G20 -6459029"/>
                <a:gd name="G22" fmla="sin G20 -6459029"/>
                <a:gd name="G23" fmla="+- G21 10800 0"/>
                <a:gd name="G24" fmla="+- G12 G23 G22"/>
                <a:gd name="G25" fmla="+- G22 G23 G11"/>
                <a:gd name="G26" fmla="cos 10800 -6459029"/>
                <a:gd name="G27" fmla="sin 10800 -6459029"/>
                <a:gd name="G28" fmla="cos 9301 -6459029"/>
                <a:gd name="G29" fmla="sin 9301 -645902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5927363"/>
                <a:gd name="G36" fmla="sin G34 5927363"/>
                <a:gd name="G37" fmla="+/ 5927363 -645902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9301 G39"/>
                <a:gd name="G43" fmla="sin 9301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21600"/>
                <a:gd name="T5" fmla="*/ 11563 h 21600"/>
                <a:gd name="T6" fmla="*/ 10722 w 21600"/>
                <a:gd name="T7" fmla="*/ 20850 h 21600"/>
                <a:gd name="T8" fmla="*/ 1522 w 21600"/>
                <a:gd name="T9" fmla="*/ 11457 h 21600"/>
                <a:gd name="T10" fmla="*/ 8791 w 21600"/>
                <a:gd name="T11" fmla="*/ -2550 h 21600"/>
                <a:gd name="T12" fmla="*/ 12716 w 21600"/>
                <a:gd name="T13" fmla="*/ 347 h 21600"/>
                <a:gd name="T14" fmla="*/ 9817 w 21600"/>
                <a:gd name="T15" fmla="*/ 427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416" y="1602"/>
                  </a:moveTo>
                  <a:cubicBezTo>
                    <a:pt x="4864" y="2287"/>
                    <a:pt x="1498" y="6197"/>
                    <a:pt x="1498" y="10799"/>
                  </a:cubicBezTo>
                  <a:cubicBezTo>
                    <a:pt x="1498" y="15908"/>
                    <a:pt x="5619" y="20061"/>
                    <a:pt x="10727" y="20100"/>
                  </a:cubicBezTo>
                  <a:lnTo>
                    <a:pt x="10716" y="21599"/>
                  </a:lnTo>
                  <a:cubicBezTo>
                    <a:pt x="4784" y="21553"/>
                    <a:pt x="0" y="16731"/>
                    <a:pt x="0" y="10800"/>
                  </a:cubicBezTo>
                  <a:cubicBezTo>
                    <a:pt x="0" y="5455"/>
                    <a:pt x="3908" y="915"/>
                    <a:pt x="9193" y="120"/>
                  </a:cubicBezTo>
                  <a:lnTo>
                    <a:pt x="8791" y="-2550"/>
                  </a:lnTo>
                  <a:lnTo>
                    <a:pt x="12716" y="347"/>
                  </a:lnTo>
                  <a:lnTo>
                    <a:pt x="9817" y="4272"/>
                  </a:lnTo>
                  <a:lnTo>
                    <a:pt x="9416" y="1602"/>
                  </a:lnTo>
                  <a:close/>
                </a:path>
              </a:pathLst>
            </a:custGeom>
            <a:gradFill rotWithShape="1">
              <a:gsLst>
                <a:gs pos="0">
                  <a:srgbClr val="66FF33"/>
                </a:gs>
                <a:gs pos="100000">
                  <a:srgbClr val="B2B2B2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7" name="Text Box 8839"/>
            <p:cNvSpPr txBox="1">
              <a:spLocks noChangeAspect="1" noChangeArrowheads="1"/>
            </p:cNvSpPr>
            <p:nvPr/>
          </p:nvSpPr>
          <p:spPr bwMode="auto">
            <a:xfrm>
              <a:off x="5106" y="1479"/>
              <a:ext cx="22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 b="1">
                  <a:ea typeface="Arial" charset="0"/>
                  <a:cs typeface="Arial" charset="0"/>
                </a:rPr>
                <a:t>G1</a:t>
              </a:r>
            </a:p>
          </p:txBody>
        </p:sp>
        <p:sp>
          <p:nvSpPr>
            <p:cNvPr id="10888" name="AutoShape 8840"/>
            <p:cNvSpPr>
              <a:spLocks noChangeAspect="1" noChangeArrowheads="1"/>
            </p:cNvSpPr>
            <p:nvPr/>
          </p:nvSpPr>
          <p:spPr bwMode="auto">
            <a:xfrm rot="18405022">
              <a:off x="4782" y="1378"/>
              <a:ext cx="501" cy="514"/>
            </a:xfrm>
            <a:custGeom>
              <a:avLst/>
              <a:gdLst>
                <a:gd name="G0" fmla="+- -8980066 0 0"/>
                <a:gd name="G1" fmla="+- 9120358 0 0"/>
                <a:gd name="G2" fmla="+- -8980066 0 9120358"/>
                <a:gd name="G3" fmla="+- 10800 0 0"/>
                <a:gd name="G4" fmla="+- 0 0 -8980066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9105 0 0"/>
                <a:gd name="G9" fmla="+- 0 0 9120358"/>
                <a:gd name="G10" fmla="+- 9105 0 2700"/>
                <a:gd name="G11" fmla="cos G10 -8980066"/>
                <a:gd name="G12" fmla="sin G10 -8980066"/>
                <a:gd name="G13" fmla="cos 13500 -8980066"/>
                <a:gd name="G14" fmla="sin 13500 -8980066"/>
                <a:gd name="G15" fmla="+- G11 10800 0"/>
                <a:gd name="G16" fmla="+- G12 10800 0"/>
                <a:gd name="G17" fmla="+- G13 10800 0"/>
                <a:gd name="G18" fmla="+- G14 10800 0"/>
                <a:gd name="G19" fmla="*/ 9105 1 2"/>
                <a:gd name="G20" fmla="+- G19 5400 0"/>
                <a:gd name="G21" fmla="cos G20 -8980066"/>
                <a:gd name="G22" fmla="sin G20 -8980066"/>
                <a:gd name="G23" fmla="+- G21 10800 0"/>
                <a:gd name="G24" fmla="+- G12 G23 G22"/>
                <a:gd name="G25" fmla="+- G22 G23 G11"/>
                <a:gd name="G26" fmla="cos 10800 -8980066"/>
                <a:gd name="G27" fmla="sin 10800 -8980066"/>
                <a:gd name="G28" fmla="cos 9105 -8980066"/>
                <a:gd name="G29" fmla="sin 9105 -8980066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9120358"/>
                <a:gd name="G36" fmla="sin G34 9120358"/>
                <a:gd name="G37" fmla="+/ 9120358 -8980066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9105 G39"/>
                <a:gd name="G43" fmla="sin 9105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 w 21600"/>
                <a:gd name="T5" fmla="*/ 10598 h 21600"/>
                <a:gd name="T6" fmla="*/ 3269 w 21600"/>
                <a:gd name="T7" fmla="*/ 17308 h 21600"/>
                <a:gd name="T8" fmla="*/ 1696 w 21600"/>
                <a:gd name="T9" fmla="*/ 10629 h 21600"/>
                <a:gd name="T10" fmla="*/ 922 w 21600"/>
                <a:gd name="T11" fmla="*/ 1597 h 21600"/>
                <a:gd name="T12" fmla="*/ 5935 w 21600"/>
                <a:gd name="T13" fmla="*/ 1419 h 21600"/>
                <a:gd name="T14" fmla="*/ 6113 w 21600"/>
                <a:gd name="T15" fmla="*/ 643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138" y="4593"/>
                  </a:moveTo>
                  <a:cubicBezTo>
                    <a:pt x="2568" y="6278"/>
                    <a:pt x="1694" y="8496"/>
                    <a:pt x="1694" y="10799"/>
                  </a:cubicBezTo>
                  <a:cubicBezTo>
                    <a:pt x="1694" y="12986"/>
                    <a:pt x="2481" y="15099"/>
                    <a:pt x="3911" y="16753"/>
                  </a:cubicBezTo>
                  <a:lnTo>
                    <a:pt x="2628" y="17861"/>
                  </a:lnTo>
                  <a:cubicBezTo>
                    <a:pt x="933" y="15899"/>
                    <a:pt x="0" y="13393"/>
                    <a:pt x="0" y="10800"/>
                  </a:cubicBezTo>
                  <a:cubicBezTo>
                    <a:pt x="0" y="8067"/>
                    <a:pt x="1035" y="5436"/>
                    <a:pt x="2898" y="3437"/>
                  </a:cubicBezTo>
                  <a:lnTo>
                    <a:pt x="922" y="1597"/>
                  </a:lnTo>
                  <a:lnTo>
                    <a:pt x="5935" y="1419"/>
                  </a:lnTo>
                  <a:lnTo>
                    <a:pt x="6113" y="6433"/>
                  </a:lnTo>
                  <a:lnTo>
                    <a:pt x="4138" y="4593"/>
                  </a:lnTo>
                  <a:close/>
                </a:path>
              </a:pathLst>
            </a:custGeom>
            <a:gradFill rotWithShape="1">
              <a:gsLst>
                <a:gs pos="0">
                  <a:srgbClr val="CC3300"/>
                </a:gs>
                <a:gs pos="100000">
                  <a:srgbClr val="99FF66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9" name="Text Box 8841"/>
            <p:cNvSpPr txBox="1">
              <a:spLocks noChangeAspect="1" noChangeArrowheads="1"/>
            </p:cNvSpPr>
            <p:nvPr/>
          </p:nvSpPr>
          <p:spPr bwMode="auto">
            <a:xfrm>
              <a:off x="4872" y="1711"/>
              <a:ext cx="16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 b="1">
                  <a:ea typeface="Arial" charset="0"/>
                  <a:cs typeface="Arial" charset="0"/>
                </a:rPr>
                <a:t>S</a:t>
              </a:r>
            </a:p>
          </p:txBody>
        </p:sp>
        <p:sp>
          <p:nvSpPr>
            <p:cNvPr id="10890" name="AutoShape 8842"/>
            <p:cNvSpPr>
              <a:spLocks noChangeAspect="1" noChangeArrowheads="1"/>
            </p:cNvSpPr>
            <p:nvPr/>
          </p:nvSpPr>
          <p:spPr bwMode="auto">
            <a:xfrm rot="-20047762">
              <a:off x="4771" y="1365"/>
              <a:ext cx="495" cy="508"/>
            </a:xfrm>
            <a:custGeom>
              <a:avLst/>
              <a:gdLst>
                <a:gd name="G0" fmla="+- -10409534 0 0"/>
                <a:gd name="G1" fmla="+- 10623139 0 0"/>
                <a:gd name="G2" fmla="+- -10409534 0 10623139"/>
                <a:gd name="G3" fmla="+- 10800 0 0"/>
                <a:gd name="G4" fmla="+- 0 0 -10409534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9234 0 0"/>
                <a:gd name="G9" fmla="+- 0 0 10623139"/>
                <a:gd name="G10" fmla="+- 9234 0 2700"/>
                <a:gd name="G11" fmla="cos G10 -10409534"/>
                <a:gd name="G12" fmla="sin G10 -10409534"/>
                <a:gd name="G13" fmla="cos 13500 -10409534"/>
                <a:gd name="G14" fmla="sin 13500 -10409534"/>
                <a:gd name="G15" fmla="+- G11 10800 0"/>
                <a:gd name="G16" fmla="+- G12 10800 0"/>
                <a:gd name="G17" fmla="+- G13 10800 0"/>
                <a:gd name="G18" fmla="+- G14 10800 0"/>
                <a:gd name="G19" fmla="*/ 9234 1 2"/>
                <a:gd name="G20" fmla="+- G19 5400 0"/>
                <a:gd name="G21" fmla="cos G20 -10409534"/>
                <a:gd name="G22" fmla="sin G20 -10409534"/>
                <a:gd name="G23" fmla="+- G21 10800 0"/>
                <a:gd name="G24" fmla="+- G12 G23 G22"/>
                <a:gd name="G25" fmla="+- G22 G23 G11"/>
                <a:gd name="G26" fmla="cos 10800 -10409534"/>
                <a:gd name="G27" fmla="sin 10800 -10409534"/>
                <a:gd name="G28" fmla="cos 9234 -10409534"/>
                <a:gd name="G29" fmla="sin 9234 -10409534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0623139"/>
                <a:gd name="G36" fmla="sin G34 10623139"/>
                <a:gd name="G37" fmla="+/ 10623139 -10409534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9234 G39"/>
                <a:gd name="G43" fmla="sin 9234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4 w 21600"/>
                <a:gd name="T5" fmla="*/ 10492 h 21600"/>
                <a:gd name="T6" fmla="*/ 1268 w 21600"/>
                <a:gd name="T7" fmla="*/ 13879 h 21600"/>
                <a:gd name="T8" fmla="*/ 1569 w 21600"/>
                <a:gd name="T9" fmla="*/ 10537 h 21600"/>
                <a:gd name="T10" fmla="*/ -1790 w 21600"/>
                <a:gd name="T11" fmla="*/ 5926 h 21600"/>
                <a:gd name="T12" fmla="*/ 2716 w 21600"/>
                <a:gd name="T13" fmla="*/ 3935 h 21600"/>
                <a:gd name="T14" fmla="*/ 4706 w 21600"/>
                <a:gd name="T15" fmla="*/ 8441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188" y="7466"/>
                  </a:moveTo>
                  <a:cubicBezTo>
                    <a:pt x="1777" y="8529"/>
                    <a:pt x="1565" y="9659"/>
                    <a:pt x="1565" y="10799"/>
                  </a:cubicBezTo>
                  <a:cubicBezTo>
                    <a:pt x="1565" y="11763"/>
                    <a:pt x="1716" y="12721"/>
                    <a:pt x="2013" y="13638"/>
                  </a:cubicBezTo>
                  <a:lnTo>
                    <a:pt x="522" y="14120"/>
                  </a:lnTo>
                  <a:cubicBezTo>
                    <a:pt x="176" y="13047"/>
                    <a:pt x="0" y="11927"/>
                    <a:pt x="0" y="10800"/>
                  </a:cubicBezTo>
                  <a:cubicBezTo>
                    <a:pt x="0" y="9466"/>
                    <a:pt x="246" y="8144"/>
                    <a:pt x="728" y="6900"/>
                  </a:cubicBezTo>
                  <a:lnTo>
                    <a:pt x="-1790" y="5926"/>
                  </a:lnTo>
                  <a:lnTo>
                    <a:pt x="2716" y="3935"/>
                  </a:lnTo>
                  <a:lnTo>
                    <a:pt x="4706" y="8441"/>
                  </a:lnTo>
                  <a:lnTo>
                    <a:pt x="2188" y="7466"/>
                  </a:lnTo>
                  <a:close/>
                </a:path>
              </a:pathLst>
            </a:custGeom>
            <a:gradFill rotWithShape="1">
              <a:gsLst>
                <a:gs pos="0">
                  <a:srgbClr val="808000"/>
                </a:gs>
                <a:gs pos="100000">
                  <a:srgbClr val="FFDEA3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1" name="Text Box 8843"/>
            <p:cNvSpPr txBox="1">
              <a:spLocks noChangeAspect="1" noChangeArrowheads="1"/>
            </p:cNvSpPr>
            <p:nvPr/>
          </p:nvSpPr>
          <p:spPr bwMode="auto">
            <a:xfrm>
              <a:off x="4775" y="1479"/>
              <a:ext cx="22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 b="1">
                  <a:ea typeface="Arial" charset="0"/>
                  <a:cs typeface="Arial" charset="0"/>
                </a:rPr>
                <a:t>G2</a:t>
              </a:r>
            </a:p>
          </p:txBody>
        </p:sp>
        <p:sp>
          <p:nvSpPr>
            <p:cNvPr id="10892" name="AutoShape 8844"/>
            <p:cNvSpPr>
              <a:spLocks noChangeAspect="1" noChangeArrowheads="1"/>
            </p:cNvSpPr>
            <p:nvPr/>
          </p:nvSpPr>
          <p:spPr bwMode="auto">
            <a:xfrm rot="-18334973">
              <a:off x="4744" y="1358"/>
              <a:ext cx="496" cy="508"/>
            </a:xfrm>
            <a:custGeom>
              <a:avLst/>
              <a:gdLst>
                <a:gd name="G0" fmla="+- -9977639 0 0"/>
                <a:gd name="G1" fmla="+- -10582040 0 0"/>
                <a:gd name="G2" fmla="+- -9977639 0 -10582040"/>
                <a:gd name="G3" fmla="+- 10800 0 0"/>
                <a:gd name="G4" fmla="+- 0 0 -997763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9208 0 0"/>
                <a:gd name="G9" fmla="+- 0 0 -10582040"/>
                <a:gd name="G10" fmla="+- 9208 0 2700"/>
                <a:gd name="G11" fmla="cos G10 -9977639"/>
                <a:gd name="G12" fmla="sin G10 -9977639"/>
                <a:gd name="G13" fmla="cos 13500 -9977639"/>
                <a:gd name="G14" fmla="sin 13500 -9977639"/>
                <a:gd name="G15" fmla="+- G11 10800 0"/>
                <a:gd name="G16" fmla="+- G12 10800 0"/>
                <a:gd name="G17" fmla="+- G13 10800 0"/>
                <a:gd name="G18" fmla="+- G14 10800 0"/>
                <a:gd name="G19" fmla="*/ 9208 1 2"/>
                <a:gd name="G20" fmla="+- G19 5400 0"/>
                <a:gd name="G21" fmla="cos G20 -9977639"/>
                <a:gd name="G22" fmla="sin G20 -9977639"/>
                <a:gd name="G23" fmla="+- G21 10800 0"/>
                <a:gd name="G24" fmla="+- G12 G23 G22"/>
                <a:gd name="G25" fmla="+- G22 G23 G11"/>
                <a:gd name="G26" fmla="cos 10800 -9977639"/>
                <a:gd name="G27" fmla="sin 10800 -9977639"/>
                <a:gd name="G28" fmla="cos 9208 -9977639"/>
                <a:gd name="G29" fmla="sin 9208 -997763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0582040"/>
                <a:gd name="G36" fmla="sin G34 -10582040"/>
                <a:gd name="G37" fmla="+/ -10582040 -997763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9208 G39"/>
                <a:gd name="G43" fmla="sin 920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869 w 21600"/>
                <a:gd name="T5" fmla="*/ 6555 h 21600"/>
                <a:gd name="T6" fmla="*/ 1314 w 21600"/>
                <a:gd name="T7" fmla="*/ 7620 h 21600"/>
                <a:gd name="T8" fmla="*/ 2332 w 21600"/>
                <a:gd name="T9" fmla="*/ 7181 h 21600"/>
                <a:gd name="T10" fmla="*/ -1147 w 21600"/>
                <a:gd name="T11" fmla="*/ 4513 h 21600"/>
                <a:gd name="T12" fmla="*/ 3574 w 21600"/>
                <a:gd name="T13" fmla="*/ 3047 h 21600"/>
                <a:gd name="T14" fmla="*/ 5040 w 21600"/>
                <a:gd name="T15" fmla="*/ 7769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651" y="6512"/>
                  </a:moveTo>
                  <a:cubicBezTo>
                    <a:pt x="2421" y="6949"/>
                    <a:pt x="2226" y="7404"/>
                    <a:pt x="2069" y="7873"/>
                  </a:cubicBezTo>
                  <a:lnTo>
                    <a:pt x="559" y="7367"/>
                  </a:lnTo>
                  <a:cubicBezTo>
                    <a:pt x="744" y="6817"/>
                    <a:pt x="972" y="6283"/>
                    <a:pt x="1242" y="5770"/>
                  </a:cubicBezTo>
                  <a:lnTo>
                    <a:pt x="-1147" y="4513"/>
                  </a:lnTo>
                  <a:lnTo>
                    <a:pt x="3574" y="3047"/>
                  </a:lnTo>
                  <a:lnTo>
                    <a:pt x="5040" y="7769"/>
                  </a:lnTo>
                  <a:lnTo>
                    <a:pt x="2651" y="651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rgbClr val="FFDEA3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3" name="Text Box 8845"/>
            <p:cNvSpPr txBox="1">
              <a:spLocks noChangeAspect="1" noChangeArrowheads="1"/>
            </p:cNvSpPr>
            <p:nvPr/>
          </p:nvSpPr>
          <p:spPr bwMode="auto">
            <a:xfrm>
              <a:off x="4942" y="1396"/>
              <a:ext cx="18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 b="1">
                  <a:ea typeface="Arial" charset="0"/>
                  <a:cs typeface="Arial" charset="0"/>
                </a:rPr>
                <a:t>M</a:t>
              </a:r>
            </a:p>
          </p:txBody>
        </p:sp>
        <p:sp>
          <p:nvSpPr>
            <p:cNvPr id="10894" name="Text Box 8846"/>
            <p:cNvSpPr txBox="1">
              <a:spLocks noChangeAspect="1" noChangeArrowheads="1"/>
            </p:cNvSpPr>
            <p:nvPr/>
          </p:nvSpPr>
          <p:spPr bwMode="auto">
            <a:xfrm>
              <a:off x="4791" y="1588"/>
              <a:ext cx="510" cy="1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>
                  <a:solidFill>
                    <a:srgbClr val="009900"/>
                  </a:solidFill>
                  <a:ea typeface="Arial" charset="0"/>
                  <a:cs typeface="Arial" charset="0"/>
                </a:rPr>
                <a:t>Proliferation</a:t>
              </a:r>
            </a:p>
          </p:txBody>
        </p:sp>
      </p:grpSp>
      <p:grpSp>
        <p:nvGrpSpPr>
          <p:cNvPr id="7642" name="Group 8847"/>
          <p:cNvGrpSpPr>
            <a:grpSpLocks/>
          </p:cNvGrpSpPr>
          <p:nvPr/>
        </p:nvGrpSpPr>
        <p:grpSpPr bwMode="auto">
          <a:xfrm>
            <a:off x="3243263" y="4846638"/>
            <a:ext cx="500062" cy="296862"/>
            <a:chOff x="137" y="2117"/>
            <a:chExt cx="273" cy="167"/>
          </a:xfrm>
        </p:grpSpPr>
        <p:sp>
          <p:nvSpPr>
            <p:cNvPr id="10896" name="Freeform 8848"/>
            <p:cNvSpPr>
              <a:spLocks noChangeAspect="1"/>
            </p:cNvSpPr>
            <p:nvPr/>
          </p:nvSpPr>
          <p:spPr bwMode="auto">
            <a:xfrm>
              <a:off x="149" y="2117"/>
              <a:ext cx="248" cy="163"/>
            </a:xfrm>
            <a:custGeom>
              <a:avLst/>
              <a:gdLst/>
              <a:ahLst/>
              <a:cxnLst>
                <a:cxn ang="0">
                  <a:pos x="1721" y="1126"/>
                </a:cxn>
                <a:cxn ang="0">
                  <a:pos x="1465" y="3"/>
                </a:cxn>
                <a:cxn ang="0">
                  <a:pos x="9" y="1139"/>
                </a:cxn>
                <a:cxn ang="0">
                  <a:pos x="1727" y="2256"/>
                </a:cxn>
                <a:cxn ang="0">
                  <a:pos x="3426" y="1130"/>
                </a:cxn>
                <a:cxn ang="0">
                  <a:pos x="1977" y="0"/>
                </a:cxn>
                <a:cxn ang="0">
                  <a:pos x="1721" y="1126"/>
                </a:cxn>
              </a:cxnLst>
              <a:rect l="0" t="0" r="r" b="b"/>
              <a:pathLst>
                <a:path w="3429" h="2259">
                  <a:moveTo>
                    <a:pt x="1721" y="1126"/>
                  </a:moveTo>
                  <a:cubicBezTo>
                    <a:pt x="1695" y="1034"/>
                    <a:pt x="1532" y="221"/>
                    <a:pt x="1465" y="3"/>
                  </a:cubicBezTo>
                  <a:cubicBezTo>
                    <a:pt x="591" y="3"/>
                    <a:pt x="18" y="563"/>
                    <a:pt x="9" y="1139"/>
                  </a:cubicBezTo>
                  <a:cubicBezTo>
                    <a:pt x="0" y="1715"/>
                    <a:pt x="601" y="2253"/>
                    <a:pt x="1727" y="2256"/>
                  </a:cubicBezTo>
                  <a:cubicBezTo>
                    <a:pt x="2853" y="2259"/>
                    <a:pt x="3423" y="1690"/>
                    <a:pt x="3426" y="1130"/>
                  </a:cubicBezTo>
                  <a:cubicBezTo>
                    <a:pt x="3429" y="570"/>
                    <a:pt x="2860" y="0"/>
                    <a:pt x="1977" y="0"/>
                  </a:cubicBezTo>
                  <a:cubicBezTo>
                    <a:pt x="1909" y="250"/>
                    <a:pt x="1756" y="1027"/>
                    <a:pt x="1721" y="112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rgbClr val="0E470D"/>
                </a:gs>
              </a:gsLst>
              <a:lin ang="5400000" scaled="1"/>
            </a:gradFill>
            <a:ln w="9525" cap="flat" cmpd="sng">
              <a:solidFill>
                <a:srgbClr val="FF9966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7" name="Text Box 8849"/>
            <p:cNvSpPr txBox="1">
              <a:spLocks noChangeArrowheads="1"/>
            </p:cNvSpPr>
            <p:nvPr/>
          </p:nvSpPr>
          <p:spPr bwMode="auto">
            <a:xfrm>
              <a:off x="137" y="2163"/>
              <a:ext cx="273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800" b="1">
                  <a:solidFill>
                    <a:srgbClr val="FFFF00"/>
                  </a:solidFill>
                  <a:ea typeface="Arial" charset="0"/>
                  <a:cs typeface="Arial" charset="0"/>
                </a:rPr>
                <a:t>MKP-1</a:t>
              </a:r>
            </a:p>
          </p:txBody>
        </p:sp>
      </p:grpSp>
      <p:sp>
        <p:nvSpPr>
          <p:cNvPr id="10898" name="Freeform 8850"/>
          <p:cNvSpPr>
            <a:spLocks/>
          </p:cNvSpPr>
          <p:nvPr/>
        </p:nvSpPr>
        <p:spPr bwMode="auto">
          <a:xfrm>
            <a:off x="2333625" y="3846513"/>
            <a:ext cx="700088" cy="2746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44"/>
              </a:cxn>
              <a:cxn ang="0">
                <a:pos x="441" y="172"/>
              </a:cxn>
            </a:cxnLst>
            <a:rect l="0" t="0" r="r" b="b"/>
            <a:pathLst>
              <a:path w="441" h="173">
                <a:moveTo>
                  <a:pt x="0" y="0"/>
                </a:moveTo>
                <a:cubicBezTo>
                  <a:pt x="83" y="57"/>
                  <a:pt x="167" y="115"/>
                  <a:pt x="240" y="144"/>
                </a:cubicBezTo>
                <a:cubicBezTo>
                  <a:pt x="313" y="173"/>
                  <a:pt x="377" y="172"/>
                  <a:pt x="441" y="172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99" name="Oval 8851"/>
          <p:cNvSpPr>
            <a:spLocks noChangeArrowheads="1"/>
          </p:cNvSpPr>
          <p:nvPr/>
        </p:nvSpPr>
        <p:spPr bwMode="auto">
          <a:xfrm flipH="1">
            <a:off x="3254375" y="4016375"/>
            <a:ext cx="396875" cy="2095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0E470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DAPK</a:t>
            </a:r>
          </a:p>
        </p:txBody>
      </p:sp>
      <p:sp>
        <p:nvSpPr>
          <p:cNvPr id="10900" name="AutoShape 8852"/>
          <p:cNvSpPr>
            <a:spLocks noChangeArrowheads="1"/>
          </p:cNvSpPr>
          <p:nvPr/>
        </p:nvSpPr>
        <p:spPr bwMode="auto">
          <a:xfrm>
            <a:off x="3076575" y="4041775"/>
            <a:ext cx="238125" cy="165100"/>
          </a:xfrm>
          <a:prstGeom prst="moon">
            <a:avLst>
              <a:gd name="adj" fmla="val 71431"/>
            </a:avLst>
          </a:prstGeom>
          <a:gradFill rotWithShape="1">
            <a:gsLst>
              <a:gs pos="0">
                <a:srgbClr val="FFEFD1"/>
              </a:gs>
              <a:gs pos="100000">
                <a:srgbClr val="AA915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33"/>
                </a:solidFill>
                <a:ea typeface="Arial" charset="0"/>
                <a:cs typeface="Arial" charset="0"/>
              </a:rPr>
              <a:t>CaM   </a:t>
            </a:r>
          </a:p>
        </p:txBody>
      </p:sp>
      <p:sp>
        <p:nvSpPr>
          <p:cNvPr id="10901" name="Freeform 8853"/>
          <p:cNvSpPr>
            <a:spLocks/>
          </p:cNvSpPr>
          <p:nvPr/>
        </p:nvSpPr>
        <p:spPr bwMode="auto">
          <a:xfrm>
            <a:off x="3668713" y="3784600"/>
            <a:ext cx="711200" cy="338138"/>
          </a:xfrm>
          <a:custGeom>
            <a:avLst/>
            <a:gdLst/>
            <a:ahLst/>
            <a:cxnLst>
              <a:cxn ang="0">
                <a:pos x="0" y="202"/>
              </a:cxn>
              <a:cxn ang="0">
                <a:pos x="227" y="179"/>
              </a:cxn>
              <a:cxn ang="0">
                <a:pos x="448" y="0"/>
              </a:cxn>
            </a:cxnLst>
            <a:rect l="0" t="0" r="r" b="b"/>
            <a:pathLst>
              <a:path w="448" h="213">
                <a:moveTo>
                  <a:pt x="0" y="202"/>
                </a:moveTo>
                <a:cubicBezTo>
                  <a:pt x="76" y="207"/>
                  <a:pt x="152" y="213"/>
                  <a:pt x="227" y="179"/>
                </a:cubicBezTo>
                <a:cubicBezTo>
                  <a:pt x="302" y="145"/>
                  <a:pt x="375" y="72"/>
                  <a:pt x="448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02" name="Oval 8854"/>
          <p:cNvSpPr>
            <a:spLocks noChangeAspect="1" noChangeArrowheads="1"/>
          </p:cNvSpPr>
          <p:nvPr/>
        </p:nvSpPr>
        <p:spPr bwMode="auto">
          <a:xfrm flipH="1">
            <a:off x="6008688" y="2987675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Erk1/2</a:t>
            </a:r>
          </a:p>
        </p:txBody>
      </p:sp>
      <p:sp>
        <p:nvSpPr>
          <p:cNvPr id="10903" name="Oval 8855"/>
          <p:cNvSpPr>
            <a:spLocks noChangeAspect="1" noChangeArrowheads="1"/>
          </p:cNvSpPr>
          <p:nvPr/>
        </p:nvSpPr>
        <p:spPr bwMode="auto">
          <a:xfrm flipH="1">
            <a:off x="6034088" y="2898775"/>
            <a:ext cx="249237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202</a:t>
            </a:r>
          </a:p>
        </p:txBody>
      </p:sp>
      <p:sp>
        <p:nvSpPr>
          <p:cNvPr id="10904" name="Oval 8856"/>
          <p:cNvSpPr>
            <a:spLocks noChangeAspect="1" noChangeArrowheads="1"/>
          </p:cNvSpPr>
          <p:nvPr/>
        </p:nvSpPr>
        <p:spPr bwMode="auto">
          <a:xfrm flipH="1">
            <a:off x="6434138" y="2894013"/>
            <a:ext cx="249237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204</a:t>
            </a:r>
          </a:p>
        </p:txBody>
      </p:sp>
      <p:sp>
        <p:nvSpPr>
          <p:cNvPr id="10905" name="Oval 8857"/>
          <p:cNvSpPr>
            <a:spLocks noChangeArrowheads="1"/>
          </p:cNvSpPr>
          <p:nvPr/>
        </p:nvSpPr>
        <p:spPr bwMode="auto">
          <a:xfrm flipH="1">
            <a:off x="6181725" y="3343275"/>
            <a:ext cx="396875" cy="2095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0E470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DAPK</a:t>
            </a:r>
          </a:p>
        </p:txBody>
      </p:sp>
      <p:sp>
        <p:nvSpPr>
          <p:cNvPr id="10906" name="AutoShape 8858"/>
          <p:cNvSpPr>
            <a:spLocks noChangeArrowheads="1"/>
          </p:cNvSpPr>
          <p:nvPr/>
        </p:nvSpPr>
        <p:spPr bwMode="auto">
          <a:xfrm>
            <a:off x="6003925" y="3368675"/>
            <a:ext cx="238125" cy="165100"/>
          </a:xfrm>
          <a:prstGeom prst="moon">
            <a:avLst>
              <a:gd name="adj" fmla="val 71431"/>
            </a:avLst>
          </a:prstGeom>
          <a:gradFill rotWithShape="1">
            <a:gsLst>
              <a:gs pos="0">
                <a:srgbClr val="FFEFD1"/>
              </a:gs>
              <a:gs pos="100000">
                <a:srgbClr val="AA915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33"/>
                </a:solidFill>
                <a:ea typeface="Arial" charset="0"/>
                <a:cs typeface="Arial" charset="0"/>
              </a:rPr>
              <a:t>CaM   </a:t>
            </a:r>
          </a:p>
        </p:txBody>
      </p:sp>
      <p:sp>
        <p:nvSpPr>
          <p:cNvPr id="10907" name="Line 8859"/>
          <p:cNvSpPr>
            <a:spLocks noChangeShapeType="1"/>
          </p:cNvSpPr>
          <p:nvPr/>
        </p:nvSpPr>
        <p:spPr bwMode="auto">
          <a:xfrm>
            <a:off x="5213350" y="3759200"/>
            <a:ext cx="715963" cy="290513"/>
          </a:xfrm>
          <a:prstGeom prst="line">
            <a:avLst/>
          </a:prstGeom>
          <a:noFill/>
          <a:ln w="76200">
            <a:pattFill prst="narVert">
              <a:fgClr>
                <a:srgbClr val="777777"/>
              </a:fgClr>
              <a:bgClr>
                <a:srgbClr val="F3FFD1"/>
              </a:bgClr>
            </a:patt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08" name="Freeform 8860"/>
          <p:cNvSpPr>
            <a:spLocks/>
          </p:cNvSpPr>
          <p:nvPr/>
        </p:nvSpPr>
        <p:spPr bwMode="auto">
          <a:xfrm>
            <a:off x="6746875" y="3935413"/>
            <a:ext cx="1011238" cy="788987"/>
          </a:xfrm>
          <a:custGeom>
            <a:avLst/>
            <a:gdLst/>
            <a:ahLst/>
            <a:cxnLst>
              <a:cxn ang="0">
                <a:pos x="0" y="37"/>
              </a:cxn>
              <a:cxn ang="0">
                <a:pos x="452" y="117"/>
              </a:cxn>
              <a:cxn ang="0">
                <a:pos x="669" y="741"/>
              </a:cxn>
            </a:cxnLst>
            <a:rect l="0" t="0" r="r" b="b"/>
            <a:pathLst>
              <a:path w="669" h="741">
                <a:moveTo>
                  <a:pt x="0" y="37"/>
                </a:moveTo>
                <a:cubicBezTo>
                  <a:pt x="170" y="18"/>
                  <a:pt x="340" y="0"/>
                  <a:pt x="452" y="117"/>
                </a:cubicBezTo>
                <a:cubicBezTo>
                  <a:pt x="564" y="234"/>
                  <a:pt x="616" y="487"/>
                  <a:pt x="669" y="741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09" name="Oval 8861"/>
          <p:cNvSpPr>
            <a:spLocks noChangeAspect="1" noChangeArrowheads="1"/>
          </p:cNvSpPr>
          <p:nvPr/>
        </p:nvSpPr>
        <p:spPr bwMode="auto">
          <a:xfrm>
            <a:off x="6369050" y="3494088"/>
            <a:ext cx="252413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735</a:t>
            </a:r>
          </a:p>
        </p:txBody>
      </p:sp>
      <p:sp>
        <p:nvSpPr>
          <p:cNvPr id="10910" name="Oval 8862"/>
          <p:cNvSpPr>
            <a:spLocks noChangeAspect="1" noChangeArrowheads="1"/>
          </p:cNvSpPr>
          <p:nvPr/>
        </p:nvSpPr>
        <p:spPr bwMode="auto">
          <a:xfrm flipH="1">
            <a:off x="5989638" y="3832225"/>
            <a:ext cx="676275" cy="409575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5400000" scaled="1"/>
          </a:gra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FFFF66"/>
                </a:solidFill>
                <a:ea typeface="Arial" charset="0"/>
                <a:cs typeface="Arial" charset="0"/>
              </a:rPr>
              <a:t>Erk1/2</a:t>
            </a:r>
          </a:p>
        </p:txBody>
      </p:sp>
      <p:sp>
        <p:nvSpPr>
          <p:cNvPr id="10911" name="Oval 8863"/>
          <p:cNvSpPr>
            <a:spLocks noChangeAspect="1" noChangeArrowheads="1"/>
          </p:cNvSpPr>
          <p:nvPr/>
        </p:nvSpPr>
        <p:spPr bwMode="auto">
          <a:xfrm flipH="1">
            <a:off x="6015038" y="3743325"/>
            <a:ext cx="249237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202</a:t>
            </a:r>
          </a:p>
        </p:txBody>
      </p:sp>
      <p:sp>
        <p:nvSpPr>
          <p:cNvPr id="10912" name="Oval 8864"/>
          <p:cNvSpPr>
            <a:spLocks noChangeAspect="1" noChangeArrowheads="1"/>
          </p:cNvSpPr>
          <p:nvPr/>
        </p:nvSpPr>
        <p:spPr bwMode="auto">
          <a:xfrm flipH="1">
            <a:off x="6415088" y="3738563"/>
            <a:ext cx="249237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Y</a:t>
            </a:r>
            <a:r>
              <a:rPr lang="en-US" sz="600" b="1">
                <a:ea typeface="Arial" charset="0"/>
                <a:cs typeface="Arial" charset="0"/>
              </a:rPr>
              <a:t>204</a:t>
            </a:r>
          </a:p>
        </p:txBody>
      </p:sp>
      <p:sp>
        <p:nvSpPr>
          <p:cNvPr id="10913" name="AutoShape 8865"/>
          <p:cNvSpPr>
            <a:spLocks noChangeAspect="1" noChangeArrowheads="1"/>
          </p:cNvSpPr>
          <p:nvPr/>
        </p:nvSpPr>
        <p:spPr bwMode="auto">
          <a:xfrm>
            <a:off x="8294688" y="1282700"/>
            <a:ext cx="247650" cy="157163"/>
          </a:xfrm>
          <a:prstGeom prst="roundRect">
            <a:avLst>
              <a:gd name="adj" fmla="val 16667"/>
            </a:avLst>
          </a:prstGeom>
          <a:solidFill>
            <a:srgbClr val="FDD6BB"/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14" name="Oval 8866"/>
          <p:cNvSpPr>
            <a:spLocks noChangeArrowheads="1"/>
          </p:cNvSpPr>
          <p:nvPr/>
        </p:nvSpPr>
        <p:spPr bwMode="auto">
          <a:xfrm>
            <a:off x="6291263" y="4110038"/>
            <a:ext cx="461962" cy="244475"/>
          </a:xfrm>
          <a:prstGeom prst="ellipse">
            <a:avLst/>
          </a:prstGeom>
          <a:gradFill rotWithShape="1">
            <a:gsLst>
              <a:gs pos="0">
                <a:srgbClr val="FA9C5C"/>
              </a:gs>
              <a:gs pos="100000">
                <a:srgbClr val="FA9C5C">
                  <a:gamma/>
                  <a:shade val="66275"/>
                  <a:invGamma/>
                </a:srgbClr>
              </a:gs>
            </a:gsLst>
            <a:lin ang="5400000" scaled="1"/>
          </a:gradFill>
          <a:ln w="9525">
            <a:solidFill>
              <a:srgbClr val="987346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FFF3DD"/>
                </a:solidFill>
                <a:ea typeface="Arial" charset="0"/>
                <a:cs typeface="Arial" charset="0"/>
              </a:rPr>
              <a:t>PEA-15</a:t>
            </a:r>
          </a:p>
        </p:txBody>
      </p:sp>
      <p:sp>
        <p:nvSpPr>
          <p:cNvPr id="10915" name="Oval 8867"/>
          <p:cNvSpPr>
            <a:spLocks noChangeAspect="1" noChangeArrowheads="1"/>
          </p:cNvSpPr>
          <p:nvPr/>
        </p:nvSpPr>
        <p:spPr bwMode="auto">
          <a:xfrm flipH="1">
            <a:off x="6610350" y="4264025"/>
            <a:ext cx="249238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116</a:t>
            </a:r>
          </a:p>
        </p:txBody>
      </p:sp>
      <p:sp>
        <p:nvSpPr>
          <p:cNvPr id="10916" name="Freeform 8868"/>
          <p:cNvSpPr>
            <a:spLocks/>
          </p:cNvSpPr>
          <p:nvPr/>
        </p:nvSpPr>
        <p:spPr bwMode="auto">
          <a:xfrm>
            <a:off x="6792913" y="3175000"/>
            <a:ext cx="1036637" cy="15351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38" y="176"/>
              </a:cxn>
              <a:cxn ang="0">
                <a:pos x="653" y="967"/>
              </a:cxn>
            </a:cxnLst>
            <a:rect l="0" t="0" r="r" b="b"/>
            <a:pathLst>
              <a:path w="653" h="967">
                <a:moveTo>
                  <a:pt x="0" y="0"/>
                </a:moveTo>
                <a:cubicBezTo>
                  <a:pt x="214" y="7"/>
                  <a:pt x="429" y="15"/>
                  <a:pt x="538" y="176"/>
                </a:cubicBezTo>
                <a:cubicBezTo>
                  <a:pt x="647" y="337"/>
                  <a:pt x="650" y="652"/>
                  <a:pt x="653" y="967"/>
                </a:cubicBezTo>
              </a:path>
            </a:pathLst>
          </a:custGeom>
          <a:noFill/>
          <a:ln w="9525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50" name="Group 8869"/>
          <p:cNvGrpSpPr>
            <a:grpSpLocks/>
          </p:cNvGrpSpPr>
          <p:nvPr/>
        </p:nvGrpSpPr>
        <p:grpSpPr bwMode="auto">
          <a:xfrm>
            <a:off x="8213725" y="1819275"/>
            <a:ext cx="561975" cy="525463"/>
            <a:chOff x="1811" y="1646"/>
            <a:chExt cx="354" cy="331"/>
          </a:xfrm>
        </p:grpSpPr>
        <p:sp>
          <p:nvSpPr>
            <p:cNvPr id="10918" name="Oval 8870"/>
            <p:cNvSpPr>
              <a:spLocks noChangeArrowheads="1"/>
            </p:cNvSpPr>
            <p:nvPr/>
          </p:nvSpPr>
          <p:spPr bwMode="auto">
            <a:xfrm>
              <a:off x="1842" y="1777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919" name="Oval 8871"/>
            <p:cNvSpPr>
              <a:spLocks noChangeArrowheads="1"/>
            </p:cNvSpPr>
            <p:nvPr/>
          </p:nvSpPr>
          <p:spPr bwMode="auto">
            <a:xfrm>
              <a:off x="2034" y="1734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920" name="Oval 8872"/>
            <p:cNvSpPr>
              <a:spLocks noChangeArrowheads="1"/>
            </p:cNvSpPr>
            <p:nvPr/>
          </p:nvSpPr>
          <p:spPr bwMode="auto">
            <a:xfrm>
              <a:off x="1926" y="1853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921" name="Oval 8873"/>
            <p:cNvSpPr>
              <a:spLocks noChangeArrowheads="1"/>
            </p:cNvSpPr>
            <p:nvPr/>
          </p:nvSpPr>
          <p:spPr bwMode="auto">
            <a:xfrm>
              <a:off x="2033" y="1842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922" name="Oval 8874"/>
            <p:cNvSpPr>
              <a:spLocks noChangeArrowheads="1"/>
            </p:cNvSpPr>
            <p:nvPr/>
          </p:nvSpPr>
          <p:spPr bwMode="auto">
            <a:xfrm>
              <a:off x="1931" y="1683"/>
              <a:ext cx="86" cy="86"/>
            </a:xfrm>
            <a:prstGeom prst="ellipse">
              <a:avLst/>
            </a:prstGeom>
            <a:solidFill>
              <a:srgbClr val="E6E2E2"/>
            </a:solidFill>
            <a:ln w="3175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600" b="1">
                  <a:solidFill>
                    <a:schemeClr val="bg2"/>
                  </a:solidFill>
                  <a:ea typeface="Arial" charset="0"/>
                  <a:cs typeface="Arial" charset="0"/>
                </a:rPr>
                <a:t>Ca</a:t>
              </a:r>
            </a:p>
          </p:txBody>
        </p:sp>
        <p:sp>
          <p:nvSpPr>
            <p:cNvPr id="10923" name="Oval 8875"/>
            <p:cNvSpPr>
              <a:spLocks noChangeArrowheads="1"/>
            </p:cNvSpPr>
            <p:nvPr/>
          </p:nvSpPr>
          <p:spPr bwMode="auto">
            <a:xfrm>
              <a:off x="1811" y="1646"/>
              <a:ext cx="354" cy="331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924" name="AutoShape 8876"/>
          <p:cNvSpPr>
            <a:spLocks noChangeArrowheads="1"/>
          </p:cNvSpPr>
          <p:nvPr/>
        </p:nvSpPr>
        <p:spPr bwMode="auto">
          <a:xfrm>
            <a:off x="7418388" y="2462213"/>
            <a:ext cx="238125" cy="165100"/>
          </a:xfrm>
          <a:prstGeom prst="moon">
            <a:avLst>
              <a:gd name="adj" fmla="val 71431"/>
            </a:avLst>
          </a:prstGeom>
          <a:gradFill rotWithShape="1">
            <a:gsLst>
              <a:gs pos="0">
                <a:srgbClr val="FFEFD1"/>
              </a:gs>
              <a:gs pos="100000">
                <a:srgbClr val="AA915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33"/>
                </a:solidFill>
                <a:ea typeface="Arial" charset="0"/>
                <a:cs typeface="Arial" charset="0"/>
              </a:rPr>
              <a:t>CaM   </a:t>
            </a:r>
          </a:p>
        </p:txBody>
      </p:sp>
      <p:sp>
        <p:nvSpPr>
          <p:cNvPr id="10925" name="Oval 8877"/>
          <p:cNvSpPr>
            <a:spLocks noChangeArrowheads="1"/>
          </p:cNvSpPr>
          <p:nvPr/>
        </p:nvSpPr>
        <p:spPr bwMode="auto">
          <a:xfrm>
            <a:off x="7462838" y="2359025"/>
            <a:ext cx="136525" cy="136525"/>
          </a:xfrm>
          <a:prstGeom prst="ellipse">
            <a:avLst/>
          </a:prstGeom>
          <a:solidFill>
            <a:srgbClr val="E6E2E2"/>
          </a:solidFill>
          <a:ln w="3175">
            <a:solidFill>
              <a:srgbClr val="FFFF45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777777"/>
                </a:solidFill>
                <a:ea typeface="Arial" charset="0"/>
                <a:cs typeface="Arial" charset="0"/>
              </a:rPr>
              <a:t>Ca</a:t>
            </a:r>
          </a:p>
        </p:txBody>
      </p:sp>
      <p:sp>
        <p:nvSpPr>
          <p:cNvPr id="10926" name="Oval 8878"/>
          <p:cNvSpPr>
            <a:spLocks noChangeArrowheads="1"/>
          </p:cNvSpPr>
          <p:nvPr/>
        </p:nvSpPr>
        <p:spPr bwMode="auto">
          <a:xfrm>
            <a:off x="7475538" y="2605088"/>
            <a:ext cx="136525" cy="136525"/>
          </a:xfrm>
          <a:prstGeom prst="ellipse">
            <a:avLst/>
          </a:prstGeom>
          <a:solidFill>
            <a:srgbClr val="E6E2E2"/>
          </a:solidFill>
          <a:ln w="3175">
            <a:solidFill>
              <a:srgbClr val="FFFF45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777777"/>
                </a:solidFill>
                <a:ea typeface="Arial" charset="0"/>
                <a:cs typeface="Arial" charset="0"/>
              </a:rPr>
              <a:t>Ca</a:t>
            </a:r>
          </a:p>
        </p:txBody>
      </p:sp>
      <p:sp>
        <p:nvSpPr>
          <p:cNvPr id="10927" name="Oval 8879"/>
          <p:cNvSpPr>
            <a:spLocks noChangeArrowheads="1"/>
          </p:cNvSpPr>
          <p:nvPr/>
        </p:nvSpPr>
        <p:spPr bwMode="auto">
          <a:xfrm flipH="1">
            <a:off x="7612063" y="865188"/>
            <a:ext cx="547687" cy="320675"/>
          </a:xfrm>
          <a:prstGeom prst="ellipse">
            <a:avLst/>
          </a:prstGeom>
          <a:gradFill rotWithShape="1">
            <a:gsLst>
              <a:gs pos="0">
                <a:srgbClr val="F5B800">
                  <a:gamma/>
                  <a:shade val="46275"/>
                  <a:invGamma/>
                </a:srgbClr>
              </a:gs>
              <a:gs pos="50000">
                <a:srgbClr val="F5B800"/>
              </a:gs>
              <a:gs pos="100000">
                <a:srgbClr val="F5B8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777777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1200" b="1">
                <a:solidFill>
                  <a:srgbClr val="777777"/>
                </a:solidFill>
                <a:ea typeface="Arial" charset="0"/>
                <a:cs typeface="Arial" charset="0"/>
              </a:rPr>
              <a:t>PLC</a:t>
            </a:r>
            <a:r>
              <a:rPr lang="en-US" sz="1200" b="1">
                <a:solidFill>
                  <a:srgbClr val="777777"/>
                </a:solidFill>
                <a:ea typeface="Arial" charset="0"/>
                <a:cs typeface="Arial" charset="0"/>
                <a:sym typeface="Symbol" charset="2"/>
              </a:rPr>
              <a:t></a:t>
            </a:r>
          </a:p>
        </p:txBody>
      </p:sp>
      <p:sp>
        <p:nvSpPr>
          <p:cNvPr id="10928" name="Freeform 8880"/>
          <p:cNvSpPr>
            <a:spLocks/>
          </p:cNvSpPr>
          <p:nvPr/>
        </p:nvSpPr>
        <p:spPr bwMode="auto">
          <a:xfrm>
            <a:off x="7981950" y="1235075"/>
            <a:ext cx="314325" cy="630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4" y="198"/>
              </a:cxn>
              <a:cxn ang="0">
                <a:pos x="198" y="397"/>
              </a:cxn>
            </a:cxnLst>
            <a:rect l="0" t="0" r="r" b="b"/>
            <a:pathLst>
              <a:path w="198" h="397">
                <a:moveTo>
                  <a:pt x="0" y="0"/>
                </a:moveTo>
                <a:cubicBezTo>
                  <a:pt x="10" y="66"/>
                  <a:pt x="21" y="132"/>
                  <a:pt x="54" y="198"/>
                </a:cubicBezTo>
                <a:cubicBezTo>
                  <a:pt x="87" y="264"/>
                  <a:pt x="142" y="330"/>
                  <a:pt x="198" y="397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29" name="Freeform 8881"/>
          <p:cNvSpPr>
            <a:spLocks/>
          </p:cNvSpPr>
          <p:nvPr/>
        </p:nvSpPr>
        <p:spPr bwMode="auto">
          <a:xfrm>
            <a:off x="7672388" y="2154238"/>
            <a:ext cx="517525" cy="314325"/>
          </a:xfrm>
          <a:custGeom>
            <a:avLst/>
            <a:gdLst/>
            <a:ahLst/>
            <a:cxnLst>
              <a:cxn ang="0">
                <a:pos x="326" y="0"/>
              </a:cxn>
              <a:cxn ang="0">
                <a:pos x="118" y="58"/>
              </a:cxn>
              <a:cxn ang="0">
                <a:pos x="0" y="198"/>
              </a:cxn>
            </a:cxnLst>
            <a:rect l="0" t="0" r="r" b="b"/>
            <a:pathLst>
              <a:path w="326" h="198">
                <a:moveTo>
                  <a:pt x="326" y="0"/>
                </a:moveTo>
                <a:cubicBezTo>
                  <a:pt x="249" y="12"/>
                  <a:pt x="172" y="25"/>
                  <a:pt x="118" y="58"/>
                </a:cubicBezTo>
                <a:cubicBezTo>
                  <a:pt x="64" y="91"/>
                  <a:pt x="32" y="144"/>
                  <a:pt x="0" y="198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30" name="Freeform 8882"/>
          <p:cNvSpPr>
            <a:spLocks/>
          </p:cNvSpPr>
          <p:nvPr/>
        </p:nvSpPr>
        <p:spPr bwMode="auto">
          <a:xfrm>
            <a:off x="6351588" y="2527300"/>
            <a:ext cx="1050925" cy="423863"/>
          </a:xfrm>
          <a:custGeom>
            <a:avLst/>
            <a:gdLst/>
            <a:ahLst/>
            <a:cxnLst>
              <a:cxn ang="0">
                <a:pos x="662" y="27"/>
              </a:cxn>
              <a:cxn ang="0">
                <a:pos x="230" y="40"/>
              </a:cxn>
              <a:cxn ang="0">
                <a:pos x="0" y="267"/>
              </a:cxn>
            </a:cxnLst>
            <a:rect l="0" t="0" r="r" b="b"/>
            <a:pathLst>
              <a:path w="662" h="267">
                <a:moveTo>
                  <a:pt x="662" y="27"/>
                </a:moveTo>
                <a:cubicBezTo>
                  <a:pt x="501" y="13"/>
                  <a:pt x="340" y="0"/>
                  <a:pt x="230" y="40"/>
                </a:cubicBezTo>
                <a:cubicBezTo>
                  <a:pt x="120" y="80"/>
                  <a:pt x="60" y="173"/>
                  <a:pt x="0" y="267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31" name="Freeform 8883"/>
          <p:cNvSpPr>
            <a:spLocks/>
          </p:cNvSpPr>
          <p:nvPr/>
        </p:nvSpPr>
        <p:spPr bwMode="auto">
          <a:xfrm>
            <a:off x="2389188" y="5180013"/>
            <a:ext cx="523875" cy="3937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275" y="40"/>
              </a:cxn>
              <a:cxn ang="0">
                <a:pos x="329" y="248"/>
              </a:cxn>
            </a:cxnLst>
            <a:rect l="0" t="0" r="r" b="b"/>
            <a:pathLst>
              <a:path w="330" h="248">
                <a:moveTo>
                  <a:pt x="0" y="8"/>
                </a:moveTo>
                <a:cubicBezTo>
                  <a:pt x="45" y="13"/>
                  <a:pt x="220" y="0"/>
                  <a:pt x="275" y="40"/>
                </a:cubicBezTo>
                <a:cubicBezTo>
                  <a:pt x="330" y="80"/>
                  <a:pt x="318" y="205"/>
                  <a:pt x="329" y="248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51" name="Group 8884"/>
          <p:cNvGrpSpPr>
            <a:grpSpLocks/>
          </p:cNvGrpSpPr>
          <p:nvPr/>
        </p:nvGrpSpPr>
        <p:grpSpPr bwMode="auto">
          <a:xfrm>
            <a:off x="157163" y="2339975"/>
            <a:ext cx="1004887" cy="538163"/>
            <a:chOff x="3442" y="3390"/>
            <a:chExt cx="633" cy="339"/>
          </a:xfrm>
        </p:grpSpPr>
        <p:sp>
          <p:nvSpPr>
            <p:cNvPr id="10933" name="Freeform 8885"/>
            <p:cNvSpPr>
              <a:spLocks noChangeAspect="1"/>
            </p:cNvSpPr>
            <p:nvPr/>
          </p:nvSpPr>
          <p:spPr bwMode="auto">
            <a:xfrm>
              <a:off x="3442" y="3390"/>
              <a:ext cx="633" cy="339"/>
            </a:xfrm>
            <a:custGeom>
              <a:avLst/>
              <a:gdLst/>
              <a:ahLst/>
              <a:cxnLst>
                <a:cxn ang="0">
                  <a:pos x="376" y="197"/>
                </a:cxn>
                <a:cxn ang="0">
                  <a:pos x="257" y="197"/>
                </a:cxn>
                <a:cxn ang="0">
                  <a:pos x="230" y="315"/>
                </a:cxn>
                <a:cxn ang="0">
                  <a:pos x="53" y="290"/>
                </a:cxn>
                <a:cxn ang="0">
                  <a:pos x="54" y="48"/>
                </a:cxn>
                <a:cxn ang="0">
                  <a:pos x="203" y="9"/>
                </a:cxn>
                <a:cxn ang="0">
                  <a:pos x="239" y="33"/>
                </a:cxn>
                <a:cxn ang="0">
                  <a:pos x="374" y="33"/>
                </a:cxn>
                <a:cxn ang="0">
                  <a:pos x="412" y="5"/>
                </a:cxn>
                <a:cxn ang="0">
                  <a:pos x="579" y="46"/>
                </a:cxn>
                <a:cxn ang="0">
                  <a:pos x="571" y="289"/>
                </a:cxn>
                <a:cxn ang="0">
                  <a:pos x="406" y="306"/>
                </a:cxn>
                <a:cxn ang="0">
                  <a:pos x="376" y="197"/>
                </a:cxn>
              </a:cxnLst>
              <a:rect l="0" t="0" r="r" b="b"/>
              <a:pathLst>
                <a:path w="633" h="339">
                  <a:moveTo>
                    <a:pt x="376" y="197"/>
                  </a:moveTo>
                  <a:cubicBezTo>
                    <a:pt x="363" y="178"/>
                    <a:pt x="272" y="178"/>
                    <a:pt x="257" y="197"/>
                  </a:cubicBezTo>
                  <a:cubicBezTo>
                    <a:pt x="242" y="216"/>
                    <a:pt x="273" y="291"/>
                    <a:pt x="230" y="315"/>
                  </a:cubicBezTo>
                  <a:cubicBezTo>
                    <a:pt x="187" y="339"/>
                    <a:pt x="88" y="332"/>
                    <a:pt x="53" y="290"/>
                  </a:cubicBezTo>
                  <a:cubicBezTo>
                    <a:pt x="18" y="248"/>
                    <a:pt x="0" y="96"/>
                    <a:pt x="54" y="48"/>
                  </a:cubicBezTo>
                  <a:cubicBezTo>
                    <a:pt x="108" y="0"/>
                    <a:pt x="173" y="9"/>
                    <a:pt x="203" y="9"/>
                  </a:cubicBezTo>
                  <a:cubicBezTo>
                    <a:pt x="233" y="9"/>
                    <a:pt x="209" y="30"/>
                    <a:pt x="239" y="33"/>
                  </a:cubicBezTo>
                  <a:cubicBezTo>
                    <a:pt x="267" y="37"/>
                    <a:pt x="345" y="38"/>
                    <a:pt x="374" y="33"/>
                  </a:cubicBezTo>
                  <a:cubicBezTo>
                    <a:pt x="403" y="28"/>
                    <a:pt x="376" y="8"/>
                    <a:pt x="412" y="5"/>
                  </a:cubicBezTo>
                  <a:cubicBezTo>
                    <a:pt x="448" y="2"/>
                    <a:pt x="546" y="5"/>
                    <a:pt x="579" y="46"/>
                  </a:cubicBezTo>
                  <a:cubicBezTo>
                    <a:pt x="633" y="103"/>
                    <a:pt x="602" y="247"/>
                    <a:pt x="571" y="289"/>
                  </a:cubicBezTo>
                  <a:cubicBezTo>
                    <a:pt x="540" y="331"/>
                    <a:pt x="442" y="335"/>
                    <a:pt x="406" y="306"/>
                  </a:cubicBezTo>
                  <a:cubicBezTo>
                    <a:pt x="370" y="277"/>
                    <a:pt x="389" y="216"/>
                    <a:pt x="376" y="197"/>
                  </a:cubicBezTo>
                  <a:close/>
                </a:path>
              </a:pathLst>
            </a:custGeom>
            <a:gradFill rotWithShape="1">
              <a:gsLst>
                <a:gs pos="0">
                  <a:srgbClr val="B7C9D9">
                    <a:gamma/>
                    <a:shade val="0"/>
                    <a:invGamma/>
                  </a:srgbClr>
                </a:gs>
                <a:gs pos="100000">
                  <a:srgbClr val="B7C9D9"/>
                </a:gs>
              </a:gsLst>
              <a:lin ang="5400000" scaled="1"/>
            </a:gradFill>
            <a:ln w="9525" cap="flat" cmpd="sng">
              <a:solidFill>
                <a:srgbClr val="FFC3C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10934" name="Text Box 8886"/>
            <p:cNvSpPr txBox="1">
              <a:spLocks noChangeArrowheads="1"/>
            </p:cNvSpPr>
            <p:nvPr/>
          </p:nvSpPr>
          <p:spPr bwMode="auto">
            <a:xfrm>
              <a:off x="3498" y="3422"/>
              <a:ext cx="49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>
                  <a:solidFill>
                    <a:srgbClr val="FFC3C3"/>
                  </a:solidFill>
                  <a:ea typeface="Arial" charset="0"/>
                  <a:cs typeface="Arial" charset="0"/>
                </a:rPr>
                <a:t>p90</a:t>
              </a:r>
              <a:r>
                <a:rPr lang="en-US" sz="1200" b="1" baseline="30000">
                  <a:solidFill>
                    <a:srgbClr val="FFC3C3"/>
                  </a:solidFill>
                  <a:ea typeface="Arial" charset="0"/>
                  <a:cs typeface="Arial" charset="0"/>
                </a:rPr>
                <a:t>rsk1</a:t>
              </a:r>
              <a:endParaRPr lang="en-US" sz="1200" b="1">
                <a:solidFill>
                  <a:srgbClr val="FFC3C3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935" name="Text Box 8887"/>
            <p:cNvSpPr txBox="1">
              <a:spLocks noChangeArrowheads="1"/>
            </p:cNvSpPr>
            <p:nvPr/>
          </p:nvSpPr>
          <p:spPr bwMode="auto">
            <a:xfrm>
              <a:off x="3459" y="3532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N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  <p:sp>
          <p:nvSpPr>
            <p:cNvPr id="10936" name="Text Box 8888"/>
            <p:cNvSpPr txBox="1">
              <a:spLocks noChangeArrowheads="1"/>
            </p:cNvSpPr>
            <p:nvPr/>
          </p:nvSpPr>
          <p:spPr bwMode="auto">
            <a:xfrm>
              <a:off x="3795" y="3535"/>
              <a:ext cx="26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C –</a:t>
              </a:r>
              <a:b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</a:br>
              <a:r>
                <a:rPr lang="en-US" sz="600" b="1">
                  <a:solidFill>
                    <a:srgbClr val="990000"/>
                  </a:solidFill>
                  <a:ea typeface="Arial" charset="0"/>
                  <a:cs typeface="Arial" charset="0"/>
                </a:rPr>
                <a:t>kinase</a:t>
              </a:r>
            </a:p>
          </p:txBody>
        </p:sp>
      </p:grpSp>
      <p:sp>
        <p:nvSpPr>
          <p:cNvPr id="10937" name="Oval 8889"/>
          <p:cNvSpPr>
            <a:spLocks noChangeAspect="1" noChangeArrowheads="1"/>
          </p:cNvSpPr>
          <p:nvPr/>
        </p:nvSpPr>
        <p:spPr bwMode="auto">
          <a:xfrm>
            <a:off x="839788" y="2801938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749</a:t>
            </a:r>
          </a:p>
        </p:txBody>
      </p:sp>
      <p:sp>
        <p:nvSpPr>
          <p:cNvPr id="10938" name="Oval 8890"/>
          <p:cNvSpPr>
            <a:spLocks noChangeAspect="1" noChangeArrowheads="1"/>
          </p:cNvSpPr>
          <p:nvPr/>
        </p:nvSpPr>
        <p:spPr bwMode="auto">
          <a:xfrm>
            <a:off x="173038" y="2325688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381</a:t>
            </a:r>
          </a:p>
        </p:txBody>
      </p:sp>
      <p:sp>
        <p:nvSpPr>
          <p:cNvPr id="10939" name="Oval 8891"/>
          <p:cNvSpPr>
            <a:spLocks noChangeArrowheads="1"/>
          </p:cNvSpPr>
          <p:nvPr/>
        </p:nvSpPr>
        <p:spPr bwMode="auto">
          <a:xfrm flipH="1">
            <a:off x="847725" y="2214563"/>
            <a:ext cx="396875" cy="2095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0E470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DAPK</a:t>
            </a:r>
          </a:p>
        </p:txBody>
      </p:sp>
      <p:sp>
        <p:nvSpPr>
          <p:cNvPr id="10940" name="AutoShape 8892"/>
          <p:cNvSpPr>
            <a:spLocks noChangeArrowheads="1"/>
          </p:cNvSpPr>
          <p:nvPr/>
        </p:nvSpPr>
        <p:spPr bwMode="auto">
          <a:xfrm>
            <a:off x="669925" y="2239963"/>
            <a:ext cx="238125" cy="165100"/>
          </a:xfrm>
          <a:prstGeom prst="moon">
            <a:avLst>
              <a:gd name="adj" fmla="val 71431"/>
            </a:avLst>
          </a:prstGeom>
          <a:gradFill rotWithShape="1">
            <a:gsLst>
              <a:gs pos="0">
                <a:srgbClr val="FFEFD1"/>
              </a:gs>
              <a:gs pos="100000">
                <a:srgbClr val="AA915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33"/>
                </a:solidFill>
                <a:ea typeface="Arial" charset="0"/>
                <a:cs typeface="Arial" charset="0"/>
              </a:rPr>
              <a:t>CaM   </a:t>
            </a:r>
          </a:p>
        </p:txBody>
      </p:sp>
      <p:sp>
        <p:nvSpPr>
          <p:cNvPr id="10941" name="Oval 8893"/>
          <p:cNvSpPr>
            <a:spLocks noChangeAspect="1" noChangeArrowheads="1"/>
          </p:cNvSpPr>
          <p:nvPr/>
        </p:nvSpPr>
        <p:spPr bwMode="auto">
          <a:xfrm>
            <a:off x="1060450" y="2147888"/>
            <a:ext cx="252413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289</a:t>
            </a:r>
          </a:p>
        </p:txBody>
      </p:sp>
      <p:sp>
        <p:nvSpPr>
          <p:cNvPr id="10942" name="Line 8894"/>
          <p:cNvSpPr>
            <a:spLocks noChangeShapeType="1"/>
          </p:cNvSpPr>
          <p:nvPr/>
        </p:nvSpPr>
        <p:spPr bwMode="auto">
          <a:xfrm flipH="1" flipV="1">
            <a:off x="1144588" y="2830513"/>
            <a:ext cx="376237" cy="501650"/>
          </a:xfrm>
          <a:prstGeom prst="line">
            <a:avLst/>
          </a:prstGeom>
          <a:noFill/>
          <a:ln w="76200">
            <a:pattFill prst="narVert">
              <a:fgClr>
                <a:srgbClr val="777777"/>
              </a:fgClr>
              <a:bgClr>
                <a:srgbClr val="F3FFD1"/>
              </a:bgClr>
            </a:patt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43" name="Oval 8895"/>
          <p:cNvSpPr>
            <a:spLocks noChangeAspect="1" noChangeArrowheads="1"/>
          </p:cNvSpPr>
          <p:nvPr/>
        </p:nvSpPr>
        <p:spPr bwMode="auto">
          <a:xfrm flipH="1">
            <a:off x="3101975" y="5707063"/>
            <a:ext cx="222250" cy="287337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F9933"/>
              </a:gs>
              <a:gs pos="100000">
                <a:srgbClr val="4D0808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FFFF66"/>
                </a:solidFill>
                <a:ea typeface="Arial" charset="0"/>
                <a:cs typeface="Arial" charset="0"/>
                <a:sym typeface="Symbol" charset="2"/>
              </a:rPr>
              <a:t>Elk</a:t>
            </a:r>
          </a:p>
        </p:txBody>
      </p:sp>
      <p:sp>
        <p:nvSpPr>
          <p:cNvPr id="10944" name="Oval 8896"/>
          <p:cNvSpPr>
            <a:spLocks noChangeAspect="1" noChangeArrowheads="1"/>
          </p:cNvSpPr>
          <p:nvPr/>
        </p:nvSpPr>
        <p:spPr bwMode="auto">
          <a:xfrm>
            <a:off x="2695575" y="5692775"/>
            <a:ext cx="192088" cy="290513"/>
          </a:xfrm>
          <a:prstGeom prst="ellipse">
            <a:avLst/>
          </a:prstGeom>
          <a:gradFill rotWithShape="1">
            <a:gsLst>
              <a:gs pos="0">
                <a:srgbClr val="D0D8C0">
                  <a:gamma/>
                  <a:shade val="46275"/>
                  <a:invGamma/>
                </a:srgbClr>
              </a:gs>
              <a:gs pos="50000">
                <a:srgbClr val="D0D8C0"/>
              </a:gs>
              <a:gs pos="100000">
                <a:srgbClr val="D0D8C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00"/>
                </a:solidFill>
                <a:ea typeface="Arial" charset="0"/>
                <a:cs typeface="Arial" charset="0"/>
              </a:rPr>
              <a:t>CREB</a:t>
            </a:r>
          </a:p>
        </p:txBody>
      </p:sp>
      <p:sp>
        <p:nvSpPr>
          <p:cNvPr id="10945" name="Oval 8897"/>
          <p:cNvSpPr>
            <a:spLocks noChangeAspect="1" noChangeArrowheads="1"/>
          </p:cNvSpPr>
          <p:nvPr/>
        </p:nvSpPr>
        <p:spPr bwMode="auto">
          <a:xfrm>
            <a:off x="2851150" y="5688013"/>
            <a:ext cx="201613" cy="300037"/>
          </a:xfrm>
          <a:prstGeom prst="ellipse">
            <a:avLst/>
          </a:prstGeom>
          <a:gradFill rotWithShape="1">
            <a:gsLst>
              <a:gs pos="0">
                <a:srgbClr val="D0D8C0">
                  <a:gamma/>
                  <a:shade val="46275"/>
                  <a:invGamma/>
                </a:srgbClr>
              </a:gs>
              <a:gs pos="50000">
                <a:srgbClr val="D0D8C0"/>
              </a:gs>
              <a:gs pos="100000">
                <a:srgbClr val="D0D8C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500" b="1">
                <a:solidFill>
                  <a:srgbClr val="990000"/>
                </a:solidFill>
                <a:ea typeface="Arial" charset="0"/>
                <a:cs typeface="Arial" charset="0"/>
              </a:rPr>
              <a:t>CRE</a:t>
            </a:r>
            <a:r>
              <a:rPr lang="en-US" sz="500">
                <a:solidFill>
                  <a:srgbClr val="990000"/>
                </a:solidFill>
                <a:ea typeface="Arial" charset="0"/>
                <a:cs typeface="Arial" charset="0"/>
              </a:rPr>
              <a:t>B</a:t>
            </a:r>
            <a:endParaRPr lang="en-US" sz="500" b="1">
              <a:solidFill>
                <a:srgbClr val="990000"/>
              </a:solidFill>
              <a:ea typeface="Arial" charset="0"/>
              <a:cs typeface="Arial" charset="0"/>
            </a:endParaRPr>
          </a:p>
        </p:txBody>
      </p:sp>
      <p:sp>
        <p:nvSpPr>
          <p:cNvPr id="10946" name="Oval 8898"/>
          <p:cNvSpPr>
            <a:spLocks noChangeAspect="1" noChangeArrowheads="1"/>
          </p:cNvSpPr>
          <p:nvPr/>
        </p:nvSpPr>
        <p:spPr bwMode="auto">
          <a:xfrm>
            <a:off x="2673350" y="5614988"/>
            <a:ext cx="271463" cy="1365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133</a:t>
            </a:r>
          </a:p>
        </p:txBody>
      </p:sp>
      <p:sp>
        <p:nvSpPr>
          <p:cNvPr id="10947" name="Oval 8899"/>
          <p:cNvSpPr>
            <a:spLocks noChangeAspect="1" noChangeArrowheads="1"/>
          </p:cNvSpPr>
          <p:nvPr/>
        </p:nvSpPr>
        <p:spPr bwMode="auto">
          <a:xfrm>
            <a:off x="2825750" y="5614988"/>
            <a:ext cx="271463" cy="1365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133</a:t>
            </a:r>
          </a:p>
        </p:txBody>
      </p:sp>
      <p:sp>
        <p:nvSpPr>
          <p:cNvPr id="10948" name="Freeform 8900"/>
          <p:cNvSpPr>
            <a:spLocks/>
          </p:cNvSpPr>
          <p:nvPr/>
        </p:nvSpPr>
        <p:spPr bwMode="auto">
          <a:xfrm flipH="1">
            <a:off x="2311400" y="5724525"/>
            <a:ext cx="323850" cy="171450"/>
          </a:xfrm>
          <a:custGeom>
            <a:avLst/>
            <a:gdLst/>
            <a:ahLst/>
            <a:cxnLst>
              <a:cxn ang="0">
                <a:pos x="0" y="108"/>
              </a:cxn>
              <a:cxn ang="0">
                <a:pos x="0" y="0"/>
              </a:cxn>
              <a:cxn ang="0">
                <a:pos x="204" y="0"/>
              </a:cxn>
            </a:cxnLst>
            <a:rect l="0" t="0" r="r" b="b"/>
            <a:pathLst>
              <a:path w="204" h="108">
                <a:moveTo>
                  <a:pt x="0" y="108"/>
                </a:moveTo>
                <a:lnTo>
                  <a:pt x="0" y="0"/>
                </a:lnTo>
                <a:lnTo>
                  <a:pt x="204" y="0"/>
                </a:lnTo>
              </a:path>
            </a:pathLst>
          </a:custGeom>
          <a:noFill/>
          <a:ln w="28575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58" name="Group 8901"/>
          <p:cNvGrpSpPr>
            <a:grpSpLocks/>
          </p:cNvGrpSpPr>
          <p:nvPr/>
        </p:nvGrpSpPr>
        <p:grpSpPr bwMode="auto">
          <a:xfrm flipH="1">
            <a:off x="1414463" y="5730875"/>
            <a:ext cx="1100137" cy="212725"/>
            <a:chOff x="2286" y="113"/>
            <a:chExt cx="693" cy="134"/>
          </a:xfrm>
        </p:grpSpPr>
        <p:sp>
          <p:nvSpPr>
            <p:cNvPr id="10950" name="Freeform 8902"/>
            <p:cNvSpPr>
              <a:spLocks noChangeAspect="1"/>
            </p:cNvSpPr>
            <p:nvPr/>
          </p:nvSpPr>
          <p:spPr bwMode="auto">
            <a:xfrm flipV="1">
              <a:off x="2286" y="175"/>
              <a:ext cx="396" cy="24"/>
            </a:xfrm>
            <a:custGeom>
              <a:avLst/>
              <a:gdLst/>
              <a:ahLst/>
              <a:cxnLst>
                <a:cxn ang="0">
                  <a:pos x="0" y="590"/>
                </a:cxn>
                <a:cxn ang="0">
                  <a:pos x="349" y="0"/>
                </a:cxn>
                <a:cxn ang="0">
                  <a:pos x="728" y="590"/>
                </a:cxn>
                <a:cxn ang="0">
                  <a:pos x="1077" y="23"/>
                </a:cxn>
                <a:cxn ang="0">
                  <a:pos x="1456" y="590"/>
                </a:cxn>
                <a:cxn ang="0">
                  <a:pos x="1805" y="23"/>
                </a:cxn>
                <a:cxn ang="0">
                  <a:pos x="2176" y="585"/>
                </a:cxn>
                <a:cxn ang="0">
                  <a:pos x="2539" y="15"/>
                </a:cxn>
                <a:cxn ang="0">
                  <a:pos x="2915" y="579"/>
                </a:cxn>
                <a:cxn ang="0">
                  <a:pos x="3272" y="15"/>
                </a:cxn>
                <a:cxn ang="0">
                  <a:pos x="3635" y="572"/>
                </a:cxn>
                <a:cxn ang="0">
                  <a:pos x="3989" y="23"/>
                </a:cxn>
                <a:cxn ang="0">
                  <a:pos x="4368" y="590"/>
                </a:cxn>
                <a:cxn ang="0">
                  <a:pos x="4717" y="23"/>
                </a:cxn>
                <a:cxn ang="0">
                  <a:pos x="5096" y="590"/>
                </a:cxn>
                <a:cxn ang="0">
                  <a:pos x="5445" y="23"/>
                </a:cxn>
                <a:cxn ang="0">
                  <a:pos x="5824" y="590"/>
                </a:cxn>
                <a:cxn ang="0">
                  <a:pos x="6174" y="23"/>
                </a:cxn>
                <a:cxn ang="0">
                  <a:pos x="6552" y="590"/>
                </a:cxn>
                <a:cxn ang="0">
                  <a:pos x="6872" y="23"/>
                </a:cxn>
              </a:cxnLst>
              <a:rect l="0" t="0" r="r" b="b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1" name="Text Box 8903"/>
            <p:cNvSpPr txBox="1">
              <a:spLocks noChangeAspect="1" noChangeArrowheads="1"/>
            </p:cNvSpPr>
            <p:nvPr/>
          </p:nvSpPr>
          <p:spPr bwMode="auto">
            <a:xfrm>
              <a:off x="2635" y="113"/>
              <a:ext cx="344" cy="134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 wrap="none" lIns="91425" tIns="45713" rIns="91425" bIns="45713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800" b="1">
                  <a:ea typeface="Arial" charset="0"/>
                  <a:cs typeface="Arial" charset="0"/>
                </a:rPr>
                <a:t>AAAAA</a:t>
              </a:r>
            </a:p>
          </p:txBody>
        </p:sp>
      </p:grpSp>
      <p:sp>
        <p:nvSpPr>
          <p:cNvPr id="10952" name="Text Box 8904"/>
          <p:cNvSpPr txBox="1">
            <a:spLocks noChangeArrowheads="1"/>
          </p:cNvSpPr>
          <p:nvPr/>
        </p:nvSpPr>
        <p:spPr bwMode="auto">
          <a:xfrm flipH="1">
            <a:off x="1787525" y="5481638"/>
            <a:ext cx="523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>
            <a:prstTxWarp prst="textNoShape">
              <a:avLst/>
            </a:prstTxWarp>
            <a:spAutoFit/>
          </a:bodyPr>
          <a:lstStyle/>
          <a:p>
            <a:r>
              <a:rPr lang="en-US" sz="800" b="1">
                <a:ea typeface="Arial" charset="0"/>
                <a:cs typeface="Arial" charset="0"/>
              </a:rPr>
              <a:t>Fos-1</a:t>
            </a:r>
          </a:p>
          <a:p>
            <a:r>
              <a:rPr lang="en-US" sz="800" b="1">
                <a:ea typeface="Arial" charset="0"/>
                <a:cs typeface="Arial" charset="0"/>
              </a:rPr>
              <a:t>EGR-1 </a:t>
            </a:r>
          </a:p>
        </p:txBody>
      </p:sp>
      <p:sp>
        <p:nvSpPr>
          <p:cNvPr id="10953" name="Oval 8905"/>
          <p:cNvSpPr>
            <a:spLocks noChangeAspect="1" noChangeArrowheads="1"/>
          </p:cNvSpPr>
          <p:nvPr/>
        </p:nvSpPr>
        <p:spPr bwMode="auto">
          <a:xfrm flipH="1">
            <a:off x="3173413" y="5638800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383</a:t>
            </a:r>
          </a:p>
        </p:txBody>
      </p:sp>
      <p:sp>
        <p:nvSpPr>
          <p:cNvPr id="10954" name="Oval 8906"/>
          <p:cNvSpPr>
            <a:spLocks noChangeArrowheads="1"/>
          </p:cNvSpPr>
          <p:nvPr/>
        </p:nvSpPr>
        <p:spPr bwMode="auto">
          <a:xfrm flipH="1">
            <a:off x="3282950" y="5776913"/>
            <a:ext cx="422275" cy="249237"/>
          </a:xfrm>
          <a:prstGeom prst="ellipse">
            <a:avLst/>
          </a:prstGeom>
          <a:solidFill>
            <a:srgbClr val="FEE1CE"/>
          </a:solidFill>
          <a:ln w="9525">
            <a:solidFill>
              <a:srgbClr val="C6A884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987346"/>
                </a:solidFill>
                <a:ea typeface="Arial" charset="0"/>
                <a:cs typeface="Arial" charset="0"/>
              </a:rPr>
              <a:t>Sap-1a</a:t>
            </a:r>
          </a:p>
        </p:txBody>
      </p:sp>
      <p:sp>
        <p:nvSpPr>
          <p:cNvPr id="10955" name="Oval 8907"/>
          <p:cNvSpPr>
            <a:spLocks noChangeArrowheads="1"/>
          </p:cNvSpPr>
          <p:nvPr/>
        </p:nvSpPr>
        <p:spPr bwMode="auto">
          <a:xfrm flipH="1">
            <a:off x="3054350" y="5932488"/>
            <a:ext cx="422275" cy="249237"/>
          </a:xfrm>
          <a:prstGeom prst="ellipse">
            <a:avLst/>
          </a:prstGeom>
          <a:solidFill>
            <a:srgbClr val="FEE1CE"/>
          </a:solidFill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987346"/>
                </a:solidFill>
                <a:ea typeface="Arial" charset="0"/>
                <a:cs typeface="Arial" charset="0"/>
              </a:rPr>
              <a:t>TIF-IA</a:t>
            </a:r>
          </a:p>
        </p:txBody>
      </p:sp>
      <p:grpSp>
        <p:nvGrpSpPr>
          <p:cNvPr id="7666" name="Group 8908"/>
          <p:cNvGrpSpPr>
            <a:grpSpLocks/>
          </p:cNvGrpSpPr>
          <p:nvPr/>
        </p:nvGrpSpPr>
        <p:grpSpPr bwMode="auto">
          <a:xfrm>
            <a:off x="4681538" y="5500688"/>
            <a:ext cx="357187" cy="547687"/>
            <a:chOff x="4949" y="867"/>
            <a:chExt cx="225" cy="345"/>
          </a:xfrm>
        </p:grpSpPr>
        <p:sp>
          <p:nvSpPr>
            <p:cNvPr id="10957" name="Freeform 8909"/>
            <p:cNvSpPr>
              <a:spLocks noChangeAspect="1"/>
            </p:cNvSpPr>
            <p:nvPr/>
          </p:nvSpPr>
          <p:spPr bwMode="auto">
            <a:xfrm>
              <a:off x="4949" y="867"/>
              <a:ext cx="225" cy="345"/>
            </a:xfrm>
            <a:custGeom>
              <a:avLst/>
              <a:gdLst/>
              <a:ahLst/>
              <a:cxnLst>
                <a:cxn ang="0">
                  <a:pos x="192" y="2316"/>
                </a:cxn>
                <a:cxn ang="0">
                  <a:pos x="1331" y="2329"/>
                </a:cxn>
                <a:cxn ang="0">
                  <a:pos x="1318" y="1756"/>
                </a:cxn>
                <a:cxn ang="0">
                  <a:pos x="854" y="1558"/>
                </a:cxn>
                <a:cxn ang="0">
                  <a:pos x="1325" y="892"/>
                </a:cxn>
                <a:cxn ang="0">
                  <a:pos x="1197" y="342"/>
                </a:cxn>
                <a:cxn ang="0">
                  <a:pos x="886" y="358"/>
                </a:cxn>
                <a:cxn ang="0">
                  <a:pos x="720" y="54"/>
                </a:cxn>
                <a:cxn ang="0">
                  <a:pos x="173" y="908"/>
                </a:cxn>
                <a:cxn ang="0">
                  <a:pos x="672" y="1564"/>
                </a:cxn>
                <a:cxn ang="0">
                  <a:pos x="182" y="1753"/>
                </a:cxn>
                <a:cxn ang="0">
                  <a:pos x="192" y="2316"/>
                </a:cxn>
              </a:cxnLst>
              <a:rect l="0" t="0" r="r" b="b"/>
              <a:pathLst>
                <a:path w="1519" h="2329">
                  <a:moveTo>
                    <a:pt x="192" y="2316"/>
                  </a:moveTo>
                  <a:lnTo>
                    <a:pt x="1331" y="2329"/>
                  </a:lnTo>
                  <a:cubicBezTo>
                    <a:pt x="1519" y="2236"/>
                    <a:pt x="1398" y="1885"/>
                    <a:pt x="1318" y="1756"/>
                  </a:cubicBezTo>
                  <a:cubicBezTo>
                    <a:pt x="1238" y="1627"/>
                    <a:pt x="853" y="1702"/>
                    <a:pt x="854" y="1558"/>
                  </a:cubicBezTo>
                  <a:cubicBezTo>
                    <a:pt x="855" y="1414"/>
                    <a:pt x="1344" y="1567"/>
                    <a:pt x="1325" y="892"/>
                  </a:cubicBezTo>
                  <a:cubicBezTo>
                    <a:pt x="1306" y="217"/>
                    <a:pt x="1245" y="320"/>
                    <a:pt x="1197" y="342"/>
                  </a:cubicBezTo>
                  <a:cubicBezTo>
                    <a:pt x="1149" y="364"/>
                    <a:pt x="1072" y="435"/>
                    <a:pt x="886" y="358"/>
                  </a:cubicBezTo>
                  <a:cubicBezTo>
                    <a:pt x="700" y="281"/>
                    <a:pt x="790" y="108"/>
                    <a:pt x="720" y="54"/>
                  </a:cubicBezTo>
                  <a:cubicBezTo>
                    <a:pt x="650" y="0"/>
                    <a:pt x="151" y="204"/>
                    <a:pt x="173" y="908"/>
                  </a:cubicBezTo>
                  <a:cubicBezTo>
                    <a:pt x="195" y="1612"/>
                    <a:pt x="671" y="1423"/>
                    <a:pt x="672" y="1564"/>
                  </a:cubicBezTo>
                  <a:cubicBezTo>
                    <a:pt x="673" y="1705"/>
                    <a:pt x="262" y="1628"/>
                    <a:pt x="182" y="1753"/>
                  </a:cubicBezTo>
                  <a:cubicBezTo>
                    <a:pt x="102" y="1878"/>
                    <a:pt x="0" y="2220"/>
                    <a:pt x="192" y="2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D1C39F"/>
                </a:gs>
                <a:gs pos="100000">
                  <a:srgbClr val="D1C39F"/>
                </a:gs>
              </a:gsLst>
              <a:path path="rect">
                <a:fillToRect l="50000" t="50000" r="50000" b="50000"/>
              </a:path>
            </a:gradFill>
            <a:ln w="3175" cap="flat" cmpd="sng">
              <a:solidFill>
                <a:srgbClr val="959977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8" name="Oval 8910"/>
            <p:cNvSpPr>
              <a:spLocks noChangeArrowheads="1"/>
            </p:cNvSpPr>
            <p:nvPr/>
          </p:nvSpPr>
          <p:spPr bwMode="auto">
            <a:xfrm>
              <a:off x="4974" y="918"/>
              <a:ext cx="170" cy="170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9" name="Oval 8911"/>
            <p:cNvSpPr>
              <a:spLocks noChangeArrowheads="1"/>
            </p:cNvSpPr>
            <p:nvPr/>
          </p:nvSpPr>
          <p:spPr bwMode="auto">
            <a:xfrm>
              <a:off x="4967" y="1110"/>
              <a:ext cx="189" cy="100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>
                    <a:alpha val="46700"/>
                  </a:srgbClr>
                </a:gs>
                <a:gs pos="100000">
                  <a:srgbClr val="D1C39F">
                    <a:alpha val="17999"/>
                  </a:srgb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800" b="1">
                  <a:solidFill>
                    <a:srgbClr val="777777"/>
                  </a:solidFill>
                  <a:ea typeface="Arial" charset="0"/>
                  <a:cs typeface="Arial" charset="0"/>
                  <a:sym typeface="Symbol" charset="2"/>
                </a:rPr>
                <a:t>ER</a:t>
              </a:r>
            </a:p>
          </p:txBody>
        </p:sp>
      </p:grpSp>
      <p:grpSp>
        <p:nvGrpSpPr>
          <p:cNvPr id="7667" name="Group 8912"/>
          <p:cNvGrpSpPr>
            <a:grpSpLocks/>
          </p:cNvGrpSpPr>
          <p:nvPr/>
        </p:nvGrpSpPr>
        <p:grpSpPr bwMode="auto">
          <a:xfrm>
            <a:off x="4976813" y="5489575"/>
            <a:ext cx="357187" cy="547688"/>
            <a:chOff x="4949" y="867"/>
            <a:chExt cx="225" cy="345"/>
          </a:xfrm>
        </p:grpSpPr>
        <p:sp>
          <p:nvSpPr>
            <p:cNvPr id="10961" name="Freeform 8913"/>
            <p:cNvSpPr>
              <a:spLocks noChangeAspect="1"/>
            </p:cNvSpPr>
            <p:nvPr/>
          </p:nvSpPr>
          <p:spPr bwMode="auto">
            <a:xfrm>
              <a:off x="4949" y="867"/>
              <a:ext cx="225" cy="345"/>
            </a:xfrm>
            <a:custGeom>
              <a:avLst/>
              <a:gdLst/>
              <a:ahLst/>
              <a:cxnLst>
                <a:cxn ang="0">
                  <a:pos x="192" y="2316"/>
                </a:cxn>
                <a:cxn ang="0">
                  <a:pos x="1331" y="2329"/>
                </a:cxn>
                <a:cxn ang="0">
                  <a:pos x="1318" y="1756"/>
                </a:cxn>
                <a:cxn ang="0">
                  <a:pos x="854" y="1558"/>
                </a:cxn>
                <a:cxn ang="0">
                  <a:pos x="1325" y="892"/>
                </a:cxn>
                <a:cxn ang="0">
                  <a:pos x="1197" y="342"/>
                </a:cxn>
                <a:cxn ang="0">
                  <a:pos x="886" y="358"/>
                </a:cxn>
                <a:cxn ang="0">
                  <a:pos x="720" y="54"/>
                </a:cxn>
                <a:cxn ang="0">
                  <a:pos x="173" y="908"/>
                </a:cxn>
                <a:cxn ang="0">
                  <a:pos x="672" y="1564"/>
                </a:cxn>
                <a:cxn ang="0">
                  <a:pos x="182" y="1753"/>
                </a:cxn>
                <a:cxn ang="0">
                  <a:pos x="192" y="2316"/>
                </a:cxn>
              </a:cxnLst>
              <a:rect l="0" t="0" r="r" b="b"/>
              <a:pathLst>
                <a:path w="1519" h="2329">
                  <a:moveTo>
                    <a:pt x="192" y="2316"/>
                  </a:moveTo>
                  <a:lnTo>
                    <a:pt x="1331" y="2329"/>
                  </a:lnTo>
                  <a:cubicBezTo>
                    <a:pt x="1519" y="2236"/>
                    <a:pt x="1398" y="1885"/>
                    <a:pt x="1318" y="1756"/>
                  </a:cubicBezTo>
                  <a:cubicBezTo>
                    <a:pt x="1238" y="1627"/>
                    <a:pt x="853" y="1702"/>
                    <a:pt x="854" y="1558"/>
                  </a:cubicBezTo>
                  <a:cubicBezTo>
                    <a:pt x="855" y="1414"/>
                    <a:pt x="1344" y="1567"/>
                    <a:pt x="1325" y="892"/>
                  </a:cubicBezTo>
                  <a:cubicBezTo>
                    <a:pt x="1306" y="217"/>
                    <a:pt x="1245" y="320"/>
                    <a:pt x="1197" y="342"/>
                  </a:cubicBezTo>
                  <a:cubicBezTo>
                    <a:pt x="1149" y="364"/>
                    <a:pt x="1072" y="435"/>
                    <a:pt x="886" y="358"/>
                  </a:cubicBezTo>
                  <a:cubicBezTo>
                    <a:pt x="700" y="281"/>
                    <a:pt x="790" y="108"/>
                    <a:pt x="720" y="54"/>
                  </a:cubicBezTo>
                  <a:cubicBezTo>
                    <a:pt x="650" y="0"/>
                    <a:pt x="151" y="204"/>
                    <a:pt x="173" y="908"/>
                  </a:cubicBezTo>
                  <a:cubicBezTo>
                    <a:pt x="195" y="1612"/>
                    <a:pt x="671" y="1423"/>
                    <a:pt x="672" y="1564"/>
                  </a:cubicBezTo>
                  <a:cubicBezTo>
                    <a:pt x="673" y="1705"/>
                    <a:pt x="262" y="1628"/>
                    <a:pt x="182" y="1753"/>
                  </a:cubicBezTo>
                  <a:cubicBezTo>
                    <a:pt x="102" y="1878"/>
                    <a:pt x="0" y="2220"/>
                    <a:pt x="192" y="2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D1C39F"/>
                </a:gs>
                <a:gs pos="100000">
                  <a:srgbClr val="D1C39F"/>
                </a:gs>
              </a:gsLst>
              <a:path path="rect">
                <a:fillToRect l="50000" t="50000" r="50000" b="50000"/>
              </a:path>
            </a:gradFill>
            <a:ln w="3175" cap="flat" cmpd="sng">
              <a:solidFill>
                <a:srgbClr val="959977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2" name="Oval 8914"/>
            <p:cNvSpPr>
              <a:spLocks noChangeArrowheads="1"/>
            </p:cNvSpPr>
            <p:nvPr/>
          </p:nvSpPr>
          <p:spPr bwMode="auto">
            <a:xfrm>
              <a:off x="4974" y="918"/>
              <a:ext cx="170" cy="170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3" name="Oval 8915"/>
            <p:cNvSpPr>
              <a:spLocks noChangeArrowheads="1"/>
            </p:cNvSpPr>
            <p:nvPr/>
          </p:nvSpPr>
          <p:spPr bwMode="auto">
            <a:xfrm>
              <a:off x="4967" y="1110"/>
              <a:ext cx="189" cy="100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>
                    <a:alpha val="46700"/>
                  </a:srgbClr>
                </a:gs>
                <a:gs pos="100000">
                  <a:srgbClr val="D1C39F">
                    <a:alpha val="17999"/>
                  </a:srgb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lIns="91425" tIns="45713" rIns="91425" bIns="45713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800" b="1">
                  <a:solidFill>
                    <a:srgbClr val="777777"/>
                  </a:solidFill>
                  <a:ea typeface="Arial" charset="0"/>
                  <a:cs typeface="Arial" charset="0"/>
                  <a:sym typeface="Symbol" charset="2"/>
                </a:rPr>
                <a:t>ER</a:t>
              </a:r>
            </a:p>
          </p:txBody>
        </p:sp>
      </p:grpSp>
      <p:sp>
        <p:nvSpPr>
          <p:cNvPr id="10964" name="Freeform 8916"/>
          <p:cNvSpPr>
            <a:spLocks/>
          </p:cNvSpPr>
          <p:nvPr/>
        </p:nvSpPr>
        <p:spPr bwMode="auto">
          <a:xfrm>
            <a:off x="5040313" y="5149850"/>
            <a:ext cx="304800" cy="320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3" y="71"/>
              </a:cxn>
              <a:cxn ang="0">
                <a:pos x="112" y="202"/>
              </a:cxn>
            </a:cxnLst>
            <a:rect l="0" t="0" r="r" b="b"/>
            <a:pathLst>
              <a:path w="192" h="202">
                <a:moveTo>
                  <a:pt x="0" y="0"/>
                </a:moveTo>
                <a:cubicBezTo>
                  <a:pt x="77" y="18"/>
                  <a:pt x="154" y="37"/>
                  <a:pt x="173" y="71"/>
                </a:cubicBezTo>
                <a:cubicBezTo>
                  <a:pt x="192" y="105"/>
                  <a:pt x="152" y="153"/>
                  <a:pt x="112" y="202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65" name="Freeform 8917"/>
          <p:cNvSpPr>
            <a:spLocks/>
          </p:cNvSpPr>
          <p:nvPr/>
        </p:nvSpPr>
        <p:spPr bwMode="auto">
          <a:xfrm>
            <a:off x="3389313" y="5202238"/>
            <a:ext cx="919162" cy="415925"/>
          </a:xfrm>
          <a:custGeom>
            <a:avLst/>
            <a:gdLst/>
            <a:ahLst/>
            <a:cxnLst>
              <a:cxn ang="0">
                <a:pos x="579" y="0"/>
              </a:cxn>
              <a:cxn ang="0">
                <a:pos x="151" y="118"/>
              </a:cxn>
              <a:cxn ang="0">
                <a:pos x="0" y="262"/>
              </a:cxn>
            </a:cxnLst>
            <a:rect l="0" t="0" r="r" b="b"/>
            <a:pathLst>
              <a:path w="579" h="262">
                <a:moveTo>
                  <a:pt x="579" y="0"/>
                </a:moveTo>
                <a:cubicBezTo>
                  <a:pt x="508" y="20"/>
                  <a:pt x="247" y="74"/>
                  <a:pt x="151" y="118"/>
                </a:cubicBezTo>
                <a:cubicBezTo>
                  <a:pt x="55" y="162"/>
                  <a:pt x="31" y="232"/>
                  <a:pt x="0" y="262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66" name="Freeform 8918"/>
          <p:cNvSpPr>
            <a:spLocks/>
          </p:cNvSpPr>
          <p:nvPr/>
        </p:nvSpPr>
        <p:spPr bwMode="auto">
          <a:xfrm>
            <a:off x="3008313" y="5151438"/>
            <a:ext cx="1285875" cy="422275"/>
          </a:xfrm>
          <a:custGeom>
            <a:avLst/>
            <a:gdLst/>
            <a:ahLst/>
            <a:cxnLst>
              <a:cxn ang="0">
                <a:pos x="810" y="0"/>
              </a:cxn>
              <a:cxn ang="0">
                <a:pos x="186" y="109"/>
              </a:cxn>
              <a:cxn ang="0">
                <a:pos x="0" y="266"/>
              </a:cxn>
            </a:cxnLst>
            <a:rect l="0" t="0" r="r" b="b"/>
            <a:pathLst>
              <a:path w="810" h="266">
                <a:moveTo>
                  <a:pt x="810" y="0"/>
                </a:moveTo>
                <a:cubicBezTo>
                  <a:pt x="706" y="18"/>
                  <a:pt x="321" y="65"/>
                  <a:pt x="186" y="109"/>
                </a:cubicBezTo>
                <a:cubicBezTo>
                  <a:pt x="51" y="153"/>
                  <a:pt x="39" y="233"/>
                  <a:pt x="0" y="266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67" name="Oval 8919"/>
          <p:cNvSpPr>
            <a:spLocks noChangeAspect="1" noChangeArrowheads="1"/>
          </p:cNvSpPr>
          <p:nvPr/>
        </p:nvSpPr>
        <p:spPr bwMode="auto">
          <a:xfrm flipH="1">
            <a:off x="4654550" y="552291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118</a:t>
            </a:r>
          </a:p>
        </p:txBody>
      </p:sp>
      <p:sp>
        <p:nvSpPr>
          <p:cNvPr id="10968" name="Oval 8920"/>
          <p:cNvSpPr>
            <a:spLocks noChangeAspect="1" noChangeArrowheads="1"/>
          </p:cNvSpPr>
          <p:nvPr/>
        </p:nvSpPr>
        <p:spPr bwMode="auto">
          <a:xfrm flipH="1">
            <a:off x="5038725" y="5518150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118</a:t>
            </a:r>
          </a:p>
        </p:txBody>
      </p:sp>
      <p:sp>
        <p:nvSpPr>
          <p:cNvPr id="10969" name="Freeform 8921"/>
          <p:cNvSpPr>
            <a:spLocks/>
          </p:cNvSpPr>
          <p:nvPr/>
        </p:nvSpPr>
        <p:spPr bwMode="auto">
          <a:xfrm>
            <a:off x="3740150" y="4800600"/>
            <a:ext cx="588963" cy="122238"/>
          </a:xfrm>
          <a:custGeom>
            <a:avLst/>
            <a:gdLst/>
            <a:ahLst/>
            <a:cxnLst>
              <a:cxn ang="0">
                <a:pos x="0" y="77"/>
              </a:cxn>
              <a:cxn ang="0">
                <a:pos x="230" y="3"/>
              </a:cxn>
              <a:cxn ang="0">
                <a:pos x="371" y="58"/>
              </a:cxn>
            </a:cxnLst>
            <a:rect l="0" t="0" r="r" b="b"/>
            <a:pathLst>
              <a:path w="371" h="77">
                <a:moveTo>
                  <a:pt x="0" y="77"/>
                </a:moveTo>
                <a:cubicBezTo>
                  <a:pt x="84" y="41"/>
                  <a:pt x="168" y="6"/>
                  <a:pt x="230" y="3"/>
                </a:cubicBezTo>
                <a:cubicBezTo>
                  <a:pt x="292" y="0"/>
                  <a:pt x="331" y="29"/>
                  <a:pt x="371" y="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70" name="Oval 8922"/>
          <p:cNvSpPr>
            <a:spLocks noChangeAspect="1" noChangeArrowheads="1"/>
          </p:cNvSpPr>
          <p:nvPr/>
        </p:nvSpPr>
        <p:spPr bwMode="auto">
          <a:xfrm flipH="1">
            <a:off x="4999038" y="5702300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104</a:t>
            </a:r>
          </a:p>
        </p:txBody>
      </p:sp>
      <p:sp>
        <p:nvSpPr>
          <p:cNvPr id="10971" name="Oval 8923"/>
          <p:cNvSpPr>
            <a:spLocks noChangeAspect="1" noChangeArrowheads="1"/>
          </p:cNvSpPr>
          <p:nvPr/>
        </p:nvSpPr>
        <p:spPr bwMode="auto">
          <a:xfrm flipH="1">
            <a:off x="4970463" y="5607050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106</a:t>
            </a:r>
          </a:p>
        </p:txBody>
      </p:sp>
      <p:sp>
        <p:nvSpPr>
          <p:cNvPr id="10972" name="Oval 8924"/>
          <p:cNvSpPr>
            <a:spLocks noChangeAspect="1" noChangeArrowheads="1"/>
          </p:cNvSpPr>
          <p:nvPr/>
        </p:nvSpPr>
        <p:spPr bwMode="auto">
          <a:xfrm flipH="1">
            <a:off x="4564063" y="571817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104</a:t>
            </a:r>
          </a:p>
        </p:txBody>
      </p:sp>
      <p:sp>
        <p:nvSpPr>
          <p:cNvPr id="10973" name="Oval 8925"/>
          <p:cNvSpPr>
            <a:spLocks noChangeAspect="1" noChangeArrowheads="1"/>
          </p:cNvSpPr>
          <p:nvPr/>
        </p:nvSpPr>
        <p:spPr bwMode="auto">
          <a:xfrm flipH="1">
            <a:off x="4535488" y="5622925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106</a:t>
            </a:r>
          </a:p>
        </p:txBody>
      </p:sp>
      <p:sp>
        <p:nvSpPr>
          <p:cNvPr id="10974" name="Oval 8926"/>
          <p:cNvSpPr>
            <a:spLocks noChangeAspect="1" noChangeArrowheads="1"/>
          </p:cNvSpPr>
          <p:nvPr/>
        </p:nvSpPr>
        <p:spPr bwMode="auto">
          <a:xfrm>
            <a:off x="271463" y="3948113"/>
            <a:ext cx="388937" cy="203200"/>
          </a:xfrm>
          <a:prstGeom prst="ellipse">
            <a:avLst/>
          </a:prstGeom>
          <a:gradFill rotWithShape="1">
            <a:gsLst>
              <a:gs pos="0">
                <a:srgbClr val="FFFFD6">
                  <a:gamma/>
                  <a:shade val="46275"/>
                  <a:invGamma/>
                </a:srgbClr>
              </a:gs>
              <a:gs pos="50000">
                <a:srgbClr val="FFFFD6"/>
              </a:gs>
              <a:gs pos="100000">
                <a:srgbClr val="FFFFD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655555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655555"/>
                </a:solidFill>
                <a:ea typeface="Arial" charset="0"/>
                <a:cs typeface="Arial" charset="0"/>
                <a:sym typeface="Symbol" charset="2"/>
              </a:rPr>
              <a:t>GSK-3</a:t>
            </a:r>
          </a:p>
        </p:txBody>
      </p:sp>
      <p:sp>
        <p:nvSpPr>
          <p:cNvPr id="10975" name="Oval 8927"/>
          <p:cNvSpPr>
            <a:spLocks noChangeAspect="1" noChangeArrowheads="1"/>
          </p:cNvSpPr>
          <p:nvPr/>
        </p:nvSpPr>
        <p:spPr bwMode="auto">
          <a:xfrm flipH="1">
            <a:off x="514350" y="3876675"/>
            <a:ext cx="150813" cy="11271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9</a:t>
            </a:r>
          </a:p>
        </p:txBody>
      </p:sp>
      <p:sp>
        <p:nvSpPr>
          <p:cNvPr id="10976" name="Freeform 8928"/>
          <p:cNvSpPr>
            <a:spLocks/>
          </p:cNvSpPr>
          <p:nvPr/>
        </p:nvSpPr>
        <p:spPr bwMode="auto">
          <a:xfrm>
            <a:off x="650875" y="3687763"/>
            <a:ext cx="692150" cy="184150"/>
          </a:xfrm>
          <a:custGeom>
            <a:avLst/>
            <a:gdLst/>
            <a:ahLst/>
            <a:cxnLst>
              <a:cxn ang="0">
                <a:pos x="436" y="20"/>
              </a:cxn>
              <a:cxn ang="0">
                <a:pos x="138" y="16"/>
              </a:cxn>
              <a:cxn ang="0">
                <a:pos x="0" y="116"/>
              </a:cxn>
            </a:cxnLst>
            <a:rect l="0" t="0" r="r" b="b"/>
            <a:pathLst>
              <a:path w="436" h="116">
                <a:moveTo>
                  <a:pt x="436" y="20"/>
                </a:moveTo>
                <a:cubicBezTo>
                  <a:pt x="323" y="10"/>
                  <a:pt x="211" y="0"/>
                  <a:pt x="138" y="16"/>
                </a:cubicBezTo>
                <a:cubicBezTo>
                  <a:pt x="65" y="32"/>
                  <a:pt x="32" y="74"/>
                  <a:pt x="0" y="116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77" name="Oval 8929"/>
          <p:cNvSpPr>
            <a:spLocks noChangeArrowheads="1"/>
          </p:cNvSpPr>
          <p:nvPr/>
        </p:nvSpPr>
        <p:spPr bwMode="auto">
          <a:xfrm>
            <a:off x="6142038" y="4773613"/>
            <a:ext cx="401637" cy="244475"/>
          </a:xfrm>
          <a:prstGeom prst="ellipse">
            <a:avLst/>
          </a:prstGeom>
          <a:solidFill>
            <a:srgbClr val="38563E"/>
          </a:solidFill>
          <a:ln w="6350">
            <a:solidFill>
              <a:srgbClr val="FBCBC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FBCBC3"/>
                </a:solidFill>
                <a:ea typeface="Arial" charset="0"/>
                <a:cs typeface="Arial" charset="0"/>
              </a:rPr>
              <a:t>Mcl-1</a:t>
            </a:r>
            <a:endParaRPr lang="en-US" sz="1000" b="1" baseline="-25000">
              <a:solidFill>
                <a:srgbClr val="FBCBC3"/>
              </a:solidFill>
              <a:ea typeface="Arial" charset="0"/>
              <a:cs typeface="Arial" charset="0"/>
            </a:endParaRPr>
          </a:p>
        </p:txBody>
      </p:sp>
      <p:sp>
        <p:nvSpPr>
          <p:cNvPr id="10978" name="Oval 8930"/>
          <p:cNvSpPr>
            <a:spLocks noChangeAspect="1" noChangeArrowheads="1"/>
          </p:cNvSpPr>
          <p:nvPr/>
        </p:nvSpPr>
        <p:spPr bwMode="auto">
          <a:xfrm>
            <a:off x="6161088" y="4692650"/>
            <a:ext cx="223837" cy="12541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163</a:t>
            </a:r>
          </a:p>
        </p:txBody>
      </p:sp>
      <p:sp>
        <p:nvSpPr>
          <p:cNvPr id="10979" name="AutoShape 8931"/>
          <p:cNvSpPr>
            <a:spLocks noChangeAspect="1" noChangeArrowheads="1"/>
          </p:cNvSpPr>
          <p:nvPr/>
        </p:nvSpPr>
        <p:spPr bwMode="auto">
          <a:xfrm>
            <a:off x="6188075" y="5251450"/>
            <a:ext cx="401638" cy="254000"/>
          </a:xfrm>
          <a:prstGeom prst="roundRect">
            <a:avLst>
              <a:gd name="adj" fmla="val 50000"/>
            </a:avLst>
          </a:prstGeom>
          <a:solidFill>
            <a:srgbClr val="CE6B42"/>
          </a:solidFill>
          <a:ln w="9525">
            <a:solidFill>
              <a:srgbClr val="F9E4C5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F9E4C5"/>
                </a:solidFill>
                <a:ea typeface="Arial" charset="0"/>
                <a:cs typeface="Arial" charset="0"/>
              </a:rPr>
              <a:t>Bad</a:t>
            </a:r>
          </a:p>
        </p:txBody>
      </p:sp>
      <p:sp>
        <p:nvSpPr>
          <p:cNvPr id="10980" name="Oval 8932"/>
          <p:cNvSpPr>
            <a:spLocks noChangeAspect="1" noChangeArrowheads="1"/>
          </p:cNvSpPr>
          <p:nvPr/>
        </p:nvSpPr>
        <p:spPr bwMode="auto">
          <a:xfrm>
            <a:off x="6232525" y="5141913"/>
            <a:ext cx="214313" cy="12065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112</a:t>
            </a:r>
          </a:p>
        </p:txBody>
      </p:sp>
      <p:sp>
        <p:nvSpPr>
          <p:cNvPr id="10981" name="Oval 8933"/>
          <p:cNvSpPr>
            <a:spLocks noChangeAspect="1" noChangeArrowheads="1"/>
          </p:cNvSpPr>
          <p:nvPr/>
        </p:nvSpPr>
        <p:spPr bwMode="auto">
          <a:xfrm>
            <a:off x="6081713" y="5259388"/>
            <a:ext cx="214312" cy="12065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6F0B0B"/>
                </a:solidFill>
                <a:ea typeface="Arial" charset="0"/>
                <a:cs typeface="Arial" charset="0"/>
              </a:rPr>
              <a:t>S75</a:t>
            </a:r>
          </a:p>
        </p:txBody>
      </p:sp>
      <p:sp>
        <p:nvSpPr>
          <p:cNvPr id="10982" name="Oval 8934"/>
          <p:cNvSpPr>
            <a:spLocks noChangeAspect="1" noChangeArrowheads="1"/>
          </p:cNvSpPr>
          <p:nvPr/>
        </p:nvSpPr>
        <p:spPr bwMode="auto">
          <a:xfrm>
            <a:off x="6081713" y="5259388"/>
            <a:ext cx="214312" cy="12065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75</a:t>
            </a:r>
          </a:p>
        </p:txBody>
      </p:sp>
      <p:sp>
        <p:nvSpPr>
          <p:cNvPr id="10983" name="AutoShape 8935"/>
          <p:cNvSpPr>
            <a:spLocks noChangeAspect="1" noChangeArrowheads="1"/>
          </p:cNvSpPr>
          <p:nvPr/>
        </p:nvSpPr>
        <p:spPr bwMode="auto">
          <a:xfrm>
            <a:off x="6191250" y="5627688"/>
            <a:ext cx="401638" cy="254000"/>
          </a:xfrm>
          <a:prstGeom prst="roundRect">
            <a:avLst>
              <a:gd name="adj" fmla="val 50000"/>
            </a:avLst>
          </a:prstGeom>
          <a:solidFill>
            <a:srgbClr val="C05B32"/>
          </a:solidFill>
          <a:ln w="9525">
            <a:solidFill>
              <a:srgbClr val="DCFF79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DCFF79"/>
                </a:solidFill>
                <a:ea typeface="Arial" charset="0"/>
                <a:cs typeface="Arial" charset="0"/>
              </a:rPr>
              <a:t>Bim</a:t>
            </a:r>
          </a:p>
        </p:txBody>
      </p:sp>
      <p:sp>
        <p:nvSpPr>
          <p:cNvPr id="10984" name="Oval 8936"/>
          <p:cNvSpPr>
            <a:spLocks noChangeAspect="1" noChangeArrowheads="1"/>
          </p:cNvSpPr>
          <p:nvPr/>
        </p:nvSpPr>
        <p:spPr bwMode="auto">
          <a:xfrm>
            <a:off x="6092825" y="5592763"/>
            <a:ext cx="214313" cy="12065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2211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69</a:t>
            </a:r>
          </a:p>
        </p:txBody>
      </p:sp>
      <p:sp>
        <p:nvSpPr>
          <p:cNvPr id="10985" name="Freeform 8937"/>
          <p:cNvSpPr>
            <a:spLocks/>
          </p:cNvSpPr>
          <p:nvPr/>
        </p:nvSpPr>
        <p:spPr bwMode="auto">
          <a:xfrm>
            <a:off x="5051425" y="4975225"/>
            <a:ext cx="1136650" cy="22225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384" y="12"/>
              </a:cxn>
              <a:cxn ang="0">
                <a:pos x="716" y="140"/>
              </a:cxn>
            </a:cxnLst>
            <a:rect l="0" t="0" r="r" b="b"/>
            <a:pathLst>
              <a:path w="716" h="140">
                <a:moveTo>
                  <a:pt x="0" y="70"/>
                </a:moveTo>
                <a:cubicBezTo>
                  <a:pt x="132" y="35"/>
                  <a:pt x="265" y="0"/>
                  <a:pt x="384" y="12"/>
                </a:cubicBezTo>
                <a:cubicBezTo>
                  <a:pt x="503" y="24"/>
                  <a:pt x="609" y="82"/>
                  <a:pt x="716" y="14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86" name="Freeform 8938"/>
          <p:cNvSpPr>
            <a:spLocks/>
          </p:cNvSpPr>
          <p:nvPr/>
        </p:nvSpPr>
        <p:spPr bwMode="auto">
          <a:xfrm>
            <a:off x="5029200" y="4740275"/>
            <a:ext cx="1103313" cy="319088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368" y="28"/>
              </a:cxn>
              <a:cxn ang="0">
                <a:pos x="695" y="34"/>
              </a:cxn>
            </a:cxnLst>
            <a:rect l="0" t="0" r="r" b="b"/>
            <a:pathLst>
              <a:path w="695" h="201">
                <a:moveTo>
                  <a:pt x="0" y="201"/>
                </a:moveTo>
                <a:cubicBezTo>
                  <a:pt x="126" y="128"/>
                  <a:pt x="252" y="56"/>
                  <a:pt x="368" y="28"/>
                </a:cubicBezTo>
                <a:cubicBezTo>
                  <a:pt x="484" y="0"/>
                  <a:pt x="589" y="17"/>
                  <a:pt x="695" y="34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87" name="Freeform 8939"/>
          <p:cNvSpPr>
            <a:spLocks/>
          </p:cNvSpPr>
          <p:nvPr/>
        </p:nvSpPr>
        <p:spPr bwMode="auto">
          <a:xfrm>
            <a:off x="5045075" y="5102225"/>
            <a:ext cx="1117600" cy="465138"/>
          </a:xfrm>
          <a:custGeom>
            <a:avLst/>
            <a:gdLst/>
            <a:ahLst/>
            <a:cxnLst>
              <a:cxn ang="0">
                <a:pos x="0" y="9"/>
              </a:cxn>
              <a:cxn ang="0">
                <a:pos x="436" y="47"/>
              </a:cxn>
              <a:cxn ang="0">
                <a:pos x="704" y="293"/>
              </a:cxn>
            </a:cxnLst>
            <a:rect l="0" t="0" r="r" b="b"/>
            <a:pathLst>
              <a:path w="704" h="293">
                <a:moveTo>
                  <a:pt x="0" y="9"/>
                </a:moveTo>
                <a:cubicBezTo>
                  <a:pt x="73" y="16"/>
                  <a:pt x="319" y="0"/>
                  <a:pt x="436" y="47"/>
                </a:cubicBezTo>
                <a:cubicBezTo>
                  <a:pt x="553" y="94"/>
                  <a:pt x="648" y="242"/>
                  <a:pt x="704" y="293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68" name="Group 8940"/>
          <p:cNvGrpSpPr>
            <a:grpSpLocks noChangeAspect="1"/>
          </p:cNvGrpSpPr>
          <p:nvPr/>
        </p:nvGrpSpPr>
        <p:grpSpPr bwMode="auto">
          <a:xfrm flipH="1">
            <a:off x="7727950" y="5942013"/>
            <a:ext cx="511175" cy="541337"/>
            <a:chOff x="2365" y="3234"/>
            <a:chExt cx="851" cy="901"/>
          </a:xfrm>
        </p:grpSpPr>
        <p:grpSp>
          <p:nvGrpSpPr>
            <p:cNvPr id="7675" name="Group 8941"/>
            <p:cNvGrpSpPr>
              <a:grpSpLocks noChangeAspect="1"/>
            </p:cNvGrpSpPr>
            <p:nvPr/>
          </p:nvGrpSpPr>
          <p:grpSpPr bwMode="auto">
            <a:xfrm>
              <a:off x="2365" y="3814"/>
              <a:ext cx="851" cy="321"/>
              <a:chOff x="1849" y="2650"/>
              <a:chExt cx="851" cy="321"/>
            </a:xfrm>
          </p:grpSpPr>
          <p:sp>
            <p:nvSpPr>
              <p:cNvPr id="10990" name="Oval 8942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91" name="Oval 8943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92" name="Oval 8944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93" name="Oval 8945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94" name="Oval 8946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95" name="Oval 8947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96" name="Oval 8948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683" name="Group 8949"/>
            <p:cNvGrpSpPr>
              <a:grpSpLocks noChangeAspect="1"/>
            </p:cNvGrpSpPr>
            <p:nvPr/>
          </p:nvGrpSpPr>
          <p:grpSpPr bwMode="auto">
            <a:xfrm>
              <a:off x="2365" y="3706"/>
              <a:ext cx="851" cy="321"/>
              <a:chOff x="1597" y="1942"/>
              <a:chExt cx="851" cy="321"/>
            </a:xfrm>
          </p:grpSpPr>
          <p:sp>
            <p:nvSpPr>
              <p:cNvPr id="10998" name="Oval 8950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99" name="Oval 8951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0" name="Oval 8952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1" name="Oval 8953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2" name="Oval 8954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3" name="Oval 8955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4" name="Oval 8956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684" name="Group 8957"/>
            <p:cNvGrpSpPr>
              <a:grpSpLocks noChangeAspect="1"/>
            </p:cNvGrpSpPr>
            <p:nvPr/>
          </p:nvGrpSpPr>
          <p:grpSpPr bwMode="auto">
            <a:xfrm>
              <a:off x="2365" y="3592"/>
              <a:ext cx="851" cy="321"/>
              <a:chOff x="1597" y="1942"/>
              <a:chExt cx="851" cy="321"/>
            </a:xfrm>
          </p:grpSpPr>
          <p:sp>
            <p:nvSpPr>
              <p:cNvPr id="11006" name="Oval 8958"/>
              <p:cNvSpPr>
                <a:spLocks noChangeAspect="1" noChangeArrowheads="1"/>
              </p:cNvSpPr>
              <p:nvPr/>
            </p:nvSpPr>
            <p:spPr bwMode="auto">
              <a:xfrm>
                <a:off x="1843" y="194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7" name="Oval 8959"/>
              <p:cNvSpPr>
                <a:spLocks noChangeAspect="1" noChangeArrowheads="1"/>
              </p:cNvSpPr>
              <p:nvPr/>
            </p:nvSpPr>
            <p:spPr bwMode="auto">
              <a:xfrm>
                <a:off x="2041" y="198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8" name="Oval 8960"/>
              <p:cNvSpPr>
                <a:spLocks noChangeAspect="1" noChangeArrowheads="1"/>
              </p:cNvSpPr>
              <p:nvPr/>
            </p:nvSpPr>
            <p:spPr bwMode="auto">
              <a:xfrm>
                <a:off x="1645" y="197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9" name="Oval 8961"/>
              <p:cNvSpPr>
                <a:spLocks noChangeAspect="1" noChangeArrowheads="1"/>
              </p:cNvSpPr>
              <p:nvPr/>
            </p:nvSpPr>
            <p:spPr bwMode="auto">
              <a:xfrm>
                <a:off x="207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0" name="Oval 8962"/>
              <p:cNvSpPr>
                <a:spLocks noChangeAspect="1" noChangeArrowheads="1"/>
              </p:cNvSpPr>
              <p:nvPr/>
            </p:nvSpPr>
            <p:spPr bwMode="auto">
              <a:xfrm>
                <a:off x="1597" y="204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1" name="Oval 8963"/>
              <p:cNvSpPr>
                <a:spLocks noChangeAspect="1" noChangeArrowheads="1"/>
              </p:cNvSpPr>
              <p:nvPr/>
            </p:nvSpPr>
            <p:spPr bwMode="auto">
              <a:xfrm>
                <a:off x="1993" y="2104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2" name="Oval 8964"/>
              <p:cNvSpPr>
                <a:spLocks noChangeAspect="1" noChangeArrowheads="1"/>
              </p:cNvSpPr>
              <p:nvPr/>
            </p:nvSpPr>
            <p:spPr bwMode="auto">
              <a:xfrm>
                <a:off x="1723" y="211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4D0808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691" name="Group 8965"/>
            <p:cNvGrpSpPr>
              <a:grpSpLocks noChangeAspect="1"/>
            </p:cNvGrpSpPr>
            <p:nvPr/>
          </p:nvGrpSpPr>
          <p:grpSpPr bwMode="auto">
            <a:xfrm>
              <a:off x="2365" y="3460"/>
              <a:ext cx="851" cy="321"/>
              <a:chOff x="1849" y="2650"/>
              <a:chExt cx="851" cy="321"/>
            </a:xfrm>
          </p:grpSpPr>
          <p:sp>
            <p:nvSpPr>
              <p:cNvPr id="11014" name="Oval 8966"/>
              <p:cNvSpPr>
                <a:spLocks noChangeAspect="1" noChangeArrowheads="1"/>
              </p:cNvSpPr>
              <p:nvPr/>
            </p:nvSpPr>
            <p:spPr bwMode="auto">
              <a:xfrm>
                <a:off x="2095" y="2650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5" name="Oval 8967"/>
              <p:cNvSpPr>
                <a:spLocks noChangeAspect="1" noChangeArrowheads="1"/>
              </p:cNvSpPr>
              <p:nvPr/>
            </p:nvSpPr>
            <p:spPr bwMode="auto">
              <a:xfrm>
                <a:off x="2293" y="269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6" name="Oval 8968"/>
              <p:cNvSpPr>
                <a:spLocks noChangeAspect="1" noChangeArrowheads="1"/>
              </p:cNvSpPr>
              <p:nvPr/>
            </p:nvSpPr>
            <p:spPr bwMode="auto">
              <a:xfrm>
                <a:off x="1897" y="2686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7" name="Oval 8969"/>
              <p:cNvSpPr>
                <a:spLocks noChangeAspect="1" noChangeArrowheads="1"/>
              </p:cNvSpPr>
              <p:nvPr/>
            </p:nvSpPr>
            <p:spPr bwMode="auto">
              <a:xfrm>
                <a:off x="232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8" name="Oval 8970"/>
              <p:cNvSpPr>
                <a:spLocks noChangeAspect="1" noChangeArrowheads="1"/>
              </p:cNvSpPr>
              <p:nvPr/>
            </p:nvSpPr>
            <p:spPr bwMode="auto">
              <a:xfrm>
                <a:off x="1849" y="275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9" name="Oval 8971"/>
              <p:cNvSpPr>
                <a:spLocks noChangeAspect="1" noChangeArrowheads="1"/>
              </p:cNvSpPr>
              <p:nvPr/>
            </p:nvSpPr>
            <p:spPr bwMode="auto">
              <a:xfrm>
                <a:off x="2245" y="2812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20" name="Oval 8972"/>
              <p:cNvSpPr>
                <a:spLocks noChangeAspect="1" noChangeArrowheads="1"/>
              </p:cNvSpPr>
              <p:nvPr/>
            </p:nvSpPr>
            <p:spPr bwMode="auto">
              <a:xfrm>
                <a:off x="1975" y="2818"/>
                <a:ext cx="371" cy="153"/>
              </a:xfrm>
              <a:prstGeom prst="ellipse">
                <a:avLst/>
              </a:prstGeom>
              <a:gradFill rotWithShape="1">
                <a:gsLst>
                  <a:gs pos="0">
                    <a:srgbClr val="C40000"/>
                  </a:gs>
                  <a:gs pos="50000">
                    <a:srgbClr val="F97E39"/>
                  </a:gs>
                  <a:gs pos="100000">
                    <a:srgbClr val="C400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699" name="Group 8973"/>
            <p:cNvGrpSpPr>
              <a:grpSpLocks noChangeAspect="1"/>
            </p:cNvGrpSpPr>
            <p:nvPr/>
          </p:nvGrpSpPr>
          <p:grpSpPr bwMode="auto">
            <a:xfrm>
              <a:off x="2410" y="3408"/>
              <a:ext cx="516" cy="300"/>
              <a:chOff x="574" y="2622"/>
              <a:chExt cx="516" cy="300"/>
            </a:xfrm>
          </p:grpSpPr>
          <p:sp>
            <p:nvSpPr>
              <p:cNvPr id="11022" name="PubPieSlice"/>
              <p:cNvSpPr>
                <a:spLocks noChangeAspect="1" noEditPoints="1" noChangeArrowheads="1"/>
              </p:cNvSpPr>
              <p:nvPr/>
            </p:nvSpPr>
            <p:spPr bwMode="auto">
              <a:xfrm rot="11057327" flipH="1" flipV="1">
                <a:off x="574" y="2703"/>
                <a:ext cx="516" cy="20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23" name="Oval 8975"/>
              <p:cNvSpPr>
                <a:spLocks noChangeAspect="1" noChangeArrowheads="1"/>
              </p:cNvSpPr>
              <p:nvPr/>
            </p:nvSpPr>
            <p:spPr bwMode="auto">
              <a:xfrm>
                <a:off x="618" y="2622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24" name="Oval 8976"/>
              <p:cNvSpPr>
                <a:spLocks noChangeAspect="1" noChangeArrowheads="1"/>
              </p:cNvSpPr>
              <p:nvPr/>
            </p:nvSpPr>
            <p:spPr bwMode="auto">
              <a:xfrm>
                <a:off x="588" y="2766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25" name="Oval 8977"/>
              <p:cNvSpPr>
                <a:spLocks noChangeAspect="1" noChangeArrowheads="1"/>
              </p:cNvSpPr>
              <p:nvPr/>
            </p:nvSpPr>
            <p:spPr bwMode="auto">
              <a:xfrm>
                <a:off x="750" y="280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700" name="Group 8978"/>
            <p:cNvGrpSpPr>
              <a:grpSpLocks noChangeAspect="1"/>
            </p:cNvGrpSpPr>
            <p:nvPr/>
          </p:nvGrpSpPr>
          <p:grpSpPr bwMode="auto">
            <a:xfrm>
              <a:off x="2664" y="3390"/>
              <a:ext cx="522" cy="306"/>
              <a:chOff x="870" y="2598"/>
              <a:chExt cx="522" cy="306"/>
            </a:xfrm>
          </p:grpSpPr>
          <p:sp>
            <p:nvSpPr>
              <p:cNvPr id="11027" name="PubPieSlice"/>
              <p:cNvSpPr>
                <a:spLocks noChangeAspect="1" noEditPoints="1" noChangeArrowheads="1"/>
              </p:cNvSpPr>
              <p:nvPr/>
            </p:nvSpPr>
            <p:spPr bwMode="auto">
              <a:xfrm rot="10800000">
                <a:off x="870" y="2640"/>
                <a:ext cx="516" cy="246"/>
              </a:xfrm>
              <a:custGeom>
                <a:avLst/>
                <a:gdLst>
                  <a:gd name="G0" fmla="+- 0 0 0"/>
                  <a:gd name="G1" fmla="sin 10800 -6177163"/>
                  <a:gd name="G2" fmla="cos 10800 -6177163"/>
                  <a:gd name="G3" fmla="sin 10800 3393201"/>
                  <a:gd name="G4" fmla="cos 10800 3393201"/>
                  <a:gd name="G5" fmla="+- G1 10800 0"/>
                  <a:gd name="G6" fmla="+- G2 10800 0"/>
                  <a:gd name="G7" fmla="+- G3 10800 0"/>
                  <a:gd name="G8" fmla="+- G4 10800 0"/>
                  <a:gd name="G9" fmla="+- 10800 0 0"/>
                  <a:gd name="T0" fmla="*/ 9998 w 21600"/>
                  <a:gd name="T1" fmla="*/ 29 h 21600"/>
                  <a:gd name="T2" fmla="*/ 10800 w 21600"/>
                  <a:gd name="T3" fmla="*/ 10800 h 21600"/>
                  <a:gd name="T4" fmla="*/ 17482 w 21600"/>
                  <a:gd name="T5" fmla="*/ 19284 h 21600"/>
                  <a:gd name="T6" fmla="*/ 3163 w 21600"/>
                  <a:gd name="T7" fmla="*/ 3163 h 21600"/>
                  <a:gd name="T8" fmla="*/ 18437 w 21600"/>
                  <a:gd name="T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21600" h="21600">
                    <a:moveTo>
                      <a:pt x="9998" y="29"/>
                    </a:moveTo>
                    <a:cubicBezTo>
                      <a:pt x="4360" y="449"/>
                      <a:pt x="-1" y="5146"/>
                      <a:pt x="-1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3224" y="21600"/>
                      <a:pt x="15577" y="20784"/>
                      <a:pt x="17482" y="19284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28" name="Oval 8980"/>
              <p:cNvSpPr>
                <a:spLocks noChangeAspect="1" noChangeArrowheads="1"/>
              </p:cNvSpPr>
              <p:nvPr/>
            </p:nvSpPr>
            <p:spPr bwMode="auto">
              <a:xfrm>
                <a:off x="1194" y="2790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29" name="Oval 8981"/>
              <p:cNvSpPr>
                <a:spLocks noChangeAspect="1" noChangeArrowheads="1"/>
              </p:cNvSpPr>
              <p:nvPr/>
            </p:nvSpPr>
            <p:spPr bwMode="auto">
              <a:xfrm>
                <a:off x="1272" y="265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0" name="Oval 8982"/>
              <p:cNvSpPr>
                <a:spLocks noChangeAspect="1" noChangeArrowheads="1"/>
              </p:cNvSpPr>
              <p:nvPr/>
            </p:nvSpPr>
            <p:spPr bwMode="auto">
              <a:xfrm>
                <a:off x="1068" y="2598"/>
                <a:ext cx="120" cy="114"/>
              </a:xfrm>
              <a:prstGeom prst="ellipse">
                <a:avLst/>
              </a:prstGeom>
              <a:gradFill rotWithShape="1">
                <a:gsLst>
                  <a:gs pos="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701" name="Group 8983"/>
            <p:cNvGrpSpPr>
              <a:grpSpLocks noChangeAspect="1"/>
            </p:cNvGrpSpPr>
            <p:nvPr/>
          </p:nvGrpSpPr>
          <p:grpSpPr bwMode="auto">
            <a:xfrm rot="-2632580">
              <a:off x="2388" y="3234"/>
              <a:ext cx="606" cy="318"/>
              <a:chOff x="1812" y="2502"/>
              <a:chExt cx="606" cy="318"/>
            </a:xfrm>
          </p:grpSpPr>
          <p:sp>
            <p:nvSpPr>
              <p:cNvPr id="11032" name="Oval 8984"/>
              <p:cNvSpPr>
                <a:spLocks noChangeAspect="1" noChangeArrowheads="1"/>
              </p:cNvSpPr>
              <p:nvPr/>
            </p:nvSpPr>
            <p:spPr bwMode="auto">
              <a:xfrm>
                <a:off x="1824" y="257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3" name="Oval 8985"/>
              <p:cNvSpPr>
                <a:spLocks noChangeAspect="1" noChangeArrowheads="1"/>
              </p:cNvSpPr>
              <p:nvPr/>
            </p:nvSpPr>
            <p:spPr bwMode="auto">
              <a:xfrm>
                <a:off x="1962" y="2520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4" name="Oval 8986"/>
              <p:cNvSpPr>
                <a:spLocks noChangeAspect="1" noChangeArrowheads="1"/>
              </p:cNvSpPr>
              <p:nvPr/>
            </p:nvSpPr>
            <p:spPr bwMode="auto">
              <a:xfrm>
                <a:off x="2118" y="2502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5" name="Oval 8987"/>
              <p:cNvSpPr>
                <a:spLocks noChangeAspect="1" noChangeArrowheads="1"/>
              </p:cNvSpPr>
              <p:nvPr/>
            </p:nvSpPr>
            <p:spPr bwMode="auto">
              <a:xfrm>
                <a:off x="2274" y="2544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6" name="Oval 8988"/>
              <p:cNvSpPr>
                <a:spLocks noChangeAspect="1" noChangeArrowheads="1"/>
              </p:cNvSpPr>
              <p:nvPr/>
            </p:nvSpPr>
            <p:spPr bwMode="auto">
              <a:xfrm>
                <a:off x="1944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7" name="Oval 8989"/>
              <p:cNvSpPr>
                <a:spLocks noChangeAspect="1" noChangeArrowheads="1"/>
              </p:cNvSpPr>
              <p:nvPr/>
            </p:nvSpPr>
            <p:spPr bwMode="auto">
              <a:xfrm>
                <a:off x="1830" y="267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8" name="Oval 8990"/>
              <p:cNvSpPr>
                <a:spLocks noChangeAspect="1" noChangeArrowheads="1"/>
              </p:cNvSpPr>
              <p:nvPr/>
            </p:nvSpPr>
            <p:spPr bwMode="auto">
              <a:xfrm>
                <a:off x="2106" y="2706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9" name="Oval 8991"/>
              <p:cNvSpPr>
                <a:spLocks noChangeAspect="1" noChangeArrowheads="1"/>
              </p:cNvSpPr>
              <p:nvPr/>
            </p:nvSpPr>
            <p:spPr bwMode="auto">
              <a:xfrm>
                <a:off x="2244" y="2658"/>
                <a:ext cx="144" cy="114"/>
              </a:xfrm>
              <a:prstGeom prst="ellipse">
                <a:avLst/>
              </a:prstGeom>
              <a:gradFill rotWithShape="1">
                <a:gsLst>
                  <a:gs pos="0">
                    <a:srgbClr val="FFBE7D"/>
                  </a:gs>
                  <a:gs pos="100000">
                    <a:srgbClr val="800000"/>
                  </a:gs>
                </a:gsLst>
                <a:lin ang="5400000" scaled="1"/>
              </a:gradFill>
              <a:ln w="9525">
                <a:solidFill>
                  <a:srgbClr val="C4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40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1812" y="2541"/>
                <a:ext cx="594" cy="228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-1" y="8613"/>
                      <a:pt x="-1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4" y="13940"/>
                      <a:pt x="474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299"/>
                      <a:pt x="6247" y="20299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6"/>
                      <a:pt x="11036" y="21596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6"/>
                      <a:pt x="15802" y="18946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-1"/>
                      <a:pt x="16758" y="-1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-1"/>
                      <a:pt x="13174" y="-1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49"/>
                      <a:pt x="9358" y="649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1"/>
                      <a:pt x="5288" y="1971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09"/>
                      <a:pt x="2172" y="13109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gradFill rotWithShape="1">
                <a:gsLst>
                  <a:gs pos="0">
                    <a:srgbClr val="FFBE7D">
                      <a:gamma/>
                      <a:shade val="46275"/>
                      <a:invGamma/>
                    </a:srgbClr>
                  </a:gs>
                  <a:gs pos="100000">
                    <a:srgbClr val="FFBE7D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1041" name="Freeform 8993"/>
          <p:cNvSpPr>
            <a:spLocks/>
          </p:cNvSpPr>
          <p:nvPr/>
        </p:nvSpPr>
        <p:spPr bwMode="auto">
          <a:xfrm>
            <a:off x="6580188" y="4840288"/>
            <a:ext cx="771525" cy="168275"/>
          </a:xfrm>
          <a:custGeom>
            <a:avLst/>
            <a:gdLst/>
            <a:ahLst/>
            <a:cxnLst>
              <a:cxn ang="0">
                <a:pos x="0" y="20"/>
              </a:cxn>
              <a:cxn ang="0">
                <a:pos x="262" y="14"/>
              </a:cxn>
              <a:cxn ang="0">
                <a:pos x="486" y="106"/>
              </a:cxn>
            </a:cxnLst>
            <a:rect l="0" t="0" r="r" b="b"/>
            <a:pathLst>
              <a:path w="486" h="106">
                <a:moveTo>
                  <a:pt x="0" y="20"/>
                </a:moveTo>
                <a:cubicBezTo>
                  <a:pt x="90" y="10"/>
                  <a:pt x="181" y="0"/>
                  <a:pt x="262" y="14"/>
                </a:cubicBezTo>
                <a:cubicBezTo>
                  <a:pt x="343" y="28"/>
                  <a:pt x="414" y="67"/>
                  <a:pt x="486" y="106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42" name="Freeform 8994"/>
          <p:cNvSpPr>
            <a:spLocks/>
          </p:cNvSpPr>
          <p:nvPr/>
        </p:nvSpPr>
        <p:spPr bwMode="auto">
          <a:xfrm>
            <a:off x="6630988" y="5343525"/>
            <a:ext cx="1198562" cy="661988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755" y="375"/>
              </a:cxn>
            </a:cxnLst>
            <a:rect l="0" t="0" r="r" b="b"/>
            <a:pathLst>
              <a:path w="755" h="375">
                <a:moveTo>
                  <a:pt x="0" y="13"/>
                </a:moveTo>
                <a:cubicBezTo>
                  <a:pt x="201" y="0"/>
                  <a:pt x="595" y="195"/>
                  <a:pt x="755" y="375"/>
                </a:cubicBezTo>
              </a:path>
            </a:pathLst>
          </a:custGeom>
          <a:noFill/>
          <a:ln w="12700" cap="flat" cmpd="sng">
            <a:solidFill>
              <a:schemeClr val="bg2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43" name="Freeform 8995"/>
          <p:cNvSpPr>
            <a:spLocks/>
          </p:cNvSpPr>
          <p:nvPr/>
        </p:nvSpPr>
        <p:spPr bwMode="auto">
          <a:xfrm>
            <a:off x="6640513" y="5770563"/>
            <a:ext cx="1077912" cy="295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79" y="186"/>
              </a:cxn>
            </a:cxnLst>
            <a:rect l="0" t="0" r="r" b="b"/>
            <a:pathLst>
              <a:path w="679" h="186">
                <a:moveTo>
                  <a:pt x="0" y="0"/>
                </a:moveTo>
                <a:cubicBezTo>
                  <a:pt x="163" y="4"/>
                  <a:pt x="608" y="125"/>
                  <a:pt x="679" y="186"/>
                </a:cubicBezTo>
              </a:path>
            </a:pathLst>
          </a:custGeom>
          <a:noFill/>
          <a:ln w="12700" cap="flat" cmpd="sng">
            <a:solidFill>
              <a:schemeClr val="bg2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44" name="AutoShape 8996"/>
          <p:cNvSpPr>
            <a:spLocks noChangeAspect="1" noChangeArrowheads="1"/>
          </p:cNvSpPr>
          <p:nvPr/>
        </p:nvSpPr>
        <p:spPr bwMode="auto">
          <a:xfrm>
            <a:off x="2089150" y="1758950"/>
            <a:ext cx="495300" cy="1793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Cyclin D</a:t>
            </a:r>
            <a:r>
              <a:rPr lang="en-US" sz="800" b="1" baseline="-25000">
                <a:ea typeface="Arial" charset="0"/>
                <a:cs typeface="Arial" charset="0"/>
              </a:rPr>
              <a:t>1</a:t>
            </a:r>
            <a:endParaRPr lang="en-US" sz="800" b="1">
              <a:ea typeface="Arial" charset="0"/>
              <a:cs typeface="Arial" charset="0"/>
            </a:endParaRPr>
          </a:p>
        </p:txBody>
      </p:sp>
      <p:sp>
        <p:nvSpPr>
          <p:cNvPr id="11045" name="Oval 8997"/>
          <p:cNvSpPr>
            <a:spLocks noChangeAspect="1" noChangeArrowheads="1"/>
          </p:cNvSpPr>
          <p:nvPr/>
        </p:nvSpPr>
        <p:spPr bwMode="auto">
          <a:xfrm>
            <a:off x="2124075" y="1905000"/>
            <a:ext cx="404813" cy="231775"/>
          </a:xfrm>
          <a:prstGeom prst="ellipse">
            <a:avLst/>
          </a:prstGeom>
          <a:gradFill rotWithShape="1">
            <a:gsLst>
              <a:gs pos="0">
                <a:srgbClr val="F9F3F3">
                  <a:gamma/>
                  <a:shade val="46275"/>
                  <a:invGamma/>
                </a:srgbClr>
              </a:gs>
              <a:gs pos="50000">
                <a:srgbClr val="F9F3F3"/>
              </a:gs>
              <a:gs pos="100000">
                <a:srgbClr val="F9F3F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FF6600"/>
                </a:solidFill>
                <a:ea typeface="Arial" charset="0"/>
                <a:cs typeface="Arial" charset="0"/>
              </a:rPr>
              <a:t>CDK4/6</a:t>
            </a:r>
          </a:p>
        </p:txBody>
      </p:sp>
      <p:sp>
        <p:nvSpPr>
          <p:cNvPr id="11046" name="Oval 8998"/>
          <p:cNvSpPr>
            <a:spLocks noChangeAspect="1" noChangeArrowheads="1"/>
          </p:cNvSpPr>
          <p:nvPr/>
        </p:nvSpPr>
        <p:spPr bwMode="auto">
          <a:xfrm flipH="1">
            <a:off x="2144713" y="2070100"/>
            <a:ext cx="249237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172</a:t>
            </a:r>
          </a:p>
        </p:txBody>
      </p:sp>
      <p:sp>
        <p:nvSpPr>
          <p:cNvPr id="11047" name="Freeform 8999"/>
          <p:cNvSpPr>
            <a:spLocks/>
          </p:cNvSpPr>
          <p:nvPr/>
        </p:nvSpPr>
        <p:spPr bwMode="auto">
          <a:xfrm>
            <a:off x="2257425" y="2265363"/>
            <a:ext cx="2062163" cy="1209675"/>
          </a:xfrm>
          <a:custGeom>
            <a:avLst/>
            <a:gdLst/>
            <a:ahLst/>
            <a:cxnLst>
              <a:cxn ang="0">
                <a:pos x="1299" y="762"/>
              </a:cxn>
              <a:cxn ang="0">
                <a:pos x="220" y="330"/>
              </a:cxn>
              <a:cxn ang="0">
                <a:pos x="0" y="0"/>
              </a:cxn>
            </a:cxnLst>
            <a:rect l="0" t="0" r="r" b="b"/>
            <a:pathLst>
              <a:path w="1299" h="762">
                <a:moveTo>
                  <a:pt x="1299" y="762"/>
                </a:moveTo>
                <a:cubicBezTo>
                  <a:pt x="867" y="609"/>
                  <a:pt x="436" y="457"/>
                  <a:pt x="220" y="330"/>
                </a:cubicBezTo>
                <a:cubicBezTo>
                  <a:pt x="4" y="203"/>
                  <a:pt x="2" y="101"/>
                  <a:pt x="0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48" name="Oval 9000"/>
          <p:cNvSpPr>
            <a:spLocks noChangeArrowheads="1"/>
          </p:cNvSpPr>
          <p:nvPr/>
        </p:nvSpPr>
        <p:spPr bwMode="auto">
          <a:xfrm flipH="1">
            <a:off x="3902075" y="5764213"/>
            <a:ext cx="482600" cy="284162"/>
          </a:xfrm>
          <a:prstGeom prst="ellipse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ea typeface="Arial" charset="0"/>
                <a:cs typeface="Arial" charset="0"/>
              </a:rPr>
              <a:t>FOXO3a</a:t>
            </a:r>
          </a:p>
        </p:txBody>
      </p:sp>
      <p:sp>
        <p:nvSpPr>
          <p:cNvPr id="11049" name="Oval 9001"/>
          <p:cNvSpPr>
            <a:spLocks noChangeAspect="1" noChangeArrowheads="1"/>
          </p:cNvSpPr>
          <p:nvPr/>
        </p:nvSpPr>
        <p:spPr bwMode="auto">
          <a:xfrm>
            <a:off x="3917950" y="5719763"/>
            <a:ext cx="198438" cy="1270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DD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rgbClr val="4D0808"/>
                </a:solidFill>
                <a:ea typeface="Arial" charset="0"/>
                <a:cs typeface="Arial" charset="0"/>
              </a:rPr>
              <a:t>294</a:t>
            </a:r>
          </a:p>
        </p:txBody>
      </p:sp>
      <p:sp>
        <p:nvSpPr>
          <p:cNvPr id="11050" name="Oval 9002"/>
          <p:cNvSpPr>
            <a:spLocks noChangeAspect="1" noChangeArrowheads="1"/>
          </p:cNvSpPr>
          <p:nvPr/>
        </p:nvSpPr>
        <p:spPr bwMode="auto">
          <a:xfrm>
            <a:off x="4205288" y="5710238"/>
            <a:ext cx="198437" cy="1270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DD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rgbClr val="4D0808"/>
                </a:solidFill>
                <a:ea typeface="Arial" charset="0"/>
                <a:cs typeface="Arial" charset="0"/>
              </a:rPr>
              <a:t>344</a:t>
            </a:r>
          </a:p>
        </p:txBody>
      </p:sp>
      <p:sp>
        <p:nvSpPr>
          <p:cNvPr id="11051" name="Oval 9003"/>
          <p:cNvSpPr>
            <a:spLocks noChangeArrowheads="1"/>
          </p:cNvSpPr>
          <p:nvPr/>
        </p:nvSpPr>
        <p:spPr bwMode="auto">
          <a:xfrm flipH="1">
            <a:off x="6203950" y="6108700"/>
            <a:ext cx="355600" cy="223838"/>
          </a:xfrm>
          <a:prstGeom prst="ellipse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ea typeface="Arial" charset="0"/>
                <a:cs typeface="Arial" charset="0"/>
              </a:rPr>
              <a:t>FOXO3a</a:t>
            </a:r>
          </a:p>
        </p:txBody>
      </p:sp>
      <p:sp>
        <p:nvSpPr>
          <p:cNvPr id="11052" name="Oval 9004"/>
          <p:cNvSpPr>
            <a:spLocks noChangeAspect="1" noChangeArrowheads="1"/>
          </p:cNvSpPr>
          <p:nvPr/>
        </p:nvSpPr>
        <p:spPr bwMode="auto">
          <a:xfrm>
            <a:off x="6138863" y="6049963"/>
            <a:ext cx="198437" cy="1270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DD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rgbClr val="4D0808"/>
                </a:solidFill>
                <a:ea typeface="Arial" charset="0"/>
                <a:cs typeface="Arial" charset="0"/>
              </a:rPr>
              <a:t>294</a:t>
            </a:r>
          </a:p>
        </p:txBody>
      </p:sp>
      <p:sp>
        <p:nvSpPr>
          <p:cNvPr id="11053" name="Oval 9005"/>
          <p:cNvSpPr>
            <a:spLocks noChangeAspect="1" noChangeArrowheads="1"/>
          </p:cNvSpPr>
          <p:nvPr/>
        </p:nvSpPr>
        <p:spPr bwMode="auto">
          <a:xfrm>
            <a:off x="6426200" y="6040438"/>
            <a:ext cx="198438" cy="127000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DD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solidFill>
                  <a:srgbClr val="4D0808"/>
                </a:solidFill>
                <a:ea typeface="Arial" charset="0"/>
                <a:cs typeface="Arial" charset="0"/>
              </a:rPr>
              <a:t>344</a:t>
            </a:r>
          </a:p>
        </p:txBody>
      </p:sp>
      <p:sp>
        <p:nvSpPr>
          <p:cNvPr id="11054" name="Oval 9006"/>
          <p:cNvSpPr>
            <a:spLocks noChangeArrowheads="1"/>
          </p:cNvSpPr>
          <p:nvPr/>
        </p:nvSpPr>
        <p:spPr bwMode="auto">
          <a:xfrm flipH="1">
            <a:off x="6065838" y="6237288"/>
            <a:ext cx="300037" cy="160337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00"/>
                </a:solidFill>
                <a:ea typeface="Arial" charset="0"/>
                <a:cs typeface="Arial" charset="0"/>
              </a:rPr>
              <a:t>HDM2</a:t>
            </a:r>
          </a:p>
        </p:txBody>
      </p:sp>
      <p:sp>
        <p:nvSpPr>
          <p:cNvPr id="11055" name="Freeform 9007"/>
          <p:cNvSpPr>
            <a:spLocks/>
          </p:cNvSpPr>
          <p:nvPr/>
        </p:nvSpPr>
        <p:spPr bwMode="auto">
          <a:xfrm>
            <a:off x="4171950" y="5345113"/>
            <a:ext cx="406400" cy="374650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67" y="118"/>
              </a:cxn>
              <a:cxn ang="0">
                <a:pos x="0" y="236"/>
              </a:cxn>
            </a:cxnLst>
            <a:rect l="0" t="0" r="r" b="b"/>
            <a:pathLst>
              <a:path w="256" h="236">
                <a:moveTo>
                  <a:pt x="256" y="0"/>
                </a:moveTo>
                <a:cubicBezTo>
                  <a:pt x="224" y="20"/>
                  <a:pt x="110" y="79"/>
                  <a:pt x="67" y="118"/>
                </a:cubicBezTo>
                <a:cubicBezTo>
                  <a:pt x="24" y="157"/>
                  <a:pt x="14" y="212"/>
                  <a:pt x="0" y="236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056" name="Freeform 9008"/>
          <p:cNvSpPr>
            <a:spLocks/>
          </p:cNvSpPr>
          <p:nvPr/>
        </p:nvSpPr>
        <p:spPr bwMode="auto">
          <a:xfrm>
            <a:off x="4087813" y="6086475"/>
            <a:ext cx="2055812" cy="185738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171" y="105"/>
              </a:cxn>
              <a:cxn ang="0">
                <a:pos x="1051" y="70"/>
              </a:cxn>
            </a:cxnLst>
            <a:rect l="0" t="0" r="r" b="b"/>
            <a:pathLst>
              <a:path w="1051" h="117">
                <a:moveTo>
                  <a:pt x="27" y="0"/>
                </a:moveTo>
                <a:cubicBezTo>
                  <a:pt x="51" y="17"/>
                  <a:pt x="0" y="93"/>
                  <a:pt x="171" y="105"/>
                </a:cubicBezTo>
                <a:cubicBezTo>
                  <a:pt x="342" y="117"/>
                  <a:pt x="868" y="77"/>
                  <a:pt x="1051" y="7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057" name="Freeform 9009"/>
          <p:cNvSpPr>
            <a:spLocks/>
          </p:cNvSpPr>
          <p:nvPr/>
        </p:nvSpPr>
        <p:spPr bwMode="auto">
          <a:xfrm>
            <a:off x="6584950" y="6056313"/>
            <a:ext cx="1138238" cy="17780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406" y="9"/>
              </a:cxn>
              <a:cxn ang="0">
                <a:pos x="717" y="60"/>
              </a:cxn>
            </a:cxnLst>
            <a:rect l="0" t="0" r="r" b="b"/>
            <a:pathLst>
              <a:path w="717" h="112">
                <a:moveTo>
                  <a:pt x="0" y="112"/>
                </a:moveTo>
                <a:cubicBezTo>
                  <a:pt x="143" y="65"/>
                  <a:pt x="287" y="18"/>
                  <a:pt x="406" y="9"/>
                </a:cubicBezTo>
                <a:cubicBezTo>
                  <a:pt x="525" y="0"/>
                  <a:pt x="621" y="30"/>
                  <a:pt x="717" y="60"/>
                </a:cubicBezTo>
              </a:path>
            </a:pathLst>
          </a:custGeom>
          <a:noFill/>
          <a:ln w="12700" cap="flat" cmpd="sng">
            <a:solidFill>
              <a:schemeClr val="bg2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58" name="AutoShape 9010"/>
          <p:cNvSpPr>
            <a:spLocks noChangeAspect="1" noChangeArrowheads="1"/>
          </p:cNvSpPr>
          <p:nvPr/>
        </p:nvSpPr>
        <p:spPr bwMode="auto">
          <a:xfrm>
            <a:off x="1211263" y="1176338"/>
            <a:ext cx="495300" cy="1793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77777"/>
              </a:gs>
              <a:gs pos="100000">
                <a:srgbClr val="759E00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FA9C5C"/>
                </a:solidFill>
                <a:ea typeface="Arial" charset="0"/>
                <a:cs typeface="Arial" charset="0"/>
              </a:rPr>
              <a:t>Cdc25</a:t>
            </a:r>
          </a:p>
        </p:txBody>
      </p:sp>
      <p:sp>
        <p:nvSpPr>
          <p:cNvPr id="11059" name="Oval 9011"/>
          <p:cNvSpPr>
            <a:spLocks noChangeAspect="1" noChangeArrowheads="1"/>
          </p:cNvSpPr>
          <p:nvPr/>
        </p:nvSpPr>
        <p:spPr bwMode="auto">
          <a:xfrm>
            <a:off x="1027113" y="118586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48</a:t>
            </a:r>
          </a:p>
        </p:txBody>
      </p:sp>
      <p:sp>
        <p:nvSpPr>
          <p:cNvPr id="11060" name="Oval 9012"/>
          <p:cNvSpPr>
            <a:spLocks noChangeAspect="1" noChangeArrowheads="1"/>
          </p:cNvSpPr>
          <p:nvPr/>
        </p:nvSpPr>
        <p:spPr bwMode="auto">
          <a:xfrm>
            <a:off x="1144588" y="129381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138</a:t>
            </a:r>
          </a:p>
        </p:txBody>
      </p:sp>
      <p:sp>
        <p:nvSpPr>
          <p:cNvPr id="11061" name="Oval 9013"/>
          <p:cNvSpPr>
            <a:spLocks noChangeAspect="1" noChangeArrowheads="1"/>
          </p:cNvSpPr>
          <p:nvPr/>
        </p:nvSpPr>
        <p:spPr bwMode="auto">
          <a:xfrm>
            <a:off x="1349375" y="1331913"/>
            <a:ext cx="228600" cy="123825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205</a:t>
            </a:r>
          </a:p>
        </p:txBody>
      </p:sp>
      <p:sp>
        <p:nvSpPr>
          <p:cNvPr id="11062" name="Freeform 9014"/>
          <p:cNvSpPr>
            <a:spLocks/>
          </p:cNvSpPr>
          <p:nvPr/>
        </p:nvSpPr>
        <p:spPr bwMode="auto">
          <a:xfrm>
            <a:off x="1222375" y="1463675"/>
            <a:ext cx="3076575" cy="2046288"/>
          </a:xfrm>
          <a:custGeom>
            <a:avLst/>
            <a:gdLst/>
            <a:ahLst/>
            <a:cxnLst>
              <a:cxn ang="0">
                <a:pos x="1938" y="1289"/>
              </a:cxn>
              <a:cxn ang="0">
                <a:pos x="319" y="621"/>
              </a:cxn>
              <a:cxn ang="0">
                <a:pos x="24" y="0"/>
              </a:cxn>
            </a:cxnLst>
            <a:rect l="0" t="0" r="r" b="b"/>
            <a:pathLst>
              <a:path w="1938" h="1289">
                <a:moveTo>
                  <a:pt x="1938" y="1289"/>
                </a:moveTo>
                <a:cubicBezTo>
                  <a:pt x="1631" y="1181"/>
                  <a:pt x="638" y="836"/>
                  <a:pt x="319" y="621"/>
                </a:cubicBezTo>
                <a:cubicBezTo>
                  <a:pt x="0" y="406"/>
                  <a:pt x="47" y="128"/>
                  <a:pt x="24" y="0"/>
                </a:cubicBezTo>
              </a:path>
            </a:pathLst>
          </a:custGeom>
          <a:noFill/>
          <a:ln w="1270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63" name="Oval 9015"/>
          <p:cNvSpPr>
            <a:spLocks noChangeAspect="1" noChangeArrowheads="1"/>
          </p:cNvSpPr>
          <p:nvPr/>
        </p:nvSpPr>
        <p:spPr bwMode="auto">
          <a:xfrm>
            <a:off x="3513138" y="2374900"/>
            <a:ext cx="238125" cy="1349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66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FCC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solidFill>
                  <a:schemeClr val="tx2"/>
                </a:solidFill>
                <a:ea typeface="Arial" charset="0"/>
                <a:cs typeface="Arial" charset="0"/>
              </a:rPr>
              <a:t>292</a:t>
            </a:r>
          </a:p>
        </p:txBody>
      </p:sp>
      <p:sp>
        <p:nvSpPr>
          <p:cNvPr id="11064" name="Freeform 9016"/>
          <p:cNvSpPr>
            <a:spLocks/>
          </p:cNvSpPr>
          <p:nvPr/>
        </p:nvSpPr>
        <p:spPr bwMode="auto">
          <a:xfrm>
            <a:off x="3775075" y="2443163"/>
            <a:ext cx="1482725" cy="1022350"/>
          </a:xfrm>
          <a:custGeom>
            <a:avLst/>
            <a:gdLst/>
            <a:ahLst/>
            <a:cxnLst>
              <a:cxn ang="0">
                <a:pos x="724" y="644"/>
              </a:cxn>
              <a:cxn ang="0">
                <a:pos x="813" y="192"/>
              </a:cxn>
              <a:cxn ang="0">
                <a:pos x="0" y="0"/>
              </a:cxn>
            </a:cxnLst>
            <a:rect l="0" t="0" r="r" b="b"/>
            <a:pathLst>
              <a:path w="934" h="644">
                <a:moveTo>
                  <a:pt x="724" y="644"/>
                </a:moveTo>
                <a:cubicBezTo>
                  <a:pt x="813" y="548"/>
                  <a:pt x="934" y="299"/>
                  <a:pt x="813" y="192"/>
                </a:cubicBezTo>
                <a:cubicBezTo>
                  <a:pt x="692" y="85"/>
                  <a:pt x="169" y="40"/>
                  <a:pt x="0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65" name="Oval 9017"/>
          <p:cNvSpPr>
            <a:spLocks noChangeAspect="1" noChangeArrowheads="1"/>
          </p:cNvSpPr>
          <p:nvPr/>
        </p:nvSpPr>
        <p:spPr bwMode="auto">
          <a:xfrm>
            <a:off x="5487988" y="2398713"/>
            <a:ext cx="492125" cy="296862"/>
          </a:xfrm>
          <a:prstGeom prst="ellipse">
            <a:avLst/>
          </a:prstGeom>
          <a:gradFill rotWithShape="1">
            <a:gsLst>
              <a:gs pos="0">
                <a:srgbClr val="938F85"/>
              </a:gs>
              <a:gs pos="50000">
                <a:srgbClr val="D8D4C0"/>
              </a:gs>
              <a:gs pos="100000">
                <a:srgbClr val="938F85"/>
              </a:gs>
            </a:gsLst>
            <a:lin ang="5400000" scaled="1"/>
          </a:gradFill>
          <a:ln w="952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000" b="1">
                <a:solidFill>
                  <a:srgbClr val="990000"/>
                </a:solidFill>
                <a:ea typeface="Arial" charset="0"/>
                <a:cs typeface="Arial" charset="0"/>
              </a:rPr>
              <a:t>Mnk1</a:t>
            </a:r>
          </a:p>
        </p:txBody>
      </p:sp>
      <p:sp>
        <p:nvSpPr>
          <p:cNvPr id="11066" name="Freeform 9018"/>
          <p:cNvSpPr>
            <a:spLocks/>
          </p:cNvSpPr>
          <p:nvPr/>
        </p:nvSpPr>
        <p:spPr bwMode="auto">
          <a:xfrm>
            <a:off x="5024438" y="2736850"/>
            <a:ext cx="609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244" y="327"/>
              </a:cxn>
              <a:cxn ang="0">
                <a:pos x="384" y="0"/>
              </a:cxn>
            </a:cxnLst>
            <a:rect l="0" t="0" r="r" b="b"/>
            <a:pathLst>
              <a:path w="384" h="528">
                <a:moveTo>
                  <a:pt x="0" y="528"/>
                </a:moveTo>
                <a:cubicBezTo>
                  <a:pt x="90" y="471"/>
                  <a:pt x="180" y="415"/>
                  <a:pt x="244" y="327"/>
                </a:cubicBezTo>
                <a:cubicBezTo>
                  <a:pt x="308" y="239"/>
                  <a:pt x="346" y="119"/>
                  <a:pt x="384" y="0"/>
                </a:cubicBezTo>
              </a:path>
            </a:pathLst>
          </a:custGeom>
          <a:noFill/>
          <a:ln w="1905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67" name="Freeform 9019"/>
          <p:cNvSpPr>
            <a:spLocks/>
          </p:cNvSpPr>
          <p:nvPr/>
        </p:nvSpPr>
        <p:spPr bwMode="auto">
          <a:xfrm>
            <a:off x="5756275" y="2200275"/>
            <a:ext cx="503238" cy="155575"/>
          </a:xfrm>
          <a:custGeom>
            <a:avLst/>
            <a:gdLst/>
            <a:ahLst/>
            <a:cxnLst>
              <a:cxn ang="0">
                <a:pos x="0" y="98"/>
              </a:cxn>
              <a:cxn ang="0">
                <a:pos x="67" y="15"/>
              </a:cxn>
              <a:cxn ang="0">
                <a:pos x="317" y="6"/>
              </a:cxn>
            </a:cxnLst>
            <a:rect l="0" t="0" r="r" b="b"/>
            <a:pathLst>
              <a:path w="317" h="98">
                <a:moveTo>
                  <a:pt x="0" y="98"/>
                </a:moveTo>
                <a:cubicBezTo>
                  <a:pt x="7" y="64"/>
                  <a:pt x="14" y="30"/>
                  <a:pt x="67" y="15"/>
                </a:cubicBezTo>
                <a:cubicBezTo>
                  <a:pt x="120" y="0"/>
                  <a:pt x="218" y="3"/>
                  <a:pt x="317" y="6"/>
                </a:cubicBezTo>
              </a:path>
            </a:pathLst>
          </a:custGeom>
          <a:noFill/>
          <a:ln w="19050" cap="flat" cmpd="sng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68" name="Oval 9020"/>
          <p:cNvSpPr>
            <a:spLocks noChangeAspect="1" noChangeArrowheads="1"/>
          </p:cNvSpPr>
          <p:nvPr/>
        </p:nvSpPr>
        <p:spPr bwMode="auto">
          <a:xfrm flipH="1">
            <a:off x="5486400" y="2316163"/>
            <a:ext cx="249238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217</a:t>
            </a:r>
          </a:p>
        </p:txBody>
      </p:sp>
      <p:sp>
        <p:nvSpPr>
          <p:cNvPr id="11069" name="Oval 9021"/>
          <p:cNvSpPr>
            <a:spLocks noChangeAspect="1" noChangeArrowheads="1"/>
          </p:cNvSpPr>
          <p:nvPr/>
        </p:nvSpPr>
        <p:spPr bwMode="auto">
          <a:xfrm flipH="1">
            <a:off x="5788025" y="2324100"/>
            <a:ext cx="249238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S</a:t>
            </a:r>
            <a:r>
              <a:rPr lang="en-US" sz="600" b="1">
                <a:ea typeface="Arial" charset="0"/>
                <a:cs typeface="Arial" charset="0"/>
              </a:rPr>
              <a:t>221</a:t>
            </a:r>
          </a:p>
        </p:txBody>
      </p:sp>
      <p:sp>
        <p:nvSpPr>
          <p:cNvPr id="11070" name="Oval 9022"/>
          <p:cNvSpPr>
            <a:spLocks noChangeAspect="1" noChangeArrowheads="1"/>
          </p:cNvSpPr>
          <p:nvPr/>
        </p:nvSpPr>
        <p:spPr bwMode="auto">
          <a:xfrm flipH="1">
            <a:off x="5486400" y="2311400"/>
            <a:ext cx="249238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209</a:t>
            </a:r>
          </a:p>
        </p:txBody>
      </p:sp>
      <p:sp>
        <p:nvSpPr>
          <p:cNvPr id="11071" name="Oval 9023"/>
          <p:cNvSpPr>
            <a:spLocks noChangeAspect="1" noChangeArrowheads="1"/>
          </p:cNvSpPr>
          <p:nvPr/>
        </p:nvSpPr>
        <p:spPr bwMode="auto">
          <a:xfrm flipH="1">
            <a:off x="5788025" y="2319338"/>
            <a:ext cx="249238" cy="144462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214</a:t>
            </a:r>
          </a:p>
        </p:txBody>
      </p:sp>
      <p:sp>
        <p:nvSpPr>
          <p:cNvPr id="11072" name="Oval 9024"/>
          <p:cNvSpPr>
            <a:spLocks noChangeAspect="1" noChangeArrowheads="1"/>
          </p:cNvSpPr>
          <p:nvPr/>
        </p:nvSpPr>
        <p:spPr bwMode="auto">
          <a:xfrm flipH="1">
            <a:off x="6315075" y="2127250"/>
            <a:ext cx="347663" cy="185738"/>
          </a:xfrm>
          <a:prstGeom prst="ellipse">
            <a:avLst/>
          </a:prstGeom>
          <a:gradFill rotWithShape="1">
            <a:gsLst>
              <a:gs pos="0">
                <a:srgbClr val="DFDEC3">
                  <a:gamma/>
                  <a:shade val="46275"/>
                  <a:invGamma/>
                </a:srgbClr>
              </a:gs>
              <a:gs pos="50000">
                <a:srgbClr val="DFDEC3"/>
              </a:gs>
              <a:gs pos="100000">
                <a:srgbClr val="DFDEC3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>
            <a:prstTxWarp prst="textNoShape">
              <a:avLst/>
            </a:prstTxWarp>
          </a:bodyPr>
          <a:lstStyle/>
          <a:p>
            <a:pPr algn="ctr"/>
            <a:r>
              <a:rPr lang="en-US" sz="800" b="1">
                <a:solidFill>
                  <a:srgbClr val="990000"/>
                </a:solidFill>
                <a:ea typeface="Arial" charset="0"/>
                <a:cs typeface="Arial" charset="0"/>
              </a:rPr>
              <a:t>eIF4E</a:t>
            </a:r>
          </a:p>
        </p:txBody>
      </p:sp>
      <p:sp>
        <p:nvSpPr>
          <p:cNvPr id="11073" name="Oval 9025"/>
          <p:cNvSpPr>
            <a:spLocks noChangeAspect="1" noChangeArrowheads="1"/>
          </p:cNvSpPr>
          <p:nvPr/>
        </p:nvSpPr>
        <p:spPr bwMode="auto">
          <a:xfrm flipH="1">
            <a:off x="6191250" y="2028825"/>
            <a:ext cx="249238" cy="144463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600" b="1">
                <a:solidFill>
                  <a:srgbClr val="FFF3DD"/>
                </a:solidFill>
                <a:ea typeface="Arial" charset="0"/>
                <a:cs typeface="Arial" charset="0"/>
              </a:rPr>
              <a:t>T</a:t>
            </a:r>
            <a:r>
              <a:rPr lang="en-US" sz="600" b="1">
                <a:ea typeface="Arial" charset="0"/>
                <a:cs typeface="Arial" charset="0"/>
              </a:rPr>
              <a:t>209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54" name="Text Box 11866"/>
          <p:cNvSpPr txBox="1">
            <a:spLocks noChangeArrowheads="1"/>
          </p:cNvSpPr>
          <p:nvPr/>
        </p:nvSpPr>
        <p:spPr bwMode="auto">
          <a:xfrm>
            <a:off x="255588" y="2868613"/>
            <a:ext cx="893762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MAP3K</a:t>
            </a:r>
          </a:p>
        </p:txBody>
      </p:sp>
      <p:sp>
        <p:nvSpPr>
          <p:cNvPr id="24155" name="Text Box 11867"/>
          <p:cNvSpPr txBox="1">
            <a:spLocks noChangeArrowheads="1"/>
          </p:cNvSpPr>
          <p:nvPr/>
        </p:nvSpPr>
        <p:spPr bwMode="auto">
          <a:xfrm>
            <a:off x="255588" y="3632200"/>
            <a:ext cx="927100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MAPKK</a:t>
            </a:r>
          </a:p>
        </p:txBody>
      </p:sp>
      <p:sp>
        <p:nvSpPr>
          <p:cNvPr id="24156" name="Text Box 11868"/>
          <p:cNvSpPr txBox="1">
            <a:spLocks noChangeArrowheads="1"/>
          </p:cNvSpPr>
          <p:nvPr/>
        </p:nvSpPr>
        <p:spPr bwMode="auto">
          <a:xfrm>
            <a:off x="255588" y="4395788"/>
            <a:ext cx="781050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MAPK</a:t>
            </a:r>
          </a:p>
        </p:txBody>
      </p:sp>
      <p:grpSp>
        <p:nvGrpSpPr>
          <p:cNvPr id="2" name="Group 13213"/>
          <p:cNvGrpSpPr>
            <a:grpSpLocks/>
          </p:cNvGrpSpPr>
          <p:nvPr/>
        </p:nvGrpSpPr>
        <p:grpSpPr bwMode="auto">
          <a:xfrm rot="1108879">
            <a:off x="2744788" y="5045075"/>
            <a:ext cx="4191000" cy="2370138"/>
            <a:chOff x="2729" y="1058"/>
            <a:chExt cx="2640" cy="1493"/>
          </a:xfrm>
        </p:grpSpPr>
        <p:grpSp>
          <p:nvGrpSpPr>
            <p:cNvPr id="3" name="Group 11870"/>
            <p:cNvGrpSpPr>
              <a:grpSpLocks/>
            </p:cNvGrpSpPr>
            <p:nvPr/>
          </p:nvGrpSpPr>
          <p:grpSpPr bwMode="auto">
            <a:xfrm>
              <a:off x="3717" y="1058"/>
              <a:ext cx="855" cy="255"/>
              <a:chOff x="2139" y="797"/>
              <a:chExt cx="855" cy="255"/>
            </a:xfrm>
          </p:grpSpPr>
          <p:grpSp>
            <p:nvGrpSpPr>
              <p:cNvPr id="4" name="Group 11871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5" name="Group 1187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61" name="Line 1187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2" name="Line 1187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3" name="Line 1187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4" name="Oval 118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" name="Group 1187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66" name="Line 1187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7" name="Line 1187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8" name="Line 1188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9" name="Oval 1188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" name="Group 11882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8" name="Group 1188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72" name="Line 1188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3" name="Line 1188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4" name="Line 1188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5" name="Oval 118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" name="Group 1188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77" name="Line 1188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8" name="Line 1189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9" name="Line 1189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0" name="Oval 1189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" name="Group 11893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11" name="Group 1189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83" name="Line 1189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4" name="Line 1189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5" name="Line 1189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6" name="Oval 118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" name="Group 1189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88" name="Line 1190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9" name="Line 1190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0" name="Line 1190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1" name="Oval 1190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" name="Group 11904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14" name="Group 1190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94" name="Line 119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5" name="Line 1190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6" name="Line 1190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7" name="Oval 119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" name="Group 1191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99" name="Line 119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0" name="Line 1191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1" name="Line 119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2" name="Oval 1191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6" name="Group 11915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17" name="Group 1191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05" name="Line 1191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6" name="Line 1191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7" name="Line 1191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8" name="Oval 119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" name="Group 1192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10" name="Line 119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1" name="Line 119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2" name="Line 1192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3" name="Oval 1192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" name="Group 11926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0" name="Group 1192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16" name="Line 119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7" name="Line 1192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8" name="Line 1193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9" name="Oval 119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" name="Group 1193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21" name="Line 119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2" name="Line 119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3" name="Line 1193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4" name="Oval 1193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2" name="Group 11937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3" name="Group 1193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27" name="Line 119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8" name="Line 119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9" name="Line 1194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0" name="Oval 119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" name="Group 1194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32" name="Line 119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3" name="Line 119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4" name="Line 119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5" name="Oval 119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5" name="Group 11948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6" name="Group 1194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38" name="Line 119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9" name="Line 1195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0" name="Line 1195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1" name="Oval 119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" name="Group 1195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43" name="Line 119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4" name="Line 119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5" name="Line 119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6" name="Oval 119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8" name="Group 11959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9" name="Group 1196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49" name="Line 119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0" name="Line 1196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1" name="Line 1196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2" name="Oval 119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" name="Group 1196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54" name="Line 119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5" name="Line 119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6" name="Line 119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7" name="Oval 119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1" name="Group 11970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6368" name="Group 119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60" name="Line 119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1" name="Line 119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2" name="Line 119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3" name="Oval 119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69" name="Group 119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65" name="Line 119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6" name="Line 119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7" name="Line 119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8" name="Oval 119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70" name="Group 11981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6371" name="Group 119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71" name="Line 119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2" name="Line 119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3" name="Line 119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4" name="Oval 119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72" name="Group 119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76" name="Line 119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7" name="Line 119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8" name="Line 119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9" name="Oval 119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73" name="Group 11992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6374" name="Group 119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82" name="Line 119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3" name="Line 119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4" name="Line 119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5" name="Oval 119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75" name="Group 119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87" name="Line 119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8" name="Line 120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9" name="Line 120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0" name="Oval 120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376" name="Group 12003"/>
            <p:cNvGrpSpPr>
              <a:grpSpLocks/>
            </p:cNvGrpSpPr>
            <p:nvPr/>
          </p:nvGrpSpPr>
          <p:grpSpPr bwMode="auto">
            <a:xfrm rot="2141626">
              <a:off x="4514" y="1311"/>
              <a:ext cx="855" cy="255"/>
              <a:chOff x="2139" y="797"/>
              <a:chExt cx="855" cy="255"/>
            </a:xfrm>
          </p:grpSpPr>
          <p:grpSp>
            <p:nvGrpSpPr>
              <p:cNvPr id="26377" name="Group 12004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6378" name="Group 1200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94" name="Line 120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5" name="Line 1200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6" name="Line 1200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7" name="Oval 120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79" name="Group 1201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99" name="Line 120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0" name="Line 1201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1" name="Line 120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2" name="Oval 1201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80" name="Group 12015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6381" name="Group 1201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05" name="Line 1201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6" name="Line 1201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7" name="Line 1201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8" name="Oval 120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82" name="Group 1202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10" name="Line 120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1" name="Line 120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2" name="Line 1202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3" name="Oval 1202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83" name="Group 12026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6388" name="Group 1202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16" name="Line 120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7" name="Line 1202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8" name="Line 1203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9" name="Oval 120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93" name="Group 1203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21" name="Line 120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2" name="Line 120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3" name="Line 1203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4" name="Oval 1203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94" name="Group 12037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6399" name="Group 1203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27" name="Line 120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8" name="Line 120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9" name="Line 1204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0" name="Oval 120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04" name="Group 1204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32" name="Line 120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3" name="Line 120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4" name="Line 120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5" name="Oval 120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05" name="Group 12048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6410" name="Group 1204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38" name="Line 120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9" name="Line 1205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0" name="Line 1205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1" name="Oval 120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15" name="Group 1205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43" name="Line 120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4" name="Line 120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5" name="Line 120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6" name="Oval 120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16" name="Group 12059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6421" name="Group 1206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49" name="Line 120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0" name="Line 1206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1" name="Line 1206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2" name="Oval 120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26" name="Group 1206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54" name="Line 120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5" name="Line 120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6" name="Line 120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7" name="Oval 120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27" name="Group 12070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6432" name="Group 120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60" name="Line 120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1" name="Line 120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2" name="Line 120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3" name="Oval 120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37" name="Group 120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65" name="Line 120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6" name="Line 120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7" name="Line 120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8" name="Oval 120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38" name="Group 12081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6443" name="Group 120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71" name="Line 120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2" name="Line 120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3" name="Line 120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4" name="Oval 120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8" name="Group 120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76" name="Line 120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7" name="Line 120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8" name="Line 120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9" name="Oval 120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49" name="Group 12092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6454" name="Group 120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82" name="Line 120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3" name="Line 120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4" name="Line 120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5" name="Oval 120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59" name="Group 120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87" name="Line 120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8" name="Line 121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9" name="Line 121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0" name="Oval 121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60" name="Group 12103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6465" name="Group 1210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93" name="Line 121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4" name="Line 1210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5" name="Line 1210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6" name="Oval 12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70" name="Group 1210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98" name="Line 121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9" name="Line 121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0" name="Line 121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1" name="Oval 121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71" name="Group 12114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6476" name="Group 1211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04" name="Line 121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5" name="Line 1211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6" name="Line 121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7" name="Oval 12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81" name="Group 1212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09" name="Line 121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0" name="Line 121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1" name="Line 121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2" name="Oval 121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82" name="Group 12125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6487" name="Group 1212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15" name="Line 121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6" name="Line 1212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7" name="Line 1212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8" name="Oval 12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92" name="Group 1213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20" name="Line 121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1" name="Line 121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2" name="Line 121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3" name="Oval 121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493" name="Group 12136"/>
            <p:cNvGrpSpPr>
              <a:grpSpLocks/>
            </p:cNvGrpSpPr>
            <p:nvPr/>
          </p:nvGrpSpPr>
          <p:grpSpPr bwMode="auto">
            <a:xfrm rot="-2153797">
              <a:off x="2922" y="1319"/>
              <a:ext cx="855" cy="255"/>
              <a:chOff x="2139" y="797"/>
              <a:chExt cx="855" cy="255"/>
            </a:xfrm>
          </p:grpSpPr>
          <p:grpSp>
            <p:nvGrpSpPr>
              <p:cNvPr id="26498" name="Group 12137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6503" name="Group 1213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27" name="Line 121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8" name="Line 121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9" name="Line 1214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0" name="Oval 12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04" name="Group 1214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32" name="Line 121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3" name="Line 121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4" name="Line 121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5" name="Oval 121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09" name="Group 12148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6514" name="Group 1214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38" name="Line 121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9" name="Line 1215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0" name="Line 1215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1" name="Oval 12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15" name="Group 1215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43" name="Line 121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4" name="Line 121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5" name="Line 121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6" name="Oval 121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16" name="Group 12159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6517" name="Group 1216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49" name="Line 121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0" name="Line 1216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1" name="Line 1216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2" name="Oval 12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18" name="Group 1216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54" name="Line 121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5" name="Line 121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6" name="Line 121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7" name="Oval 121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19" name="Group 12170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6520" name="Group 121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60" name="Line 121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1" name="Line 121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2" name="Line 121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3" name="Oval 12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21" name="Group 121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65" name="Line 121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6" name="Line 121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7" name="Line 121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8" name="Oval 121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22" name="Group 12181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6523" name="Group 121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71" name="Line 121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2" name="Line 121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3" name="Line 121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4" name="Oval 12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24" name="Group 121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76" name="Line 121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7" name="Line 121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8" name="Line 121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9" name="Oval 121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25" name="Group 12192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6526" name="Group 121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82" name="Line 121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3" name="Line 121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4" name="Line 121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5" name="Oval 121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01" name="Group 121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87" name="Line 121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8" name="Line 122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9" name="Line 122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0" name="Oval 122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02" name="Group 12203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6603" name="Group 1220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93" name="Line 122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4" name="Line 1220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5" name="Line 1220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6" name="Oval 122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04" name="Group 1220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98" name="Line 122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9" name="Line 122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0" name="Line 122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1" name="Oval 122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05" name="Group 12214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6606" name="Group 1221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04" name="Line 122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5" name="Line 1221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6" name="Line 122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7" name="Oval 12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12" name="Group 1222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09" name="Line 122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0" name="Line 122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1" name="Line 122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2" name="Oval 122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17" name="Group 12225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6622" name="Group 1222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15" name="Line 122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6" name="Line 1222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7" name="Line 1222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8" name="Oval 12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23" name="Group 1223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20" name="Line 122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1" name="Line 122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2" name="Line 122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3" name="Oval 122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24" name="Group 12236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6625" name="Group 1223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26" name="Line 122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7" name="Line 1223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8" name="Line 1224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9" name="Oval 122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26" name="Group 1224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31" name="Line 1224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2" name="Line 122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3" name="Line 1224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4" name="Oval 1224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27" name="Group 12247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6628" name="Group 1224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37" name="Line 122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8" name="Line 1225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9" name="Line 1225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0" name="Oval 122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29" name="Group 1225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42" name="Line 1225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3" name="Line 122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4" name="Line 1225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5" name="Oval 1225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30" name="Group 12258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6631" name="Group 1225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48" name="Line 122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9" name="Line 1226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0" name="Line 1226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1" name="Oval 12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32" name="Group 1226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53" name="Line 1226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4" name="Line 122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5" name="Line 1226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6" name="Oval 1226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633" name="Group 13069"/>
            <p:cNvGrpSpPr>
              <a:grpSpLocks/>
            </p:cNvGrpSpPr>
            <p:nvPr/>
          </p:nvGrpSpPr>
          <p:grpSpPr bwMode="auto">
            <a:xfrm rot="103702917">
              <a:off x="2429" y="1996"/>
              <a:ext cx="855" cy="255"/>
              <a:chOff x="2139" y="797"/>
              <a:chExt cx="855" cy="255"/>
            </a:xfrm>
          </p:grpSpPr>
          <p:grpSp>
            <p:nvGrpSpPr>
              <p:cNvPr id="26634" name="Group 13070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6635" name="Group 130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384" name="Line 130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85" name="Line 130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86" name="Line 130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87" name="Oval 130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36" name="Group 130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389" name="Line 130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0" name="Line 130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1" name="Line 130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2" name="Oval 130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37" name="Group 13081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6638" name="Group 130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395" name="Line 130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6" name="Line 130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7" name="Line 130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8" name="Oval 130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39" name="Group 130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00" name="Line 130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1" name="Line 130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2" name="Line 130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3" name="Oval 130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40" name="Group 13092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6641" name="Group 130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06" name="Line 130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7" name="Line 130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8" name="Line 130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9" name="Oval 130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42" name="Group 130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11" name="Line 130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2" name="Line 131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3" name="Line 131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4" name="Oval 131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43" name="Group 13103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6651" name="Group 1310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17" name="Line 131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8" name="Line 1310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9" name="Line 1310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0" name="Oval 13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52" name="Group 1310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22" name="Line 131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3" name="Line 131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4" name="Line 131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5" name="Oval 131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53" name="Group 13114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6654" name="Group 1311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28" name="Line 131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9" name="Line 1311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0" name="Line 131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1" name="Oval 13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55" name="Group 1312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33" name="Line 131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4" name="Line 131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5" name="Line 131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6" name="Oval 131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56" name="Group 13125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6657" name="Group 1312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39" name="Line 131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0" name="Line 1312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1" name="Line 1312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2" name="Oval 13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58" name="Group 1313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44" name="Line 131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5" name="Line 131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6" name="Line 131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7" name="Oval 131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59" name="Group 13136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6660" name="Group 1313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50" name="Line 131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1" name="Line 1313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2" name="Line 1314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3" name="Oval 13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61" name="Group 1314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55" name="Line 1314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6" name="Line 131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7" name="Line 1314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8" name="Oval 1314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62" name="Group 13147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6663" name="Group 1314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61" name="Line 131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2" name="Line 1315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3" name="Line 1315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4" name="Oval 13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64" name="Group 1315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66" name="Line 1315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7" name="Line 131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8" name="Line 1315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9" name="Oval 1315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65" name="Group 13158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6666" name="Group 1315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72" name="Line 131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3" name="Line 1316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4" name="Line 1316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5" name="Oval 13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67" name="Group 1316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77" name="Line 1316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8" name="Line 131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9" name="Line 1316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0" name="Oval 1316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69" name="Group 13169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6672" name="Group 1317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83" name="Line 131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4" name="Line 1317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5" name="Line 1317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6" name="Oval 13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73" name="Group 1317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88" name="Line 1317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9" name="Line 1317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0" name="Line 1317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1" name="Oval 1317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74" name="Group 13180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6675" name="Group 1318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94" name="Line 131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5" name="Line 1318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6" name="Line 1318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7" name="Oval 13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76" name="Group 1318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99" name="Line 1318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0" name="Line 131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1" name="Line 1318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2" name="Oval 1319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77" name="Group 13191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6678" name="Group 1319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505" name="Line 1319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6" name="Line 1319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7" name="Line 1319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8" name="Oval 13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82" name="Group 1319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510" name="Line 1319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11" name="Line 131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12" name="Line 1320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13" name="Oval 1320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26684" name="Group 13214"/>
          <p:cNvGrpSpPr>
            <a:grpSpLocks/>
          </p:cNvGrpSpPr>
          <p:nvPr/>
        </p:nvGrpSpPr>
        <p:grpSpPr bwMode="auto">
          <a:xfrm>
            <a:off x="3686175" y="6297613"/>
            <a:ext cx="1846263" cy="211137"/>
            <a:chOff x="362" y="1511"/>
            <a:chExt cx="1163" cy="133"/>
          </a:xfrm>
        </p:grpSpPr>
        <p:sp>
          <p:nvSpPr>
            <p:cNvPr id="26527" name="Freeform 13215"/>
            <p:cNvSpPr>
              <a:spLocks noChangeAspect="1"/>
            </p:cNvSpPr>
            <p:nvPr/>
          </p:nvSpPr>
          <p:spPr bwMode="auto">
            <a:xfrm>
              <a:off x="362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28" name="AutoShape 13216"/>
            <p:cNvSpPr>
              <a:spLocks noChangeAspect="1" noChangeArrowheads="1"/>
            </p:cNvSpPr>
            <p:nvPr/>
          </p:nvSpPr>
          <p:spPr bwMode="auto">
            <a:xfrm>
              <a:off x="606" y="1618"/>
              <a:ext cx="10" cy="1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29" name="Freeform 13217"/>
            <p:cNvSpPr>
              <a:spLocks noChangeAspect="1"/>
            </p:cNvSpPr>
            <p:nvPr/>
          </p:nvSpPr>
          <p:spPr bwMode="auto">
            <a:xfrm>
              <a:off x="557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0" name="AutoShape 13218"/>
            <p:cNvSpPr>
              <a:spLocks noChangeAspect="1" noChangeArrowheads="1"/>
            </p:cNvSpPr>
            <p:nvPr/>
          </p:nvSpPr>
          <p:spPr bwMode="auto">
            <a:xfrm>
              <a:off x="1120" y="1576"/>
              <a:ext cx="9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1" name="AutoShape 13219"/>
            <p:cNvSpPr>
              <a:spLocks noChangeAspect="1" noChangeArrowheads="1"/>
            </p:cNvSpPr>
            <p:nvPr/>
          </p:nvSpPr>
          <p:spPr bwMode="auto">
            <a:xfrm>
              <a:off x="1057" y="1512"/>
              <a:ext cx="11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2" name="AutoShape 13220"/>
            <p:cNvSpPr>
              <a:spLocks noChangeAspect="1" noChangeArrowheads="1"/>
            </p:cNvSpPr>
            <p:nvPr/>
          </p:nvSpPr>
          <p:spPr bwMode="auto">
            <a:xfrm flipV="1">
              <a:off x="1091" y="1538"/>
              <a:ext cx="9" cy="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3" name="Freeform 13221"/>
            <p:cNvSpPr>
              <a:spLocks noChangeAspect="1"/>
            </p:cNvSpPr>
            <p:nvPr/>
          </p:nvSpPr>
          <p:spPr bwMode="auto">
            <a:xfrm>
              <a:off x="637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4" name="Freeform 13222"/>
            <p:cNvSpPr>
              <a:spLocks noChangeAspect="1"/>
            </p:cNvSpPr>
            <p:nvPr/>
          </p:nvSpPr>
          <p:spPr bwMode="auto">
            <a:xfrm>
              <a:off x="912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5" name="AutoShape 13223"/>
            <p:cNvSpPr>
              <a:spLocks noChangeAspect="1" noChangeArrowheads="1"/>
            </p:cNvSpPr>
            <p:nvPr/>
          </p:nvSpPr>
          <p:spPr bwMode="auto">
            <a:xfrm>
              <a:off x="1293" y="1538"/>
              <a:ext cx="10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6" name="Freeform 13224"/>
            <p:cNvSpPr>
              <a:spLocks noChangeAspect="1"/>
            </p:cNvSpPr>
            <p:nvPr/>
          </p:nvSpPr>
          <p:spPr bwMode="auto">
            <a:xfrm>
              <a:off x="1107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7" name="Freeform 13225"/>
            <p:cNvSpPr>
              <a:spLocks noChangeAspect="1"/>
            </p:cNvSpPr>
            <p:nvPr/>
          </p:nvSpPr>
          <p:spPr bwMode="auto">
            <a:xfrm>
              <a:off x="1186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8" name="AutoShape 13226"/>
            <p:cNvSpPr>
              <a:spLocks noChangeAspect="1" noChangeArrowheads="1"/>
            </p:cNvSpPr>
            <p:nvPr/>
          </p:nvSpPr>
          <p:spPr bwMode="auto">
            <a:xfrm>
              <a:off x="1323" y="1554"/>
              <a:ext cx="11" cy="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9" name="AutoShape 13227"/>
            <p:cNvSpPr>
              <a:spLocks noChangeAspect="1" noChangeArrowheads="1"/>
            </p:cNvSpPr>
            <p:nvPr/>
          </p:nvSpPr>
          <p:spPr bwMode="auto">
            <a:xfrm>
              <a:off x="1355" y="1581"/>
              <a:ext cx="10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0" name="AutoShape 13228"/>
            <p:cNvSpPr>
              <a:spLocks noChangeAspect="1" noChangeArrowheads="1"/>
            </p:cNvSpPr>
            <p:nvPr/>
          </p:nvSpPr>
          <p:spPr bwMode="auto">
            <a:xfrm>
              <a:off x="1355" y="1529"/>
              <a:ext cx="10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1" name="AutoShape 13229"/>
            <p:cNvSpPr>
              <a:spLocks noChangeAspect="1" noChangeArrowheads="1"/>
            </p:cNvSpPr>
            <p:nvPr/>
          </p:nvSpPr>
          <p:spPr bwMode="auto">
            <a:xfrm>
              <a:off x="1387" y="1567"/>
              <a:ext cx="10" cy="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2" name="Freeform 13230"/>
            <p:cNvSpPr>
              <a:spLocks noChangeAspect="1"/>
            </p:cNvSpPr>
            <p:nvPr/>
          </p:nvSpPr>
          <p:spPr bwMode="auto">
            <a:xfrm flipH="1">
              <a:off x="1244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3" name="Freeform 13231"/>
            <p:cNvSpPr>
              <a:spLocks noChangeAspect="1"/>
            </p:cNvSpPr>
            <p:nvPr/>
          </p:nvSpPr>
          <p:spPr bwMode="auto">
            <a:xfrm>
              <a:off x="1381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4" name="Freeform 13232"/>
            <p:cNvSpPr>
              <a:spLocks noChangeAspect="1"/>
            </p:cNvSpPr>
            <p:nvPr/>
          </p:nvSpPr>
          <p:spPr bwMode="auto">
            <a:xfrm flipH="1">
              <a:off x="1324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5" name="Freeform 13233"/>
            <p:cNvSpPr>
              <a:spLocks noChangeAspect="1"/>
            </p:cNvSpPr>
            <p:nvPr/>
          </p:nvSpPr>
          <p:spPr bwMode="auto">
            <a:xfrm flipH="1">
              <a:off x="1049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6" name="AutoShape 13234"/>
            <p:cNvSpPr>
              <a:spLocks noChangeAspect="1" noChangeArrowheads="1"/>
            </p:cNvSpPr>
            <p:nvPr/>
          </p:nvSpPr>
          <p:spPr bwMode="auto">
            <a:xfrm>
              <a:off x="497" y="1511"/>
              <a:ext cx="11" cy="4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7" name="AutoShape 13235"/>
            <p:cNvSpPr>
              <a:spLocks noChangeAspect="1" noChangeArrowheads="1"/>
            </p:cNvSpPr>
            <p:nvPr/>
          </p:nvSpPr>
          <p:spPr bwMode="auto">
            <a:xfrm>
              <a:off x="497" y="1554"/>
              <a:ext cx="11" cy="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8" name="AutoShape 13236"/>
            <p:cNvSpPr>
              <a:spLocks noChangeAspect="1" noChangeArrowheads="1"/>
            </p:cNvSpPr>
            <p:nvPr/>
          </p:nvSpPr>
          <p:spPr bwMode="auto">
            <a:xfrm>
              <a:off x="664" y="1527"/>
              <a:ext cx="9" cy="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9" name="AutoShape 13237"/>
            <p:cNvSpPr>
              <a:spLocks noChangeAspect="1" noChangeArrowheads="1"/>
            </p:cNvSpPr>
            <p:nvPr/>
          </p:nvSpPr>
          <p:spPr bwMode="auto">
            <a:xfrm>
              <a:off x="664" y="1580"/>
              <a:ext cx="9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0" name="AutoShape 13238"/>
            <p:cNvSpPr>
              <a:spLocks noChangeAspect="1" noChangeArrowheads="1"/>
            </p:cNvSpPr>
            <p:nvPr/>
          </p:nvSpPr>
          <p:spPr bwMode="auto">
            <a:xfrm>
              <a:off x="530" y="1578"/>
              <a:ext cx="10" cy="5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1" name="AutoShape 13239"/>
            <p:cNvSpPr>
              <a:spLocks noChangeAspect="1" noChangeArrowheads="1"/>
            </p:cNvSpPr>
            <p:nvPr/>
          </p:nvSpPr>
          <p:spPr bwMode="auto">
            <a:xfrm>
              <a:off x="530" y="1525"/>
              <a:ext cx="10" cy="5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2" name="AutoShape 13240"/>
            <p:cNvSpPr>
              <a:spLocks noChangeAspect="1" noChangeArrowheads="1"/>
            </p:cNvSpPr>
            <p:nvPr/>
          </p:nvSpPr>
          <p:spPr bwMode="auto">
            <a:xfrm>
              <a:off x="694" y="1516"/>
              <a:ext cx="9" cy="38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3" name="AutoShape 13241"/>
            <p:cNvSpPr>
              <a:spLocks noChangeAspect="1" noChangeArrowheads="1"/>
            </p:cNvSpPr>
            <p:nvPr/>
          </p:nvSpPr>
          <p:spPr bwMode="auto">
            <a:xfrm>
              <a:off x="694" y="1554"/>
              <a:ext cx="9" cy="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4" name="AutoShape 13242"/>
            <p:cNvSpPr>
              <a:spLocks noChangeAspect="1" noChangeArrowheads="1"/>
            </p:cNvSpPr>
            <p:nvPr/>
          </p:nvSpPr>
          <p:spPr bwMode="auto">
            <a:xfrm>
              <a:off x="562" y="1603"/>
              <a:ext cx="10" cy="4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5" name="AutoShape 13243"/>
            <p:cNvSpPr>
              <a:spLocks noChangeAspect="1" noChangeArrowheads="1"/>
            </p:cNvSpPr>
            <p:nvPr/>
          </p:nvSpPr>
          <p:spPr bwMode="auto">
            <a:xfrm>
              <a:off x="562" y="1564"/>
              <a:ext cx="10" cy="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6" name="AutoShape 13244"/>
            <p:cNvSpPr>
              <a:spLocks noChangeAspect="1" noChangeArrowheads="1"/>
            </p:cNvSpPr>
            <p:nvPr/>
          </p:nvSpPr>
          <p:spPr bwMode="auto">
            <a:xfrm>
              <a:off x="633" y="1559"/>
              <a:ext cx="9" cy="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7" name="AutoShape 13245"/>
            <p:cNvSpPr>
              <a:spLocks noChangeAspect="1" noChangeArrowheads="1"/>
            </p:cNvSpPr>
            <p:nvPr/>
          </p:nvSpPr>
          <p:spPr bwMode="auto">
            <a:xfrm>
              <a:off x="633" y="1601"/>
              <a:ext cx="9" cy="4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8" name="AutoShape 13246"/>
            <p:cNvSpPr>
              <a:spLocks noChangeAspect="1" noChangeArrowheads="1"/>
            </p:cNvSpPr>
            <p:nvPr/>
          </p:nvSpPr>
          <p:spPr bwMode="auto">
            <a:xfrm>
              <a:off x="606" y="1603"/>
              <a:ext cx="10" cy="1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9" name="AutoShape 13247"/>
            <p:cNvSpPr>
              <a:spLocks noChangeAspect="1" noChangeArrowheads="1"/>
            </p:cNvSpPr>
            <p:nvPr/>
          </p:nvSpPr>
          <p:spPr bwMode="auto">
            <a:xfrm>
              <a:off x="792" y="1570"/>
              <a:ext cx="10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0" name="AutoShape 13248"/>
            <p:cNvSpPr>
              <a:spLocks noChangeAspect="1" noChangeArrowheads="1"/>
            </p:cNvSpPr>
            <p:nvPr/>
          </p:nvSpPr>
          <p:spPr bwMode="auto">
            <a:xfrm>
              <a:off x="792" y="1519"/>
              <a:ext cx="10" cy="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1" name="AutoShape 13249"/>
            <p:cNvSpPr>
              <a:spLocks noChangeAspect="1" noChangeArrowheads="1"/>
            </p:cNvSpPr>
            <p:nvPr/>
          </p:nvSpPr>
          <p:spPr bwMode="auto">
            <a:xfrm>
              <a:off x="825" y="1597"/>
              <a:ext cx="10" cy="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2" name="AutoShape 13250"/>
            <p:cNvSpPr>
              <a:spLocks noChangeAspect="1" noChangeArrowheads="1"/>
            </p:cNvSpPr>
            <p:nvPr/>
          </p:nvSpPr>
          <p:spPr bwMode="auto">
            <a:xfrm>
              <a:off x="825" y="1552"/>
              <a:ext cx="10" cy="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3" name="AutoShape 13251"/>
            <p:cNvSpPr>
              <a:spLocks noChangeAspect="1" noChangeArrowheads="1"/>
            </p:cNvSpPr>
            <p:nvPr/>
          </p:nvSpPr>
          <p:spPr bwMode="auto">
            <a:xfrm>
              <a:off x="723" y="1520"/>
              <a:ext cx="11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4" name="AutoShape 13252"/>
            <p:cNvSpPr>
              <a:spLocks noChangeAspect="1" noChangeArrowheads="1"/>
            </p:cNvSpPr>
            <p:nvPr/>
          </p:nvSpPr>
          <p:spPr bwMode="auto">
            <a:xfrm>
              <a:off x="723" y="1539"/>
              <a:ext cx="11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5" name="AutoShape 13253"/>
            <p:cNvSpPr>
              <a:spLocks noChangeAspect="1" noChangeArrowheads="1"/>
            </p:cNvSpPr>
            <p:nvPr/>
          </p:nvSpPr>
          <p:spPr bwMode="auto">
            <a:xfrm>
              <a:off x="761" y="1546"/>
              <a:ext cx="9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6" name="AutoShape 13254"/>
            <p:cNvSpPr>
              <a:spLocks noChangeAspect="1" noChangeArrowheads="1"/>
            </p:cNvSpPr>
            <p:nvPr/>
          </p:nvSpPr>
          <p:spPr bwMode="auto">
            <a:xfrm>
              <a:off x="761" y="1514"/>
              <a:ext cx="9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7" name="AutoShape 13255"/>
            <p:cNvSpPr>
              <a:spLocks noChangeAspect="1" noChangeArrowheads="1"/>
            </p:cNvSpPr>
            <p:nvPr/>
          </p:nvSpPr>
          <p:spPr bwMode="auto">
            <a:xfrm>
              <a:off x="856" y="1598"/>
              <a:ext cx="10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8" name="AutoShape 13256"/>
            <p:cNvSpPr>
              <a:spLocks noChangeAspect="1" noChangeArrowheads="1"/>
            </p:cNvSpPr>
            <p:nvPr/>
          </p:nvSpPr>
          <p:spPr bwMode="auto">
            <a:xfrm>
              <a:off x="856" y="1616"/>
              <a:ext cx="10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9" name="AutoShape 13257"/>
            <p:cNvSpPr>
              <a:spLocks noChangeAspect="1" noChangeArrowheads="1"/>
            </p:cNvSpPr>
            <p:nvPr/>
          </p:nvSpPr>
          <p:spPr bwMode="auto">
            <a:xfrm flipV="1">
              <a:off x="985" y="1514"/>
              <a:ext cx="10" cy="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0" name="AutoShape 13258"/>
            <p:cNvSpPr>
              <a:spLocks noChangeAspect="1" noChangeArrowheads="1"/>
            </p:cNvSpPr>
            <p:nvPr/>
          </p:nvSpPr>
          <p:spPr bwMode="auto">
            <a:xfrm flipV="1">
              <a:off x="985" y="1541"/>
              <a:ext cx="10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1" name="AutoShape 13259"/>
            <p:cNvSpPr>
              <a:spLocks noChangeAspect="1" noChangeArrowheads="1"/>
            </p:cNvSpPr>
            <p:nvPr/>
          </p:nvSpPr>
          <p:spPr bwMode="auto">
            <a:xfrm>
              <a:off x="956" y="1563"/>
              <a:ext cx="11" cy="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2" name="AutoShape 13260"/>
            <p:cNvSpPr>
              <a:spLocks noChangeAspect="1" noChangeArrowheads="1"/>
            </p:cNvSpPr>
            <p:nvPr/>
          </p:nvSpPr>
          <p:spPr bwMode="auto">
            <a:xfrm>
              <a:off x="956" y="1515"/>
              <a:ext cx="11" cy="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3" name="AutoShape 13261"/>
            <p:cNvSpPr>
              <a:spLocks noChangeAspect="1" noChangeArrowheads="1"/>
            </p:cNvSpPr>
            <p:nvPr/>
          </p:nvSpPr>
          <p:spPr bwMode="auto">
            <a:xfrm flipV="1">
              <a:off x="926" y="1586"/>
              <a:ext cx="11" cy="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4" name="AutoShape 13262"/>
            <p:cNvSpPr>
              <a:spLocks noChangeAspect="1" noChangeArrowheads="1"/>
            </p:cNvSpPr>
            <p:nvPr/>
          </p:nvSpPr>
          <p:spPr bwMode="auto">
            <a:xfrm>
              <a:off x="895" y="1614"/>
              <a:ext cx="9" cy="2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5" name="Freeform 13263"/>
            <p:cNvSpPr>
              <a:spLocks noChangeAspect="1"/>
            </p:cNvSpPr>
            <p:nvPr/>
          </p:nvSpPr>
          <p:spPr bwMode="auto">
            <a:xfrm>
              <a:off x="832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6" name="AutoShape 13264"/>
            <p:cNvSpPr>
              <a:spLocks noChangeAspect="1" noChangeArrowheads="1"/>
            </p:cNvSpPr>
            <p:nvPr/>
          </p:nvSpPr>
          <p:spPr bwMode="auto">
            <a:xfrm flipV="1">
              <a:off x="1091" y="1589"/>
              <a:ext cx="9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7" name="AutoShape 13265"/>
            <p:cNvSpPr>
              <a:spLocks noChangeAspect="1" noChangeArrowheads="1"/>
            </p:cNvSpPr>
            <p:nvPr/>
          </p:nvSpPr>
          <p:spPr bwMode="auto">
            <a:xfrm>
              <a:off x="1057" y="1563"/>
              <a:ext cx="11" cy="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8" name="AutoShape 13266"/>
            <p:cNvSpPr>
              <a:spLocks noChangeAspect="1" noChangeArrowheads="1"/>
            </p:cNvSpPr>
            <p:nvPr/>
          </p:nvSpPr>
          <p:spPr bwMode="auto">
            <a:xfrm>
              <a:off x="1030" y="1545"/>
              <a:ext cx="10" cy="3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9" name="AutoShape 13267"/>
            <p:cNvSpPr>
              <a:spLocks noChangeAspect="1" noChangeArrowheads="1"/>
            </p:cNvSpPr>
            <p:nvPr/>
          </p:nvSpPr>
          <p:spPr bwMode="auto">
            <a:xfrm>
              <a:off x="1030" y="1514"/>
              <a:ext cx="10" cy="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0" name="AutoShape 13268"/>
            <p:cNvSpPr>
              <a:spLocks noChangeAspect="1" noChangeArrowheads="1"/>
            </p:cNvSpPr>
            <p:nvPr/>
          </p:nvSpPr>
          <p:spPr bwMode="auto">
            <a:xfrm>
              <a:off x="1120" y="1607"/>
              <a:ext cx="9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1" name="AutoShape 13269"/>
            <p:cNvSpPr>
              <a:spLocks noChangeAspect="1" noChangeArrowheads="1"/>
            </p:cNvSpPr>
            <p:nvPr/>
          </p:nvSpPr>
          <p:spPr bwMode="auto">
            <a:xfrm flipV="1">
              <a:off x="1159" y="1593"/>
              <a:ext cx="11" cy="21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2" name="AutoShape 13270"/>
            <p:cNvSpPr>
              <a:spLocks noChangeAspect="1" noChangeArrowheads="1"/>
            </p:cNvSpPr>
            <p:nvPr/>
          </p:nvSpPr>
          <p:spPr bwMode="auto">
            <a:xfrm flipV="1">
              <a:off x="1159" y="1614"/>
              <a:ext cx="11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3" name="AutoShape 13271"/>
            <p:cNvSpPr>
              <a:spLocks noChangeAspect="1" noChangeArrowheads="1"/>
            </p:cNvSpPr>
            <p:nvPr/>
          </p:nvSpPr>
          <p:spPr bwMode="auto">
            <a:xfrm>
              <a:off x="1254" y="1514"/>
              <a:ext cx="12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4" name="AutoShape 13272"/>
            <p:cNvSpPr>
              <a:spLocks noChangeAspect="1" noChangeArrowheads="1"/>
            </p:cNvSpPr>
            <p:nvPr/>
          </p:nvSpPr>
          <p:spPr bwMode="auto">
            <a:xfrm>
              <a:off x="1293" y="1519"/>
              <a:ext cx="10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5" name="AutoShape 13273"/>
            <p:cNvSpPr>
              <a:spLocks noChangeAspect="1" noChangeArrowheads="1"/>
            </p:cNvSpPr>
            <p:nvPr/>
          </p:nvSpPr>
          <p:spPr bwMode="auto">
            <a:xfrm>
              <a:off x="1387" y="1604"/>
              <a:ext cx="10" cy="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6" name="AutoShape 13274"/>
            <p:cNvSpPr>
              <a:spLocks noChangeAspect="1" noChangeArrowheads="1"/>
            </p:cNvSpPr>
            <p:nvPr/>
          </p:nvSpPr>
          <p:spPr bwMode="auto">
            <a:xfrm>
              <a:off x="1323" y="1515"/>
              <a:ext cx="11" cy="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7" name="AutoShape 13275"/>
            <p:cNvSpPr>
              <a:spLocks noChangeAspect="1" noChangeArrowheads="1"/>
            </p:cNvSpPr>
            <p:nvPr/>
          </p:nvSpPr>
          <p:spPr bwMode="auto">
            <a:xfrm>
              <a:off x="1254" y="1545"/>
              <a:ext cx="12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8" name="AutoShape 13276"/>
            <p:cNvSpPr>
              <a:spLocks noChangeAspect="1" noChangeArrowheads="1"/>
            </p:cNvSpPr>
            <p:nvPr/>
          </p:nvSpPr>
          <p:spPr bwMode="auto">
            <a:xfrm>
              <a:off x="1225" y="1570"/>
              <a:ext cx="9" cy="51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9" name="AutoShape 13277"/>
            <p:cNvSpPr>
              <a:spLocks noChangeAspect="1" noChangeArrowheads="1"/>
            </p:cNvSpPr>
            <p:nvPr/>
          </p:nvSpPr>
          <p:spPr bwMode="auto">
            <a:xfrm>
              <a:off x="1225" y="1518"/>
              <a:ext cx="9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0" name="AutoShape 13278"/>
            <p:cNvSpPr>
              <a:spLocks noChangeAspect="1" noChangeArrowheads="1"/>
            </p:cNvSpPr>
            <p:nvPr/>
          </p:nvSpPr>
          <p:spPr bwMode="auto">
            <a:xfrm>
              <a:off x="1190" y="1551"/>
              <a:ext cx="10" cy="4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1" name="AutoShape 13279"/>
            <p:cNvSpPr>
              <a:spLocks noChangeAspect="1" noChangeArrowheads="1"/>
            </p:cNvSpPr>
            <p:nvPr/>
          </p:nvSpPr>
          <p:spPr bwMode="auto">
            <a:xfrm>
              <a:off x="1190" y="1596"/>
              <a:ext cx="10" cy="4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2" name="AutoShape 13280"/>
            <p:cNvSpPr>
              <a:spLocks noChangeAspect="1" noChangeArrowheads="1"/>
            </p:cNvSpPr>
            <p:nvPr/>
          </p:nvSpPr>
          <p:spPr bwMode="auto">
            <a:xfrm flipV="1">
              <a:off x="926" y="1534"/>
              <a:ext cx="11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3" name="AutoShape 13281"/>
            <p:cNvSpPr>
              <a:spLocks noChangeAspect="1" noChangeArrowheads="1"/>
            </p:cNvSpPr>
            <p:nvPr/>
          </p:nvSpPr>
          <p:spPr bwMode="auto">
            <a:xfrm>
              <a:off x="895" y="1588"/>
              <a:ext cx="9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4" name="Freeform 13282"/>
            <p:cNvSpPr>
              <a:spLocks noChangeAspect="1"/>
            </p:cNvSpPr>
            <p:nvPr/>
          </p:nvSpPr>
          <p:spPr bwMode="auto">
            <a:xfrm flipH="1">
              <a:off x="969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5" name="Freeform 13283"/>
            <p:cNvSpPr>
              <a:spLocks noChangeAspect="1"/>
            </p:cNvSpPr>
            <p:nvPr/>
          </p:nvSpPr>
          <p:spPr bwMode="auto">
            <a:xfrm flipH="1">
              <a:off x="774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6" name="Freeform 13284"/>
            <p:cNvSpPr>
              <a:spLocks noChangeAspect="1"/>
            </p:cNvSpPr>
            <p:nvPr/>
          </p:nvSpPr>
          <p:spPr bwMode="auto">
            <a:xfrm flipH="1">
              <a:off x="695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7" name="Freeform 13285"/>
            <p:cNvSpPr>
              <a:spLocks noChangeAspect="1"/>
            </p:cNvSpPr>
            <p:nvPr/>
          </p:nvSpPr>
          <p:spPr bwMode="auto">
            <a:xfrm flipH="1">
              <a:off x="500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8" name="AutoShape 13286"/>
            <p:cNvSpPr>
              <a:spLocks noChangeAspect="1" noChangeArrowheads="1"/>
            </p:cNvSpPr>
            <p:nvPr/>
          </p:nvSpPr>
          <p:spPr bwMode="auto">
            <a:xfrm>
              <a:off x="470" y="1540"/>
              <a:ext cx="10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9" name="AutoShape 13287"/>
            <p:cNvSpPr>
              <a:spLocks noChangeAspect="1" noChangeArrowheads="1"/>
            </p:cNvSpPr>
            <p:nvPr/>
          </p:nvSpPr>
          <p:spPr bwMode="auto">
            <a:xfrm>
              <a:off x="470" y="1521"/>
              <a:ext cx="10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00" name="Freeform 13288"/>
            <p:cNvSpPr>
              <a:spLocks noChangeAspect="1"/>
            </p:cNvSpPr>
            <p:nvPr/>
          </p:nvSpPr>
          <p:spPr bwMode="auto">
            <a:xfrm flipH="1">
              <a:off x="420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607" name="Text Box 13295"/>
          <p:cNvSpPr txBox="1">
            <a:spLocks noChangeArrowheads="1"/>
          </p:cNvSpPr>
          <p:nvPr/>
        </p:nvSpPr>
        <p:spPr bwMode="auto">
          <a:xfrm>
            <a:off x="417513" y="263525"/>
            <a:ext cx="2700337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MAPK signaling cascades</a:t>
            </a:r>
          </a:p>
        </p:txBody>
      </p:sp>
      <p:grpSp>
        <p:nvGrpSpPr>
          <p:cNvPr id="26686" name="Group 13363"/>
          <p:cNvGrpSpPr>
            <a:grpSpLocks/>
          </p:cNvGrpSpPr>
          <p:nvPr/>
        </p:nvGrpSpPr>
        <p:grpSpPr bwMode="auto">
          <a:xfrm>
            <a:off x="6662738" y="1092200"/>
            <a:ext cx="369887" cy="452438"/>
            <a:chOff x="4669" y="944"/>
            <a:chExt cx="345" cy="285"/>
          </a:xfrm>
        </p:grpSpPr>
        <p:sp>
          <p:nvSpPr>
            <p:cNvPr id="26668" name="Freeform 13356"/>
            <p:cNvSpPr>
              <a:spLocks/>
            </p:cNvSpPr>
            <p:nvPr/>
          </p:nvSpPr>
          <p:spPr bwMode="auto">
            <a:xfrm>
              <a:off x="4831" y="944"/>
              <a:ext cx="34" cy="1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3" y="48"/>
                </a:cxn>
                <a:cxn ang="0">
                  <a:pos x="1" y="104"/>
                </a:cxn>
                <a:cxn ang="0">
                  <a:pos x="25" y="144"/>
                </a:cxn>
              </a:cxnLst>
              <a:rect l="0" t="0" r="r" b="b"/>
              <a:pathLst>
                <a:path w="34" h="144">
                  <a:moveTo>
                    <a:pt x="9" y="0"/>
                  </a:moveTo>
                  <a:cubicBezTo>
                    <a:pt x="21" y="15"/>
                    <a:pt x="34" y="31"/>
                    <a:pt x="33" y="48"/>
                  </a:cubicBezTo>
                  <a:cubicBezTo>
                    <a:pt x="32" y="65"/>
                    <a:pt x="2" y="88"/>
                    <a:pt x="1" y="104"/>
                  </a:cubicBezTo>
                  <a:cubicBezTo>
                    <a:pt x="0" y="120"/>
                    <a:pt x="21" y="136"/>
                    <a:pt x="25" y="144"/>
                  </a:cubicBezTo>
                </a:path>
              </a:pathLst>
            </a:custGeom>
            <a:noFill/>
            <a:ln w="28575" cap="flat" cmpd="sng">
              <a:solidFill>
                <a:srgbClr val="FFFF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13" name="Oval 13301"/>
            <p:cNvSpPr>
              <a:spLocks noChangeArrowheads="1"/>
            </p:cNvSpPr>
            <p:nvPr/>
          </p:nvSpPr>
          <p:spPr bwMode="auto">
            <a:xfrm>
              <a:off x="4669" y="1056"/>
              <a:ext cx="345" cy="173"/>
            </a:xfrm>
            <a:prstGeom prst="ellipse">
              <a:avLst/>
            </a:prstGeom>
            <a:gradFill rotWithShape="1">
              <a:gsLst>
                <a:gs pos="0">
                  <a:srgbClr val="83633D"/>
                </a:gs>
                <a:gs pos="5000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r>
                <a:rPr lang="en-US" sz="1000"/>
                <a:t>Ras</a:t>
              </a:r>
            </a:p>
          </p:txBody>
        </p:sp>
      </p:grpSp>
      <p:sp>
        <p:nvSpPr>
          <p:cNvPr id="26614" name="Oval 13302"/>
          <p:cNvSpPr>
            <a:spLocks noChangeArrowheads="1"/>
          </p:cNvSpPr>
          <p:nvPr/>
        </p:nvSpPr>
        <p:spPr bwMode="auto">
          <a:xfrm>
            <a:off x="6586538" y="2871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Raf</a:t>
            </a:r>
          </a:p>
        </p:txBody>
      </p:sp>
      <p:sp>
        <p:nvSpPr>
          <p:cNvPr id="26615" name="Oval 13303"/>
          <p:cNvSpPr>
            <a:spLocks noChangeArrowheads="1"/>
          </p:cNvSpPr>
          <p:nvPr/>
        </p:nvSpPr>
        <p:spPr bwMode="auto">
          <a:xfrm>
            <a:off x="6586538" y="3657600"/>
            <a:ext cx="547687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MEK1/2</a:t>
            </a:r>
          </a:p>
        </p:txBody>
      </p:sp>
      <p:sp>
        <p:nvSpPr>
          <p:cNvPr id="26616" name="Oval 13304"/>
          <p:cNvSpPr>
            <a:spLocks noChangeArrowheads="1"/>
          </p:cNvSpPr>
          <p:nvPr/>
        </p:nvSpPr>
        <p:spPr bwMode="auto">
          <a:xfrm>
            <a:off x="6586538" y="43322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ERK1/2</a:t>
            </a:r>
          </a:p>
        </p:txBody>
      </p:sp>
      <p:sp>
        <p:nvSpPr>
          <p:cNvPr id="26644" name="Oval 13332"/>
          <p:cNvSpPr>
            <a:spLocks noChangeArrowheads="1"/>
          </p:cNvSpPr>
          <p:nvPr/>
        </p:nvSpPr>
        <p:spPr bwMode="auto">
          <a:xfrm>
            <a:off x="7718425" y="1600200"/>
            <a:ext cx="547688" cy="274638"/>
          </a:xfrm>
          <a:prstGeom prst="ellipse">
            <a:avLst/>
          </a:prstGeom>
          <a:gradFill rotWithShape="1">
            <a:gsLst>
              <a:gs pos="0">
                <a:srgbClr val="E8D2C6">
                  <a:gamma/>
                  <a:shade val="46275"/>
                  <a:invGamma/>
                </a:srgbClr>
              </a:gs>
              <a:gs pos="50000">
                <a:srgbClr val="E8D2C6"/>
              </a:gs>
              <a:gs pos="100000">
                <a:srgbClr val="E8D2C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200"/>
              <a:t>PI3K</a:t>
            </a:r>
          </a:p>
        </p:txBody>
      </p:sp>
      <p:sp>
        <p:nvSpPr>
          <p:cNvPr id="26645" name="Oval 13333"/>
          <p:cNvSpPr>
            <a:spLocks noChangeArrowheads="1"/>
          </p:cNvSpPr>
          <p:nvPr/>
        </p:nvSpPr>
        <p:spPr bwMode="auto">
          <a:xfrm>
            <a:off x="7743825" y="3289300"/>
            <a:ext cx="547688" cy="274638"/>
          </a:xfrm>
          <a:prstGeom prst="ellipse">
            <a:avLst/>
          </a:prstGeom>
          <a:gradFill rotWithShape="1">
            <a:gsLst>
              <a:gs pos="0">
                <a:srgbClr val="E8D2C6">
                  <a:gamma/>
                  <a:shade val="46275"/>
                  <a:invGamma/>
                </a:srgbClr>
              </a:gs>
              <a:gs pos="50000">
                <a:srgbClr val="E8D2C6"/>
              </a:gs>
              <a:gs pos="100000">
                <a:srgbClr val="E8D2C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PDK</a:t>
            </a:r>
          </a:p>
        </p:txBody>
      </p:sp>
      <p:sp>
        <p:nvSpPr>
          <p:cNvPr id="26646" name="Oval 13334"/>
          <p:cNvSpPr>
            <a:spLocks noChangeArrowheads="1"/>
          </p:cNvSpPr>
          <p:nvPr/>
        </p:nvSpPr>
        <p:spPr bwMode="auto">
          <a:xfrm>
            <a:off x="7743825" y="4013200"/>
            <a:ext cx="547688" cy="274638"/>
          </a:xfrm>
          <a:prstGeom prst="ellipse">
            <a:avLst/>
          </a:prstGeom>
          <a:gradFill rotWithShape="1">
            <a:gsLst>
              <a:gs pos="0">
                <a:srgbClr val="E8D2C6">
                  <a:gamma/>
                  <a:shade val="46275"/>
                  <a:invGamma/>
                </a:srgbClr>
              </a:gs>
              <a:gs pos="50000">
                <a:srgbClr val="E8D2C6"/>
              </a:gs>
              <a:gs pos="100000">
                <a:srgbClr val="E8D2C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AKT</a:t>
            </a:r>
          </a:p>
        </p:txBody>
      </p:sp>
      <p:sp>
        <p:nvSpPr>
          <p:cNvPr id="26647" name="Oval 13335"/>
          <p:cNvSpPr>
            <a:spLocks noChangeArrowheads="1"/>
          </p:cNvSpPr>
          <p:nvPr/>
        </p:nvSpPr>
        <p:spPr bwMode="auto">
          <a:xfrm>
            <a:off x="7743825" y="4776788"/>
            <a:ext cx="547688" cy="274637"/>
          </a:xfrm>
          <a:prstGeom prst="ellipse">
            <a:avLst/>
          </a:prstGeom>
          <a:gradFill rotWithShape="1">
            <a:gsLst>
              <a:gs pos="0">
                <a:srgbClr val="E8D2C6">
                  <a:gamma/>
                  <a:shade val="46275"/>
                  <a:invGamma/>
                </a:srgbClr>
              </a:gs>
              <a:gs pos="50000">
                <a:srgbClr val="E8D2C6"/>
              </a:gs>
              <a:gs pos="100000">
                <a:srgbClr val="E8D2C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 dirty="0" err="1" smtClean="0"/>
              <a:t>mTOR</a:t>
            </a:r>
            <a:endParaRPr lang="en-US" sz="1000" dirty="0"/>
          </a:p>
        </p:txBody>
      </p:sp>
      <p:sp>
        <p:nvSpPr>
          <p:cNvPr id="26685" name="Line 13373"/>
          <p:cNvSpPr>
            <a:spLocks noChangeShapeType="1"/>
          </p:cNvSpPr>
          <p:nvPr/>
        </p:nvSpPr>
        <p:spPr bwMode="auto">
          <a:xfrm>
            <a:off x="6832600" y="1574800"/>
            <a:ext cx="0" cy="1231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88" name="AutoShape 13376"/>
          <p:cNvSpPr>
            <a:spLocks noChangeArrowheads="1"/>
          </p:cNvSpPr>
          <p:nvPr/>
        </p:nvSpPr>
        <p:spPr bwMode="auto">
          <a:xfrm>
            <a:off x="6237288" y="738188"/>
            <a:ext cx="254000" cy="687387"/>
          </a:xfrm>
          <a:prstGeom prst="roundRect">
            <a:avLst>
              <a:gd name="adj" fmla="val 20454"/>
            </a:avLst>
          </a:prstGeom>
          <a:gradFill rotWithShape="1">
            <a:gsLst>
              <a:gs pos="0">
                <a:srgbClr val="005CBF"/>
              </a:gs>
              <a:gs pos="50000">
                <a:srgbClr val="03D4A8"/>
              </a:gs>
              <a:gs pos="100000">
                <a:srgbClr val="005CBF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>
                <a:solidFill>
                  <a:schemeClr val="tx1"/>
                </a:solidFill>
                <a:sym typeface="Symbol" charset="2"/>
              </a:rPr>
              <a:t>EGF</a:t>
            </a: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</p:txBody>
      </p:sp>
      <p:sp>
        <p:nvSpPr>
          <p:cNvPr id="26690" name="Line 13378"/>
          <p:cNvSpPr>
            <a:spLocks noChangeShapeType="1"/>
          </p:cNvSpPr>
          <p:nvPr/>
        </p:nvSpPr>
        <p:spPr bwMode="auto">
          <a:xfrm>
            <a:off x="7988300" y="1968500"/>
            <a:ext cx="0" cy="1231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7" name="Line 13385"/>
          <p:cNvSpPr>
            <a:spLocks noChangeShapeType="1"/>
          </p:cNvSpPr>
          <p:nvPr/>
        </p:nvSpPr>
        <p:spPr bwMode="auto">
          <a:xfrm>
            <a:off x="6872288" y="3898900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8" name="Line 13386"/>
          <p:cNvSpPr>
            <a:spLocks noChangeShapeType="1"/>
          </p:cNvSpPr>
          <p:nvPr/>
        </p:nvSpPr>
        <p:spPr bwMode="auto">
          <a:xfrm>
            <a:off x="8021638" y="4343400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1" name="Line 13389"/>
          <p:cNvSpPr>
            <a:spLocks noChangeShapeType="1"/>
          </p:cNvSpPr>
          <p:nvPr/>
        </p:nvSpPr>
        <p:spPr bwMode="auto">
          <a:xfrm>
            <a:off x="6861175" y="32146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2" name="Line 13390"/>
          <p:cNvSpPr>
            <a:spLocks noChangeShapeType="1"/>
          </p:cNvSpPr>
          <p:nvPr/>
        </p:nvSpPr>
        <p:spPr bwMode="auto">
          <a:xfrm>
            <a:off x="8010525" y="35829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9" name="Oval 13397"/>
          <p:cNvSpPr>
            <a:spLocks noChangeArrowheads="1"/>
          </p:cNvSpPr>
          <p:nvPr/>
        </p:nvSpPr>
        <p:spPr bwMode="auto">
          <a:xfrm>
            <a:off x="6029325" y="1246188"/>
            <a:ext cx="357188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Grb</a:t>
            </a:r>
          </a:p>
        </p:txBody>
      </p:sp>
      <p:grpSp>
        <p:nvGrpSpPr>
          <p:cNvPr id="26693" name="Group 11288"/>
          <p:cNvGrpSpPr>
            <a:grpSpLocks/>
          </p:cNvGrpSpPr>
          <p:nvPr/>
        </p:nvGrpSpPr>
        <p:grpSpPr bwMode="auto">
          <a:xfrm>
            <a:off x="409575" y="947738"/>
            <a:ext cx="8135938" cy="309562"/>
            <a:chOff x="387" y="2644"/>
            <a:chExt cx="5125" cy="195"/>
          </a:xfrm>
        </p:grpSpPr>
        <p:sp>
          <p:nvSpPr>
            <p:cNvPr id="23577" name="Line 11289"/>
            <p:cNvSpPr>
              <a:spLocks noChangeAspect="1" noChangeShapeType="1"/>
            </p:cNvSpPr>
            <p:nvPr/>
          </p:nvSpPr>
          <p:spPr bwMode="auto">
            <a:xfrm>
              <a:off x="129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8" name="Line 11290"/>
            <p:cNvSpPr>
              <a:spLocks noChangeAspect="1" noChangeShapeType="1"/>
            </p:cNvSpPr>
            <p:nvPr/>
          </p:nvSpPr>
          <p:spPr bwMode="auto">
            <a:xfrm flipH="1" flipV="1">
              <a:off x="125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Line 11291"/>
            <p:cNvSpPr>
              <a:spLocks noChangeAspect="1" noChangeShapeType="1"/>
            </p:cNvSpPr>
            <p:nvPr/>
          </p:nvSpPr>
          <p:spPr bwMode="auto">
            <a:xfrm flipV="1">
              <a:off x="125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0" name="Oval 11292"/>
            <p:cNvSpPr>
              <a:spLocks noChangeAspect="1" noChangeArrowheads="1"/>
            </p:cNvSpPr>
            <p:nvPr/>
          </p:nvSpPr>
          <p:spPr bwMode="auto">
            <a:xfrm>
              <a:off x="124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Line 11293"/>
            <p:cNvSpPr>
              <a:spLocks noChangeAspect="1" noChangeShapeType="1"/>
            </p:cNvSpPr>
            <p:nvPr/>
          </p:nvSpPr>
          <p:spPr bwMode="auto">
            <a:xfrm flipH="1" flipV="1">
              <a:off x="126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2" name="Line 11294"/>
            <p:cNvSpPr>
              <a:spLocks noChangeAspect="1" noChangeShapeType="1"/>
            </p:cNvSpPr>
            <p:nvPr/>
          </p:nvSpPr>
          <p:spPr bwMode="auto">
            <a:xfrm>
              <a:off x="128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3" name="Line 11295"/>
            <p:cNvSpPr>
              <a:spLocks noChangeAspect="1" noChangeShapeType="1"/>
            </p:cNvSpPr>
            <p:nvPr/>
          </p:nvSpPr>
          <p:spPr bwMode="auto">
            <a:xfrm flipH="1">
              <a:off x="128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4" name="Oval 11296"/>
            <p:cNvSpPr>
              <a:spLocks noChangeAspect="1" noChangeArrowheads="1"/>
            </p:cNvSpPr>
            <p:nvPr/>
          </p:nvSpPr>
          <p:spPr bwMode="auto">
            <a:xfrm flipH="1" flipV="1">
              <a:off x="124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5" name="Line 11297"/>
            <p:cNvSpPr>
              <a:spLocks noChangeAspect="1" noChangeShapeType="1"/>
            </p:cNvSpPr>
            <p:nvPr/>
          </p:nvSpPr>
          <p:spPr bwMode="auto">
            <a:xfrm>
              <a:off x="136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6" name="Line 11298"/>
            <p:cNvSpPr>
              <a:spLocks noChangeAspect="1" noChangeShapeType="1"/>
            </p:cNvSpPr>
            <p:nvPr/>
          </p:nvSpPr>
          <p:spPr bwMode="auto">
            <a:xfrm flipH="1" flipV="1">
              <a:off x="132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7" name="Line 11299"/>
            <p:cNvSpPr>
              <a:spLocks noChangeAspect="1" noChangeShapeType="1"/>
            </p:cNvSpPr>
            <p:nvPr/>
          </p:nvSpPr>
          <p:spPr bwMode="auto">
            <a:xfrm flipV="1">
              <a:off x="132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8" name="Oval 11300"/>
            <p:cNvSpPr>
              <a:spLocks noChangeAspect="1" noChangeArrowheads="1"/>
            </p:cNvSpPr>
            <p:nvPr/>
          </p:nvSpPr>
          <p:spPr bwMode="auto">
            <a:xfrm>
              <a:off x="131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9" name="Line 11301"/>
            <p:cNvSpPr>
              <a:spLocks noChangeAspect="1" noChangeShapeType="1"/>
            </p:cNvSpPr>
            <p:nvPr/>
          </p:nvSpPr>
          <p:spPr bwMode="auto">
            <a:xfrm flipH="1" flipV="1">
              <a:off x="133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0" name="Line 11302"/>
            <p:cNvSpPr>
              <a:spLocks noChangeAspect="1" noChangeShapeType="1"/>
            </p:cNvSpPr>
            <p:nvPr/>
          </p:nvSpPr>
          <p:spPr bwMode="auto">
            <a:xfrm>
              <a:off x="136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1" name="Line 11303"/>
            <p:cNvSpPr>
              <a:spLocks noChangeAspect="1" noChangeShapeType="1"/>
            </p:cNvSpPr>
            <p:nvPr/>
          </p:nvSpPr>
          <p:spPr bwMode="auto">
            <a:xfrm flipH="1">
              <a:off x="135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2" name="Oval 11304"/>
            <p:cNvSpPr>
              <a:spLocks noChangeAspect="1" noChangeArrowheads="1"/>
            </p:cNvSpPr>
            <p:nvPr/>
          </p:nvSpPr>
          <p:spPr bwMode="auto">
            <a:xfrm flipH="1" flipV="1">
              <a:off x="131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3" name="Line 11305"/>
            <p:cNvSpPr>
              <a:spLocks noChangeAspect="1" noChangeShapeType="1"/>
            </p:cNvSpPr>
            <p:nvPr/>
          </p:nvSpPr>
          <p:spPr bwMode="auto">
            <a:xfrm>
              <a:off x="150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4" name="Line 11306"/>
            <p:cNvSpPr>
              <a:spLocks noChangeAspect="1" noChangeShapeType="1"/>
            </p:cNvSpPr>
            <p:nvPr/>
          </p:nvSpPr>
          <p:spPr bwMode="auto">
            <a:xfrm flipH="1" flipV="1">
              <a:off x="146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5" name="Line 11307"/>
            <p:cNvSpPr>
              <a:spLocks noChangeAspect="1" noChangeShapeType="1"/>
            </p:cNvSpPr>
            <p:nvPr/>
          </p:nvSpPr>
          <p:spPr bwMode="auto">
            <a:xfrm flipV="1">
              <a:off x="146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6" name="Oval 11308"/>
            <p:cNvSpPr>
              <a:spLocks noChangeAspect="1" noChangeArrowheads="1"/>
            </p:cNvSpPr>
            <p:nvPr/>
          </p:nvSpPr>
          <p:spPr bwMode="auto">
            <a:xfrm>
              <a:off x="145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7" name="Line 11309"/>
            <p:cNvSpPr>
              <a:spLocks noChangeAspect="1" noChangeShapeType="1"/>
            </p:cNvSpPr>
            <p:nvPr/>
          </p:nvSpPr>
          <p:spPr bwMode="auto">
            <a:xfrm flipH="1" flipV="1">
              <a:off x="147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8" name="Line 11310"/>
            <p:cNvSpPr>
              <a:spLocks noChangeAspect="1" noChangeShapeType="1"/>
            </p:cNvSpPr>
            <p:nvPr/>
          </p:nvSpPr>
          <p:spPr bwMode="auto">
            <a:xfrm>
              <a:off x="150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9" name="Line 11311"/>
            <p:cNvSpPr>
              <a:spLocks noChangeAspect="1" noChangeShapeType="1"/>
            </p:cNvSpPr>
            <p:nvPr/>
          </p:nvSpPr>
          <p:spPr bwMode="auto">
            <a:xfrm flipH="1">
              <a:off x="150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0" name="Oval 11312"/>
            <p:cNvSpPr>
              <a:spLocks noChangeAspect="1" noChangeArrowheads="1"/>
            </p:cNvSpPr>
            <p:nvPr/>
          </p:nvSpPr>
          <p:spPr bwMode="auto">
            <a:xfrm flipH="1" flipV="1">
              <a:off x="145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1" name="Line 11313"/>
            <p:cNvSpPr>
              <a:spLocks noChangeAspect="1" noChangeShapeType="1"/>
            </p:cNvSpPr>
            <p:nvPr/>
          </p:nvSpPr>
          <p:spPr bwMode="auto">
            <a:xfrm>
              <a:off x="164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2" name="Line 11314"/>
            <p:cNvSpPr>
              <a:spLocks noChangeAspect="1" noChangeShapeType="1"/>
            </p:cNvSpPr>
            <p:nvPr/>
          </p:nvSpPr>
          <p:spPr bwMode="auto">
            <a:xfrm flipH="1" flipV="1">
              <a:off x="161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3" name="Line 11315"/>
            <p:cNvSpPr>
              <a:spLocks noChangeAspect="1" noChangeShapeType="1"/>
            </p:cNvSpPr>
            <p:nvPr/>
          </p:nvSpPr>
          <p:spPr bwMode="auto">
            <a:xfrm flipV="1">
              <a:off x="161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4" name="Oval 11316"/>
            <p:cNvSpPr>
              <a:spLocks noChangeAspect="1" noChangeArrowheads="1"/>
            </p:cNvSpPr>
            <p:nvPr/>
          </p:nvSpPr>
          <p:spPr bwMode="auto">
            <a:xfrm>
              <a:off x="159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5" name="Line 11317"/>
            <p:cNvSpPr>
              <a:spLocks noChangeAspect="1" noChangeShapeType="1"/>
            </p:cNvSpPr>
            <p:nvPr/>
          </p:nvSpPr>
          <p:spPr bwMode="auto">
            <a:xfrm flipH="1" flipV="1">
              <a:off x="161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6" name="Line 11318"/>
            <p:cNvSpPr>
              <a:spLocks noChangeAspect="1" noChangeShapeType="1"/>
            </p:cNvSpPr>
            <p:nvPr/>
          </p:nvSpPr>
          <p:spPr bwMode="auto">
            <a:xfrm>
              <a:off x="164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7" name="Line 11319"/>
            <p:cNvSpPr>
              <a:spLocks noChangeAspect="1" noChangeShapeType="1"/>
            </p:cNvSpPr>
            <p:nvPr/>
          </p:nvSpPr>
          <p:spPr bwMode="auto">
            <a:xfrm flipH="1">
              <a:off x="164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8" name="Oval 11320"/>
            <p:cNvSpPr>
              <a:spLocks noChangeAspect="1" noChangeArrowheads="1"/>
            </p:cNvSpPr>
            <p:nvPr/>
          </p:nvSpPr>
          <p:spPr bwMode="auto">
            <a:xfrm flipH="1" flipV="1">
              <a:off x="159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9" name="Line 11321"/>
            <p:cNvSpPr>
              <a:spLocks noChangeAspect="1" noChangeShapeType="1"/>
            </p:cNvSpPr>
            <p:nvPr/>
          </p:nvSpPr>
          <p:spPr bwMode="auto">
            <a:xfrm>
              <a:off x="143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0" name="Line 11322"/>
            <p:cNvSpPr>
              <a:spLocks noChangeAspect="1" noChangeShapeType="1"/>
            </p:cNvSpPr>
            <p:nvPr/>
          </p:nvSpPr>
          <p:spPr bwMode="auto">
            <a:xfrm flipH="1" flipV="1">
              <a:off x="139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1" name="Line 11323"/>
            <p:cNvSpPr>
              <a:spLocks noChangeAspect="1" noChangeShapeType="1"/>
            </p:cNvSpPr>
            <p:nvPr/>
          </p:nvSpPr>
          <p:spPr bwMode="auto">
            <a:xfrm flipV="1">
              <a:off x="139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2" name="Oval 11324"/>
            <p:cNvSpPr>
              <a:spLocks noChangeAspect="1" noChangeArrowheads="1"/>
            </p:cNvSpPr>
            <p:nvPr/>
          </p:nvSpPr>
          <p:spPr bwMode="auto">
            <a:xfrm>
              <a:off x="138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3" name="Line 11325"/>
            <p:cNvSpPr>
              <a:spLocks noChangeAspect="1" noChangeShapeType="1"/>
            </p:cNvSpPr>
            <p:nvPr/>
          </p:nvSpPr>
          <p:spPr bwMode="auto">
            <a:xfrm flipH="1" flipV="1">
              <a:off x="140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4" name="Line 11326"/>
            <p:cNvSpPr>
              <a:spLocks noChangeAspect="1" noChangeShapeType="1"/>
            </p:cNvSpPr>
            <p:nvPr/>
          </p:nvSpPr>
          <p:spPr bwMode="auto">
            <a:xfrm>
              <a:off x="143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5" name="Line 11327"/>
            <p:cNvSpPr>
              <a:spLocks noChangeAspect="1" noChangeShapeType="1"/>
            </p:cNvSpPr>
            <p:nvPr/>
          </p:nvSpPr>
          <p:spPr bwMode="auto">
            <a:xfrm flipH="1">
              <a:off x="142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6" name="Oval 11328"/>
            <p:cNvSpPr>
              <a:spLocks noChangeAspect="1" noChangeArrowheads="1"/>
            </p:cNvSpPr>
            <p:nvPr/>
          </p:nvSpPr>
          <p:spPr bwMode="auto">
            <a:xfrm flipH="1" flipV="1">
              <a:off x="138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7" name="Line 11329"/>
            <p:cNvSpPr>
              <a:spLocks noChangeAspect="1" noChangeShapeType="1"/>
            </p:cNvSpPr>
            <p:nvPr/>
          </p:nvSpPr>
          <p:spPr bwMode="auto">
            <a:xfrm>
              <a:off x="157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8" name="Line 11330"/>
            <p:cNvSpPr>
              <a:spLocks noChangeAspect="1" noChangeShapeType="1"/>
            </p:cNvSpPr>
            <p:nvPr/>
          </p:nvSpPr>
          <p:spPr bwMode="auto">
            <a:xfrm flipH="1" flipV="1">
              <a:off x="154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9" name="Line 11331"/>
            <p:cNvSpPr>
              <a:spLocks noChangeAspect="1" noChangeShapeType="1"/>
            </p:cNvSpPr>
            <p:nvPr/>
          </p:nvSpPr>
          <p:spPr bwMode="auto">
            <a:xfrm flipV="1">
              <a:off x="153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0" name="Oval 11332"/>
            <p:cNvSpPr>
              <a:spLocks noChangeAspect="1" noChangeArrowheads="1"/>
            </p:cNvSpPr>
            <p:nvPr/>
          </p:nvSpPr>
          <p:spPr bwMode="auto">
            <a:xfrm>
              <a:off x="152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1" name="Line 11333"/>
            <p:cNvSpPr>
              <a:spLocks noChangeAspect="1" noChangeShapeType="1"/>
            </p:cNvSpPr>
            <p:nvPr/>
          </p:nvSpPr>
          <p:spPr bwMode="auto">
            <a:xfrm flipH="1" flipV="1">
              <a:off x="154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2" name="Line 11334"/>
            <p:cNvSpPr>
              <a:spLocks noChangeAspect="1" noChangeShapeType="1"/>
            </p:cNvSpPr>
            <p:nvPr/>
          </p:nvSpPr>
          <p:spPr bwMode="auto">
            <a:xfrm>
              <a:off x="157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3" name="Line 11335"/>
            <p:cNvSpPr>
              <a:spLocks noChangeAspect="1" noChangeShapeType="1"/>
            </p:cNvSpPr>
            <p:nvPr/>
          </p:nvSpPr>
          <p:spPr bwMode="auto">
            <a:xfrm flipH="1">
              <a:off x="157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4" name="Oval 11336"/>
            <p:cNvSpPr>
              <a:spLocks noChangeAspect="1" noChangeArrowheads="1"/>
            </p:cNvSpPr>
            <p:nvPr/>
          </p:nvSpPr>
          <p:spPr bwMode="auto">
            <a:xfrm flipH="1" flipV="1">
              <a:off x="152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5" name="Line 11337"/>
            <p:cNvSpPr>
              <a:spLocks noChangeAspect="1" noChangeShapeType="1"/>
            </p:cNvSpPr>
            <p:nvPr/>
          </p:nvSpPr>
          <p:spPr bwMode="auto">
            <a:xfrm>
              <a:off x="171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6" name="Line 11338"/>
            <p:cNvSpPr>
              <a:spLocks noChangeAspect="1" noChangeShapeType="1"/>
            </p:cNvSpPr>
            <p:nvPr/>
          </p:nvSpPr>
          <p:spPr bwMode="auto">
            <a:xfrm flipH="1" flipV="1">
              <a:off x="168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7" name="Line 11339"/>
            <p:cNvSpPr>
              <a:spLocks noChangeAspect="1" noChangeShapeType="1"/>
            </p:cNvSpPr>
            <p:nvPr/>
          </p:nvSpPr>
          <p:spPr bwMode="auto">
            <a:xfrm flipV="1">
              <a:off x="168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8" name="Oval 11340"/>
            <p:cNvSpPr>
              <a:spLocks noChangeAspect="1" noChangeArrowheads="1"/>
            </p:cNvSpPr>
            <p:nvPr/>
          </p:nvSpPr>
          <p:spPr bwMode="auto">
            <a:xfrm>
              <a:off x="166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9" name="Line 11341"/>
            <p:cNvSpPr>
              <a:spLocks noChangeAspect="1" noChangeShapeType="1"/>
            </p:cNvSpPr>
            <p:nvPr/>
          </p:nvSpPr>
          <p:spPr bwMode="auto">
            <a:xfrm flipH="1" flipV="1">
              <a:off x="168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0" name="Line 11342"/>
            <p:cNvSpPr>
              <a:spLocks noChangeAspect="1" noChangeShapeType="1"/>
            </p:cNvSpPr>
            <p:nvPr/>
          </p:nvSpPr>
          <p:spPr bwMode="auto">
            <a:xfrm>
              <a:off x="171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1" name="Line 11343"/>
            <p:cNvSpPr>
              <a:spLocks noChangeAspect="1" noChangeShapeType="1"/>
            </p:cNvSpPr>
            <p:nvPr/>
          </p:nvSpPr>
          <p:spPr bwMode="auto">
            <a:xfrm flipH="1">
              <a:off x="171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2" name="Oval 11344"/>
            <p:cNvSpPr>
              <a:spLocks noChangeAspect="1" noChangeArrowheads="1"/>
            </p:cNvSpPr>
            <p:nvPr/>
          </p:nvSpPr>
          <p:spPr bwMode="auto">
            <a:xfrm flipH="1" flipV="1">
              <a:off x="166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3" name="Line 11345"/>
            <p:cNvSpPr>
              <a:spLocks noChangeAspect="1" noChangeShapeType="1"/>
            </p:cNvSpPr>
            <p:nvPr/>
          </p:nvSpPr>
          <p:spPr bwMode="auto">
            <a:xfrm>
              <a:off x="186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4" name="Line 11346"/>
            <p:cNvSpPr>
              <a:spLocks noChangeAspect="1" noChangeShapeType="1"/>
            </p:cNvSpPr>
            <p:nvPr/>
          </p:nvSpPr>
          <p:spPr bwMode="auto">
            <a:xfrm flipH="1" flipV="1">
              <a:off x="182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5" name="Line 11347"/>
            <p:cNvSpPr>
              <a:spLocks noChangeAspect="1" noChangeShapeType="1"/>
            </p:cNvSpPr>
            <p:nvPr/>
          </p:nvSpPr>
          <p:spPr bwMode="auto">
            <a:xfrm flipV="1">
              <a:off x="182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6" name="Oval 11348"/>
            <p:cNvSpPr>
              <a:spLocks noChangeAspect="1" noChangeArrowheads="1"/>
            </p:cNvSpPr>
            <p:nvPr/>
          </p:nvSpPr>
          <p:spPr bwMode="auto">
            <a:xfrm>
              <a:off x="181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7" name="Line 11349"/>
            <p:cNvSpPr>
              <a:spLocks noChangeAspect="1" noChangeShapeType="1"/>
            </p:cNvSpPr>
            <p:nvPr/>
          </p:nvSpPr>
          <p:spPr bwMode="auto">
            <a:xfrm flipH="1" flipV="1">
              <a:off x="183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8" name="Line 11350"/>
            <p:cNvSpPr>
              <a:spLocks noChangeAspect="1" noChangeShapeType="1"/>
            </p:cNvSpPr>
            <p:nvPr/>
          </p:nvSpPr>
          <p:spPr bwMode="auto">
            <a:xfrm>
              <a:off x="185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9" name="Line 11351"/>
            <p:cNvSpPr>
              <a:spLocks noChangeAspect="1" noChangeShapeType="1"/>
            </p:cNvSpPr>
            <p:nvPr/>
          </p:nvSpPr>
          <p:spPr bwMode="auto">
            <a:xfrm flipH="1">
              <a:off x="185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0" name="Oval 11352"/>
            <p:cNvSpPr>
              <a:spLocks noChangeAspect="1" noChangeArrowheads="1"/>
            </p:cNvSpPr>
            <p:nvPr/>
          </p:nvSpPr>
          <p:spPr bwMode="auto">
            <a:xfrm flipH="1" flipV="1">
              <a:off x="181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1" name="Line 11353"/>
            <p:cNvSpPr>
              <a:spLocks noChangeAspect="1" noChangeShapeType="1"/>
            </p:cNvSpPr>
            <p:nvPr/>
          </p:nvSpPr>
          <p:spPr bwMode="auto">
            <a:xfrm>
              <a:off x="178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2" name="Line 11354"/>
            <p:cNvSpPr>
              <a:spLocks noChangeAspect="1" noChangeShapeType="1"/>
            </p:cNvSpPr>
            <p:nvPr/>
          </p:nvSpPr>
          <p:spPr bwMode="auto">
            <a:xfrm flipH="1" flipV="1">
              <a:off x="175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3" name="Line 11355"/>
            <p:cNvSpPr>
              <a:spLocks noChangeAspect="1" noChangeShapeType="1"/>
            </p:cNvSpPr>
            <p:nvPr/>
          </p:nvSpPr>
          <p:spPr bwMode="auto">
            <a:xfrm flipV="1">
              <a:off x="175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4" name="Oval 11356"/>
            <p:cNvSpPr>
              <a:spLocks noChangeAspect="1" noChangeArrowheads="1"/>
            </p:cNvSpPr>
            <p:nvPr/>
          </p:nvSpPr>
          <p:spPr bwMode="auto">
            <a:xfrm>
              <a:off x="173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5" name="Line 11357"/>
            <p:cNvSpPr>
              <a:spLocks noChangeAspect="1" noChangeShapeType="1"/>
            </p:cNvSpPr>
            <p:nvPr/>
          </p:nvSpPr>
          <p:spPr bwMode="auto">
            <a:xfrm flipH="1" flipV="1">
              <a:off x="175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6" name="Line 11358"/>
            <p:cNvSpPr>
              <a:spLocks noChangeAspect="1" noChangeShapeType="1"/>
            </p:cNvSpPr>
            <p:nvPr/>
          </p:nvSpPr>
          <p:spPr bwMode="auto">
            <a:xfrm>
              <a:off x="178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7" name="Line 11359"/>
            <p:cNvSpPr>
              <a:spLocks noChangeAspect="1" noChangeShapeType="1"/>
            </p:cNvSpPr>
            <p:nvPr/>
          </p:nvSpPr>
          <p:spPr bwMode="auto">
            <a:xfrm flipH="1">
              <a:off x="178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8" name="Oval 11360"/>
            <p:cNvSpPr>
              <a:spLocks noChangeAspect="1" noChangeArrowheads="1"/>
            </p:cNvSpPr>
            <p:nvPr/>
          </p:nvSpPr>
          <p:spPr bwMode="auto">
            <a:xfrm flipH="1" flipV="1">
              <a:off x="173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9" name="Line 11361"/>
            <p:cNvSpPr>
              <a:spLocks noChangeAspect="1" noChangeShapeType="1"/>
            </p:cNvSpPr>
            <p:nvPr/>
          </p:nvSpPr>
          <p:spPr bwMode="auto">
            <a:xfrm>
              <a:off x="193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0" name="Line 11362"/>
            <p:cNvSpPr>
              <a:spLocks noChangeAspect="1" noChangeShapeType="1"/>
            </p:cNvSpPr>
            <p:nvPr/>
          </p:nvSpPr>
          <p:spPr bwMode="auto">
            <a:xfrm flipH="1" flipV="1">
              <a:off x="189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1" name="Line 11363"/>
            <p:cNvSpPr>
              <a:spLocks noChangeAspect="1" noChangeShapeType="1"/>
            </p:cNvSpPr>
            <p:nvPr/>
          </p:nvSpPr>
          <p:spPr bwMode="auto">
            <a:xfrm flipV="1">
              <a:off x="189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2" name="Oval 11364"/>
            <p:cNvSpPr>
              <a:spLocks noChangeAspect="1" noChangeArrowheads="1"/>
            </p:cNvSpPr>
            <p:nvPr/>
          </p:nvSpPr>
          <p:spPr bwMode="auto">
            <a:xfrm>
              <a:off x="188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3" name="Line 11365"/>
            <p:cNvSpPr>
              <a:spLocks noChangeAspect="1" noChangeShapeType="1"/>
            </p:cNvSpPr>
            <p:nvPr/>
          </p:nvSpPr>
          <p:spPr bwMode="auto">
            <a:xfrm flipH="1" flipV="1">
              <a:off x="190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4" name="Line 11366"/>
            <p:cNvSpPr>
              <a:spLocks noChangeAspect="1" noChangeShapeType="1"/>
            </p:cNvSpPr>
            <p:nvPr/>
          </p:nvSpPr>
          <p:spPr bwMode="auto">
            <a:xfrm>
              <a:off x="193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5" name="Line 11367"/>
            <p:cNvSpPr>
              <a:spLocks noChangeAspect="1" noChangeShapeType="1"/>
            </p:cNvSpPr>
            <p:nvPr/>
          </p:nvSpPr>
          <p:spPr bwMode="auto">
            <a:xfrm flipH="1">
              <a:off x="192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6" name="Oval 11368"/>
            <p:cNvSpPr>
              <a:spLocks noChangeAspect="1" noChangeArrowheads="1"/>
            </p:cNvSpPr>
            <p:nvPr/>
          </p:nvSpPr>
          <p:spPr bwMode="auto">
            <a:xfrm flipH="1" flipV="1">
              <a:off x="188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7" name="Line 11369"/>
            <p:cNvSpPr>
              <a:spLocks noChangeAspect="1" noChangeShapeType="1"/>
            </p:cNvSpPr>
            <p:nvPr/>
          </p:nvSpPr>
          <p:spPr bwMode="auto">
            <a:xfrm>
              <a:off x="200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8" name="Line 11370"/>
            <p:cNvSpPr>
              <a:spLocks noChangeAspect="1" noChangeShapeType="1"/>
            </p:cNvSpPr>
            <p:nvPr/>
          </p:nvSpPr>
          <p:spPr bwMode="auto">
            <a:xfrm flipH="1" flipV="1">
              <a:off x="196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9" name="Line 11371"/>
            <p:cNvSpPr>
              <a:spLocks noChangeAspect="1" noChangeShapeType="1"/>
            </p:cNvSpPr>
            <p:nvPr/>
          </p:nvSpPr>
          <p:spPr bwMode="auto">
            <a:xfrm flipV="1">
              <a:off x="196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0" name="Oval 11372"/>
            <p:cNvSpPr>
              <a:spLocks noChangeAspect="1" noChangeArrowheads="1"/>
            </p:cNvSpPr>
            <p:nvPr/>
          </p:nvSpPr>
          <p:spPr bwMode="auto">
            <a:xfrm>
              <a:off x="195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1" name="Line 11373"/>
            <p:cNvSpPr>
              <a:spLocks noChangeAspect="1" noChangeShapeType="1"/>
            </p:cNvSpPr>
            <p:nvPr/>
          </p:nvSpPr>
          <p:spPr bwMode="auto">
            <a:xfrm flipH="1" flipV="1">
              <a:off x="197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2" name="Line 11374"/>
            <p:cNvSpPr>
              <a:spLocks noChangeAspect="1" noChangeShapeType="1"/>
            </p:cNvSpPr>
            <p:nvPr/>
          </p:nvSpPr>
          <p:spPr bwMode="auto">
            <a:xfrm>
              <a:off x="200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3" name="Line 11375"/>
            <p:cNvSpPr>
              <a:spLocks noChangeAspect="1" noChangeShapeType="1"/>
            </p:cNvSpPr>
            <p:nvPr/>
          </p:nvSpPr>
          <p:spPr bwMode="auto">
            <a:xfrm flipH="1">
              <a:off x="199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4" name="Oval 11376"/>
            <p:cNvSpPr>
              <a:spLocks noChangeAspect="1" noChangeArrowheads="1"/>
            </p:cNvSpPr>
            <p:nvPr/>
          </p:nvSpPr>
          <p:spPr bwMode="auto">
            <a:xfrm flipH="1" flipV="1">
              <a:off x="195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5" name="Line 11377"/>
            <p:cNvSpPr>
              <a:spLocks noChangeAspect="1" noChangeShapeType="1"/>
            </p:cNvSpPr>
            <p:nvPr/>
          </p:nvSpPr>
          <p:spPr bwMode="auto">
            <a:xfrm>
              <a:off x="207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6" name="Line 11378"/>
            <p:cNvSpPr>
              <a:spLocks noChangeAspect="1" noChangeShapeType="1"/>
            </p:cNvSpPr>
            <p:nvPr/>
          </p:nvSpPr>
          <p:spPr bwMode="auto">
            <a:xfrm flipH="1" flipV="1">
              <a:off x="203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7" name="Line 11379"/>
            <p:cNvSpPr>
              <a:spLocks noChangeAspect="1" noChangeShapeType="1"/>
            </p:cNvSpPr>
            <p:nvPr/>
          </p:nvSpPr>
          <p:spPr bwMode="auto">
            <a:xfrm flipV="1">
              <a:off x="203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8" name="Oval 11380"/>
            <p:cNvSpPr>
              <a:spLocks noChangeAspect="1" noChangeArrowheads="1"/>
            </p:cNvSpPr>
            <p:nvPr/>
          </p:nvSpPr>
          <p:spPr bwMode="auto">
            <a:xfrm>
              <a:off x="202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9" name="Line 11381"/>
            <p:cNvSpPr>
              <a:spLocks noChangeAspect="1" noChangeShapeType="1"/>
            </p:cNvSpPr>
            <p:nvPr/>
          </p:nvSpPr>
          <p:spPr bwMode="auto">
            <a:xfrm flipH="1" flipV="1">
              <a:off x="204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0" name="Line 11382"/>
            <p:cNvSpPr>
              <a:spLocks noChangeAspect="1" noChangeShapeType="1"/>
            </p:cNvSpPr>
            <p:nvPr/>
          </p:nvSpPr>
          <p:spPr bwMode="auto">
            <a:xfrm>
              <a:off x="207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1" name="Line 11383"/>
            <p:cNvSpPr>
              <a:spLocks noChangeAspect="1" noChangeShapeType="1"/>
            </p:cNvSpPr>
            <p:nvPr/>
          </p:nvSpPr>
          <p:spPr bwMode="auto">
            <a:xfrm flipH="1">
              <a:off x="207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2" name="Oval 11384"/>
            <p:cNvSpPr>
              <a:spLocks noChangeAspect="1" noChangeArrowheads="1"/>
            </p:cNvSpPr>
            <p:nvPr/>
          </p:nvSpPr>
          <p:spPr bwMode="auto">
            <a:xfrm flipH="1" flipV="1">
              <a:off x="202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3" name="Line 11385"/>
            <p:cNvSpPr>
              <a:spLocks noChangeAspect="1" noChangeShapeType="1"/>
            </p:cNvSpPr>
            <p:nvPr/>
          </p:nvSpPr>
          <p:spPr bwMode="auto">
            <a:xfrm>
              <a:off x="214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4" name="Line 11386"/>
            <p:cNvSpPr>
              <a:spLocks noChangeAspect="1" noChangeShapeType="1"/>
            </p:cNvSpPr>
            <p:nvPr/>
          </p:nvSpPr>
          <p:spPr bwMode="auto">
            <a:xfrm flipH="1" flipV="1">
              <a:off x="210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5" name="Line 11387"/>
            <p:cNvSpPr>
              <a:spLocks noChangeAspect="1" noChangeShapeType="1"/>
            </p:cNvSpPr>
            <p:nvPr/>
          </p:nvSpPr>
          <p:spPr bwMode="auto">
            <a:xfrm flipV="1">
              <a:off x="210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6" name="Oval 11388"/>
            <p:cNvSpPr>
              <a:spLocks noChangeAspect="1" noChangeArrowheads="1"/>
            </p:cNvSpPr>
            <p:nvPr/>
          </p:nvSpPr>
          <p:spPr bwMode="auto">
            <a:xfrm>
              <a:off x="209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7" name="Line 11389"/>
            <p:cNvSpPr>
              <a:spLocks noChangeAspect="1" noChangeShapeType="1"/>
            </p:cNvSpPr>
            <p:nvPr/>
          </p:nvSpPr>
          <p:spPr bwMode="auto">
            <a:xfrm flipH="1" flipV="1">
              <a:off x="211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8" name="Line 11390"/>
            <p:cNvSpPr>
              <a:spLocks noChangeAspect="1" noChangeShapeType="1"/>
            </p:cNvSpPr>
            <p:nvPr/>
          </p:nvSpPr>
          <p:spPr bwMode="auto">
            <a:xfrm>
              <a:off x="214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9" name="Line 11391"/>
            <p:cNvSpPr>
              <a:spLocks noChangeAspect="1" noChangeShapeType="1"/>
            </p:cNvSpPr>
            <p:nvPr/>
          </p:nvSpPr>
          <p:spPr bwMode="auto">
            <a:xfrm flipH="1">
              <a:off x="214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0" name="Oval 11392"/>
            <p:cNvSpPr>
              <a:spLocks noChangeAspect="1" noChangeArrowheads="1"/>
            </p:cNvSpPr>
            <p:nvPr/>
          </p:nvSpPr>
          <p:spPr bwMode="auto">
            <a:xfrm flipH="1" flipV="1">
              <a:off x="209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1" name="Line 11393"/>
            <p:cNvSpPr>
              <a:spLocks noChangeAspect="1" noChangeShapeType="1"/>
            </p:cNvSpPr>
            <p:nvPr/>
          </p:nvSpPr>
          <p:spPr bwMode="auto">
            <a:xfrm>
              <a:off x="221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2" name="Line 11394"/>
            <p:cNvSpPr>
              <a:spLocks noChangeAspect="1" noChangeShapeType="1"/>
            </p:cNvSpPr>
            <p:nvPr/>
          </p:nvSpPr>
          <p:spPr bwMode="auto">
            <a:xfrm flipH="1" flipV="1">
              <a:off x="218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3" name="Line 11395"/>
            <p:cNvSpPr>
              <a:spLocks noChangeAspect="1" noChangeShapeType="1"/>
            </p:cNvSpPr>
            <p:nvPr/>
          </p:nvSpPr>
          <p:spPr bwMode="auto">
            <a:xfrm flipV="1">
              <a:off x="217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4" name="Oval 11396"/>
            <p:cNvSpPr>
              <a:spLocks noChangeAspect="1" noChangeArrowheads="1"/>
            </p:cNvSpPr>
            <p:nvPr/>
          </p:nvSpPr>
          <p:spPr bwMode="auto">
            <a:xfrm>
              <a:off x="216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5" name="Line 11397"/>
            <p:cNvSpPr>
              <a:spLocks noChangeAspect="1" noChangeShapeType="1"/>
            </p:cNvSpPr>
            <p:nvPr/>
          </p:nvSpPr>
          <p:spPr bwMode="auto">
            <a:xfrm flipH="1" flipV="1">
              <a:off x="218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6" name="Line 11398"/>
            <p:cNvSpPr>
              <a:spLocks noChangeAspect="1" noChangeShapeType="1"/>
            </p:cNvSpPr>
            <p:nvPr/>
          </p:nvSpPr>
          <p:spPr bwMode="auto">
            <a:xfrm>
              <a:off x="221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7" name="Line 11399"/>
            <p:cNvSpPr>
              <a:spLocks noChangeAspect="1" noChangeShapeType="1"/>
            </p:cNvSpPr>
            <p:nvPr/>
          </p:nvSpPr>
          <p:spPr bwMode="auto">
            <a:xfrm flipH="1">
              <a:off x="221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8" name="Oval 11400"/>
            <p:cNvSpPr>
              <a:spLocks noChangeAspect="1" noChangeArrowheads="1"/>
            </p:cNvSpPr>
            <p:nvPr/>
          </p:nvSpPr>
          <p:spPr bwMode="auto">
            <a:xfrm flipH="1" flipV="1">
              <a:off x="216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9" name="Line 11401"/>
            <p:cNvSpPr>
              <a:spLocks noChangeAspect="1" noChangeShapeType="1"/>
            </p:cNvSpPr>
            <p:nvPr/>
          </p:nvSpPr>
          <p:spPr bwMode="auto">
            <a:xfrm>
              <a:off x="235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0" name="Line 11402"/>
            <p:cNvSpPr>
              <a:spLocks noChangeAspect="1" noChangeShapeType="1"/>
            </p:cNvSpPr>
            <p:nvPr/>
          </p:nvSpPr>
          <p:spPr bwMode="auto">
            <a:xfrm flipH="1" flipV="1">
              <a:off x="232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1" name="Line 11403"/>
            <p:cNvSpPr>
              <a:spLocks noChangeAspect="1" noChangeShapeType="1"/>
            </p:cNvSpPr>
            <p:nvPr/>
          </p:nvSpPr>
          <p:spPr bwMode="auto">
            <a:xfrm flipV="1">
              <a:off x="232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2" name="Oval 11404"/>
            <p:cNvSpPr>
              <a:spLocks noChangeAspect="1" noChangeArrowheads="1"/>
            </p:cNvSpPr>
            <p:nvPr/>
          </p:nvSpPr>
          <p:spPr bwMode="auto">
            <a:xfrm>
              <a:off x="230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3" name="Line 11405"/>
            <p:cNvSpPr>
              <a:spLocks noChangeAspect="1" noChangeShapeType="1"/>
            </p:cNvSpPr>
            <p:nvPr/>
          </p:nvSpPr>
          <p:spPr bwMode="auto">
            <a:xfrm flipH="1" flipV="1">
              <a:off x="232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4" name="Line 11406"/>
            <p:cNvSpPr>
              <a:spLocks noChangeAspect="1" noChangeShapeType="1"/>
            </p:cNvSpPr>
            <p:nvPr/>
          </p:nvSpPr>
          <p:spPr bwMode="auto">
            <a:xfrm>
              <a:off x="235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5" name="Line 11407"/>
            <p:cNvSpPr>
              <a:spLocks noChangeAspect="1" noChangeShapeType="1"/>
            </p:cNvSpPr>
            <p:nvPr/>
          </p:nvSpPr>
          <p:spPr bwMode="auto">
            <a:xfrm flipH="1">
              <a:off x="235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6" name="Oval 11408"/>
            <p:cNvSpPr>
              <a:spLocks noChangeAspect="1" noChangeArrowheads="1"/>
            </p:cNvSpPr>
            <p:nvPr/>
          </p:nvSpPr>
          <p:spPr bwMode="auto">
            <a:xfrm flipH="1" flipV="1">
              <a:off x="230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7" name="Line 11409"/>
            <p:cNvSpPr>
              <a:spLocks noChangeAspect="1" noChangeShapeType="1"/>
            </p:cNvSpPr>
            <p:nvPr/>
          </p:nvSpPr>
          <p:spPr bwMode="auto">
            <a:xfrm>
              <a:off x="250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8" name="Line 11410"/>
            <p:cNvSpPr>
              <a:spLocks noChangeAspect="1" noChangeShapeType="1"/>
            </p:cNvSpPr>
            <p:nvPr/>
          </p:nvSpPr>
          <p:spPr bwMode="auto">
            <a:xfrm flipH="1" flipV="1">
              <a:off x="246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9" name="Line 11411"/>
            <p:cNvSpPr>
              <a:spLocks noChangeAspect="1" noChangeShapeType="1"/>
            </p:cNvSpPr>
            <p:nvPr/>
          </p:nvSpPr>
          <p:spPr bwMode="auto">
            <a:xfrm flipV="1">
              <a:off x="246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0" name="Oval 11412"/>
            <p:cNvSpPr>
              <a:spLocks noChangeAspect="1" noChangeArrowheads="1"/>
            </p:cNvSpPr>
            <p:nvPr/>
          </p:nvSpPr>
          <p:spPr bwMode="auto">
            <a:xfrm>
              <a:off x="245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1" name="Line 11413"/>
            <p:cNvSpPr>
              <a:spLocks noChangeAspect="1" noChangeShapeType="1"/>
            </p:cNvSpPr>
            <p:nvPr/>
          </p:nvSpPr>
          <p:spPr bwMode="auto">
            <a:xfrm flipH="1" flipV="1">
              <a:off x="247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2" name="Line 11414"/>
            <p:cNvSpPr>
              <a:spLocks noChangeAspect="1" noChangeShapeType="1"/>
            </p:cNvSpPr>
            <p:nvPr/>
          </p:nvSpPr>
          <p:spPr bwMode="auto">
            <a:xfrm>
              <a:off x="249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3" name="Line 11415"/>
            <p:cNvSpPr>
              <a:spLocks noChangeAspect="1" noChangeShapeType="1"/>
            </p:cNvSpPr>
            <p:nvPr/>
          </p:nvSpPr>
          <p:spPr bwMode="auto">
            <a:xfrm flipH="1">
              <a:off x="249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4" name="Oval 11416"/>
            <p:cNvSpPr>
              <a:spLocks noChangeAspect="1" noChangeArrowheads="1"/>
            </p:cNvSpPr>
            <p:nvPr/>
          </p:nvSpPr>
          <p:spPr bwMode="auto">
            <a:xfrm flipH="1" flipV="1">
              <a:off x="245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5" name="Line 11417"/>
            <p:cNvSpPr>
              <a:spLocks noChangeAspect="1" noChangeShapeType="1"/>
            </p:cNvSpPr>
            <p:nvPr/>
          </p:nvSpPr>
          <p:spPr bwMode="auto">
            <a:xfrm>
              <a:off x="228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6" name="Line 11418"/>
            <p:cNvSpPr>
              <a:spLocks noChangeAspect="1" noChangeShapeType="1"/>
            </p:cNvSpPr>
            <p:nvPr/>
          </p:nvSpPr>
          <p:spPr bwMode="auto">
            <a:xfrm flipH="1" flipV="1">
              <a:off x="225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7" name="Line 11419"/>
            <p:cNvSpPr>
              <a:spLocks noChangeAspect="1" noChangeShapeType="1"/>
            </p:cNvSpPr>
            <p:nvPr/>
          </p:nvSpPr>
          <p:spPr bwMode="auto">
            <a:xfrm flipV="1">
              <a:off x="225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8" name="Oval 11420"/>
            <p:cNvSpPr>
              <a:spLocks noChangeAspect="1" noChangeArrowheads="1"/>
            </p:cNvSpPr>
            <p:nvPr/>
          </p:nvSpPr>
          <p:spPr bwMode="auto">
            <a:xfrm>
              <a:off x="223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9" name="Line 11421"/>
            <p:cNvSpPr>
              <a:spLocks noChangeAspect="1" noChangeShapeType="1"/>
            </p:cNvSpPr>
            <p:nvPr/>
          </p:nvSpPr>
          <p:spPr bwMode="auto">
            <a:xfrm flipH="1" flipV="1">
              <a:off x="225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0" name="Line 11422"/>
            <p:cNvSpPr>
              <a:spLocks noChangeAspect="1" noChangeShapeType="1"/>
            </p:cNvSpPr>
            <p:nvPr/>
          </p:nvSpPr>
          <p:spPr bwMode="auto">
            <a:xfrm>
              <a:off x="228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1" name="Line 11423"/>
            <p:cNvSpPr>
              <a:spLocks noChangeAspect="1" noChangeShapeType="1"/>
            </p:cNvSpPr>
            <p:nvPr/>
          </p:nvSpPr>
          <p:spPr bwMode="auto">
            <a:xfrm flipH="1">
              <a:off x="228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2" name="Oval 11424"/>
            <p:cNvSpPr>
              <a:spLocks noChangeAspect="1" noChangeArrowheads="1"/>
            </p:cNvSpPr>
            <p:nvPr/>
          </p:nvSpPr>
          <p:spPr bwMode="auto">
            <a:xfrm flipH="1" flipV="1">
              <a:off x="223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3" name="Line 11425"/>
            <p:cNvSpPr>
              <a:spLocks noChangeAspect="1" noChangeShapeType="1"/>
            </p:cNvSpPr>
            <p:nvPr/>
          </p:nvSpPr>
          <p:spPr bwMode="auto">
            <a:xfrm>
              <a:off x="242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4" name="Line 11426"/>
            <p:cNvSpPr>
              <a:spLocks noChangeAspect="1" noChangeShapeType="1"/>
            </p:cNvSpPr>
            <p:nvPr/>
          </p:nvSpPr>
          <p:spPr bwMode="auto">
            <a:xfrm flipH="1" flipV="1">
              <a:off x="239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5" name="Line 11427"/>
            <p:cNvSpPr>
              <a:spLocks noChangeAspect="1" noChangeShapeType="1"/>
            </p:cNvSpPr>
            <p:nvPr/>
          </p:nvSpPr>
          <p:spPr bwMode="auto">
            <a:xfrm flipV="1">
              <a:off x="239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6" name="Oval 11428"/>
            <p:cNvSpPr>
              <a:spLocks noChangeAspect="1" noChangeArrowheads="1"/>
            </p:cNvSpPr>
            <p:nvPr/>
          </p:nvSpPr>
          <p:spPr bwMode="auto">
            <a:xfrm>
              <a:off x="238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7" name="Line 11429"/>
            <p:cNvSpPr>
              <a:spLocks noChangeAspect="1" noChangeShapeType="1"/>
            </p:cNvSpPr>
            <p:nvPr/>
          </p:nvSpPr>
          <p:spPr bwMode="auto">
            <a:xfrm flipH="1" flipV="1">
              <a:off x="240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8" name="Line 11430"/>
            <p:cNvSpPr>
              <a:spLocks noChangeAspect="1" noChangeShapeType="1"/>
            </p:cNvSpPr>
            <p:nvPr/>
          </p:nvSpPr>
          <p:spPr bwMode="auto">
            <a:xfrm>
              <a:off x="242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9" name="Line 11431"/>
            <p:cNvSpPr>
              <a:spLocks noChangeAspect="1" noChangeShapeType="1"/>
            </p:cNvSpPr>
            <p:nvPr/>
          </p:nvSpPr>
          <p:spPr bwMode="auto">
            <a:xfrm flipH="1">
              <a:off x="242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0" name="Oval 11432"/>
            <p:cNvSpPr>
              <a:spLocks noChangeAspect="1" noChangeArrowheads="1"/>
            </p:cNvSpPr>
            <p:nvPr/>
          </p:nvSpPr>
          <p:spPr bwMode="auto">
            <a:xfrm flipH="1" flipV="1">
              <a:off x="238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1" name="Line 11433"/>
            <p:cNvSpPr>
              <a:spLocks noChangeAspect="1" noChangeShapeType="1"/>
            </p:cNvSpPr>
            <p:nvPr/>
          </p:nvSpPr>
          <p:spPr bwMode="auto">
            <a:xfrm>
              <a:off x="257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2" name="Line 11434"/>
            <p:cNvSpPr>
              <a:spLocks noChangeAspect="1" noChangeShapeType="1"/>
            </p:cNvSpPr>
            <p:nvPr/>
          </p:nvSpPr>
          <p:spPr bwMode="auto">
            <a:xfrm flipH="1" flipV="1">
              <a:off x="253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3" name="Line 11435"/>
            <p:cNvSpPr>
              <a:spLocks noChangeAspect="1" noChangeShapeType="1"/>
            </p:cNvSpPr>
            <p:nvPr/>
          </p:nvSpPr>
          <p:spPr bwMode="auto">
            <a:xfrm flipV="1">
              <a:off x="253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4" name="Oval 11436"/>
            <p:cNvSpPr>
              <a:spLocks noChangeAspect="1" noChangeArrowheads="1"/>
            </p:cNvSpPr>
            <p:nvPr/>
          </p:nvSpPr>
          <p:spPr bwMode="auto">
            <a:xfrm>
              <a:off x="252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5" name="Line 11437"/>
            <p:cNvSpPr>
              <a:spLocks noChangeAspect="1" noChangeShapeType="1"/>
            </p:cNvSpPr>
            <p:nvPr/>
          </p:nvSpPr>
          <p:spPr bwMode="auto">
            <a:xfrm flipH="1" flipV="1">
              <a:off x="254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6" name="Line 11438"/>
            <p:cNvSpPr>
              <a:spLocks noChangeAspect="1" noChangeShapeType="1"/>
            </p:cNvSpPr>
            <p:nvPr/>
          </p:nvSpPr>
          <p:spPr bwMode="auto">
            <a:xfrm>
              <a:off x="257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7" name="Line 11439"/>
            <p:cNvSpPr>
              <a:spLocks noChangeAspect="1" noChangeShapeType="1"/>
            </p:cNvSpPr>
            <p:nvPr/>
          </p:nvSpPr>
          <p:spPr bwMode="auto">
            <a:xfrm flipH="1">
              <a:off x="256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8" name="Oval 11440"/>
            <p:cNvSpPr>
              <a:spLocks noChangeAspect="1" noChangeArrowheads="1"/>
            </p:cNvSpPr>
            <p:nvPr/>
          </p:nvSpPr>
          <p:spPr bwMode="auto">
            <a:xfrm flipH="1" flipV="1">
              <a:off x="252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9" name="Line 11441"/>
            <p:cNvSpPr>
              <a:spLocks noChangeAspect="1" noChangeShapeType="1"/>
            </p:cNvSpPr>
            <p:nvPr/>
          </p:nvSpPr>
          <p:spPr bwMode="auto">
            <a:xfrm>
              <a:off x="271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0" name="Line 11442"/>
            <p:cNvSpPr>
              <a:spLocks noChangeAspect="1" noChangeShapeType="1"/>
            </p:cNvSpPr>
            <p:nvPr/>
          </p:nvSpPr>
          <p:spPr bwMode="auto">
            <a:xfrm flipH="1" flipV="1">
              <a:off x="267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1" name="Line 11443"/>
            <p:cNvSpPr>
              <a:spLocks noChangeAspect="1" noChangeShapeType="1"/>
            </p:cNvSpPr>
            <p:nvPr/>
          </p:nvSpPr>
          <p:spPr bwMode="auto">
            <a:xfrm flipV="1">
              <a:off x="267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2" name="Oval 11444"/>
            <p:cNvSpPr>
              <a:spLocks noChangeAspect="1" noChangeArrowheads="1"/>
            </p:cNvSpPr>
            <p:nvPr/>
          </p:nvSpPr>
          <p:spPr bwMode="auto">
            <a:xfrm>
              <a:off x="266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3" name="Line 11445"/>
            <p:cNvSpPr>
              <a:spLocks noChangeAspect="1" noChangeShapeType="1"/>
            </p:cNvSpPr>
            <p:nvPr/>
          </p:nvSpPr>
          <p:spPr bwMode="auto">
            <a:xfrm flipH="1" flipV="1">
              <a:off x="268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4" name="Line 11446"/>
            <p:cNvSpPr>
              <a:spLocks noChangeAspect="1" noChangeShapeType="1"/>
            </p:cNvSpPr>
            <p:nvPr/>
          </p:nvSpPr>
          <p:spPr bwMode="auto">
            <a:xfrm>
              <a:off x="271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5" name="Line 11447"/>
            <p:cNvSpPr>
              <a:spLocks noChangeAspect="1" noChangeShapeType="1"/>
            </p:cNvSpPr>
            <p:nvPr/>
          </p:nvSpPr>
          <p:spPr bwMode="auto">
            <a:xfrm flipH="1">
              <a:off x="271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6" name="Oval 11448"/>
            <p:cNvSpPr>
              <a:spLocks noChangeAspect="1" noChangeArrowheads="1"/>
            </p:cNvSpPr>
            <p:nvPr/>
          </p:nvSpPr>
          <p:spPr bwMode="auto">
            <a:xfrm flipH="1" flipV="1">
              <a:off x="266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7" name="Line 11449"/>
            <p:cNvSpPr>
              <a:spLocks noChangeAspect="1" noChangeShapeType="1"/>
            </p:cNvSpPr>
            <p:nvPr/>
          </p:nvSpPr>
          <p:spPr bwMode="auto">
            <a:xfrm>
              <a:off x="264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8" name="Line 11450"/>
            <p:cNvSpPr>
              <a:spLocks noChangeAspect="1" noChangeShapeType="1"/>
            </p:cNvSpPr>
            <p:nvPr/>
          </p:nvSpPr>
          <p:spPr bwMode="auto">
            <a:xfrm flipH="1" flipV="1">
              <a:off x="260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9" name="Line 11451"/>
            <p:cNvSpPr>
              <a:spLocks noChangeAspect="1" noChangeShapeType="1"/>
            </p:cNvSpPr>
            <p:nvPr/>
          </p:nvSpPr>
          <p:spPr bwMode="auto">
            <a:xfrm flipV="1">
              <a:off x="260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0" name="Oval 11452"/>
            <p:cNvSpPr>
              <a:spLocks noChangeAspect="1" noChangeArrowheads="1"/>
            </p:cNvSpPr>
            <p:nvPr/>
          </p:nvSpPr>
          <p:spPr bwMode="auto">
            <a:xfrm>
              <a:off x="259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1" name="Line 11453"/>
            <p:cNvSpPr>
              <a:spLocks noChangeAspect="1" noChangeShapeType="1"/>
            </p:cNvSpPr>
            <p:nvPr/>
          </p:nvSpPr>
          <p:spPr bwMode="auto">
            <a:xfrm flipH="1" flipV="1">
              <a:off x="261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2" name="Line 11454"/>
            <p:cNvSpPr>
              <a:spLocks noChangeAspect="1" noChangeShapeType="1"/>
            </p:cNvSpPr>
            <p:nvPr/>
          </p:nvSpPr>
          <p:spPr bwMode="auto">
            <a:xfrm>
              <a:off x="264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3" name="Line 11455"/>
            <p:cNvSpPr>
              <a:spLocks noChangeAspect="1" noChangeShapeType="1"/>
            </p:cNvSpPr>
            <p:nvPr/>
          </p:nvSpPr>
          <p:spPr bwMode="auto">
            <a:xfrm flipH="1">
              <a:off x="263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4" name="Oval 11456"/>
            <p:cNvSpPr>
              <a:spLocks noChangeAspect="1" noChangeArrowheads="1"/>
            </p:cNvSpPr>
            <p:nvPr/>
          </p:nvSpPr>
          <p:spPr bwMode="auto">
            <a:xfrm flipH="1" flipV="1">
              <a:off x="259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5" name="Line 11457"/>
            <p:cNvSpPr>
              <a:spLocks noChangeAspect="1" noChangeShapeType="1"/>
            </p:cNvSpPr>
            <p:nvPr/>
          </p:nvSpPr>
          <p:spPr bwMode="auto">
            <a:xfrm>
              <a:off x="278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6" name="Line 11458"/>
            <p:cNvSpPr>
              <a:spLocks noChangeAspect="1" noChangeShapeType="1"/>
            </p:cNvSpPr>
            <p:nvPr/>
          </p:nvSpPr>
          <p:spPr bwMode="auto">
            <a:xfrm flipH="1" flipV="1">
              <a:off x="275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7" name="Line 11459"/>
            <p:cNvSpPr>
              <a:spLocks noChangeAspect="1" noChangeShapeType="1"/>
            </p:cNvSpPr>
            <p:nvPr/>
          </p:nvSpPr>
          <p:spPr bwMode="auto">
            <a:xfrm flipV="1">
              <a:off x="274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8" name="Oval 11460"/>
            <p:cNvSpPr>
              <a:spLocks noChangeAspect="1" noChangeArrowheads="1"/>
            </p:cNvSpPr>
            <p:nvPr/>
          </p:nvSpPr>
          <p:spPr bwMode="auto">
            <a:xfrm>
              <a:off x="273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9" name="Line 11461"/>
            <p:cNvSpPr>
              <a:spLocks noChangeAspect="1" noChangeShapeType="1"/>
            </p:cNvSpPr>
            <p:nvPr/>
          </p:nvSpPr>
          <p:spPr bwMode="auto">
            <a:xfrm flipH="1" flipV="1">
              <a:off x="275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0" name="Line 11462"/>
            <p:cNvSpPr>
              <a:spLocks noChangeAspect="1" noChangeShapeType="1"/>
            </p:cNvSpPr>
            <p:nvPr/>
          </p:nvSpPr>
          <p:spPr bwMode="auto">
            <a:xfrm>
              <a:off x="278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1" name="Line 11463"/>
            <p:cNvSpPr>
              <a:spLocks noChangeAspect="1" noChangeShapeType="1"/>
            </p:cNvSpPr>
            <p:nvPr/>
          </p:nvSpPr>
          <p:spPr bwMode="auto">
            <a:xfrm flipH="1">
              <a:off x="278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2" name="Oval 11464"/>
            <p:cNvSpPr>
              <a:spLocks noChangeAspect="1" noChangeArrowheads="1"/>
            </p:cNvSpPr>
            <p:nvPr/>
          </p:nvSpPr>
          <p:spPr bwMode="auto">
            <a:xfrm flipH="1" flipV="1">
              <a:off x="273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3" name="Line 11465"/>
            <p:cNvSpPr>
              <a:spLocks noChangeAspect="1" noChangeShapeType="1"/>
            </p:cNvSpPr>
            <p:nvPr/>
          </p:nvSpPr>
          <p:spPr bwMode="auto">
            <a:xfrm>
              <a:off x="285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4" name="Line 11466"/>
            <p:cNvSpPr>
              <a:spLocks noChangeAspect="1" noChangeShapeType="1"/>
            </p:cNvSpPr>
            <p:nvPr/>
          </p:nvSpPr>
          <p:spPr bwMode="auto">
            <a:xfrm flipH="1" flipV="1">
              <a:off x="282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5" name="Line 11467"/>
            <p:cNvSpPr>
              <a:spLocks noChangeAspect="1" noChangeShapeType="1"/>
            </p:cNvSpPr>
            <p:nvPr/>
          </p:nvSpPr>
          <p:spPr bwMode="auto">
            <a:xfrm flipV="1">
              <a:off x="282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6" name="Oval 11468"/>
            <p:cNvSpPr>
              <a:spLocks noChangeAspect="1" noChangeArrowheads="1"/>
            </p:cNvSpPr>
            <p:nvPr/>
          </p:nvSpPr>
          <p:spPr bwMode="auto">
            <a:xfrm>
              <a:off x="280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7" name="Line 11469"/>
            <p:cNvSpPr>
              <a:spLocks noChangeAspect="1" noChangeShapeType="1"/>
            </p:cNvSpPr>
            <p:nvPr/>
          </p:nvSpPr>
          <p:spPr bwMode="auto">
            <a:xfrm flipH="1" flipV="1">
              <a:off x="282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8" name="Line 11470"/>
            <p:cNvSpPr>
              <a:spLocks noChangeAspect="1" noChangeShapeType="1"/>
            </p:cNvSpPr>
            <p:nvPr/>
          </p:nvSpPr>
          <p:spPr bwMode="auto">
            <a:xfrm>
              <a:off x="285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9" name="Line 11471"/>
            <p:cNvSpPr>
              <a:spLocks noChangeAspect="1" noChangeShapeType="1"/>
            </p:cNvSpPr>
            <p:nvPr/>
          </p:nvSpPr>
          <p:spPr bwMode="auto">
            <a:xfrm flipH="1">
              <a:off x="285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0" name="Oval 11472"/>
            <p:cNvSpPr>
              <a:spLocks noChangeAspect="1" noChangeArrowheads="1"/>
            </p:cNvSpPr>
            <p:nvPr/>
          </p:nvSpPr>
          <p:spPr bwMode="auto">
            <a:xfrm flipH="1" flipV="1">
              <a:off x="280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1" name="Line 11473"/>
            <p:cNvSpPr>
              <a:spLocks noChangeAspect="1" noChangeShapeType="1"/>
            </p:cNvSpPr>
            <p:nvPr/>
          </p:nvSpPr>
          <p:spPr bwMode="auto">
            <a:xfrm>
              <a:off x="292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2" name="Line 11474"/>
            <p:cNvSpPr>
              <a:spLocks noChangeAspect="1" noChangeShapeType="1"/>
            </p:cNvSpPr>
            <p:nvPr/>
          </p:nvSpPr>
          <p:spPr bwMode="auto">
            <a:xfrm flipH="1" flipV="1">
              <a:off x="289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3" name="Line 11475"/>
            <p:cNvSpPr>
              <a:spLocks noChangeAspect="1" noChangeShapeType="1"/>
            </p:cNvSpPr>
            <p:nvPr/>
          </p:nvSpPr>
          <p:spPr bwMode="auto">
            <a:xfrm flipV="1">
              <a:off x="289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4" name="Oval 11476"/>
            <p:cNvSpPr>
              <a:spLocks noChangeAspect="1" noChangeArrowheads="1"/>
            </p:cNvSpPr>
            <p:nvPr/>
          </p:nvSpPr>
          <p:spPr bwMode="auto">
            <a:xfrm>
              <a:off x="287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5" name="Line 11477"/>
            <p:cNvSpPr>
              <a:spLocks noChangeAspect="1" noChangeShapeType="1"/>
            </p:cNvSpPr>
            <p:nvPr/>
          </p:nvSpPr>
          <p:spPr bwMode="auto">
            <a:xfrm flipH="1" flipV="1">
              <a:off x="289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6" name="Line 11478"/>
            <p:cNvSpPr>
              <a:spLocks noChangeAspect="1" noChangeShapeType="1"/>
            </p:cNvSpPr>
            <p:nvPr/>
          </p:nvSpPr>
          <p:spPr bwMode="auto">
            <a:xfrm>
              <a:off x="292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7" name="Line 11479"/>
            <p:cNvSpPr>
              <a:spLocks noChangeAspect="1" noChangeShapeType="1"/>
            </p:cNvSpPr>
            <p:nvPr/>
          </p:nvSpPr>
          <p:spPr bwMode="auto">
            <a:xfrm flipH="1">
              <a:off x="292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8" name="Oval 11480"/>
            <p:cNvSpPr>
              <a:spLocks noChangeAspect="1" noChangeArrowheads="1"/>
            </p:cNvSpPr>
            <p:nvPr/>
          </p:nvSpPr>
          <p:spPr bwMode="auto">
            <a:xfrm flipH="1" flipV="1">
              <a:off x="287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9" name="Line 11481"/>
            <p:cNvSpPr>
              <a:spLocks noChangeAspect="1" noChangeShapeType="1"/>
            </p:cNvSpPr>
            <p:nvPr/>
          </p:nvSpPr>
          <p:spPr bwMode="auto">
            <a:xfrm>
              <a:off x="299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0" name="Line 11482"/>
            <p:cNvSpPr>
              <a:spLocks noChangeAspect="1" noChangeShapeType="1"/>
            </p:cNvSpPr>
            <p:nvPr/>
          </p:nvSpPr>
          <p:spPr bwMode="auto">
            <a:xfrm flipH="1" flipV="1">
              <a:off x="296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1" name="Line 11483"/>
            <p:cNvSpPr>
              <a:spLocks noChangeAspect="1" noChangeShapeType="1"/>
            </p:cNvSpPr>
            <p:nvPr/>
          </p:nvSpPr>
          <p:spPr bwMode="auto">
            <a:xfrm flipV="1">
              <a:off x="296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2" name="Oval 11484"/>
            <p:cNvSpPr>
              <a:spLocks noChangeAspect="1" noChangeArrowheads="1"/>
            </p:cNvSpPr>
            <p:nvPr/>
          </p:nvSpPr>
          <p:spPr bwMode="auto">
            <a:xfrm>
              <a:off x="295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3" name="Line 11485"/>
            <p:cNvSpPr>
              <a:spLocks noChangeAspect="1" noChangeShapeType="1"/>
            </p:cNvSpPr>
            <p:nvPr/>
          </p:nvSpPr>
          <p:spPr bwMode="auto">
            <a:xfrm flipH="1" flipV="1">
              <a:off x="297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4" name="Line 11486"/>
            <p:cNvSpPr>
              <a:spLocks noChangeAspect="1" noChangeShapeType="1"/>
            </p:cNvSpPr>
            <p:nvPr/>
          </p:nvSpPr>
          <p:spPr bwMode="auto">
            <a:xfrm>
              <a:off x="299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5" name="Line 11487"/>
            <p:cNvSpPr>
              <a:spLocks noChangeAspect="1" noChangeShapeType="1"/>
            </p:cNvSpPr>
            <p:nvPr/>
          </p:nvSpPr>
          <p:spPr bwMode="auto">
            <a:xfrm flipH="1">
              <a:off x="299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6" name="Oval 11488"/>
            <p:cNvSpPr>
              <a:spLocks noChangeAspect="1" noChangeArrowheads="1"/>
            </p:cNvSpPr>
            <p:nvPr/>
          </p:nvSpPr>
          <p:spPr bwMode="auto">
            <a:xfrm flipH="1" flipV="1">
              <a:off x="295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7" name="Line 11489"/>
            <p:cNvSpPr>
              <a:spLocks noChangeAspect="1" noChangeShapeType="1"/>
            </p:cNvSpPr>
            <p:nvPr/>
          </p:nvSpPr>
          <p:spPr bwMode="auto">
            <a:xfrm>
              <a:off x="307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8" name="Line 11490"/>
            <p:cNvSpPr>
              <a:spLocks noChangeAspect="1" noChangeShapeType="1"/>
            </p:cNvSpPr>
            <p:nvPr/>
          </p:nvSpPr>
          <p:spPr bwMode="auto">
            <a:xfrm flipH="1" flipV="1">
              <a:off x="303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9" name="Line 11491"/>
            <p:cNvSpPr>
              <a:spLocks noChangeAspect="1" noChangeShapeType="1"/>
            </p:cNvSpPr>
            <p:nvPr/>
          </p:nvSpPr>
          <p:spPr bwMode="auto">
            <a:xfrm flipV="1">
              <a:off x="303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0" name="Oval 11492"/>
            <p:cNvSpPr>
              <a:spLocks noChangeAspect="1" noChangeArrowheads="1"/>
            </p:cNvSpPr>
            <p:nvPr/>
          </p:nvSpPr>
          <p:spPr bwMode="auto">
            <a:xfrm>
              <a:off x="302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1" name="Line 11493"/>
            <p:cNvSpPr>
              <a:spLocks noChangeAspect="1" noChangeShapeType="1"/>
            </p:cNvSpPr>
            <p:nvPr/>
          </p:nvSpPr>
          <p:spPr bwMode="auto">
            <a:xfrm flipH="1" flipV="1">
              <a:off x="304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2" name="Line 11494"/>
            <p:cNvSpPr>
              <a:spLocks noChangeAspect="1" noChangeShapeType="1"/>
            </p:cNvSpPr>
            <p:nvPr/>
          </p:nvSpPr>
          <p:spPr bwMode="auto">
            <a:xfrm>
              <a:off x="306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3" name="Line 11495"/>
            <p:cNvSpPr>
              <a:spLocks noChangeAspect="1" noChangeShapeType="1"/>
            </p:cNvSpPr>
            <p:nvPr/>
          </p:nvSpPr>
          <p:spPr bwMode="auto">
            <a:xfrm flipH="1">
              <a:off x="306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4" name="Oval 11496"/>
            <p:cNvSpPr>
              <a:spLocks noChangeAspect="1" noChangeArrowheads="1"/>
            </p:cNvSpPr>
            <p:nvPr/>
          </p:nvSpPr>
          <p:spPr bwMode="auto">
            <a:xfrm flipH="1" flipV="1">
              <a:off x="302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5" name="Line 11497"/>
            <p:cNvSpPr>
              <a:spLocks noChangeAspect="1" noChangeShapeType="1"/>
            </p:cNvSpPr>
            <p:nvPr/>
          </p:nvSpPr>
          <p:spPr bwMode="auto">
            <a:xfrm>
              <a:off x="321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6" name="Line 11498"/>
            <p:cNvSpPr>
              <a:spLocks noChangeAspect="1" noChangeShapeType="1"/>
            </p:cNvSpPr>
            <p:nvPr/>
          </p:nvSpPr>
          <p:spPr bwMode="auto">
            <a:xfrm flipH="1" flipV="1">
              <a:off x="317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7" name="Line 11499"/>
            <p:cNvSpPr>
              <a:spLocks noChangeAspect="1" noChangeShapeType="1"/>
            </p:cNvSpPr>
            <p:nvPr/>
          </p:nvSpPr>
          <p:spPr bwMode="auto">
            <a:xfrm flipV="1">
              <a:off x="317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8" name="Oval 11500"/>
            <p:cNvSpPr>
              <a:spLocks noChangeAspect="1" noChangeArrowheads="1"/>
            </p:cNvSpPr>
            <p:nvPr/>
          </p:nvSpPr>
          <p:spPr bwMode="auto">
            <a:xfrm>
              <a:off x="316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9" name="Line 11501"/>
            <p:cNvSpPr>
              <a:spLocks noChangeAspect="1" noChangeShapeType="1"/>
            </p:cNvSpPr>
            <p:nvPr/>
          </p:nvSpPr>
          <p:spPr bwMode="auto">
            <a:xfrm flipH="1" flipV="1">
              <a:off x="318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0" name="Line 11502"/>
            <p:cNvSpPr>
              <a:spLocks noChangeAspect="1" noChangeShapeType="1"/>
            </p:cNvSpPr>
            <p:nvPr/>
          </p:nvSpPr>
          <p:spPr bwMode="auto">
            <a:xfrm>
              <a:off x="321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1" name="Line 11503"/>
            <p:cNvSpPr>
              <a:spLocks noChangeAspect="1" noChangeShapeType="1"/>
            </p:cNvSpPr>
            <p:nvPr/>
          </p:nvSpPr>
          <p:spPr bwMode="auto">
            <a:xfrm flipH="1">
              <a:off x="320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2" name="Oval 11504"/>
            <p:cNvSpPr>
              <a:spLocks noChangeAspect="1" noChangeArrowheads="1"/>
            </p:cNvSpPr>
            <p:nvPr/>
          </p:nvSpPr>
          <p:spPr bwMode="auto">
            <a:xfrm flipH="1" flipV="1">
              <a:off x="316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3" name="Line 11505"/>
            <p:cNvSpPr>
              <a:spLocks noChangeAspect="1" noChangeShapeType="1"/>
            </p:cNvSpPr>
            <p:nvPr/>
          </p:nvSpPr>
          <p:spPr bwMode="auto">
            <a:xfrm>
              <a:off x="335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4" name="Line 11506"/>
            <p:cNvSpPr>
              <a:spLocks noChangeAspect="1" noChangeShapeType="1"/>
            </p:cNvSpPr>
            <p:nvPr/>
          </p:nvSpPr>
          <p:spPr bwMode="auto">
            <a:xfrm flipH="1" flipV="1">
              <a:off x="332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5" name="Line 11507"/>
            <p:cNvSpPr>
              <a:spLocks noChangeAspect="1" noChangeShapeType="1"/>
            </p:cNvSpPr>
            <p:nvPr/>
          </p:nvSpPr>
          <p:spPr bwMode="auto">
            <a:xfrm flipV="1">
              <a:off x="331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6" name="Oval 11508"/>
            <p:cNvSpPr>
              <a:spLocks noChangeAspect="1" noChangeArrowheads="1"/>
            </p:cNvSpPr>
            <p:nvPr/>
          </p:nvSpPr>
          <p:spPr bwMode="auto">
            <a:xfrm>
              <a:off x="330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7" name="Line 11509"/>
            <p:cNvSpPr>
              <a:spLocks noChangeAspect="1" noChangeShapeType="1"/>
            </p:cNvSpPr>
            <p:nvPr/>
          </p:nvSpPr>
          <p:spPr bwMode="auto">
            <a:xfrm flipH="1" flipV="1">
              <a:off x="332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8" name="Line 11510"/>
            <p:cNvSpPr>
              <a:spLocks noChangeAspect="1" noChangeShapeType="1"/>
            </p:cNvSpPr>
            <p:nvPr/>
          </p:nvSpPr>
          <p:spPr bwMode="auto">
            <a:xfrm>
              <a:off x="335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9" name="Line 11511"/>
            <p:cNvSpPr>
              <a:spLocks noChangeAspect="1" noChangeShapeType="1"/>
            </p:cNvSpPr>
            <p:nvPr/>
          </p:nvSpPr>
          <p:spPr bwMode="auto">
            <a:xfrm flipH="1">
              <a:off x="335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0" name="Oval 11512"/>
            <p:cNvSpPr>
              <a:spLocks noChangeAspect="1" noChangeArrowheads="1"/>
            </p:cNvSpPr>
            <p:nvPr/>
          </p:nvSpPr>
          <p:spPr bwMode="auto">
            <a:xfrm flipH="1" flipV="1">
              <a:off x="330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1" name="Line 11513"/>
            <p:cNvSpPr>
              <a:spLocks noChangeAspect="1" noChangeShapeType="1"/>
            </p:cNvSpPr>
            <p:nvPr/>
          </p:nvSpPr>
          <p:spPr bwMode="auto">
            <a:xfrm>
              <a:off x="314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2" name="Line 11514"/>
            <p:cNvSpPr>
              <a:spLocks noChangeAspect="1" noChangeShapeType="1"/>
            </p:cNvSpPr>
            <p:nvPr/>
          </p:nvSpPr>
          <p:spPr bwMode="auto">
            <a:xfrm flipH="1" flipV="1">
              <a:off x="310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3" name="Line 11515"/>
            <p:cNvSpPr>
              <a:spLocks noChangeAspect="1" noChangeShapeType="1"/>
            </p:cNvSpPr>
            <p:nvPr/>
          </p:nvSpPr>
          <p:spPr bwMode="auto">
            <a:xfrm flipV="1">
              <a:off x="310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4" name="Oval 11516"/>
            <p:cNvSpPr>
              <a:spLocks noChangeAspect="1" noChangeArrowheads="1"/>
            </p:cNvSpPr>
            <p:nvPr/>
          </p:nvSpPr>
          <p:spPr bwMode="auto">
            <a:xfrm>
              <a:off x="309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5" name="Line 11517"/>
            <p:cNvSpPr>
              <a:spLocks noChangeAspect="1" noChangeShapeType="1"/>
            </p:cNvSpPr>
            <p:nvPr/>
          </p:nvSpPr>
          <p:spPr bwMode="auto">
            <a:xfrm flipH="1" flipV="1">
              <a:off x="311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6" name="Line 11518"/>
            <p:cNvSpPr>
              <a:spLocks noChangeAspect="1" noChangeShapeType="1"/>
            </p:cNvSpPr>
            <p:nvPr/>
          </p:nvSpPr>
          <p:spPr bwMode="auto">
            <a:xfrm>
              <a:off x="314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7" name="Line 11519"/>
            <p:cNvSpPr>
              <a:spLocks noChangeAspect="1" noChangeShapeType="1"/>
            </p:cNvSpPr>
            <p:nvPr/>
          </p:nvSpPr>
          <p:spPr bwMode="auto">
            <a:xfrm flipH="1">
              <a:off x="313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8" name="Oval 11520"/>
            <p:cNvSpPr>
              <a:spLocks noChangeAspect="1" noChangeArrowheads="1"/>
            </p:cNvSpPr>
            <p:nvPr/>
          </p:nvSpPr>
          <p:spPr bwMode="auto">
            <a:xfrm flipH="1" flipV="1">
              <a:off x="309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9" name="Line 11521"/>
            <p:cNvSpPr>
              <a:spLocks noChangeAspect="1" noChangeShapeType="1"/>
            </p:cNvSpPr>
            <p:nvPr/>
          </p:nvSpPr>
          <p:spPr bwMode="auto">
            <a:xfrm>
              <a:off x="328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0" name="Line 11522"/>
            <p:cNvSpPr>
              <a:spLocks noChangeAspect="1" noChangeShapeType="1"/>
            </p:cNvSpPr>
            <p:nvPr/>
          </p:nvSpPr>
          <p:spPr bwMode="auto">
            <a:xfrm flipH="1" flipV="1">
              <a:off x="324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1" name="Line 11523"/>
            <p:cNvSpPr>
              <a:spLocks noChangeAspect="1" noChangeShapeType="1"/>
            </p:cNvSpPr>
            <p:nvPr/>
          </p:nvSpPr>
          <p:spPr bwMode="auto">
            <a:xfrm flipV="1">
              <a:off x="324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2" name="Oval 11524"/>
            <p:cNvSpPr>
              <a:spLocks noChangeAspect="1" noChangeArrowheads="1"/>
            </p:cNvSpPr>
            <p:nvPr/>
          </p:nvSpPr>
          <p:spPr bwMode="auto">
            <a:xfrm>
              <a:off x="323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3" name="Line 11525"/>
            <p:cNvSpPr>
              <a:spLocks noChangeAspect="1" noChangeShapeType="1"/>
            </p:cNvSpPr>
            <p:nvPr/>
          </p:nvSpPr>
          <p:spPr bwMode="auto">
            <a:xfrm flipH="1" flipV="1">
              <a:off x="325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4" name="Line 11526"/>
            <p:cNvSpPr>
              <a:spLocks noChangeAspect="1" noChangeShapeType="1"/>
            </p:cNvSpPr>
            <p:nvPr/>
          </p:nvSpPr>
          <p:spPr bwMode="auto">
            <a:xfrm>
              <a:off x="328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5" name="Line 11527"/>
            <p:cNvSpPr>
              <a:spLocks noChangeAspect="1" noChangeShapeType="1"/>
            </p:cNvSpPr>
            <p:nvPr/>
          </p:nvSpPr>
          <p:spPr bwMode="auto">
            <a:xfrm flipH="1">
              <a:off x="328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6" name="Oval 11528"/>
            <p:cNvSpPr>
              <a:spLocks noChangeAspect="1" noChangeArrowheads="1"/>
            </p:cNvSpPr>
            <p:nvPr/>
          </p:nvSpPr>
          <p:spPr bwMode="auto">
            <a:xfrm flipH="1" flipV="1">
              <a:off x="323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7" name="Line 11529"/>
            <p:cNvSpPr>
              <a:spLocks noChangeAspect="1" noChangeShapeType="1"/>
            </p:cNvSpPr>
            <p:nvPr/>
          </p:nvSpPr>
          <p:spPr bwMode="auto">
            <a:xfrm>
              <a:off x="342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8" name="Line 11530"/>
            <p:cNvSpPr>
              <a:spLocks noChangeAspect="1" noChangeShapeType="1"/>
            </p:cNvSpPr>
            <p:nvPr/>
          </p:nvSpPr>
          <p:spPr bwMode="auto">
            <a:xfrm flipH="1" flipV="1">
              <a:off x="339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9" name="Line 11531"/>
            <p:cNvSpPr>
              <a:spLocks noChangeAspect="1" noChangeShapeType="1"/>
            </p:cNvSpPr>
            <p:nvPr/>
          </p:nvSpPr>
          <p:spPr bwMode="auto">
            <a:xfrm flipV="1">
              <a:off x="339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0" name="Oval 11532"/>
            <p:cNvSpPr>
              <a:spLocks noChangeAspect="1" noChangeArrowheads="1"/>
            </p:cNvSpPr>
            <p:nvPr/>
          </p:nvSpPr>
          <p:spPr bwMode="auto">
            <a:xfrm>
              <a:off x="337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1" name="Line 11533"/>
            <p:cNvSpPr>
              <a:spLocks noChangeAspect="1" noChangeShapeType="1"/>
            </p:cNvSpPr>
            <p:nvPr/>
          </p:nvSpPr>
          <p:spPr bwMode="auto">
            <a:xfrm flipH="1" flipV="1">
              <a:off x="339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2" name="Line 11534"/>
            <p:cNvSpPr>
              <a:spLocks noChangeAspect="1" noChangeShapeType="1"/>
            </p:cNvSpPr>
            <p:nvPr/>
          </p:nvSpPr>
          <p:spPr bwMode="auto">
            <a:xfrm>
              <a:off x="342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3" name="Line 11535"/>
            <p:cNvSpPr>
              <a:spLocks noChangeAspect="1" noChangeShapeType="1"/>
            </p:cNvSpPr>
            <p:nvPr/>
          </p:nvSpPr>
          <p:spPr bwMode="auto">
            <a:xfrm flipH="1">
              <a:off x="342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4" name="Oval 11536"/>
            <p:cNvSpPr>
              <a:spLocks noChangeAspect="1" noChangeArrowheads="1"/>
            </p:cNvSpPr>
            <p:nvPr/>
          </p:nvSpPr>
          <p:spPr bwMode="auto">
            <a:xfrm flipH="1" flipV="1">
              <a:off x="337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5" name="Line 11537"/>
            <p:cNvSpPr>
              <a:spLocks noChangeAspect="1" noChangeShapeType="1"/>
            </p:cNvSpPr>
            <p:nvPr/>
          </p:nvSpPr>
          <p:spPr bwMode="auto">
            <a:xfrm>
              <a:off x="356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6" name="Line 11538"/>
            <p:cNvSpPr>
              <a:spLocks noChangeAspect="1" noChangeShapeType="1"/>
            </p:cNvSpPr>
            <p:nvPr/>
          </p:nvSpPr>
          <p:spPr bwMode="auto">
            <a:xfrm flipH="1" flipV="1">
              <a:off x="353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7" name="Line 11539"/>
            <p:cNvSpPr>
              <a:spLocks noChangeAspect="1" noChangeShapeType="1"/>
            </p:cNvSpPr>
            <p:nvPr/>
          </p:nvSpPr>
          <p:spPr bwMode="auto">
            <a:xfrm flipV="1">
              <a:off x="353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8" name="Oval 11540"/>
            <p:cNvSpPr>
              <a:spLocks noChangeAspect="1" noChangeArrowheads="1"/>
            </p:cNvSpPr>
            <p:nvPr/>
          </p:nvSpPr>
          <p:spPr bwMode="auto">
            <a:xfrm>
              <a:off x="352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9" name="Line 11541"/>
            <p:cNvSpPr>
              <a:spLocks noChangeAspect="1" noChangeShapeType="1"/>
            </p:cNvSpPr>
            <p:nvPr/>
          </p:nvSpPr>
          <p:spPr bwMode="auto">
            <a:xfrm flipH="1" flipV="1">
              <a:off x="354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0" name="Line 11542"/>
            <p:cNvSpPr>
              <a:spLocks noChangeAspect="1" noChangeShapeType="1"/>
            </p:cNvSpPr>
            <p:nvPr/>
          </p:nvSpPr>
          <p:spPr bwMode="auto">
            <a:xfrm>
              <a:off x="356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1" name="Line 11543"/>
            <p:cNvSpPr>
              <a:spLocks noChangeAspect="1" noChangeShapeType="1"/>
            </p:cNvSpPr>
            <p:nvPr/>
          </p:nvSpPr>
          <p:spPr bwMode="auto">
            <a:xfrm flipH="1">
              <a:off x="356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2" name="Oval 11544"/>
            <p:cNvSpPr>
              <a:spLocks noChangeAspect="1" noChangeArrowheads="1"/>
            </p:cNvSpPr>
            <p:nvPr/>
          </p:nvSpPr>
          <p:spPr bwMode="auto">
            <a:xfrm flipH="1" flipV="1">
              <a:off x="352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3" name="Line 11545"/>
            <p:cNvSpPr>
              <a:spLocks noChangeAspect="1" noChangeShapeType="1"/>
            </p:cNvSpPr>
            <p:nvPr/>
          </p:nvSpPr>
          <p:spPr bwMode="auto">
            <a:xfrm>
              <a:off x="349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4" name="Line 11546"/>
            <p:cNvSpPr>
              <a:spLocks noChangeAspect="1" noChangeShapeType="1"/>
            </p:cNvSpPr>
            <p:nvPr/>
          </p:nvSpPr>
          <p:spPr bwMode="auto">
            <a:xfrm flipH="1" flipV="1">
              <a:off x="346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5" name="Line 11547"/>
            <p:cNvSpPr>
              <a:spLocks noChangeAspect="1" noChangeShapeType="1"/>
            </p:cNvSpPr>
            <p:nvPr/>
          </p:nvSpPr>
          <p:spPr bwMode="auto">
            <a:xfrm flipV="1">
              <a:off x="346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6" name="Oval 11548"/>
            <p:cNvSpPr>
              <a:spLocks noChangeAspect="1" noChangeArrowheads="1"/>
            </p:cNvSpPr>
            <p:nvPr/>
          </p:nvSpPr>
          <p:spPr bwMode="auto">
            <a:xfrm>
              <a:off x="344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7" name="Line 11549"/>
            <p:cNvSpPr>
              <a:spLocks noChangeAspect="1" noChangeShapeType="1"/>
            </p:cNvSpPr>
            <p:nvPr/>
          </p:nvSpPr>
          <p:spPr bwMode="auto">
            <a:xfrm flipH="1" flipV="1">
              <a:off x="346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8" name="Line 11550"/>
            <p:cNvSpPr>
              <a:spLocks noChangeAspect="1" noChangeShapeType="1"/>
            </p:cNvSpPr>
            <p:nvPr/>
          </p:nvSpPr>
          <p:spPr bwMode="auto">
            <a:xfrm>
              <a:off x="349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9" name="Line 11551"/>
            <p:cNvSpPr>
              <a:spLocks noChangeAspect="1" noChangeShapeType="1"/>
            </p:cNvSpPr>
            <p:nvPr/>
          </p:nvSpPr>
          <p:spPr bwMode="auto">
            <a:xfrm flipH="1">
              <a:off x="349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0" name="Oval 11552"/>
            <p:cNvSpPr>
              <a:spLocks noChangeAspect="1" noChangeArrowheads="1"/>
            </p:cNvSpPr>
            <p:nvPr/>
          </p:nvSpPr>
          <p:spPr bwMode="auto">
            <a:xfrm flipH="1" flipV="1">
              <a:off x="344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1" name="Line 11553"/>
            <p:cNvSpPr>
              <a:spLocks noChangeAspect="1" noChangeShapeType="1"/>
            </p:cNvSpPr>
            <p:nvPr/>
          </p:nvSpPr>
          <p:spPr bwMode="auto">
            <a:xfrm>
              <a:off x="364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2" name="Line 11554"/>
            <p:cNvSpPr>
              <a:spLocks noChangeAspect="1" noChangeShapeType="1"/>
            </p:cNvSpPr>
            <p:nvPr/>
          </p:nvSpPr>
          <p:spPr bwMode="auto">
            <a:xfrm flipH="1" flipV="1">
              <a:off x="360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3" name="Line 11555"/>
            <p:cNvSpPr>
              <a:spLocks noChangeAspect="1" noChangeShapeType="1"/>
            </p:cNvSpPr>
            <p:nvPr/>
          </p:nvSpPr>
          <p:spPr bwMode="auto">
            <a:xfrm flipV="1">
              <a:off x="360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4" name="Oval 11556"/>
            <p:cNvSpPr>
              <a:spLocks noChangeAspect="1" noChangeArrowheads="1"/>
            </p:cNvSpPr>
            <p:nvPr/>
          </p:nvSpPr>
          <p:spPr bwMode="auto">
            <a:xfrm>
              <a:off x="359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5" name="Line 11557"/>
            <p:cNvSpPr>
              <a:spLocks noChangeAspect="1" noChangeShapeType="1"/>
            </p:cNvSpPr>
            <p:nvPr/>
          </p:nvSpPr>
          <p:spPr bwMode="auto">
            <a:xfrm flipH="1" flipV="1">
              <a:off x="361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6" name="Line 11558"/>
            <p:cNvSpPr>
              <a:spLocks noChangeAspect="1" noChangeShapeType="1"/>
            </p:cNvSpPr>
            <p:nvPr/>
          </p:nvSpPr>
          <p:spPr bwMode="auto">
            <a:xfrm>
              <a:off x="363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7" name="Line 11559"/>
            <p:cNvSpPr>
              <a:spLocks noChangeAspect="1" noChangeShapeType="1"/>
            </p:cNvSpPr>
            <p:nvPr/>
          </p:nvSpPr>
          <p:spPr bwMode="auto">
            <a:xfrm flipH="1">
              <a:off x="363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8" name="Oval 11560"/>
            <p:cNvSpPr>
              <a:spLocks noChangeAspect="1" noChangeArrowheads="1"/>
            </p:cNvSpPr>
            <p:nvPr/>
          </p:nvSpPr>
          <p:spPr bwMode="auto">
            <a:xfrm flipH="1" flipV="1">
              <a:off x="359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9" name="Line 11561"/>
            <p:cNvSpPr>
              <a:spLocks noChangeAspect="1" noChangeShapeType="1"/>
            </p:cNvSpPr>
            <p:nvPr/>
          </p:nvSpPr>
          <p:spPr bwMode="auto">
            <a:xfrm>
              <a:off x="371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0" name="Line 11562"/>
            <p:cNvSpPr>
              <a:spLocks noChangeAspect="1" noChangeShapeType="1"/>
            </p:cNvSpPr>
            <p:nvPr/>
          </p:nvSpPr>
          <p:spPr bwMode="auto">
            <a:xfrm flipH="1" flipV="1">
              <a:off x="367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1" name="Line 11563"/>
            <p:cNvSpPr>
              <a:spLocks noChangeAspect="1" noChangeShapeType="1"/>
            </p:cNvSpPr>
            <p:nvPr/>
          </p:nvSpPr>
          <p:spPr bwMode="auto">
            <a:xfrm flipV="1">
              <a:off x="367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2" name="Oval 11564"/>
            <p:cNvSpPr>
              <a:spLocks noChangeAspect="1" noChangeArrowheads="1"/>
            </p:cNvSpPr>
            <p:nvPr/>
          </p:nvSpPr>
          <p:spPr bwMode="auto">
            <a:xfrm>
              <a:off x="366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3" name="Line 11565"/>
            <p:cNvSpPr>
              <a:spLocks noChangeAspect="1" noChangeShapeType="1"/>
            </p:cNvSpPr>
            <p:nvPr/>
          </p:nvSpPr>
          <p:spPr bwMode="auto">
            <a:xfrm flipH="1" flipV="1">
              <a:off x="368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4" name="Line 11566"/>
            <p:cNvSpPr>
              <a:spLocks noChangeAspect="1" noChangeShapeType="1"/>
            </p:cNvSpPr>
            <p:nvPr/>
          </p:nvSpPr>
          <p:spPr bwMode="auto">
            <a:xfrm>
              <a:off x="371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5" name="Line 11567"/>
            <p:cNvSpPr>
              <a:spLocks noChangeAspect="1" noChangeShapeType="1"/>
            </p:cNvSpPr>
            <p:nvPr/>
          </p:nvSpPr>
          <p:spPr bwMode="auto">
            <a:xfrm flipH="1">
              <a:off x="370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6" name="Oval 11568"/>
            <p:cNvSpPr>
              <a:spLocks noChangeAspect="1" noChangeArrowheads="1"/>
            </p:cNvSpPr>
            <p:nvPr/>
          </p:nvSpPr>
          <p:spPr bwMode="auto">
            <a:xfrm flipH="1" flipV="1">
              <a:off x="366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7" name="Line 11569"/>
            <p:cNvSpPr>
              <a:spLocks noChangeAspect="1" noChangeShapeType="1"/>
            </p:cNvSpPr>
            <p:nvPr/>
          </p:nvSpPr>
          <p:spPr bwMode="auto">
            <a:xfrm>
              <a:off x="378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8" name="Line 11570"/>
            <p:cNvSpPr>
              <a:spLocks noChangeAspect="1" noChangeShapeType="1"/>
            </p:cNvSpPr>
            <p:nvPr/>
          </p:nvSpPr>
          <p:spPr bwMode="auto">
            <a:xfrm flipH="1" flipV="1">
              <a:off x="374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9" name="Line 11571"/>
            <p:cNvSpPr>
              <a:spLocks noChangeAspect="1" noChangeShapeType="1"/>
            </p:cNvSpPr>
            <p:nvPr/>
          </p:nvSpPr>
          <p:spPr bwMode="auto">
            <a:xfrm flipV="1">
              <a:off x="374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0" name="Oval 11572"/>
            <p:cNvSpPr>
              <a:spLocks noChangeAspect="1" noChangeArrowheads="1"/>
            </p:cNvSpPr>
            <p:nvPr/>
          </p:nvSpPr>
          <p:spPr bwMode="auto">
            <a:xfrm>
              <a:off x="373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1" name="Line 11573"/>
            <p:cNvSpPr>
              <a:spLocks noChangeAspect="1" noChangeShapeType="1"/>
            </p:cNvSpPr>
            <p:nvPr/>
          </p:nvSpPr>
          <p:spPr bwMode="auto">
            <a:xfrm flipH="1" flipV="1">
              <a:off x="375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2" name="Line 11574"/>
            <p:cNvSpPr>
              <a:spLocks noChangeAspect="1" noChangeShapeType="1"/>
            </p:cNvSpPr>
            <p:nvPr/>
          </p:nvSpPr>
          <p:spPr bwMode="auto">
            <a:xfrm>
              <a:off x="378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3" name="Line 11575"/>
            <p:cNvSpPr>
              <a:spLocks noChangeAspect="1" noChangeShapeType="1"/>
            </p:cNvSpPr>
            <p:nvPr/>
          </p:nvSpPr>
          <p:spPr bwMode="auto">
            <a:xfrm flipH="1">
              <a:off x="378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4" name="Oval 11576"/>
            <p:cNvSpPr>
              <a:spLocks noChangeAspect="1" noChangeArrowheads="1"/>
            </p:cNvSpPr>
            <p:nvPr/>
          </p:nvSpPr>
          <p:spPr bwMode="auto">
            <a:xfrm flipH="1" flipV="1">
              <a:off x="373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5" name="Line 11577"/>
            <p:cNvSpPr>
              <a:spLocks noChangeAspect="1" noChangeShapeType="1"/>
            </p:cNvSpPr>
            <p:nvPr/>
          </p:nvSpPr>
          <p:spPr bwMode="auto">
            <a:xfrm flipH="1">
              <a:off x="460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6" name="Line 11578"/>
            <p:cNvSpPr>
              <a:spLocks noChangeAspect="1" noChangeShapeType="1"/>
            </p:cNvSpPr>
            <p:nvPr/>
          </p:nvSpPr>
          <p:spPr bwMode="auto">
            <a:xfrm flipV="1">
              <a:off x="463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7" name="Line 11579"/>
            <p:cNvSpPr>
              <a:spLocks noChangeAspect="1" noChangeShapeType="1"/>
            </p:cNvSpPr>
            <p:nvPr/>
          </p:nvSpPr>
          <p:spPr bwMode="auto">
            <a:xfrm flipH="1" flipV="1">
              <a:off x="463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8" name="Oval 11580"/>
            <p:cNvSpPr>
              <a:spLocks noChangeAspect="1" noChangeArrowheads="1"/>
            </p:cNvSpPr>
            <p:nvPr/>
          </p:nvSpPr>
          <p:spPr bwMode="auto">
            <a:xfrm flipH="1">
              <a:off x="458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9" name="Line 11581"/>
            <p:cNvSpPr>
              <a:spLocks noChangeAspect="1" noChangeShapeType="1"/>
            </p:cNvSpPr>
            <p:nvPr/>
          </p:nvSpPr>
          <p:spPr bwMode="auto">
            <a:xfrm flipV="1">
              <a:off x="463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0" name="Line 11582"/>
            <p:cNvSpPr>
              <a:spLocks noChangeAspect="1" noChangeShapeType="1"/>
            </p:cNvSpPr>
            <p:nvPr/>
          </p:nvSpPr>
          <p:spPr bwMode="auto">
            <a:xfrm flipH="1">
              <a:off x="460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1" name="Line 11583"/>
            <p:cNvSpPr>
              <a:spLocks noChangeAspect="1" noChangeShapeType="1"/>
            </p:cNvSpPr>
            <p:nvPr/>
          </p:nvSpPr>
          <p:spPr bwMode="auto">
            <a:xfrm>
              <a:off x="460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2" name="Oval 11584"/>
            <p:cNvSpPr>
              <a:spLocks noChangeAspect="1" noChangeArrowheads="1"/>
            </p:cNvSpPr>
            <p:nvPr/>
          </p:nvSpPr>
          <p:spPr bwMode="auto">
            <a:xfrm flipV="1">
              <a:off x="458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3" name="Line 11585"/>
            <p:cNvSpPr>
              <a:spLocks noChangeAspect="1" noChangeShapeType="1"/>
            </p:cNvSpPr>
            <p:nvPr/>
          </p:nvSpPr>
          <p:spPr bwMode="auto">
            <a:xfrm flipH="1">
              <a:off x="453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4" name="Line 11586"/>
            <p:cNvSpPr>
              <a:spLocks noChangeAspect="1" noChangeShapeType="1"/>
            </p:cNvSpPr>
            <p:nvPr/>
          </p:nvSpPr>
          <p:spPr bwMode="auto">
            <a:xfrm flipV="1">
              <a:off x="456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5" name="Line 11587"/>
            <p:cNvSpPr>
              <a:spLocks noChangeAspect="1" noChangeShapeType="1"/>
            </p:cNvSpPr>
            <p:nvPr/>
          </p:nvSpPr>
          <p:spPr bwMode="auto">
            <a:xfrm flipH="1" flipV="1">
              <a:off x="456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6" name="Oval 11588"/>
            <p:cNvSpPr>
              <a:spLocks noChangeAspect="1" noChangeArrowheads="1"/>
            </p:cNvSpPr>
            <p:nvPr/>
          </p:nvSpPr>
          <p:spPr bwMode="auto">
            <a:xfrm flipH="1">
              <a:off x="451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7" name="Line 11589"/>
            <p:cNvSpPr>
              <a:spLocks noChangeAspect="1" noChangeShapeType="1"/>
            </p:cNvSpPr>
            <p:nvPr/>
          </p:nvSpPr>
          <p:spPr bwMode="auto">
            <a:xfrm flipV="1">
              <a:off x="456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8" name="Line 11590"/>
            <p:cNvSpPr>
              <a:spLocks noChangeAspect="1" noChangeShapeType="1"/>
            </p:cNvSpPr>
            <p:nvPr/>
          </p:nvSpPr>
          <p:spPr bwMode="auto">
            <a:xfrm flipH="1">
              <a:off x="453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9" name="Line 11591"/>
            <p:cNvSpPr>
              <a:spLocks noChangeAspect="1" noChangeShapeType="1"/>
            </p:cNvSpPr>
            <p:nvPr/>
          </p:nvSpPr>
          <p:spPr bwMode="auto">
            <a:xfrm>
              <a:off x="453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0" name="Oval 11592"/>
            <p:cNvSpPr>
              <a:spLocks noChangeAspect="1" noChangeArrowheads="1"/>
            </p:cNvSpPr>
            <p:nvPr/>
          </p:nvSpPr>
          <p:spPr bwMode="auto">
            <a:xfrm flipV="1">
              <a:off x="451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1" name="Line 11593"/>
            <p:cNvSpPr>
              <a:spLocks noChangeAspect="1" noChangeShapeType="1"/>
            </p:cNvSpPr>
            <p:nvPr/>
          </p:nvSpPr>
          <p:spPr bwMode="auto">
            <a:xfrm flipH="1">
              <a:off x="439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2" name="Line 11594"/>
            <p:cNvSpPr>
              <a:spLocks noChangeAspect="1" noChangeShapeType="1"/>
            </p:cNvSpPr>
            <p:nvPr/>
          </p:nvSpPr>
          <p:spPr bwMode="auto">
            <a:xfrm flipV="1">
              <a:off x="442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3" name="Line 11595"/>
            <p:cNvSpPr>
              <a:spLocks noChangeAspect="1" noChangeShapeType="1"/>
            </p:cNvSpPr>
            <p:nvPr/>
          </p:nvSpPr>
          <p:spPr bwMode="auto">
            <a:xfrm flipH="1" flipV="1">
              <a:off x="442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4" name="Oval 11596"/>
            <p:cNvSpPr>
              <a:spLocks noChangeAspect="1" noChangeArrowheads="1"/>
            </p:cNvSpPr>
            <p:nvPr/>
          </p:nvSpPr>
          <p:spPr bwMode="auto">
            <a:xfrm flipH="1">
              <a:off x="437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5" name="Line 11597"/>
            <p:cNvSpPr>
              <a:spLocks noChangeAspect="1" noChangeShapeType="1"/>
            </p:cNvSpPr>
            <p:nvPr/>
          </p:nvSpPr>
          <p:spPr bwMode="auto">
            <a:xfrm flipV="1">
              <a:off x="442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6" name="Line 11598"/>
            <p:cNvSpPr>
              <a:spLocks noChangeAspect="1" noChangeShapeType="1"/>
            </p:cNvSpPr>
            <p:nvPr/>
          </p:nvSpPr>
          <p:spPr bwMode="auto">
            <a:xfrm flipH="1">
              <a:off x="438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7" name="Line 11599"/>
            <p:cNvSpPr>
              <a:spLocks noChangeAspect="1" noChangeShapeType="1"/>
            </p:cNvSpPr>
            <p:nvPr/>
          </p:nvSpPr>
          <p:spPr bwMode="auto">
            <a:xfrm>
              <a:off x="438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8" name="Oval 11600"/>
            <p:cNvSpPr>
              <a:spLocks noChangeAspect="1" noChangeArrowheads="1"/>
            </p:cNvSpPr>
            <p:nvPr/>
          </p:nvSpPr>
          <p:spPr bwMode="auto">
            <a:xfrm flipV="1">
              <a:off x="437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9" name="Line 11601"/>
            <p:cNvSpPr>
              <a:spLocks noChangeAspect="1" noChangeShapeType="1"/>
            </p:cNvSpPr>
            <p:nvPr/>
          </p:nvSpPr>
          <p:spPr bwMode="auto">
            <a:xfrm flipH="1">
              <a:off x="425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0" name="Line 11602"/>
            <p:cNvSpPr>
              <a:spLocks noChangeAspect="1" noChangeShapeType="1"/>
            </p:cNvSpPr>
            <p:nvPr/>
          </p:nvSpPr>
          <p:spPr bwMode="auto">
            <a:xfrm flipV="1">
              <a:off x="427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1" name="Line 11603"/>
            <p:cNvSpPr>
              <a:spLocks noChangeAspect="1" noChangeShapeType="1"/>
            </p:cNvSpPr>
            <p:nvPr/>
          </p:nvSpPr>
          <p:spPr bwMode="auto">
            <a:xfrm flipH="1" flipV="1">
              <a:off x="427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2" name="Oval 11604"/>
            <p:cNvSpPr>
              <a:spLocks noChangeAspect="1" noChangeArrowheads="1"/>
            </p:cNvSpPr>
            <p:nvPr/>
          </p:nvSpPr>
          <p:spPr bwMode="auto">
            <a:xfrm flipH="1">
              <a:off x="423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3" name="Line 11605"/>
            <p:cNvSpPr>
              <a:spLocks noChangeAspect="1" noChangeShapeType="1"/>
            </p:cNvSpPr>
            <p:nvPr/>
          </p:nvSpPr>
          <p:spPr bwMode="auto">
            <a:xfrm flipV="1">
              <a:off x="428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4" name="Line 11606"/>
            <p:cNvSpPr>
              <a:spLocks noChangeAspect="1" noChangeShapeType="1"/>
            </p:cNvSpPr>
            <p:nvPr/>
          </p:nvSpPr>
          <p:spPr bwMode="auto">
            <a:xfrm flipH="1">
              <a:off x="424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5" name="Line 11607"/>
            <p:cNvSpPr>
              <a:spLocks noChangeAspect="1" noChangeShapeType="1"/>
            </p:cNvSpPr>
            <p:nvPr/>
          </p:nvSpPr>
          <p:spPr bwMode="auto">
            <a:xfrm>
              <a:off x="424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6" name="Oval 11608"/>
            <p:cNvSpPr>
              <a:spLocks noChangeAspect="1" noChangeArrowheads="1"/>
            </p:cNvSpPr>
            <p:nvPr/>
          </p:nvSpPr>
          <p:spPr bwMode="auto">
            <a:xfrm flipV="1">
              <a:off x="423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7" name="Line 11609"/>
            <p:cNvSpPr>
              <a:spLocks noChangeAspect="1" noChangeShapeType="1"/>
            </p:cNvSpPr>
            <p:nvPr/>
          </p:nvSpPr>
          <p:spPr bwMode="auto">
            <a:xfrm flipH="1">
              <a:off x="446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8" name="Line 11610"/>
            <p:cNvSpPr>
              <a:spLocks noChangeAspect="1" noChangeShapeType="1"/>
            </p:cNvSpPr>
            <p:nvPr/>
          </p:nvSpPr>
          <p:spPr bwMode="auto">
            <a:xfrm flipV="1">
              <a:off x="449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9" name="Line 11611"/>
            <p:cNvSpPr>
              <a:spLocks noChangeAspect="1" noChangeShapeType="1"/>
            </p:cNvSpPr>
            <p:nvPr/>
          </p:nvSpPr>
          <p:spPr bwMode="auto">
            <a:xfrm flipH="1" flipV="1">
              <a:off x="449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0" name="Oval 11612"/>
            <p:cNvSpPr>
              <a:spLocks noChangeAspect="1" noChangeArrowheads="1"/>
            </p:cNvSpPr>
            <p:nvPr/>
          </p:nvSpPr>
          <p:spPr bwMode="auto">
            <a:xfrm flipH="1">
              <a:off x="444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1" name="Line 11613"/>
            <p:cNvSpPr>
              <a:spLocks noChangeAspect="1" noChangeShapeType="1"/>
            </p:cNvSpPr>
            <p:nvPr/>
          </p:nvSpPr>
          <p:spPr bwMode="auto">
            <a:xfrm flipV="1">
              <a:off x="449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2" name="Line 11614"/>
            <p:cNvSpPr>
              <a:spLocks noChangeAspect="1" noChangeShapeType="1"/>
            </p:cNvSpPr>
            <p:nvPr/>
          </p:nvSpPr>
          <p:spPr bwMode="auto">
            <a:xfrm flipH="1">
              <a:off x="446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3" name="Line 11615"/>
            <p:cNvSpPr>
              <a:spLocks noChangeAspect="1" noChangeShapeType="1"/>
            </p:cNvSpPr>
            <p:nvPr/>
          </p:nvSpPr>
          <p:spPr bwMode="auto">
            <a:xfrm>
              <a:off x="445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4" name="Oval 11616"/>
            <p:cNvSpPr>
              <a:spLocks noChangeAspect="1" noChangeArrowheads="1"/>
            </p:cNvSpPr>
            <p:nvPr/>
          </p:nvSpPr>
          <p:spPr bwMode="auto">
            <a:xfrm flipV="1">
              <a:off x="444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5" name="Line 11617"/>
            <p:cNvSpPr>
              <a:spLocks noChangeAspect="1" noChangeShapeType="1"/>
            </p:cNvSpPr>
            <p:nvPr/>
          </p:nvSpPr>
          <p:spPr bwMode="auto">
            <a:xfrm flipH="1">
              <a:off x="432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6" name="Line 11618"/>
            <p:cNvSpPr>
              <a:spLocks noChangeAspect="1" noChangeShapeType="1"/>
            </p:cNvSpPr>
            <p:nvPr/>
          </p:nvSpPr>
          <p:spPr bwMode="auto">
            <a:xfrm flipV="1">
              <a:off x="434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7" name="Line 11619"/>
            <p:cNvSpPr>
              <a:spLocks noChangeAspect="1" noChangeShapeType="1"/>
            </p:cNvSpPr>
            <p:nvPr/>
          </p:nvSpPr>
          <p:spPr bwMode="auto">
            <a:xfrm flipH="1" flipV="1">
              <a:off x="434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8" name="Oval 11620"/>
            <p:cNvSpPr>
              <a:spLocks noChangeAspect="1" noChangeArrowheads="1"/>
            </p:cNvSpPr>
            <p:nvPr/>
          </p:nvSpPr>
          <p:spPr bwMode="auto">
            <a:xfrm flipH="1">
              <a:off x="430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9" name="Line 11621"/>
            <p:cNvSpPr>
              <a:spLocks noChangeAspect="1" noChangeShapeType="1"/>
            </p:cNvSpPr>
            <p:nvPr/>
          </p:nvSpPr>
          <p:spPr bwMode="auto">
            <a:xfrm flipV="1">
              <a:off x="435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0" name="Line 11622"/>
            <p:cNvSpPr>
              <a:spLocks noChangeAspect="1" noChangeShapeType="1"/>
            </p:cNvSpPr>
            <p:nvPr/>
          </p:nvSpPr>
          <p:spPr bwMode="auto">
            <a:xfrm flipH="1">
              <a:off x="431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1" name="Line 11623"/>
            <p:cNvSpPr>
              <a:spLocks noChangeAspect="1" noChangeShapeType="1"/>
            </p:cNvSpPr>
            <p:nvPr/>
          </p:nvSpPr>
          <p:spPr bwMode="auto">
            <a:xfrm>
              <a:off x="431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2" name="Oval 11624"/>
            <p:cNvSpPr>
              <a:spLocks noChangeAspect="1" noChangeArrowheads="1"/>
            </p:cNvSpPr>
            <p:nvPr/>
          </p:nvSpPr>
          <p:spPr bwMode="auto">
            <a:xfrm flipV="1">
              <a:off x="430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3" name="Line 11625"/>
            <p:cNvSpPr>
              <a:spLocks noChangeAspect="1" noChangeShapeType="1"/>
            </p:cNvSpPr>
            <p:nvPr/>
          </p:nvSpPr>
          <p:spPr bwMode="auto">
            <a:xfrm flipH="1">
              <a:off x="418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4" name="Line 11626"/>
            <p:cNvSpPr>
              <a:spLocks noChangeAspect="1" noChangeShapeType="1"/>
            </p:cNvSpPr>
            <p:nvPr/>
          </p:nvSpPr>
          <p:spPr bwMode="auto">
            <a:xfrm flipV="1">
              <a:off x="420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5" name="Line 11627"/>
            <p:cNvSpPr>
              <a:spLocks noChangeAspect="1" noChangeShapeType="1"/>
            </p:cNvSpPr>
            <p:nvPr/>
          </p:nvSpPr>
          <p:spPr bwMode="auto">
            <a:xfrm flipH="1" flipV="1">
              <a:off x="420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6" name="Oval 11628"/>
            <p:cNvSpPr>
              <a:spLocks noChangeAspect="1" noChangeArrowheads="1"/>
            </p:cNvSpPr>
            <p:nvPr/>
          </p:nvSpPr>
          <p:spPr bwMode="auto">
            <a:xfrm flipH="1">
              <a:off x="416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7" name="Line 11629"/>
            <p:cNvSpPr>
              <a:spLocks noChangeAspect="1" noChangeShapeType="1"/>
            </p:cNvSpPr>
            <p:nvPr/>
          </p:nvSpPr>
          <p:spPr bwMode="auto">
            <a:xfrm flipV="1">
              <a:off x="421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8" name="Line 11630"/>
            <p:cNvSpPr>
              <a:spLocks noChangeAspect="1" noChangeShapeType="1"/>
            </p:cNvSpPr>
            <p:nvPr/>
          </p:nvSpPr>
          <p:spPr bwMode="auto">
            <a:xfrm flipH="1">
              <a:off x="417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9" name="Line 11631"/>
            <p:cNvSpPr>
              <a:spLocks noChangeAspect="1" noChangeShapeType="1"/>
            </p:cNvSpPr>
            <p:nvPr/>
          </p:nvSpPr>
          <p:spPr bwMode="auto">
            <a:xfrm>
              <a:off x="417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0" name="Oval 11632"/>
            <p:cNvSpPr>
              <a:spLocks noChangeAspect="1" noChangeArrowheads="1"/>
            </p:cNvSpPr>
            <p:nvPr/>
          </p:nvSpPr>
          <p:spPr bwMode="auto">
            <a:xfrm flipV="1">
              <a:off x="416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1" name="Line 11633"/>
            <p:cNvSpPr>
              <a:spLocks noChangeAspect="1" noChangeShapeType="1"/>
            </p:cNvSpPr>
            <p:nvPr/>
          </p:nvSpPr>
          <p:spPr bwMode="auto">
            <a:xfrm flipH="1">
              <a:off x="403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2" name="Line 11634"/>
            <p:cNvSpPr>
              <a:spLocks noChangeAspect="1" noChangeShapeType="1"/>
            </p:cNvSpPr>
            <p:nvPr/>
          </p:nvSpPr>
          <p:spPr bwMode="auto">
            <a:xfrm flipV="1">
              <a:off x="406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3" name="Line 11635"/>
            <p:cNvSpPr>
              <a:spLocks noChangeAspect="1" noChangeShapeType="1"/>
            </p:cNvSpPr>
            <p:nvPr/>
          </p:nvSpPr>
          <p:spPr bwMode="auto">
            <a:xfrm flipH="1" flipV="1">
              <a:off x="406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4" name="Oval 11636"/>
            <p:cNvSpPr>
              <a:spLocks noChangeAspect="1" noChangeArrowheads="1"/>
            </p:cNvSpPr>
            <p:nvPr/>
          </p:nvSpPr>
          <p:spPr bwMode="auto">
            <a:xfrm flipH="1">
              <a:off x="401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5" name="Line 11637"/>
            <p:cNvSpPr>
              <a:spLocks noChangeAspect="1" noChangeShapeType="1"/>
            </p:cNvSpPr>
            <p:nvPr/>
          </p:nvSpPr>
          <p:spPr bwMode="auto">
            <a:xfrm flipV="1">
              <a:off x="406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6" name="Line 11638"/>
            <p:cNvSpPr>
              <a:spLocks noChangeAspect="1" noChangeShapeType="1"/>
            </p:cNvSpPr>
            <p:nvPr/>
          </p:nvSpPr>
          <p:spPr bwMode="auto">
            <a:xfrm flipH="1">
              <a:off x="403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7" name="Line 11639"/>
            <p:cNvSpPr>
              <a:spLocks noChangeAspect="1" noChangeShapeType="1"/>
            </p:cNvSpPr>
            <p:nvPr/>
          </p:nvSpPr>
          <p:spPr bwMode="auto">
            <a:xfrm>
              <a:off x="403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8" name="Oval 11640"/>
            <p:cNvSpPr>
              <a:spLocks noChangeAspect="1" noChangeArrowheads="1"/>
            </p:cNvSpPr>
            <p:nvPr/>
          </p:nvSpPr>
          <p:spPr bwMode="auto">
            <a:xfrm flipV="1">
              <a:off x="401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9" name="Line 11641"/>
            <p:cNvSpPr>
              <a:spLocks noChangeAspect="1" noChangeShapeType="1"/>
            </p:cNvSpPr>
            <p:nvPr/>
          </p:nvSpPr>
          <p:spPr bwMode="auto">
            <a:xfrm flipH="1">
              <a:off x="411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0" name="Line 11642"/>
            <p:cNvSpPr>
              <a:spLocks noChangeAspect="1" noChangeShapeType="1"/>
            </p:cNvSpPr>
            <p:nvPr/>
          </p:nvSpPr>
          <p:spPr bwMode="auto">
            <a:xfrm flipV="1">
              <a:off x="413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1" name="Line 11643"/>
            <p:cNvSpPr>
              <a:spLocks noChangeAspect="1" noChangeShapeType="1"/>
            </p:cNvSpPr>
            <p:nvPr/>
          </p:nvSpPr>
          <p:spPr bwMode="auto">
            <a:xfrm flipH="1" flipV="1">
              <a:off x="413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2" name="Oval 11644"/>
            <p:cNvSpPr>
              <a:spLocks noChangeAspect="1" noChangeArrowheads="1"/>
            </p:cNvSpPr>
            <p:nvPr/>
          </p:nvSpPr>
          <p:spPr bwMode="auto">
            <a:xfrm flipH="1">
              <a:off x="409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3" name="Line 11645"/>
            <p:cNvSpPr>
              <a:spLocks noChangeAspect="1" noChangeShapeType="1"/>
            </p:cNvSpPr>
            <p:nvPr/>
          </p:nvSpPr>
          <p:spPr bwMode="auto">
            <a:xfrm flipV="1">
              <a:off x="413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4" name="Line 11646"/>
            <p:cNvSpPr>
              <a:spLocks noChangeAspect="1" noChangeShapeType="1"/>
            </p:cNvSpPr>
            <p:nvPr/>
          </p:nvSpPr>
          <p:spPr bwMode="auto">
            <a:xfrm flipH="1">
              <a:off x="410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5" name="Line 11647"/>
            <p:cNvSpPr>
              <a:spLocks noChangeAspect="1" noChangeShapeType="1"/>
            </p:cNvSpPr>
            <p:nvPr/>
          </p:nvSpPr>
          <p:spPr bwMode="auto">
            <a:xfrm>
              <a:off x="410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6" name="Oval 11648"/>
            <p:cNvSpPr>
              <a:spLocks noChangeAspect="1" noChangeArrowheads="1"/>
            </p:cNvSpPr>
            <p:nvPr/>
          </p:nvSpPr>
          <p:spPr bwMode="auto">
            <a:xfrm flipV="1">
              <a:off x="409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7" name="Line 11649"/>
            <p:cNvSpPr>
              <a:spLocks noChangeAspect="1" noChangeShapeType="1"/>
            </p:cNvSpPr>
            <p:nvPr/>
          </p:nvSpPr>
          <p:spPr bwMode="auto">
            <a:xfrm flipH="1">
              <a:off x="396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8" name="Line 11650"/>
            <p:cNvSpPr>
              <a:spLocks noChangeAspect="1" noChangeShapeType="1"/>
            </p:cNvSpPr>
            <p:nvPr/>
          </p:nvSpPr>
          <p:spPr bwMode="auto">
            <a:xfrm flipV="1">
              <a:off x="399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9" name="Line 11651"/>
            <p:cNvSpPr>
              <a:spLocks noChangeAspect="1" noChangeShapeType="1"/>
            </p:cNvSpPr>
            <p:nvPr/>
          </p:nvSpPr>
          <p:spPr bwMode="auto">
            <a:xfrm flipH="1" flipV="1">
              <a:off x="399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0" name="Oval 11652"/>
            <p:cNvSpPr>
              <a:spLocks noChangeAspect="1" noChangeArrowheads="1"/>
            </p:cNvSpPr>
            <p:nvPr/>
          </p:nvSpPr>
          <p:spPr bwMode="auto">
            <a:xfrm flipH="1">
              <a:off x="394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1" name="Line 11653"/>
            <p:cNvSpPr>
              <a:spLocks noChangeAspect="1" noChangeShapeType="1"/>
            </p:cNvSpPr>
            <p:nvPr/>
          </p:nvSpPr>
          <p:spPr bwMode="auto">
            <a:xfrm flipV="1">
              <a:off x="399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2" name="Line 11654"/>
            <p:cNvSpPr>
              <a:spLocks noChangeAspect="1" noChangeShapeType="1"/>
            </p:cNvSpPr>
            <p:nvPr/>
          </p:nvSpPr>
          <p:spPr bwMode="auto">
            <a:xfrm flipH="1">
              <a:off x="396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3" name="Line 11655"/>
            <p:cNvSpPr>
              <a:spLocks noChangeAspect="1" noChangeShapeType="1"/>
            </p:cNvSpPr>
            <p:nvPr/>
          </p:nvSpPr>
          <p:spPr bwMode="auto">
            <a:xfrm>
              <a:off x="396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4" name="Oval 11656"/>
            <p:cNvSpPr>
              <a:spLocks noChangeAspect="1" noChangeArrowheads="1"/>
            </p:cNvSpPr>
            <p:nvPr/>
          </p:nvSpPr>
          <p:spPr bwMode="auto">
            <a:xfrm flipV="1">
              <a:off x="394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5" name="Line 11657"/>
            <p:cNvSpPr>
              <a:spLocks noChangeAspect="1" noChangeShapeType="1"/>
            </p:cNvSpPr>
            <p:nvPr/>
          </p:nvSpPr>
          <p:spPr bwMode="auto">
            <a:xfrm flipH="1">
              <a:off x="389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6" name="Line 11658"/>
            <p:cNvSpPr>
              <a:spLocks noChangeAspect="1" noChangeShapeType="1"/>
            </p:cNvSpPr>
            <p:nvPr/>
          </p:nvSpPr>
          <p:spPr bwMode="auto">
            <a:xfrm flipV="1">
              <a:off x="392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7" name="Line 11659"/>
            <p:cNvSpPr>
              <a:spLocks noChangeAspect="1" noChangeShapeType="1"/>
            </p:cNvSpPr>
            <p:nvPr/>
          </p:nvSpPr>
          <p:spPr bwMode="auto">
            <a:xfrm flipH="1" flipV="1">
              <a:off x="392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8" name="Oval 11660"/>
            <p:cNvSpPr>
              <a:spLocks noChangeAspect="1" noChangeArrowheads="1"/>
            </p:cNvSpPr>
            <p:nvPr/>
          </p:nvSpPr>
          <p:spPr bwMode="auto">
            <a:xfrm flipH="1">
              <a:off x="387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9" name="Line 11661"/>
            <p:cNvSpPr>
              <a:spLocks noChangeAspect="1" noChangeShapeType="1"/>
            </p:cNvSpPr>
            <p:nvPr/>
          </p:nvSpPr>
          <p:spPr bwMode="auto">
            <a:xfrm flipV="1">
              <a:off x="392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0" name="Line 11662"/>
            <p:cNvSpPr>
              <a:spLocks noChangeAspect="1" noChangeShapeType="1"/>
            </p:cNvSpPr>
            <p:nvPr/>
          </p:nvSpPr>
          <p:spPr bwMode="auto">
            <a:xfrm flipH="1">
              <a:off x="389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1" name="Line 11663"/>
            <p:cNvSpPr>
              <a:spLocks noChangeAspect="1" noChangeShapeType="1"/>
            </p:cNvSpPr>
            <p:nvPr/>
          </p:nvSpPr>
          <p:spPr bwMode="auto">
            <a:xfrm>
              <a:off x="388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2" name="Oval 11664"/>
            <p:cNvSpPr>
              <a:spLocks noChangeAspect="1" noChangeArrowheads="1"/>
            </p:cNvSpPr>
            <p:nvPr/>
          </p:nvSpPr>
          <p:spPr bwMode="auto">
            <a:xfrm flipV="1">
              <a:off x="387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3" name="Line 11665"/>
            <p:cNvSpPr>
              <a:spLocks noChangeAspect="1" noChangeShapeType="1"/>
            </p:cNvSpPr>
            <p:nvPr/>
          </p:nvSpPr>
          <p:spPr bwMode="auto">
            <a:xfrm flipH="1">
              <a:off x="382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4" name="Line 11666"/>
            <p:cNvSpPr>
              <a:spLocks noChangeAspect="1" noChangeShapeType="1"/>
            </p:cNvSpPr>
            <p:nvPr/>
          </p:nvSpPr>
          <p:spPr bwMode="auto">
            <a:xfrm flipV="1">
              <a:off x="384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5" name="Line 11667"/>
            <p:cNvSpPr>
              <a:spLocks noChangeAspect="1" noChangeShapeType="1"/>
            </p:cNvSpPr>
            <p:nvPr/>
          </p:nvSpPr>
          <p:spPr bwMode="auto">
            <a:xfrm flipH="1" flipV="1">
              <a:off x="385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6" name="Oval 11668"/>
            <p:cNvSpPr>
              <a:spLocks noChangeAspect="1" noChangeArrowheads="1"/>
            </p:cNvSpPr>
            <p:nvPr/>
          </p:nvSpPr>
          <p:spPr bwMode="auto">
            <a:xfrm flipH="1">
              <a:off x="380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7" name="Line 11669"/>
            <p:cNvSpPr>
              <a:spLocks noChangeAspect="1" noChangeShapeType="1"/>
            </p:cNvSpPr>
            <p:nvPr/>
          </p:nvSpPr>
          <p:spPr bwMode="auto">
            <a:xfrm flipV="1">
              <a:off x="385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8" name="Line 11670"/>
            <p:cNvSpPr>
              <a:spLocks noChangeAspect="1" noChangeShapeType="1"/>
            </p:cNvSpPr>
            <p:nvPr/>
          </p:nvSpPr>
          <p:spPr bwMode="auto">
            <a:xfrm flipH="1">
              <a:off x="381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9" name="Line 11671"/>
            <p:cNvSpPr>
              <a:spLocks noChangeAspect="1" noChangeShapeType="1"/>
            </p:cNvSpPr>
            <p:nvPr/>
          </p:nvSpPr>
          <p:spPr bwMode="auto">
            <a:xfrm>
              <a:off x="381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0" name="Oval 11672"/>
            <p:cNvSpPr>
              <a:spLocks noChangeAspect="1" noChangeArrowheads="1"/>
            </p:cNvSpPr>
            <p:nvPr/>
          </p:nvSpPr>
          <p:spPr bwMode="auto">
            <a:xfrm flipV="1">
              <a:off x="380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1" name="Line 11673"/>
            <p:cNvSpPr>
              <a:spLocks noChangeAspect="1" noChangeShapeType="1"/>
            </p:cNvSpPr>
            <p:nvPr/>
          </p:nvSpPr>
          <p:spPr bwMode="auto">
            <a:xfrm>
              <a:off x="43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2" name="Line 11674"/>
            <p:cNvSpPr>
              <a:spLocks noChangeAspect="1" noChangeShapeType="1"/>
            </p:cNvSpPr>
            <p:nvPr/>
          </p:nvSpPr>
          <p:spPr bwMode="auto">
            <a:xfrm flipH="1" flipV="1">
              <a:off x="40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3" name="Line 11675"/>
            <p:cNvSpPr>
              <a:spLocks noChangeAspect="1" noChangeShapeType="1"/>
            </p:cNvSpPr>
            <p:nvPr/>
          </p:nvSpPr>
          <p:spPr bwMode="auto">
            <a:xfrm flipV="1">
              <a:off x="40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4" name="Oval 11676"/>
            <p:cNvSpPr>
              <a:spLocks noChangeAspect="1" noChangeArrowheads="1"/>
            </p:cNvSpPr>
            <p:nvPr/>
          </p:nvSpPr>
          <p:spPr bwMode="auto">
            <a:xfrm>
              <a:off x="38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5" name="Line 11677"/>
            <p:cNvSpPr>
              <a:spLocks noChangeAspect="1" noChangeShapeType="1"/>
            </p:cNvSpPr>
            <p:nvPr/>
          </p:nvSpPr>
          <p:spPr bwMode="auto">
            <a:xfrm flipH="1" flipV="1">
              <a:off x="40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6" name="Line 11678"/>
            <p:cNvSpPr>
              <a:spLocks noChangeAspect="1" noChangeShapeType="1"/>
            </p:cNvSpPr>
            <p:nvPr/>
          </p:nvSpPr>
          <p:spPr bwMode="auto">
            <a:xfrm>
              <a:off x="43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7" name="Line 11679"/>
            <p:cNvSpPr>
              <a:spLocks noChangeAspect="1" noChangeShapeType="1"/>
            </p:cNvSpPr>
            <p:nvPr/>
          </p:nvSpPr>
          <p:spPr bwMode="auto">
            <a:xfrm flipH="1">
              <a:off x="43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8" name="Oval 11680"/>
            <p:cNvSpPr>
              <a:spLocks noChangeAspect="1" noChangeArrowheads="1"/>
            </p:cNvSpPr>
            <p:nvPr/>
          </p:nvSpPr>
          <p:spPr bwMode="auto">
            <a:xfrm flipH="1" flipV="1">
              <a:off x="38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9" name="Line 11681"/>
            <p:cNvSpPr>
              <a:spLocks noChangeAspect="1" noChangeShapeType="1"/>
            </p:cNvSpPr>
            <p:nvPr/>
          </p:nvSpPr>
          <p:spPr bwMode="auto">
            <a:xfrm>
              <a:off x="50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0" name="Line 11682"/>
            <p:cNvSpPr>
              <a:spLocks noChangeAspect="1" noChangeShapeType="1"/>
            </p:cNvSpPr>
            <p:nvPr/>
          </p:nvSpPr>
          <p:spPr bwMode="auto">
            <a:xfrm flipH="1" flipV="1">
              <a:off x="47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1" name="Line 11683"/>
            <p:cNvSpPr>
              <a:spLocks noChangeAspect="1" noChangeShapeType="1"/>
            </p:cNvSpPr>
            <p:nvPr/>
          </p:nvSpPr>
          <p:spPr bwMode="auto">
            <a:xfrm flipV="1">
              <a:off x="47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2" name="Oval 11684"/>
            <p:cNvSpPr>
              <a:spLocks noChangeAspect="1" noChangeArrowheads="1"/>
            </p:cNvSpPr>
            <p:nvPr/>
          </p:nvSpPr>
          <p:spPr bwMode="auto">
            <a:xfrm>
              <a:off x="45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3" name="Line 11685"/>
            <p:cNvSpPr>
              <a:spLocks noChangeAspect="1" noChangeShapeType="1"/>
            </p:cNvSpPr>
            <p:nvPr/>
          </p:nvSpPr>
          <p:spPr bwMode="auto">
            <a:xfrm flipH="1" flipV="1">
              <a:off x="47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4" name="Line 11686"/>
            <p:cNvSpPr>
              <a:spLocks noChangeAspect="1" noChangeShapeType="1"/>
            </p:cNvSpPr>
            <p:nvPr/>
          </p:nvSpPr>
          <p:spPr bwMode="auto">
            <a:xfrm>
              <a:off x="50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5" name="Line 11687"/>
            <p:cNvSpPr>
              <a:spLocks noChangeAspect="1" noChangeShapeType="1"/>
            </p:cNvSpPr>
            <p:nvPr/>
          </p:nvSpPr>
          <p:spPr bwMode="auto">
            <a:xfrm flipH="1">
              <a:off x="50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6" name="Oval 11688"/>
            <p:cNvSpPr>
              <a:spLocks noChangeAspect="1" noChangeArrowheads="1"/>
            </p:cNvSpPr>
            <p:nvPr/>
          </p:nvSpPr>
          <p:spPr bwMode="auto">
            <a:xfrm flipH="1" flipV="1">
              <a:off x="45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7" name="Line 11689"/>
            <p:cNvSpPr>
              <a:spLocks noChangeAspect="1" noChangeShapeType="1"/>
            </p:cNvSpPr>
            <p:nvPr/>
          </p:nvSpPr>
          <p:spPr bwMode="auto">
            <a:xfrm>
              <a:off x="64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8" name="Line 11690"/>
            <p:cNvSpPr>
              <a:spLocks noChangeAspect="1" noChangeShapeType="1"/>
            </p:cNvSpPr>
            <p:nvPr/>
          </p:nvSpPr>
          <p:spPr bwMode="auto">
            <a:xfrm flipH="1" flipV="1">
              <a:off x="61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9" name="Line 11691"/>
            <p:cNvSpPr>
              <a:spLocks noChangeAspect="1" noChangeShapeType="1"/>
            </p:cNvSpPr>
            <p:nvPr/>
          </p:nvSpPr>
          <p:spPr bwMode="auto">
            <a:xfrm flipV="1">
              <a:off x="61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0" name="Oval 11692"/>
            <p:cNvSpPr>
              <a:spLocks noChangeAspect="1" noChangeArrowheads="1"/>
            </p:cNvSpPr>
            <p:nvPr/>
          </p:nvSpPr>
          <p:spPr bwMode="auto">
            <a:xfrm>
              <a:off x="60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1" name="Line 11693"/>
            <p:cNvSpPr>
              <a:spLocks noChangeAspect="1" noChangeShapeType="1"/>
            </p:cNvSpPr>
            <p:nvPr/>
          </p:nvSpPr>
          <p:spPr bwMode="auto">
            <a:xfrm flipH="1" flipV="1">
              <a:off x="62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2" name="Line 11694"/>
            <p:cNvSpPr>
              <a:spLocks noChangeAspect="1" noChangeShapeType="1"/>
            </p:cNvSpPr>
            <p:nvPr/>
          </p:nvSpPr>
          <p:spPr bwMode="auto">
            <a:xfrm>
              <a:off x="64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3" name="Line 11695"/>
            <p:cNvSpPr>
              <a:spLocks noChangeAspect="1" noChangeShapeType="1"/>
            </p:cNvSpPr>
            <p:nvPr/>
          </p:nvSpPr>
          <p:spPr bwMode="auto">
            <a:xfrm flipH="1">
              <a:off x="64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4" name="Oval 11696"/>
            <p:cNvSpPr>
              <a:spLocks noChangeAspect="1" noChangeArrowheads="1"/>
            </p:cNvSpPr>
            <p:nvPr/>
          </p:nvSpPr>
          <p:spPr bwMode="auto">
            <a:xfrm flipH="1" flipV="1">
              <a:off x="60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5" name="Line 11697"/>
            <p:cNvSpPr>
              <a:spLocks noChangeAspect="1" noChangeShapeType="1"/>
            </p:cNvSpPr>
            <p:nvPr/>
          </p:nvSpPr>
          <p:spPr bwMode="auto">
            <a:xfrm>
              <a:off x="79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6" name="Line 11698"/>
            <p:cNvSpPr>
              <a:spLocks noChangeAspect="1" noChangeShapeType="1"/>
            </p:cNvSpPr>
            <p:nvPr/>
          </p:nvSpPr>
          <p:spPr bwMode="auto">
            <a:xfrm flipH="1" flipV="1">
              <a:off x="75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7" name="Line 11699"/>
            <p:cNvSpPr>
              <a:spLocks noChangeAspect="1" noChangeShapeType="1"/>
            </p:cNvSpPr>
            <p:nvPr/>
          </p:nvSpPr>
          <p:spPr bwMode="auto">
            <a:xfrm flipV="1">
              <a:off x="75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8" name="Oval 11700"/>
            <p:cNvSpPr>
              <a:spLocks noChangeAspect="1" noChangeArrowheads="1"/>
            </p:cNvSpPr>
            <p:nvPr/>
          </p:nvSpPr>
          <p:spPr bwMode="auto">
            <a:xfrm>
              <a:off x="74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9" name="Line 11701"/>
            <p:cNvSpPr>
              <a:spLocks noChangeAspect="1" noChangeShapeType="1"/>
            </p:cNvSpPr>
            <p:nvPr/>
          </p:nvSpPr>
          <p:spPr bwMode="auto">
            <a:xfrm flipH="1" flipV="1">
              <a:off x="76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0" name="Line 11702"/>
            <p:cNvSpPr>
              <a:spLocks noChangeAspect="1" noChangeShapeType="1"/>
            </p:cNvSpPr>
            <p:nvPr/>
          </p:nvSpPr>
          <p:spPr bwMode="auto">
            <a:xfrm>
              <a:off x="79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1" name="Line 11703"/>
            <p:cNvSpPr>
              <a:spLocks noChangeAspect="1" noChangeShapeType="1"/>
            </p:cNvSpPr>
            <p:nvPr/>
          </p:nvSpPr>
          <p:spPr bwMode="auto">
            <a:xfrm flipH="1">
              <a:off x="78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2" name="Oval 11704"/>
            <p:cNvSpPr>
              <a:spLocks noChangeAspect="1" noChangeArrowheads="1"/>
            </p:cNvSpPr>
            <p:nvPr/>
          </p:nvSpPr>
          <p:spPr bwMode="auto">
            <a:xfrm flipH="1" flipV="1">
              <a:off x="74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3" name="Line 11705"/>
            <p:cNvSpPr>
              <a:spLocks noChangeAspect="1" noChangeShapeType="1"/>
            </p:cNvSpPr>
            <p:nvPr/>
          </p:nvSpPr>
          <p:spPr bwMode="auto">
            <a:xfrm>
              <a:off x="57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4" name="Line 11706"/>
            <p:cNvSpPr>
              <a:spLocks noChangeAspect="1" noChangeShapeType="1"/>
            </p:cNvSpPr>
            <p:nvPr/>
          </p:nvSpPr>
          <p:spPr bwMode="auto">
            <a:xfrm flipH="1" flipV="1">
              <a:off x="54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5" name="Line 11707"/>
            <p:cNvSpPr>
              <a:spLocks noChangeAspect="1" noChangeShapeType="1"/>
            </p:cNvSpPr>
            <p:nvPr/>
          </p:nvSpPr>
          <p:spPr bwMode="auto">
            <a:xfrm flipV="1">
              <a:off x="54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6" name="Oval 11708"/>
            <p:cNvSpPr>
              <a:spLocks noChangeAspect="1" noChangeArrowheads="1"/>
            </p:cNvSpPr>
            <p:nvPr/>
          </p:nvSpPr>
          <p:spPr bwMode="auto">
            <a:xfrm>
              <a:off x="52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7" name="Line 11709"/>
            <p:cNvSpPr>
              <a:spLocks noChangeAspect="1" noChangeShapeType="1"/>
            </p:cNvSpPr>
            <p:nvPr/>
          </p:nvSpPr>
          <p:spPr bwMode="auto">
            <a:xfrm flipH="1" flipV="1">
              <a:off x="54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8" name="Line 11710"/>
            <p:cNvSpPr>
              <a:spLocks noChangeAspect="1" noChangeShapeType="1"/>
            </p:cNvSpPr>
            <p:nvPr/>
          </p:nvSpPr>
          <p:spPr bwMode="auto">
            <a:xfrm>
              <a:off x="57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9" name="Line 11711"/>
            <p:cNvSpPr>
              <a:spLocks noChangeAspect="1" noChangeShapeType="1"/>
            </p:cNvSpPr>
            <p:nvPr/>
          </p:nvSpPr>
          <p:spPr bwMode="auto">
            <a:xfrm flipH="1">
              <a:off x="57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0" name="Oval 11712"/>
            <p:cNvSpPr>
              <a:spLocks noChangeAspect="1" noChangeArrowheads="1"/>
            </p:cNvSpPr>
            <p:nvPr/>
          </p:nvSpPr>
          <p:spPr bwMode="auto">
            <a:xfrm flipH="1" flipV="1">
              <a:off x="52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1" name="Line 11713"/>
            <p:cNvSpPr>
              <a:spLocks noChangeAspect="1" noChangeShapeType="1"/>
            </p:cNvSpPr>
            <p:nvPr/>
          </p:nvSpPr>
          <p:spPr bwMode="auto">
            <a:xfrm>
              <a:off x="72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2" name="Line 11714"/>
            <p:cNvSpPr>
              <a:spLocks noChangeAspect="1" noChangeShapeType="1"/>
            </p:cNvSpPr>
            <p:nvPr/>
          </p:nvSpPr>
          <p:spPr bwMode="auto">
            <a:xfrm flipH="1" flipV="1">
              <a:off x="68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3" name="Line 11715"/>
            <p:cNvSpPr>
              <a:spLocks noChangeAspect="1" noChangeShapeType="1"/>
            </p:cNvSpPr>
            <p:nvPr/>
          </p:nvSpPr>
          <p:spPr bwMode="auto">
            <a:xfrm flipV="1">
              <a:off x="68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4" name="Oval 11716"/>
            <p:cNvSpPr>
              <a:spLocks noChangeAspect="1" noChangeArrowheads="1"/>
            </p:cNvSpPr>
            <p:nvPr/>
          </p:nvSpPr>
          <p:spPr bwMode="auto">
            <a:xfrm>
              <a:off x="67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5" name="Line 11717"/>
            <p:cNvSpPr>
              <a:spLocks noChangeAspect="1" noChangeShapeType="1"/>
            </p:cNvSpPr>
            <p:nvPr/>
          </p:nvSpPr>
          <p:spPr bwMode="auto">
            <a:xfrm flipH="1" flipV="1">
              <a:off x="69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6" name="Line 11718"/>
            <p:cNvSpPr>
              <a:spLocks noChangeAspect="1" noChangeShapeType="1"/>
            </p:cNvSpPr>
            <p:nvPr/>
          </p:nvSpPr>
          <p:spPr bwMode="auto">
            <a:xfrm>
              <a:off x="72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7" name="Line 11719"/>
            <p:cNvSpPr>
              <a:spLocks noChangeAspect="1" noChangeShapeType="1"/>
            </p:cNvSpPr>
            <p:nvPr/>
          </p:nvSpPr>
          <p:spPr bwMode="auto">
            <a:xfrm flipH="1">
              <a:off x="71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8" name="Oval 11720"/>
            <p:cNvSpPr>
              <a:spLocks noChangeAspect="1" noChangeArrowheads="1"/>
            </p:cNvSpPr>
            <p:nvPr/>
          </p:nvSpPr>
          <p:spPr bwMode="auto">
            <a:xfrm flipH="1" flipV="1">
              <a:off x="67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9" name="Line 11721"/>
            <p:cNvSpPr>
              <a:spLocks noChangeAspect="1" noChangeShapeType="1"/>
            </p:cNvSpPr>
            <p:nvPr/>
          </p:nvSpPr>
          <p:spPr bwMode="auto">
            <a:xfrm>
              <a:off x="86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0" name="Line 11722"/>
            <p:cNvSpPr>
              <a:spLocks noChangeAspect="1" noChangeShapeType="1"/>
            </p:cNvSpPr>
            <p:nvPr/>
          </p:nvSpPr>
          <p:spPr bwMode="auto">
            <a:xfrm flipH="1" flipV="1">
              <a:off x="82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1" name="Line 11723"/>
            <p:cNvSpPr>
              <a:spLocks noChangeAspect="1" noChangeShapeType="1"/>
            </p:cNvSpPr>
            <p:nvPr/>
          </p:nvSpPr>
          <p:spPr bwMode="auto">
            <a:xfrm flipV="1">
              <a:off x="82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2" name="Oval 11724"/>
            <p:cNvSpPr>
              <a:spLocks noChangeAspect="1" noChangeArrowheads="1"/>
            </p:cNvSpPr>
            <p:nvPr/>
          </p:nvSpPr>
          <p:spPr bwMode="auto">
            <a:xfrm>
              <a:off x="81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3" name="Line 11725"/>
            <p:cNvSpPr>
              <a:spLocks noChangeAspect="1" noChangeShapeType="1"/>
            </p:cNvSpPr>
            <p:nvPr/>
          </p:nvSpPr>
          <p:spPr bwMode="auto">
            <a:xfrm flipH="1" flipV="1">
              <a:off x="83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4" name="Line 11726"/>
            <p:cNvSpPr>
              <a:spLocks noChangeAspect="1" noChangeShapeType="1"/>
            </p:cNvSpPr>
            <p:nvPr/>
          </p:nvSpPr>
          <p:spPr bwMode="auto">
            <a:xfrm>
              <a:off x="86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5" name="Line 11727"/>
            <p:cNvSpPr>
              <a:spLocks noChangeAspect="1" noChangeShapeType="1"/>
            </p:cNvSpPr>
            <p:nvPr/>
          </p:nvSpPr>
          <p:spPr bwMode="auto">
            <a:xfrm flipH="1">
              <a:off x="86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6" name="Oval 11728"/>
            <p:cNvSpPr>
              <a:spLocks noChangeAspect="1" noChangeArrowheads="1"/>
            </p:cNvSpPr>
            <p:nvPr/>
          </p:nvSpPr>
          <p:spPr bwMode="auto">
            <a:xfrm flipH="1" flipV="1">
              <a:off x="81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7" name="Line 11729"/>
            <p:cNvSpPr>
              <a:spLocks noChangeAspect="1" noChangeShapeType="1"/>
            </p:cNvSpPr>
            <p:nvPr/>
          </p:nvSpPr>
          <p:spPr bwMode="auto">
            <a:xfrm>
              <a:off x="100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8" name="Line 11730"/>
            <p:cNvSpPr>
              <a:spLocks noChangeAspect="1" noChangeShapeType="1"/>
            </p:cNvSpPr>
            <p:nvPr/>
          </p:nvSpPr>
          <p:spPr bwMode="auto">
            <a:xfrm flipH="1" flipV="1">
              <a:off x="97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9" name="Line 11731"/>
            <p:cNvSpPr>
              <a:spLocks noChangeAspect="1" noChangeShapeType="1"/>
            </p:cNvSpPr>
            <p:nvPr/>
          </p:nvSpPr>
          <p:spPr bwMode="auto">
            <a:xfrm flipV="1">
              <a:off x="97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0" name="Oval 11732"/>
            <p:cNvSpPr>
              <a:spLocks noChangeAspect="1" noChangeArrowheads="1"/>
            </p:cNvSpPr>
            <p:nvPr/>
          </p:nvSpPr>
          <p:spPr bwMode="auto">
            <a:xfrm>
              <a:off x="95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1" name="Line 11733"/>
            <p:cNvSpPr>
              <a:spLocks noChangeAspect="1" noChangeShapeType="1"/>
            </p:cNvSpPr>
            <p:nvPr/>
          </p:nvSpPr>
          <p:spPr bwMode="auto">
            <a:xfrm flipH="1" flipV="1">
              <a:off x="97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2" name="Line 11734"/>
            <p:cNvSpPr>
              <a:spLocks noChangeAspect="1" noChangeShapeType="1"/>
            </p:cNvSpPr>
            <p:nvPr/>
          </p:nvSpPr>
          <p:spPr bwMode="auto">
            <a:xfrm>
              <a:off x="100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3" name="Line 11735"/>
            <p:cNvSpPr>
              <a:spLocks noChangeAspect="1" noChangeShapeType="1"/>
            </p:cNvSpPr>
            <p:nvPr/>
          </p:nvSpPr>
          <p:spPr bwMode="auto">
            <a:xfrm flipH="1">
              <a:off x="100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4" name="Oval 11736"/>
            <p:cNvSpPr>
              <a:spLocks noChangeAspect="1" noChangeArrowheads="1"/>
            </p:cNvSpPr>
            <p:nvPr/>
          </p:nvSpPr>
          <p:spPr bwMode="auto">
            <a:xfrm flipH="1" flipV="1">
              <a:off x="95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5" name="Line 11737"/>
            <p:cNvSpPr>
              <a:spLocks noChangeAspect="1" noChangeShapeType="1"/>
            </p:cNvSpPr>
            <p:nvPr/>
          </p:nvSpPr>
          <p:spPr bwMode="auto">
            <a:xfrm>
              <a:off x="93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6" name="Line 11738"/>
            <p:cNvSpPr>
              <a:spLocks noChangeAspect="1" noChangeShapeType="1"/>
            </p:cNvSpPr>
            <p:nvPr/>
          </p:nvSpPr>
          <p:spPr bwMode="auto">
            <a:xfrm flipH="1" flipV="1">
              <a:off x="89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7" name="Line 11739"/>
            <p:cNvSpPr>
              <a:spLocks noChangeAspect="1" noChangeShapeType="1"/>
            </p:cNvSpPr>
            <p:nvPr/>
          </p:nvSpPr>
          <p:spPr bwMode="auto">
            <a:xfrm flipV="1">
              <a:off x="89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8" name="Oval 11740"/>
            <p:cNvSpPr>
              <a:spLocks noChangeAspect="1" noChangeArrowheads="1"/>
            </p:cNvSpPr>
            <p:nvPr/>
          </p:nvSpPr>
          <p:spPr bwMode="auto">
            <a:xfrm>
              <a:off x="88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9" name="Line 11741"/>
            <p:cNvSpPr>
              <a:spLocks noChangeAspect="1" noChangeShapeType="1"/>
            </p:cNvSpPr>
            <p:nvPr/>
          </p:nvSpPr>
          <p:spPr bwMode="auto">
            <a:xfrm flipH="1" flipV="1">
              <a:off x="90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0" name="Line 11742"/>
            <p:cNvSpPr>
              <a:spLocks noChangeAspect="1" noChangeShapeType="1"/>
            </p:cNvSpPr>
            <p:nvPr/>
          </p:nvSpPr>
          <p:spPr bwMode="auto">
            <a:xfrm>
              <a:off x="93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1" name="Line 11743"/>
            <p:cNvSpPr>
              <a:spLocks noChangeAspect="1" noChangeShapeType="1"/>
            </p:cNvSpPr>
            <p:nvPr/>
          </p:nvSpPr>
          <p:spPr bwMode="auto">
            <a:xfrm flipH="1">
              <a:off x="93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2" name="Oval 11744"/>
            <p:cNvSpPr>
              <a:spLocks noChangeAspect="1" noChangeArrowheads="1"/>
            </p:cNvSpPr>
            <p:nvPr/>
          </p:nvSpPr>
          <p:spPr bwMode="auto">
            <a:xfrm flipH="1" flipV="1">
              <a:off x="88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3" name="Line 11745"/>
            <p:cNvSpPr>
              <a:spLocks noChangeAspect="1" noChangeShapeType="1"/>
            </p:cNvSpPr>
            <p:nvPr/>
          </p:nvSpPr>
          <p:spPr bwMode="auto">
            <a:xfrm>
              <a:off x="107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4" name="Line 11746"/>
            <p:cNvSpPr>
              <a:spLocks noChangeAspect="1" noChangeShapeType="1"/>
            </p:cNvSpPr>
            <p:nvPr/>
          </p:nvSpPr>
          <p:spPr bwMode="auto">
            <a:xfrm flipH="1" flipV="1">
              <a:off x="104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5" name="Line 11747"/>
            <p:cNvSpPr>
              <a:spLocks noChangeAspect="1" noChangeShapeType="1"/>
            </p:cNvSpPr>
            <p:nvPr/>
          </p:nvSpPr>
          <p:spPr bwMode="auto">
            <a:xfrm flipV="1">
              <a:off x="104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6" name="Oval 11748"/>
            <p:cNvSpPr>
              <a:spLocks noChangeAspect="1" noChangeArrowheads="1"/>
            </p:cNvSpPr>
            <p:nvPr/>
          </p:nvSpPr>
          <p:spPr bwMode="auto">
            <a:xfrm>
              <a:off x="102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7" name="Line 11749"/>
            <p:cNvSpPr>
              <a:spLocks noChangeAspect="1" noChangeShapeType="1"/>
            </p:cNvSpPr>
            <p:nvPr/>
          </p:nvSpPr>
          <p:spPr bwMode="auto">
            <a:xfrm flipH="1" flipV="1">
              <a:off x="104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8" name="Line 11750"/>
            <p:cNvSpPr>
              <a:spLocks noChangeAspect="1" noChangeShapeType="1"/>
            </p:cNvSpPr>
            <p:nvPr/>
          </p:nvSpPr>
          <p:spPr bwMode="auto">
            <a:xfrm>
              <a:off x="107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9" name="Line 11751"/>
            <p:cNvSpPr>
              <a:spLocks noChangeAspect="1" noChangeShapeType="1"/>
            </p:cNvSpPr>
            <p:nvPr/>
          </p:nvSpPr>
          <p:spPr bwMode="auto">
            <a:xfrm flipH="1">
              <a:off x="107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0" name="Oval 11752"/>
            <p:cNvSpPr>
              <a:spLocks noChangeAspect="1" noChangeArrowheads="1"/>
            </p:cNvSpPr>
            <p:nvPr/>
          </p:nvSpPr>
          <p:spPr bwMode="auto">
            <a:xfrm flipH="1" flipV="1">
              <a:off x="102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1" name="Line 11753"/>
            <p:cNvSpPr>
              <a:spLocks noChangeAspect="1" noChangeShapeType="1"/>
            </p:cNvSpPr>
            <p:nvPr/>
          </p:nvSpPr>
          <p:spPr bwMode="auto">
            <a:xfrm>
              <a:off x="114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2" name="Line 11754"/>
            <p:cNvSpPr>
              <a:spLocks noChangeAspect="1" noChangeShapeType="1"/>
            </p:cNvSpPr>
            <p:nvPr/>
          </p:nvSpPr>
          <p:spPr bwMode="auto">
            <a:xfrm flipH="1" flipV="1">
              <a:off x="111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3" name="Line 11755"/>
            <p:cNvSpPr>
              <a:spLocks noChangeAspect="1" noChangeShapeType="1"/>
            </p:cNvSpPr>
            <p:nvPr/>
          </p:nvSpPr>
          <p:spPr bwMode="auto">
            <a:xfrm flipV="1">
              <a:off x="111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4" name="Oval 11756"/>
            <p:cNvSpPr>
              <a:spLocks noChangeAspect="1" noChangeArrowheads="1"/>
            </p:cNvSpPr>
            <p:nvPr/>
          </p:nvSpPr>
          <p:spPr bwMode="auto">
            <a:xfrm>
              <a:off x="109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5" name="Line 11757"/>
            <p:cNvSpPr>
              <a:spLocks noChangeAspect="1" noChangeShapeType="1"/>
            </p:cNvSpPr>
            <p:nvPr/>
          </p:nvSpPr>
          <p:spPr bwMode="auto">
            <a:xfrm flipH="1" flipV="1">
              <a:off x="111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6" name="Line 11758"/>
            <p:cNvSpPr>
              <a:spLocks noChangeAspect="1" noChangeShapeType="1"/>
            </p:cNvSpPr>
            <p:nvPr/>
          </p:nvSpPr>
          <p:spPr bwMode="auto">
            <a:xfrm>
              <a:off x="114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7" name="Line 11759"/>
            <p:cNvSpPr>
              <a:spLocks noChangeAspect="1" noChangeShapeType="1"/>
            </p:cNvSpPr>
            <p:nvPr/>
          </p:nvSpPr>
          <p:spPr bwMode="auto">
            <a:xfrm flipH="1">
              <a:off x="114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8" name="Oval 11760"/>
            <p:cNvSpPr>
              <a:spLocks noChangeAspect="1" noChangeArrowheads="1"/>
            </p:cNvSpPr>
            <p:nvPr/>
          </p:nvSpPr>
          <p:spPr bwMode="auto">
            <a:xfrm flipH="1" flipV="1">
              <a:off x="109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9" name="Line 11761"/>
            <p:cNvSpPr>
              <a:spLocks noChangeAspect="1" noChangeShapeType="1"/>
            </p:cNvSpPr>
            <p:nvPr/>
          </p:nvSpPr>
          <p:spPr bwMode="auto">
            <a:xfrm>
              <a:off x="122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0" name="Line 11762"/>
            <p:cNvSpPr>
              <a:spLocks noChangeAspect="1" noChangeShapeType="1"/>
            </p:cNvSpPr>
            <p:nvPr/>
          </p:nvSpPr>
          <p:spPr bwMode="auto">
            <a:xfrm flipH="1" flipV="1">
              <a:off x="118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1" name="Line 11763"/>
            <p:cNvSpPr>
              <a:spLocks noChangeAspect="1" noChangeShapeType="1"/>
            </p:cNvSpPr>
            <p:nvPr/>
          </p:nvSpPr>
          <p:spPr bwMode="auto">
            <a:xfrm flipV="1">
              <a:off x="118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2" name="Oval 11764"/>
            <p:cNvSpPr>
              <a:spLocks noChangeAspect="1" noChangeArrowheads="1"/>
            </p:cNvSpPr>
            <p:nvPr/>
          </p:nvSpPr>
          <p:spPr bwMode="auto">
            <a:xfrm>
              <a:off x="117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3" name="Line 11765"/>
            <p:cNvSpPr>
              <a:spLocks noChangeAspect="1" noChangeShapeType="1"/>
            </p:cNvSpPr>
            <p:nvPr/>
          </p:nvSpPr>
          <p:spPr bwMode="auto">
            <a:xfrm flipH="1" flipV="1">
              <a:off x="119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4" name="Line 11766"/>
            <p:cNvSpPr>
              <a:spLocks noChangeAspect="1" noChangeShapeType="1"/>
            </p:cNvSpPr>
            <p:nvPr/>
          </p:nvSpPr>
          <p:spPr bwMode="auto">
            <a:xfrm>
              <a:off x="121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5" name="Line 11767"/>
            <p:cNvSpPr>
              <a:spLocks noChangeAspect="1" noChangeShapeType="1"/>
            </p:cNvSpPr>
            <p:nvPr/>
          </p:nvSpPr>
          <p:spPr bwMode="auto">
            <a:xfrm flipH="1">
              <a:off x="121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6" name="Oval 11768"/>
            <p:cNvSpPr>
              <a:spLocks noChangeAspect="1" noChangeArrowheads="1"/>
            </p:cNvSpPr>
            <p:nvPr/>
          </p:nvSpPr>
          <p:spPr bwMode="auto">
            <a:xfrm flipH="1" flipV="1">
              <a:off x="117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7" name="Line 11769"/>
            <p:cNvSpPr>
              <a:spLocks noChangeAspect="1" noChangeShapeType="1"/>
            </p:cNvSpPr>
            <p:nvPr/>
          </p:nvSpPr>
          <p:spPr bwMode="auto">
            <a:xfrm>
              <a:off x="470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8" name="Line 11770"/>
            <p:cNvSpPr>
              <a:spLocks noChangeAspect="1" noChangeShapeType="1"/>
            </p:cNvSpPr>
            <p:nvPr/>
          </p:nvSpPr>
          <p:spPr bwMode="auto">
            <a:xfrm flipH="1" flipV="1">
              <a:off x="467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9" name="Line 11771"/>
            <p:cNvSpPr>
              <a:spLocks noChangeAspect="1" noChangeShapeType="1"/>
            </p:cNvSpPr>
            <p:nvPr/>
          </p:nvSpPr>
          <p:spPr bwMode="auto">
            <a:xfrm flipV="1">
              <a:off x="467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0" name="Oval 11772"/>
            <p:cNvSpPr>
              <a:spLocks noChangeAspect="1" noChangeArrowheads="1"/>
            </p:cNvSpPr>
            <p:nvPr/>
          </p:nvSpPr>
          <p:spPr bwMode="auto">
            <a:xfrm>
              <a:off x="465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1" name="Line 11773"/>
            <p:cNvSpPr>
              <a:spLocks noChangeAspect="1" noChangeShapeType="1"/>
            </p:cNvSpPr>
            <p:nvPr/>
          </p:nvSpPr>
          <p:spPr bwMode="auto">
            <a:xfrm flipH="1" flipV="1">
              <a:off x="467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2" name="Line 11774"/>
            <p:cNvSpPr>
              <a:spLocks noChangeAspect="1" noChangeShapeType="1"/>
            </p:cNvSpPr>
            <p:nvPr/>
          </p:nvSpPr>
          <p:spPr bwMode="auto">
            <a:xfrm>
              <a:off x="470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3" name="Line 11775"/>
            <p:cNvSpPr>
              <a:spLocks noChangeAspect="1" noChangeShapeType="1"/>
            </p:cNvSpPr>
            <p:nvPr/>
          </p:nvSpPr>
          <p:spPr bwMode="auto">
            <a:xfrm flipH="1">
              <a:off x="470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4" name="Oval 11776"/>
            <p:cNvSpPr>
              <a:spLocks noChangeAspect="1" noChangeArrowheads="1"/>
            </p:cNvSpPr>
            <p:nvPr/>
          </p:nvSpPr>
          <p:spPr bwMode="auto">
            <a:xfrm flipH="1" flipV="1">
              <a:off x="465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5" name="Line 11777"/>
            <p:cNvSpPr>
              <a:spLocks noChangeAspect="1" noChangeShapeType="1"/>
            </p:cNvSpPr>
            <p:nvPr/>
          </p:nvSpPr>
          <p:spPr bwMode="auto">
            <a:xfrm>
              <a:off x="477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6" name="Line 11778"/>
            <p:cNvSpPr>
              <a:spLocks noChangeAspect="1" noChangeShapeType="1"/>
            </p:cNvSpPr>
            <p:nvPr/>
          </p:nvSpPr>
          <p:spPr bwMode="auto">
            <a:xfrm flipH="1" flipV="1">
              <a:off x="474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7" name="Line 11779"/>
            <p:cNvSpPr>
              <a:spLocks noChangeAspect="1" noChangeShapeType="1"/>
            </p:cNvSpPr>
            <p:nvPr/>
          </p:nvSpPr>
          <p:spPr bwMode="auto">
            <a:xfrm flipV="1">
              <a:off x="474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8" name="Oval 11780"/>
            <p:cNvSpPr>
              <a:spLocks noChangeAspect="1" noChangeArrowheads="1"/>
            </p:cNvSpPr>
            <p:nvPr/>
          </p:nvSpPr>
          <p:spPr bwMode="auto">
            <a:xfrm>
              <a:off x="473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9" name="Line 11781"/>
            <p:cNvSpPr>
              <a:spLocks noChangeAspect="1" noChangeShapeType="1"/>
            </p:cNvSpPr>
            <p:nvPr/>
          </p:nvSpPr>
          <p:spPr bwMode="auto">
            <a:xfrm flipH="1" flipV="1">
              <a:off x="475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0" name="Line 11782"/>
            <p:cNvSpPr>
              <a:spLocks noChangeAspect="1" noChangeShapeType="1"/>
            </p:cNvSpPr>
            <p:nvPr/>
          </p:nvSpPr>
          <p:spPr bwMode="auto">
            <a:xfrm>
              <a:off x="477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1" name="Line 11783"/>
            <p:cNvSpPr>
              <a:spLocks noChangeAspect="1" noChangeShapeType="1"/>
            </p:cNvSpPr>
            <p:nvPr/>
          </p:nvSpPr>
          <p:spPr bwMode="auto">
            <a:xfrm flipH="1">
              <a:off x="477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2" name="Oval 11784"/>
            <p:cNvSpPr>
              <a:spLocks noChangeAspect="1" noChangeArrowheads="1"/>
            </p:cNvSpPr>
            <p:nvPr/>
          </p:nvSpPr>
          <p:spPr bwMode="auto">
            <a:xfrm flipH="1" flipV="1">
              <a:off x="473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3" name="Line 11785"/>
            <p:cNvSpPr>
              <a:spLocks noChangeAspect="1" noChangeShapeType="1"/>
            </p:cNvSpPr>
            <p:nvPr/>
          </p:nvSpPr>
          <p:spPr bwMode="auto">
            <a:xfrm>
              <a:off x="492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4" name="Line 11786"/>
            <p:cNvSpPr>
              <a:spLocks noChangeAspect="1" noChangeShapeType="1"/>
            </p:cNvSpPr>
            <p:nvPr/>
          </p:nvSpPr>
          <p:spPr bwMode="auto">
            <a:xfrm flipH="1" flipV="1">
              <a:off x="488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5" name="Line 11787"/>
            <p:cNvSpPr>
              <a:spLocks noChangeAspect="1" noChangeShapeType="1"/>
            </p:cNvSpPr>
            <p:nvPr/>
          </p:nvSpPr>
          <p:spPr bwMode="auto">
            <a:xfrm flipV="1">
              <a:off x="488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6" name="Oval 11788"/>
            <p:cNvSpPr>
              <a:spLocks noChangeAspect="1" noChangeArrowheads="1"/>
            </p:cNvSpPr>
            <p:nvPr/>
          </p:nvSpPr>
          <p:spPr bwMode="auto">
            <a:xfrm>
              <a:off x="487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7" name="Line 11789"/>
            <p:cNvSpPr>
              <a:spLocks noChangeAspect="1" noChangeShapeType="1"/>
            </p:cNvSpPr>
            <p:nvPr/>
          </p:nvSpPr>
          <p:spPr bwMode="auto">
            <a:xfrm flipH="1" flipV="1">
              <a:off x="489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8" name="Line 11790"/>
            <p:cNvSpPr>
              <a:spLocks noChangeAspect="1" noChangeShapeType="1"/>
            </p:cNvSpPr>
            <p:nvPr/>
          </p:nvSpPr>
          <p:spPr bwMode="auto">
            <a:xfrm>
              <a:off x="492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9" name="Line 11791"/>
            <p:cNvSpPr>
              <a:spLocks noChangeAspect="1" noChangeShapeType="1"/>
            </p:cNvSpPr>
            <p:nvPr/>
          </p:nvSpPr>
          <p:spPr bwMode="auto">
            <a:xfrm flipH="1">
              <a:off x="491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0" name="Oval 11792"/>
            <p:cNvSpPr>
              <a:spLocks noChangeAspect="1" noChangeArrowheads="1"/>
            </p:cNvSpPr>
            <p:nvPr/>
          </p:nvSpPr>
          <p:spPr bwMode="auto">
            <a:xfrm flipH="1" flipV="1">
              <a:off x="487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1" name="Line 11793"/>
            <p:cNvSpPr>
              <a:spLocks noChangeAspect="1" noChangeShapeType="1"/>
            </p:cNvSpPr>
            <p:nvPr/>
          </p:nvSpPr>
          <p:spPr bwMode="auto">
            <a:xfrm>
              <a:off x="506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2" name="Line 11794"/>
            <p:cNvSpPr>
              <a:spLocks noChangeAspect="1" noChangeShapeType="1"/>
            </p:cNvSpPr>
            <p:nvPr/>
          </p:nvSpPr>
          <p:spPr bwMode="auto">
            <a:xfrm flipH="1" flipV="1">
              <a:off x="502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3" name="Line 11795"/>
            <p:cNvSpPr>
              <a:spLocks noChangeAspect="1" noChangeShapeType="1"/>
            </p:cNvSpPr>
            <p:nvPr/>
          </p:nvSpPr>
          <p:spPr bwMode="auto">
            <a:xfrm flipV="1">
              <a:off x="502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4" name="Oval 11796"/>
            <p:cNvSpPr>
              <a:spLocks noChangeAspect="1" noChangeArrowheads="1"/>
            </p:cNvSpPr>
            <p:nvPr/>
          </p:nvSpPr>
          <p:spPr bwMode="auto">
            <a:xfrm>
              <a:off x="501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5" name="Line 11797"/>
            <p:cNvSpPr>
              <a:spLocks noChangeAspect="1" noChangeShapeType="1"/>
            </p:cNvSpPr>
            <p:nvPr/>
          </p:nvSpPr>
          <p:spPr bwMode="auto">
            <a:xfrm flipH="1" flipV="1">
              <a:off x="503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6" name="Line 11798"/>
            <p:cNvSpPr>
              <a:spLocks noChangeAspect="1" noChangeShapeType="1"/>
            </p:cNvSpPr>
            <p:nvPr/>
          </p:nvSpPr>
          <p:spPr bwMode="auto">
            <a:xfrm>
              <a:off x="506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7" name="Line 11799"/>
            <p:cNvSpPr>
              <a:spLocks noChangeAspect="1" noChangeShapeType="1"/>
            </p:cNvSpPr>
            <p:nvPr/>
          </p:nvSpPr>
          <p:spPr bwMode="auto">
            <a:xfrm flipH="1">
              <a:off x="506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8" name="Oval 11800"/>
            <p:cNvSpPr>
              <a:spLocks noChangeAspect="1" noChangeArrowheads="1"/>
            </p:cNvSpPr>
            <p:nvPr/>
          </p:nvSpPr>
          <p:spPr bwMode="auto">
            <a:xfrm flipH="1" flipV="1">
              <a:off x="501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9" name="Line 11801"/>
            <p:cNvSpPr>
              <a:spLocks noChangeAspect="1" noChangeShapeType="1"/>
            </p:cNvSpPr>
            <p:nvPr/>
          </p:nvSpPr>
          <p:spPr bwMode="auto">
            <a:xfrm>
              <a:off x="485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0" name="Line 11802"/>
            <p:cNvSpPr>
              <a:spLocks noChangeAspect="1" noChangeShapeType="1"/>
            </p:cNvSpPr>
            <p:nvPr/>
          </p:nvSpPr>
          <p:spPr bwMode="auto">
            <a:xfrm flipH="1" flipV="1">
              <a:off x="481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1" name="Line 11803"/>
            <p:cNvSpPr>
              <a:spLocks noChangeAspect="1" noChangeShapeType="1"/>
            </p:cNvSpPr>
            <p:nvPr/>
          </p:nvSpPr>
          <p:spPr bwMode="auto">
            <a:xfrm flipV="1">
              <a:off x="481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2" name="Oval 11804"/>
            <p:cNvSpPr>
              <a:spLocks noChangeAspect="1" noChangeArrowheads="1"/>
            </p:cNvSpPr>
            <p:nvPr/>
          </p:nvSpPr>
          <p:spPr bwMode="auto">
            <a:xfrm>
              <a:off x="480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3" name="Line 11805"/>
            <p:cNvSpPr>
              <a:spLocks noChangeAspect="1" noChangeShapeType="1"/>
            </p:cNvSpPr>
            <p:nvPr/>
          </p:nvSpPr>
          <p:spPr bwMode="auto">
            <a:xfrm flipH="1" flipV="1">
              <a:off x="482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4" name="Line 11806"/>
            <p:cNvSpPr>
              <a:spLocks noChangeAspect="1" noChangeShapeType="1"/>
            </p:cNvSpPr>
            <p:nvPr/>
          </p:nvSpPr>
          <p:spPr bwMode="auto">
            <a:xfrm>
              <a:off x="484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5" name="Line 11807"/>
            <p:cNvSpPr>
              <a:spLocks noChangeAspect="1" noChangeShapeType="1"/>
            </p:cNvSpPr>
            <p:nvPr/>
          </p:nvSpPr>
          <p:spPr bwMode="auto">
            <a:xfrm flipH="1">
              <a:off x="484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6" name="Oval 11808"/>
            <p:cNvSpPr>
              <a:spLocks noChangeAspect="1" noChangeArrowheads="1"/>
            </p:cNvSpPr>
            <p:nvPr/>
          </p:nvSpPr>
          <p:spPr bwMode="auto">
            <a:xfrm flipH="1" flipV="1">
              <a:off x="480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7" name="Line 11809"/>
            <p:cNvSpPr>
              <a:spLocks noChangeAspect="1" noChangeShapeType="1"/>
            </p:cNvSpPr>
            <p:nvPr/>
          </p:nvSpPr>
          <p:spPr bwMode="auto">
            <a:xfrm>
              <a:off x="499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8" name="Line 11810"/>
            <p:cNvSpPr>
              <a:spLocks noChangeAspect="1" noChangeShapeType="1"/>
            </p:cNvSpPr>
            <p:nvPr/>
          </p:nvSpPr>
          <p:spPr bwMode="auto">
            <a:xfrm flipH="1" flipV="1">
              <a:off x="495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9" name="Line 11811"/>
            <p:cNvSpPr>
              <a:spLocks noChangeAspect="1" noChangeShapeType="1"/>
            </p:cNvSpPr>
            <p:nvPr/>
          </p:nvSpPr>
          <p:spPr bwMode="auto">
            <a:xfrm flipV="1">
              <a:off x="495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0" name="Oval 11812"/>
            <p:cNvSpPr>
              <a:spLocks noChangeAspect="1" noChangeArrowheads="1"/>
            </p:cNvSpPr>
            <p:nvPr/>
          </p:nvSpPr>
          <p:spPr bwMode="auto">
            <a:xfrm>
              <a:off x="494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1" name="Line 11813"/>
            <p:cNvSpPr>
              <a:spLocks noChangeAspect="1" noChangeShapeType="1"/>
            </p:cNvSpPr>
            <p:nvPr/>
          </p:nvSpPr>
          <p:spPr bwMode="auto">
            <a:xfrm flipH="1" flipV="1">
              <a:off x="496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2" name="Line 11814"/>
            <p:cNvSpPr>
              <a:spLocks noChangeAspect="1" noChangeShapeType="1"/>
            </p:cNvSpPr>
            <p:nvPr/>
          </p:nvSpPr>
          <p:spPr bwMode="auto">
            <a:xfrm>
              <a:off x="499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3" name="Line 11815"/>
            <p:cNvSpPr>
              <a:spLocks noChangeAspect="1" noChangeShapeType="1"/>
            </p:cNvSpPr>
            <p:nvPr/>
          </p:nvSpPr>
          <p:spPr bwMode="auto">
            <a:xfrm flipH="1">
              <a:off x="499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4" name="Oval 11816"/>
            <p:cNvSpPr>
              <a:spLocks noChangeAspect="1" noChangeArrowheads="1"/>
            </p:cNvSpPr>
            <p:nvPr/>
          </p:nvSpPr>
          <p:spPr bwMode="auto">
            <a:xfrm flipH="1" flipV="1">
              <a:off x="494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5" name="Line 11817"/>
            <p:cNvSpPr>
              <a:spLocks noChangeAspect="1" noChangeShapeType="1"/>
            </p:cNvSpPr>
            <p:nvPr/>
          </p:nvSpPr>
          <p:spPr bwMode="auto">
            <a:xfrm>
              <a:off x="513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6" name="Line 11818"/>
            <p:cNvSpPr>
              <a:spLocks noChangeAspect="1" noChangeShapeType="1"/>
            </p:cNvSpPr>
            <p:nvPr/>
          </p:nvSpPr>
          <p:spPr bwMode="auto">
            <a:xfrm flipH="1" flipV="1">
              <a:off x="510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7" name="Line 11819"/>
            <p:cNvSpPr>
              <a:spLocks noChangeAspect="1" noChangeShapeType="1"/>
            </p:cNvSpPr>
            <p:nvPr/>
          </p:nvSpPr>
          <p:spPr bwMode="auto">
            <a:xfrm flipV="1">
              <a:off x="509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8" name="Oval 11820"/>
            <p:cNvSpPr>
              <a:spLocks noChangeAspect="1" noChangeArrowheads="1"/>
            </p:cNvSpPr>
            <p:nvPr/>
          </p:nvSpPr>
          <p:spPr bwMode="auto">
            <a:xfrm>
              <a:off x="508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9" name="Line 11821"/>
            <p:cNvSpPr>
              <a:spLocks noChangeAspect="1" noChangeShapeType="1"/>
            </p:cNvSpPr>
            <p:nvPr/>
          </p:nvSpPr>
          <p:spPr bwMode="auto">
            <a:xfrm flipH="1" flipV="1">
              <a:off x="510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0" name="Line 11822"/>
            <p:cNvSpPr>
              <a:spLocks noChangeAspect="1" noChangeShapeType="1"/>
            </p:cNvSpPr>
            <p:nvPr/>
          </p:nvSpPr>
          <p:spPr bwMode="auto">
            <a:xfrm>
              <a:off x="513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1" name="Line 11823"/>
            <p:cNvSpPr>
              <a:spLocks noChangeAspect="1" noChangeShapeType="1"/>
            </p:cNvSpPr>
            <p:nvPr/>
          </p:nvSpPr>
          <p:spPr bwMode="auto">
            <a:xfrm flipH="1">
              <a:off x="513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2" name="Oval 11824"/>
            <p:cNvSpPr>
              <a:spLocks noChangeAspect="1" noChangeArrowheads="1"/>
            </p:cNvSpPr>
            <p:nvPr/>
          </p:nvSpPr>
          <p:spPr bwMode="auto">
            <a:xfrm flipH="1" flipV="1">
              <a:off x="508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3" name="Line 11825"/>
            <p:cNvSpPr>
              <a:spLocks noChangeAspect="1" noChangeShapeType="1"/>
            </p:cNvSpPr>
            <p:nvPr/>
          </p:nvSpPr>
          <p:spPr bwMode="auto">
            <a:xfrm>
              <a:off x="527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4" name="Line 11826"/>
            <p:cNvSpPr>
              <a:spLocks noChangeAspect="1" noChangeShapeType="1"/>
            </p:cNvSpPr>
            <p:nvPr/>
          </p:nvSpPr>
          <p:spPr bwMode="auto">
            <a:xfrm flipH="1" flipV="1">
              <a:off x="524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5" name="Line 11827"/>
            <p:cNvSpPr>
              <a:spLocks noChangeAspect="1" noChangeShapeType="1"/>
            </p:cNvSpPr>
            <p:nvPr/>
          </p:nvSpPr>
          <p:spPr bwMode="auto">
            <a:xfrm flipV="1">
              <a:off x="524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6" name="Oval 11828"/>
            <p:cNvSpPr>
              <a:spLocks noChangeAspect="1" noChangeArrowheads="1"/>
            </p:cNvSpPr>
            <p:nvPr/>
          </p:nvSpPr>
          <p:spPr bwMode="auto">
            <a:xfrm>
              <a:off x="522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7" name="Line 11829"/>
            <p:cNvSpPr>
              <a:spLocks noChangeAspect="1" noChangeShapeType="1"/>
            </p:cNvSpPr>
            <p:nvPr/>
          </p:nvSpPr>
          <p:spPr bwMode="auto">
            <a:xfrm flipH="1" flipV="1">
              <a:off x="524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8" name="Line 11830"/>
            <p:cNvSpPr>
              <a:spLocks noChangeAspect="1" noChangeShapeType="1"/>
            </p:cNvSpPr>
            <p:nvPr/>
          </p:nvSpPr>
          <p:spPr bwMode="auto">
            <a:xfrm>
              <a:off x="527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9" name="Line 11831"/>
            <p:cNvSpPr>
              <a:spLocks noChangeAspect="1" noChangeShapeType="1"/>
            </p:cNvSpPr>
            <p:nvPr/>
          </p:nvSpPr>
          <p:spPr bwMode="auto">
            <a:xfrm flipH="1">
              <a:off x="527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0" name="Oval 11832"/>
            <p:cNvSpPr>
              <a:spLocks noChangeAspect="1" noChangeArrowheads="1"/>
            </p:cNvSpPr>
            <p:nvPr/>
          </p:nvSpPr>
          <p:spPr bwMode="auto">
            <a:xfrm flipH="1" flipV="1">
              <a:off x="522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1" name="Line 11833"/>
            <p:cNvSpPr>
              <a:spLocks noChangeAspect="1" noChangeShapeType="1"/>
            </p:cNvSpPr>
            <p:nvPr/>
          </p:nvSpPr>
          <p:spPr bwMode="auto">
            <a:xfrm>
              <a:off x="520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2" name="Line 11834"/>
            <p:cNvSpPr>
              <a:spLocks noChangeAspect="1" noChangeShapeType="1"/>
            </p:cNvSpPr>
            <p:nvPr/>
          </p:nvSpPr>
          <p:spPr bwMode="auto">
            <a:xfrm flipH="1" flipV="1">
              <a:off x="517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3" name="Line 11835"/>
            <p:cNvSpPr>
              <a:spLocks noChangeAspect="1" noChangeShapeType="1"/>
            </p:cNvSpPr>
            <p:nvPr/>
          </p:nvSpPr>
          <p:spPr bwMode="auto">
            <a:xfrm flipV="1">
              <a:off x="517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4" name="Oval 11836"/>
            <p:cNvSpPr>
              <a:spLocks noChangeAspect="1" noChangeArrowheads="1"/>
            </p:cNvSpPr>
            <p:nvPr/>
          </p:nvSpPr>
          <p:spPr bwMode="auto">
            <a:xfrm>
              <a:off x="515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5" name="Line 11837"/>
            <p:cNvSpPr>
              <a:spLocks noChangeAspect="1" noChangeShapeType="1"/>
            </p:cNvSpPr>
            <p:nvPr/>
          </p:nvSpPr>
          <p:spPr bwMode="auto">
            <a:xfrm flipH="1" flipV="1">
              <a:off x="517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6" name="Line 11838"/>
            <p:cNvSpPr>
              <a:spLocks noChangeAspect="1" noChangeShapeType="1"/>
            </p:cNvSpPr>
            <p:nvPr/>
          </p:nvSpPr>
          <p:spPr bwMode="auto">
            <a:xfrm>
              <a:off x="520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7" name="Line 11839"/>
            <p:cNvSpPr>
              <a:spLocks noChangeAspect="1" noChangeShapeType="1"/>
            </p:cNvSpPr>
            <p:nvPr/>
          </p:nvSpPr>
          <p:spPr bwMode="auto">
            <a:xfrm flipH="1">
              <a:off x="520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8" name="Oval 11840"/>
            <p:cNvSpPr>
              <a:spLocks noChangeAspect="1" noChangeArrowheads="1"/>
            </p:cNvSpPr>
            <p:nvPr/>
          </p:nvSpPr>
          <p:spPr bwMode="auto">
            <a:xfrm flipH="1" flipV="1">
              <a:off x="515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9" name="Line 11841"/>
            <p:cNvSpPr>
              <a:spLocks noChangeAspect="1" noChangeShapeType="1"/>
            </p:cNvSpPr>
            <p:nvPr/>
          </p:nvSpPr>
          <p:spPr bwMode="auto">
            <a:xfrm>
              <a:off x="534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0" name="Line 11842"/>
            <p:cNvSpPr>
              <a:spLocks noChangeAspect="1" noChangeShapeType="1"/>
            </p:cNvSpPr>
            <p:nvPr/>
          </p:nvSpPr>
          <p:spPr bwMode="auto">
            <a:xfrm flipH="1" flipV="1">
              <a:off x="531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1" name="Line 11843"/>
            <p:cNvSpPr>
              <a:spLocks noChangeAspect="1" noChangeShapeType="1"/>
            </p:cNvSpPr>
            <p:nvPr/>
          </p:nvSpPr>
          <p:spPr bwMode="auto">
            <a:xfrm flipV="1">
              <a:off x="531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2" name="Oval 11844"/>
            <p:cNvSpPr>
              <a:spLocks noChangeAspect="1" noChangeArrowheads="1"/>
            </p:cNvSpPr>
            <p:nvPr/>
          </p:nvSpPr>
          <p:spPr bwMode="auto">
            <a:xfrm>
              <a:off x="530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3" name="Line 11845"/>
            <p:cNvSpPr>
              <a:spLocks noChangeAspect="1" noChangeShapeType="1"/>
            </p:cNvSpPr>
            <p:nvPr/>
          </p:nvSpPr>
          <p:spPr bwMode="auto">
            <a:xfrm flipH="1" flipV="1">
              <a:off x="532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4" name="Line 11846"/>
            <p:cNvSpPr>
              <a:spLocks noChangeAspect="1" noChangeShapeType="1"/>
            </p:cNvSpPr>
            <p:nvPr/>
          </p:nvSpPr>
          <p:spPr bwMode="auto">
            <a:xfrm>
              <a:off x="534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5" name="Line 11847"/>
            <p:cNvSpPr>
              <a:spLocks noChangeAspect="1" noChangeShapeType="1"/>
            </p:cNvSpPr>
            <p:nvPr/>
          </p:nvSpPr>
          <p:spPr bwMode="auto">
            <a:xfrm flipH="1">
              <a:off x="534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6" name="Oval 11848"/>
            <p:cNvSpPr>
              <a:spLocks noChangeAspect="1" noChangeArrowheads="1"/>
            </p:cNvSpPr>
            <p:nvPr/>
          </p:nvSpPr>
          <p:spPr bwMode="auto">
            <a:xfrm flipH="1" flipV="1">
              <a:off x="530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7" name="Line 11849"/>
            <p:cNvSpPr>
              <a:spLocks noChangeAspect="1" noChangeShapeType="1"/>
            </p:cNvSpPr>
            <p:nvPr/>
          </p:nvSpPr>
          <p:spPr bwMode="auto">
            <a:xfrm>
              <a:off x="542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8" name="Line 11850"/>
            <p:cNvSpPr>
              <a:spLocks noChangeAspect="1" noChangeShapeType="1"/>
            </p:cNvSpPr>
            <p:nvPr/>
          </p:nvSpPr>
          <p:spPr bwMode="auto">
            <a:xfrm flipH="1" flipV="1">
              <a:off x="538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9" name="Line 11851"/>
            <p:cNvSpPr>
              <a:spLocks noChangeAspect="1" noChangeShapeType="1"/>
            </p:cNvSpPr>
            <p:nvPr/>
          </p:nvSpPr>
          <p:spPr bwMode="auto">
            <a:xfrm flipV="1">
              <a:off x="538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0" name="Oval 11852"/>
            <p:cNvSpPr>
              <a:spLocks noChangeAspect="1" noChangeArrowheads="1"/>
            </p:cNvSpPr>
            <p:nvPr/>
          </p:nvSpPr>
          <p:spPr bwMode="auto">
            <a:xfrm>
              <a:off x="537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1" name="Line 11853"/>
            <p:cNvSpPr>
              <a:spLocks noChangeAspect="1" noChangeShapeType="1"/>
            </p:cNvSpPr>
            <p:nvPr/>
          </p:nvSpPr>
          <p:spPr bwMode="auto">
            <a:xfrm flipH="1" flipV="1">
              <a:off x="539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2" name="Line 11854"/>
            <p:cNvSpPr>
              <a:spLocks noChangeAspect="1" noChangeShapeType="1"/>
            </p:cNvSpPr>
            <p:nvPr/>
          </p:nvSpPr>
          <p:spPr bwMode="auto">
            <a:xfrm>
              <a:off x="541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3" name="Line 11855"/>
            <p:cNvSpPr>
              <a:spLocks noChangeAspect="1" noChangeShapeType="1"/>
            </p:cNvSpPr>
            <p:nvPr/>
          </p:nvSpPr>
          <p:spPr bwMode="auto">
            <a:xfrm flipH="1">
              <a:off x="541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4" name="Oval 11856"/>
            <p:cNvSpPr>
              <a:spLocks noChangeAspect="1" noChangeArrowheads="1"/>
            </p:cNvSpPr>
            <p:nvPr/>
          </p:nvSpPr>
          <p:spPr bwMode="auto">
            <a:xfrm flipH="1" flipV="1">
              <a:off x="537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5" name="Line 11857"/>
            <p:cNvSpPr>
              <a:spLocks noChangeAspect="1" noChangeShapeType="1"/>
            </p:cNvSpPr>
            <p:nvPr/>
          </p:nvSpPr>
          <p:spPr bwMode="auto">
            <a:xfrm>
              <a:off x="549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6" name="Line 11858"/>
            <p:cNvSpPr>
              <a:spLocks noChangeAspect="1" noChangeShapeType="1"/>
            </p:cNvSpPr>
            <p:nvPr/>
          </p:nvSpPr>
          <p:spPr bwMode="auto">
            <a:xfrm flipH="1" flipV="1">
              <a:off x="545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7" name="Line 11859"/>
            <p:cNvSpPr>
              <a:spLocks noChangeAspect="1" noChangeShapeType="1"/>
            </p:cNvSpPr>
            <p:nvPr/>
          </p:nvSpPr>
          <p:spPr bwMode="auto">
            <a:xfrm flipV="1">
              <a:off x="545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8" name="Oval 11860"/>
            <p:cNvSpPr>
              <a:spLocks noChangeAspect="1" noChangeArrowheads="1"/>
            </p:cNvSpPr>
            <p:nvPr/>
          </p:nvSpPr>
          <p:spPr bwMode="auto">
            <a:xfrm>
              <a:off x="544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9" name="Line 11861"/>
            <p:cNvSpPr>
              <a:spLocks noChangeAspect="1" noChangeShapeType="1"/>
            </p:cNvSpPr>
            <p:nvPr/>
          </p:nvSpPr>
          <p:spPr bwMode="auto">
            <a:xfrm flipH="1" flipV="1">
              <a:off x="546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0" name="Line 11862"/>
            <p:cNvSpPr>
              <a:spLocks noChangeAspect="1" noChangeShapeType="1"/>
            </p:cNvSpPr>
            <p:nvPr/>
          </p:nvSpPr>
          <p:spPr bwMode="auto">
            <a:xfrm>
              <a:off x="549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1" name="Line 11863"/>
            <p:cNvSpPr>
              <a:spLocks noChangeAspect="1" noChangeShapeType="1"/>
            </p:cNvSpPr>
            <p:nvPr/>
          </p:nvSpPr>
          <p:spPr bwMode="auto">
            <a:xfrm flipH="1">
              <a:off x="548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2" name="Oval 11864"/>
            <p:cNvSpPr>
              <a:spLocks noChangeAspect="1" noChangeArrowheads="1"/>
            </p:cNvSpPr>
            <p:nvPr/>
          </p:nvSpPr>
          <p:spPr bwMode="auto">
            <a:xfrm flipH="1" flipV="1">
              <a:off x="544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712" name="Line 13400"/>
          <p:cNvSpPr>
            <a:spLocks noChangeShapeType="1"/>
          </p:cNvSpPr>
          <p:nvPr/>
        </p:nvSpPr>
        <p:spPr bwMode="auto">
          <a:xfrm flipH="1">
            <a:off x="5452533" y="4649787"/>
            <a:ext cx="1205442" cy="146314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29" name="Oval 13417"/>
          <p:cNvSpPr>
            <a:spLocks noChangeArrowheads="1"/>
          </p:cNvSpPr>
          <p:nvPr/>
        </p:nvSpPr>
        <p:spPr bwMode="auto">
          <a:xfrm>
            <a:off x="6361113" y="1260475"/>
            <a:ext cx="357187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Sos</a:t>
            </a:r>
          </a:p>
        </p:txBody>
      </p:sp>
      <p:sp>
        <p:nvSpPr>
          <p:cNvPr id="26753" name="Oval 13441"/>
          <p:cNvSpPr>
            <a:spLocks noChangeArrowheads="1"/>
          </p:cNvSpPr>
          <p:nvPr/>
        </p:nvSpPr>
        <p:spPr bwMode="auto">
          <a:xfrm>
            <a:off x="6918325" y="2085975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PKC</a:t>
            </a:r>
          </a:p>
        </p:txBody>
      </p:sp>
      <p:sp>
        <p:nvSpPr>
          <p:cNvPr id="26756" name="Line 13444"/>
          <p:cNvSpPr>
            <a:spLocks noChangeShapeType="1"/>
          </p:cNvSpPr>
          <p:nvPr/>
        </p:nvSpPr>
        <p:spPr bwMode="auto">
          <a:xfrm flipH="1">
            <a:off x="6959600" y="2400300"/>
            <a:ext cx="13970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57" name="Line 13445"/>
          <p:cNvSpPr>
            <a:spLocks noChangeShapeType="1"/>
          </p:cNvSpPr>
          <p:nvPr/>
        </p:nvSpPr>
        <p:spPr bwMode="auto">
          <a:xfrm flipH="1">
            <a:off x="7454900" y="1892300"/>
            <a:ext cx="228600" cy="1905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1" name="Line 13373"/>
          <p:cNvSpPr>
            <a:spLocks noChangeShapeType="1"/>
          </p:cNvSpPr>
          <p:nvPr/>
        </p:nvSpPr>
        <p:spPr bwMode="auto">
          <a:xfrm>
            <a:off x="7095065" y="1490134"/>
            <a:ext cx="541867" cy="220134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2" name="CuadroTexto 23551"/>
          <p:cNvSpPr txBox="1"/>
          <p:nvPr/>
        </p:nvSpPr>
        <p:spPr>
          <a:xfrm>
            <a:off x="-1201615" y="2149231"/>
            <a:ext cx="1846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771" name="Picture 3" descr="map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630057"/>
            <a:ext cx="8280400" cy="55451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803" y="166349"/>
            <a:ext cx="8455885" cy="345572"/>
          </a:xfrm>
        </p:spPr>
        <p:txBody>
          <a:bodyPr>
            <a:noAutofit/>
          </a:bodyPr>
          <a:lstStyle/>
          <a:p>
            <a:r>
              <a:rPr lang="es-ES" sz="3600" dirty="0" err="1" smtClean="0"/>
              <a:t>Interacting</a:t>
            </a:r>
            <a:r>
              <a:rPr lang="es-ES" sz="3600" dirty="0" smtClean="0"/>
              <a:t> </a:t>
            </a:r>
            <a:r>
              <a:rPr lang="es-ES" sz="3600" dirty="0" err="1" smtClean="0"/>
              <a:t>Pathways</a:t>
            </a:r>
            <a:r>
              <a:rPr lang="es-ES" sz="3600" dirty="0" smtClean="0"/>
              <a:t> in </a:t>
            </a:r>
            <a:r>
              <a:rPr lang="es-ES" sz="3600" dirty="0" err="1" smtClean="0"/>
              <a:t>Cancer</a:t>
            </a:r>
            <a:endParaRPr lang="es-ES" sz="3600" dirty="0"/>
          </a:p>
        </p:txBody>
      </p:sp>
      <p:cxnSp>
        <p:nvCxnSpPr>
          <p:cNvPr id="4" name="Conector recto de flecha 3"/>
          <p:cNvCxnSpPr/>
          <p:nvPr/>
        </p:nvCxnSpPr>
        <p:spPr>
          <a:xfrm>
            <a:off x="1299308" y="5060462"/>
            <a:ext cx="195384" cy="20515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de flecha 5"/>
          <p:cNvCxnSpPr/>
          <p:nvPr/>
        </p:nvCxnSpPr>
        <p:spPr>
          <a:xfrm>
            <a:off x="328246" y="5124938"/>
            <a:ext cx="195384" cy="20515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de flecha 6"/>
          <p:cNvCxnSpPr/>
          <p:nvPr/>
        </p:nvCxnSpPr>
        <p:spPr>
          <a:xfrm>
            <a:off x="1748693" y="4757615"/>
            <a:ext cx="195384" cy="20515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/>
          <p:cNvCxnSpPr/>
          <p:nvPr/>
        </p:nvCxnSpPr>
        <p:spPr>
          <a:xfrm>
            <a:off x="2149231" y="4464538"/>
            <a:ext cx="195384" cy="20515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/>
          <p:cNvCxnSpPr/>
          <p:nvPr/>
        </p:nvCxnSpPr>
        <p:spPr>
          <a:xfrm>
            <a:off x="2442308" y="4210538"/>
            <a:ext cx="195384" cy="20515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/>
          <p:cNvCxnSpPr/>
          <p:nvPr/>
        </p:nvCxnSpPr>
        <p:spPr>
          <a:xfrm>
            <a:off x="2745154" y="3985846"/>
            <a:ext cx="195384" cy="20515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/>
          <p:cNvCxnSpPr/>
          <p:nvPr/>
        </p:nvCxnSpPr>
        <p:spPr>
          <a:xfrm>
            <a:off x="2999154" y="3819769"/>
            <a:ext cx="195384" cy="20515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/>
          <p:cNvCxnSpPr/>
          <p:nvPr/>
        </p:nvCxnSpPr>
        <p:spPr>
          <a:xfrm>
            <a:off x="3008924" y="3497385"/>
            <a:ext cx="195384" cy="20515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494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MAPK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S" dirty="0" smtClean="0"/>
              <a:t>Receptor</a:t>
            </a:r>
          </a:p>
          <a:p>
            <a:pPr lvl="1"/>
            <a:r>
              <a:rPr lang="es-ES" dirty="0" smtClean="0"/>
              <a:t>TKR</a:t>
            </a:r>
            <a:endParaRPr lang="es-ES" dirty="0" smtClean="0"/>
          </a:p>
          <a:p>
            <a:r>
              <a:rPr lang="es-ES" dirty="0" err="1" smtClean="0"/>
              <a:t>Adaptors</a:t>
            </a:r>
            <a:endParaRPr lang="es-ES" dirty="0" smtClean="0"/>
          </a:p>
          <a:p>
            <a:pPr lvl="1"/>
            <a:r>
              <a:rPr lang="es-ES" dirty="0" err="1" smtClean="0"/>
              <a:t>Ie</a:t>
            </a:r>
            <a:r>
              <a:rPr lang="es-ES" dirty="0" smtClean="0"/>
              <a:t>, Grb2, SOS</a:t>
            </a:r>
          </a:p>
          <a:p>
            <a:r>
              <a:rPr lang="es-ES" dirty="0" smtClean="0"/>
              <a:t>Ras</a:t>
            </a:r>
          </a:p>
          <a:p>
            <a:pPr lvl="1"/>
            <a:r>
              <a:rPr lang="es-ES" dirty="0" err="1" smtClean="0"/>
              <a:t>GTPase</a:t>
            </a:r>
            <a:endParaRPr lang="es-ES" dirty="0" smtClean="0"/>
          </a:p>
          <a:p>
            <a:r>
              <a:rPr lang="es-ES" dirty="0" err="1" smtClean="0"/>
              <a:t>Raf</a:t>
            </a:r>
            <a:endParaRPr lang="es-ES" dirty="0" smtClean="0"/>
          </a:p>
          <a:p>
            <a:pPr lvl="1"/>
            <a:r>
              <a:rPr lang="es-ES" dirty="0" smtClean="0"/>
              <a:t>Ser / </a:t>
            </a:r>
            <a:r>
              <a:rPr lang="es-ES" dirty="0" err="1" smtClean="0"/>
              <a:t>Thr</a:t>
            </a:r>
            <a:r>
              <a:rPr lang="es-ES" dirty="0" smtClean="0"/>
              <a:t> </a:t>
            </a:r>
            <a:r>
              <a:rPr lang="es-ES" dirty="0" err="1" smtClean="0"/>
              <a:t>Kinase</a:t>
            </a:r>
            <a:endParaRPr lang="es-ES" dirty="0" smtClean="0"/>
          </a:p>
          <a:p>
            <a:r>
              <a:rPr lang="es-ES" dirty="0" smtClean="0"/>
              <a:t>MEK</a:t>
            </a:r>
          </a:p>
          <a:p>
            <a:pPr lvl="1"/>
            <a:r>
              <a:rPr lang="es-ES" dirty="0" err="1" smtClean="0"/>
              <a:t>Tyr</a:t>
            </a:r>
            <a:r>
              <a:rPr lang="es-ES" dirty="0" smtClean="0"/>
              <a:t>/</a:t>
            </a:r>
            <a:r>
              <a:rPr lang="es-ES" dirty="0" err="1" smtClean="0"/>
              <a:t>Thr</a:t>
            </a:r>
            <a:r>
              <a:rPr lang="es-ES" dirty="0" smtClean="0"/>
              <a:t> </a:t>
            </a:r>
            <a:r>
              <a:rPr lang="es-ES" dirty="0" err="1" smtClean="0"/>
              <a:t>Kinase</a:t>
            </a:r>
            <a:endParaRPr lang="es-ES" dirty="0" smtClean="0"/>
          </a:p>
          <a:p>
            <a:r>
              <a:rPr lang="es-ES" dirty="0" smtClean="0"/>
              <a:t>ERK</a:t>
            </a:r>
          </a:p>
          <a:p>
            <a:pPr lvl="1"/>
            <a:r>
              <a:rPr lang="es-ES" dirty="0" err="1" smtClean="0"/>
              <a:t>P</a:t>
            </a:r>
            <a:r>
              <a:rPr lang="es-ES" dirty="0" err="1" smtClean="0"/>
              <a:t>roline-directed</a:t>
            </a:r>
            <a:r>
              <a:rPr lang="es-ES" dirty="0" smtClean="0"/>
              <a:t> Ser/</a:t>
            </a:r>
            <a:r>
              <a:rPr lang="es-ES" dirty="0" err="1" smtClean="0"/>
              <a:t>Thr</a:t>
            </a:r>
            <a:r>
              <a:rPr lang="es-ES" dirty="0" smtClean="0"/>
              <a:t> </a:t>
            </a:r>
            <a:r>
              <a:rPr lang="es-ES" dirty="0" err="1" smtClean="0"/>
              <a:t>Kinase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2171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curvado 4"/>
          <p:cNvCxnSpPr/>
          <p:nvPr/>
        </p:nvCxnSpPr>
        <p:spPr>
          <a:xfrm>
            <a:off x="1432560" y="802640"/>
            <a:ext cx="6451600" cy="1442720"/>
          </a:xfrm>
          <a:prstGeom prst="curved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curvado 6"/>
          <p:cNvCxnSpPr/>
          <p:nvPr/>
        </p:nvCxnSpPr>
        <p:spPr>
          <a:xfrm>
            <a:off x="1371600" y="843280"/>
            <a:ext cx="6451600" cy="1442720"/>
          </a:xfrm>
          <a:prstGeom prst="curved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1656686" y="993893"/>
            <a:ext cx="1908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s-ES" sz="1800" b="0" dirty="0" smtClean="0">
                <a:solidFill>
                  <a:prstClr val="white"/>
                </a:solidFill>
                <a:latin typeface="Calibri"/>
              </a:rPr>
              <a:t>Membrana celular</a:t>
            </a:r>
            <a:endParaRPr lang="es-ES" sz="1800" b="0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0" name="Conector curvado 9"/>
          <p:cNvCxnSpPr/>
          <p:nvPr/>
        </p:nvCxnSpPr>
        <p:spPr>
          <a:xfrm>
            <a:off x="426720" y="5405120"/>
            <a:ext cx="3027680" cy="1117600"/>
          </a:xfrm>
          <a:prstGeom prst="curvedConnector3">
            <a:avLst>
              <a:gd name="adj1" fmla="val 11543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curvado 11"/>
          <p:cNvCxnSpPr/>
          <p:nvPr/>
        </p:nvCxnSpPr>
        <p:spPr>
          <a:xfrm>
            <a:off x="335280" y="5466080"/>
            <a:ext cx="3027680" cy="1117600"/>
          </a:xfrm>
          <a:prstGeom prst="curvedConnector3">
            <a:avLst>
              <a:gd name="adj1" fmla="val 11543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uadroTexto 12"/>
          <p:cNvSpPr txBox="1"/>
          <p:nvPr/>
        </p:nvSpPr>
        <p:spPr>
          <a:xfrm>
            <a:off x="3677920" y="6217920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s-ES" sz="1800" b="0" dirty="0" smtClean="0">
                <a:solidFill>
                  <a:prstClr val="white"/>
                </a:solidFill>
                <a:latin typeface="Calibri"/>
              </a:rPr>
              <a:t>Membrana Nuclear</a:t>
            </a:r>
            <a:endParaRPr lang="es-ES" sz="1800" b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ctángulo redondeado 13"/>
          <p:cNvSpPr/>
          <p:nvPr/>
        </p:nvSpPr>
        <p:spPr>
          <a:xfrm>
            <a:off x="4876800" y="1554480"/>
            <a:ext cx="162560" cy="54864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S" sz="1800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ctángulo redondeado 14"/>
          <p:cNvSpPr/>
          <p:nvPr/>
        </p:nvSpPr>
        <p:spPr>
          <a:xfrm>
            <a:off x="5110480" y="1554480"/>
            <a:ext cx="162560" cy="54864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S" sz="1800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4024782" y="1855539"/>
            <a:ext cx="791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s-ES" sz="1200" i="1" dirty="0" smtClean="0">
                <a:solidFill>
                  <a:prstClr val="white"/>
                </a:solidFill>
                <a:latin typeface="Calibri"/>
              </a:rPr>
              <a:t>Receptor</a:t>
            </a:r>
            <a:endParaRPr lang="es-ES" sz="1200" i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Elipse 16"/>
          <p:cNvSpPr/>
          <p:nvPr/>
        </p:nvSpPr>
        <p:spPr>
          <a:xfrm>
            <a:off x="6979920" y="2844800"/>
            <a:ext cx="843280" cy="254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S" sz="800" b="0" dirty="0" smtClean="0">
                <a:solidFill>
                  <a:prstClr val="white"/>
                </a:solidFill>
                <a:latin typeface="Calibri"/>
              </a:rPr>
              <a:t>GRB2</a:t>
            </a:r>
            <a:endParaRPr lang="es-ES" sz="800" b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Elipse 17"/>
          <p:cNvSpPr/>
          <p:nvPr/>
        </p:nvSpPr>
        <p:spPr>
          <a:xfrm>
            <a:off x="7233920" y="3230880"/>
            <a:ext cx="487680" cy="2336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S" sz="800" b="0" dirty="0" smtClean="0">
                <a:solidFill>
                  <a:prstClr val="white"/>
                </a:solidFill>
                <a:latin typeface="Calibri"/>
              </a:rPr>
              <a:t>SOS</a:t>
            </a:r>
            <a:endParaRPr lang="es-ES" sz="800" b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Elipse 18"/>
          <p:cNvSpPr/>
          <p:nvPr/>
        </p:nvSpPr>
        <p:spPr>
          <a:xfrm>
            <a:off x="7028765" y="2306320"/>
            <a:ext cx="1178356" cy="314960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S" sz="1800" b="0" dirty="0" smtClean="0">
                <a:solidFill>
                  <a:prstClr val="black"/>
                </a:solidFill>
                <a:latin typeface="Calibri"/>
              </a:rPr>
              <a:t>Ras</a:t>
            </a:r>
            <a:endParaRPr lang="es-ES" sz="1800" b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Elipse 19"/>
          <p:cNvSpPr/>
          <p:nvPr/>
        </p:nvSpPr>
        <p:spPr>
          <a:xfrm>
            <a:off x="2747629" y="3201219"/>
            <a:ext cx="1051870" cy="24384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S" sz="1200" b="0" dirty="0" err="1" smtClean="0">
                <a:solidFill>
                  <a:prstClr val="white"/>
                </a:solidFill>
                <a:latin typeface="Calibri"/>
              </a:rPr>
              <a:t>Raf</a:t>
            </a:r>
            <a:endParaRPr lang="es-ES" sz="1200" b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7121386" y="4360125"/>
            <a:ext cx="944880" cy="2540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S" sz="1200" b="0" dirty="0" smtClean="0">
                <a:solidFill>
                  <a:prstClr val="white"/>
                </a:solidFill>
                <a:latin typeface="Calibri"/>
              </a:rPr>
              <a:t>MEK</a:t>
            </a:r>
            <a:endParaRPr lang="es-ES" sz="1200" b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2981960" y="4487125"/>
            <a:ext cx="944880" cy="25400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S" sz="1200" b="0" dirty="0" smtClean="0">
                <a:solidFill>
                  <a:prstClr val="white"/>
                </a:solidFill>
                <a:latin typeface="Calibri"/>
              </a:rPr>
              <a:t>ERK</a:t>
            </a:r>
            <a:endParaRPr lang="es-ES" sz="1200" b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Multiplicación 22"/>
          <p:cNvSpPr/>
          <p:nvPr/>
        </p:nvSpPr>
        <p:spPr>
          <a:xfrm>
            <a:off x="4952690" y="335280"/>
            <a:ext cx="315580" cy="355600"/>
          </a:xfrm>
          <a:prstGeom prst="mathMultiply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ES" sz="1800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5219643" y="1178559"/>
            <a:ext cx="729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s-ES" sz="1200" i="1" dirty="0" smtClean="0">
                <a:solidFill>
                  <a:prstClr val="white"/>
                </a:solidFill>
                <a:latin typeface="Calibri"/>
              </a:rPr>
              <a:t>Ligando</a:t>
            </a:r>
            <a:endParaRPr lang="es-ES" sz="1200" i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Elipse 24"/>
          <p:cNvSpPr/>
          <p:nvPr/>
        </p:nvSpPr>
        <p:spPr>
          <a:xfrm>
            <a:off x="5653766" y="2473961"/>
            <a:ext cx="1051870" cy="24384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S" sz="1200" b="0" dirty="0" err="1" smtClean="0">
                <a:solidFill>
                  <a:prstClr val="white"/>
                </a:solidFill>
                <a:latin typeface="Calibri"/>
              </a:rPr>
              <a:t>Raf</a:t>
            </a:r>
            <a:endParaRPr lang="es-ES" sz="1200" b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Elipse 25"/>
          <p:cNvSpPr/>
          <p:nvPr/>
        </p:nvSpPr>
        <p:spPr>
          <a:xfrm>
            <a:off x="5039360" y="4106125"/>
            <a:ext cx="944880" cy="25400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S" sz="1200" b="0" dirty="0" smtClean="0">
                <a:solidFill>
                  <a:prstClr val="white"/>
                </a:solidFill>
                <a:latin typeface="Calibri"/>
              </a:rPr>
              <a:t>ERK</a:t>
            </a:r>
            <a:endParaRPr lang="es-ES" sz="1200" b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2062480" y="5612060"/>
            <a:ext cx="10457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s-ES" sz="1200" b="0" dirty="0" smtClean="0">
                <a:solidFill>
                  <a:prstClr val="white"/>
                </a:solidFill>
                <a:latin typeface="Calibri"/>
              </a:rPr>
              <a:t>Translocación</a:t>
            </a:r>
            <a:endParaRPr lang="es-ES" sz="1200" b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616802" y="6238240"/>
            <a:ext cx="1521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s-ES" sz="1800" i="1" dirty="0" smtClean="0">
                <a:solidFill>
                  <a:prstClr val="white"/>
                </a:solidFill>
                <a:latin typeface="Calibri"/>
              </a:rPr>
              <a:t>Transcripción</a:t>
            </a:r>
            <a:endParaRPr lang="es-ES" sz="1800" i="1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4530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48148E-6 C -0.00226 0.00162 -0.00746 0.00486 -0.00885 0.0088 C -0.01528 0.025 -0.00295 0.00625 -0.01441 0.025 C -0.02205 0.03704 -0.02187 0.03102 -0.02778 0.04722 C -0.0342 0.06412 -0.03802 0.07963 -0.04219 0.09769 C -0.03489 0.10417 -0.02257 0.10278 -0.01441 0.1037 C -0.00851 0.10602 -0.00885 0.11505 -0.00885 0.1229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5.55556E-6 C -0.00971 -0.00161 -0.01943 -0.00231 -0.02882 -0.00439 C -0.0375 -0.00671 -0.05433 -0.01319 -0.05433 -0.01319 C -0.06944 -0.0243 -0.08628 -0.03402 -0.10226 -0.04143 C -0.1191 -0.04953 -0.13733 -0.05161 -0.15434 -0.05763 C -0.16302 -0.06527 -0.17569 -0.06828 -0.18559 -0.06967 C -0.18889 -0.07175 -0.19253 -0.07314 -0.19549 -0.07546 C -0.19809 -0.07754 -0.20694 -0.08842 -0.2099 -0.09027 C -0.21267 -0.09235 -0.21597 -0.09212 -0.21892 -0.09328 C -0.21753 -0.11226 -0.22031 -0.11411 -0.2066 -0.11411 " pathEditMode="relative" ptsTypes="fffffffffA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6296E-6 C -0.10313 -0.01019 -0.02292 0.00185 -0.09879 -0.01782 C -0.13438 -0.02731 -0.17535 -0.03542 -0.20226 -0.0713 C -0.20261 -0.07477 -0.20243 -0.07847 -0.2033 -0.08148 C -0.20504 -0.08681 -0.2099 -0.0963 -0.2099 -0.0963 C -0.21267 -0.10833 -0.21597 -0.11991 -0.21892 -0.13194 C -0.21997 -0.13588 -0.22292 -0.14468 -0.22222 -0.14537 C -0.22136 -0.14676 -0.21997 -0.14375 -0.21892 -0.14236 C -0.21736 -0.14051 -0.21615 -0.13843 -0.21441 -0.13634 C -0.21094 -0.13241 -0.21059 -0.13333 -0.20556 -0.13194 C -0.2033 -0.13241 -0.20052 -0.13125 -0.19879 -0.13333 C -0.19722 -0.13565 -0.20208 -0.13866 -0.20434 -0.13935 C -0.2092 -0.1412 -0.21129 -0.14144 -0.21667 -0.14236 C -0.22622 -0.14653 -0.2132 -0.13843 -0.21215 -0.13796 C -0.21042 -0.1375 -0.20851 -0.13796 -0.2066 -0.13796 " pathEditMode="relative" ptsTypes="ffffffffffffff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2 -0.00139 C -0.04913 -0.00579 -0.06389 -0.00625 -0.07761 -0.01505 C -0.09097 -0.0338 -0.12518 -0.02083 -0.14584 -0.02269 C -0.14775 -0.02384 -0.15 -0.02431 -0.15156 -0.0257 C -0.1599 -0.0338 -0.1467 -0.02824 -0.15834 -0.03171 C -0.1632 -0.03588 -0.16215 -0.03912 -0.16754 -0.03634 C -0.16632 -0.02107 -0.16736 -0.01898 -0.15608 -0.02107 C -0.15156 -0.0206 -0.13785 -0.01968 -0.14236 -0.01968 C -0.15122 -0.01968 -0.1599 -0.01991 -0.16858 -0.02107 C -0.17431 -0.02199 -0.15729 -0.02107 -0.15156 -0.02107 " pathEditMode="relative" rAng="0" ptsTypes="fffffffffA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14" y="-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903 C 0.01736 -0.01157 0.03351 -0.02199 0.05087 -0.02778 C 0.05538 -0.02917 0.05972 -0.03125 0.06406 -0.03218 C 0.07153 -0.0338 0.08577 -0.03495 0.08577 -0.03472 C 0.10868 -0.04282 0.12795 -0.03796 0.15226 -0.03495 C 0.16024 -0.0331 0.1684 -0.02917 0.17691 -0.02778 C 0.18004 -0.02616 0.1849 -0.02755 0.18698 -0.02315 C 0.18872 -0.01875 0.18125 -0.0081 0.17986 -0.00602 C 0.17361 0.00116 0.16545 0.00764 0.1592 0.01551 C 0.15625 0.01921 0.15104 0.02824 0.15104 0.02847 C 0.15625 0.03981 0.16649 0.02361 0.17361 0.02037 C 0.19306 0.00995 0.21181 -0.00116 0.2309 -0.01389 C 0.2342 -0.01852 0.23785 -0.02037 0.24028 -0.02593 C 0.24306 -0.04213 0.23143 -0.04931 0.22274 -0.05208 C 0.20365 -0.07454 0.18299 -0.05764 0.15504 -0.05695 C 0.15139 -0.05648 0.14757 -0.05463 0.14393 -0.05556 C 0.14219 -0.05625 0.1474 -0.05718 0.14913 -0.05857 C 0.16285 -0.0713 0.15434 -0.06782 0.16754 -0.07361 C 0.18056 -0.08009 0.19271 -0.08357 0.20643 -0.08634 C 0.21736 -0.08588 0.2283 -0.08611 0.23941 -0.08449 C 0.24236 -0.08449 0.24861 -0.08148 0.24861 -0.08125 C 0.25886 -0.08264 0.26736 -0.08241 0.27726 -0.08634 C 0.28316 -0.08889 0.27934 -0.08935 0.2842 -0.09236 C 0.28976 -0.0963 0.30209 -0.09838 0.30209 -0.09815 C 0.3 -0.10764 0.3007 -0.10278 0.3007 -0.11366 " pathEditMode="relative" rAng="0" ptsTypes="ffffffffffffffffffffffffA">
                                      <p:cBhvr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-280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 0.01991 C -0.01562 0.03125 -0.02257 0.03866 -0.02829 0.05 C -0.03385 0.06019 -0.03767 0.07384 -0.04392 0.08264 C -0.04791 0.08773 -0.04809 0.08727 -0.05121 0.09421 C -0.05364 0.09884 -0.05468 0.10579 -0.05781 0.1081 C -0.06145 0.11019 -0.0651 0.11111 -0.06875 0.11296 C -0.07482 0.12037 -0.07847 0.13009 -0.08437 0.13866 C -0.08489 0.14028 -0.08541 0.14213 -0.08593 0.14375 C -0.0868 0.1456 -0.08802 0.14653 -0.08889 0.14907 C -0.08958 0.15 -0.08941 0.15255 -0.08993 0.1537 C -0.0901 0.15417 -0.09479 0.15671 -0.09514 0.15741 C -0.09531 0.1588 -0.09583 0.1625 -0.09583 0.16296 " pathEditMode="relative" rAng="0" ptsTypes="fffffffffff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6" y="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39 0.01991 C -0.03785 0.0118 -0.05416 -0.00162 -0.07014 -0.00695 C -0.09236 -0.01459 -0.1158 -0.01921 -0.13802 -0.02616 C -0.15573 -0.03195 -0.17153 -0.04005 -0.18906 -0.04398 C -0.20833 -0.05509 -0.22708 -0.0625 -0.24791 -0.06459 C -0.25416 -0.06759 -0.25121 -0.06528 -0.24583 -0.06759 C -0.24427 -0.06852 -0.24305 -0.07014 -0.24132 -0.0706 C -0.23594 -0.07222 -0.23021 -0.07269 -0.22465 -0.07361 C -0.22361 -0.07408 -0.22257 -0.07477 -0.22135 -0.075 C -0.21962 -0.0757 -0.21458 -0.07477 -0.2158 -0.07639 C -0.21753 -0.07871 -0.23281 -0.07801 -0.2335 -0.07801 " pathEditMode="relative" rAng="0" ptsTypes="ffffffffffA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7" y="-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07 0.02755 C 0.05556 0.0037 0.07795 -0.02014 0.10504 -0.0287 C 0.10868 -0.03125 0.11216 -0.0331 0.11615 -0.03472 C 0.12223 -0.04051 0.12813 -0.04282 0.13507 -0.04653 C 0.15903 -0.04606 0.18004 -0.05139 0.20174 -0.04213 C 0.20868 -0.04329 0.21927 -0.0412 0.20504 -0.05694 C 0.20122 -0.06111 0.19601 -0.06204 0.19167 -0.06435 C 0.18907 -0.06597 0.18663 -0.06806 0.18403 -0.06875 C 0.18212 -0.06944 0.18021 -0.06968 0.17848 -0.07037 C 0.17657 -0.0713 0.17084 -0.07292 0.17292 -0.07315 C 0.17761 -0.07407 0.18247 -0.07245 0.18733 -0.07176 C 0.19063 -0.07153 0.19393 -0.07083 0.19723 -0.07037 C 0.20365 -0.0662 0.21025 -0.06227 0.21736 -0.05995 C 0.2224 -0.05556 0.23889 -0.05556 0.225 -0.05556 " pathEditMode="relative" rAng="0" ptsTypes="fffffffffffffA">
                                      <p:cBhvr>
                                        <p:cTn id="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91" y="-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663 0.02454 -0.06406 0.06968 -0.08212 0.11852 C -0.08837 0.13519 -0.09479 0.15208 -0.09774 0.17037 C -0.09861 0.17477 -0.09687 0.18171 -0.1 0.1838 C -0.10868 0.18866 -0.11858 0.18657 -0.12778 0.18819 C -0.13733 0.1919 -0.14635 0.19607 -0.15555 0.2 C -0.15868 0.20116 -0.16441 0.2044 -0.16441 0.2044 C -0.17986 0.22083 -0.2033 0.20625 -0.22222 0.21482 C -0.23142 0.22338 -0.22951 0.22431 -0.23663 0.23403 C -0.24028 0.24398 -0.2401 0.25394 -0.24444 0.26366 C -0.2467 0.26829 -0.25121 0.27083 -0.25434 0.27407 C -0.26215 0.28148 -0.26719 0.29005 -0.27552 0.2963 C -0.27934 0.30347 -0.27674 0.29954 -0.28437 0.30671 C -0.28663 0.30857 -0.29097 0.31273 -0.29097 0.31273 C -0.29618 0.31204 -0.30174 0.31296 -0.3066 0.31111 C -0.30972 0.30972 -0.31128 0.30394 -0.31441 0.3037 C -0.31858 0.30324 -0.32257 0.30278 -0.32656 0.30232 C -0.32778 0.30162 -0.32917 0.30162 -0.32986 0.30069 C -0.33177 0.29815 -0.33229 0.29375 -0.33437 0.2919 C -0.33785 0.28866 -0.3408 0.2875 -0.34444 0.28588 C -0.34896 0.27986 -0.35625 0.27616 -0.36215 0.27407 C -0.36736 0.26921 -0.37309 0.26644 -0.37882 0.26366 C -0.42292 0.26528 -0.42101 0.2463 -0.42101 0.27269 " pathEditMode="relative" ptsTypes="ffffffffffffffffffffffA">
                                      <p:cBhvr>
                                        <p:cTn id="5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23" grpId="0" animBg="1"/>
      <p:bldP spid="24" grpId="0"/>
      <p:bldP spid="25" grpId="0" animBg="1"/>
      <p:bldP spid="25" grpId="1" animBg="1"/>
      <p:bldP spid="26" grpId="0" animBg="1"/>
      <p:bldP spid="26" grpId="1" animBg="1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3295"/>
          <p:cNvSpPr txBox="1">
            <a:spLocks noChangeArrowheads="1"/>
          </p:cNvSpPr>
          <p:nvPr/>
        </p:nvSpPr>
        <p:spPr bwMode="auto">
          <a:xfrm>
            <a:off x="285262" y="273294"/>
            <a:ext cx="2308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smtClean="0"/>
              <a:t>Erk1/2 nuclear targets</a:t>
            </a:r>
          </a:p>
        </p:txBody>
      </p:sp>
      <p:sp>
        <p:nvSpPr>
          <p:cNvPr id="57347" name="Oval 13302"/>
          <p:cNvSpPr>
            <a:spLocks noChangeArrowheads="1"/>
          </p:cNvSpPr>
          <p:nvPr/>
        </p:nvSpPr>
        <p:spPr bwMode="auto">
          <a:xfrm>
            <a:off x="1212850" y="1436688"/>
            <a:ext cx="547688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000" dirty="0" err="1" smtClean="0">
                <a:ea typeface="ＭＳ Ｐゴシック" charset="0"/>
                <a:cs typeface="ＭＳ Ｐゴシック" charset="0"/>
              </a:rPr>
              <a:t>Raf</a:t>
            </a:r>
            <a:endParaRPr lang="en-US" sz="1000" dirty="0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348" name="Oval 13303"/>
          <p:cNvSpPr>
            <a:spLocks noChangeArrowheads="1"/>
          </p:cNvSpPr>
          <p:nvPr/>
        </p:nvSpPr>
        <p:spPr bwMode="auto">
          <a:xfrm>
            <a:off x="2371725" y="1436688"/>
            <a:ext cx="547688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000" dirty="0" smtClean="0">
                <a:ea typeface="ＭＳ Ｐゴシック" charset="0"/>
                <a:cs typeface="ＭＳ Ｐゴシック" charset="0"/>
              </a:rPr>
              <a:t>MEK1/2</a:t>
            </a:r>
          </a:p>
        </p:txBody>
      </p:sp>
      <p:sp>
        <p:nvSpPr>
          <p:cNvPr id="57349" name="Oval 13304"/>
          <p:cNvSpPr>
            <a:spLocks noChangeArrowheads="1"/>
          </p:cNvSpPr>
          <p:nvPr/>
        </p:nvSpPr>
        <p:spPr bwMode="auto">
          <a:xfrm>
            <a:off x="3551238" y="14366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000" dirty="0" smtClean="0">
                <a:ea typeface="ＭＳ Ｐゴシック" charset="0"/>
                <a:cs typeface="ＭＳ Ｐゴシック" charset="0"/>
              </a:rPr>
              <a:t>ERK1/2</a:t>
            </a:r>
          </a:p>
        </p:txBody>
      </p:sp>
      <p:sp>
        <p:nvSpPr>
          <p:cNvPr id="57350" name="Oval 13399"/>
          <p:cNvSpPr>
            <a:spLocks noChangeArrowheads="1"/>
          </p:cNvSpPr>
          <p:nvPr/>
        </p:nvSpPr>
        <p:spPr bwMode="auto">
          <a:xfrm>
            <a:off x="4711700" y="1436688"/>
            <a:ext cx="547688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000" smtClean="0">
                <a:ea typeface="ＭＳ Ｐゴシック" charset="0"/>
                <a:cs typeface="ＭＳ Ｐゴシック" charset="0"/>
              </a:rPr>
              <a:t>p90</a:t>
            </a:r>
            <a:r>
              <a:rPr lang="en-US" sz="1000" baseline="30000" smtClean="0">
                <a:ea typeface="ＭＳ Ｐゴシック" charset="0"/>
                <a:cs typeface="ＭＳ Ｐゴシック" charset="0"/>
              </a:rPr>
              <a:t>Rsk</a:t>
            </a:r>
          </a:p>
        </p:txBody>
      </p:sp>
      <p:sp>
        <p:nvSpPr>
          <p:cNvPr id="57351" name="Oval 13437"/>
          <p:cNvSpPr>
            <a:spLocks noChangeArrowheads="1"/>
          </p:cNvSpPr>
          <p:nvPr/>
        </p:nvSpPr>
        <p:spPr bwMode="auto">
          <a:xfrm>
            <a:off x="1212850" y="1082675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000" smtClean="0">
                <a:ea typeface="ＭＳ Ｐゴシック" charset="0"/>
                <a:cs typeface="ＭＳ Ｐゴシック" charset="0"/>
              </a:rPr>
              <a:t>Tpl2</a:t>
            </a:r>
          </a:p>
        </p:txBody>
      </p:sp>
      <p:sp>
        <p:nvSpPr>
          <p:cNvPr id="57352" name="Oval 13438"/>
          <p:cNvSpPr>
            <a:spLocks noChangeArrowheads="1"/>
          </p:cNvSpPr>
          <p:nvPr/>
        </p:nvSpPr>
        <p:spPr bwMode="auto">
          <a:xfrm>
            <a:off x="1212850" y="765175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000" smtClean="0">
                <a:ea typeface="ＭＳ Ｐゴシック" charset="0"/>
                <a:cs typeface="ＭＳ Ｐゴシック" charset="0"/>
              </a:rPr>
              <a:t>Mos</a:t>
            </a:r>
          </a:p>
        </p:txBody>
      </p:sp>
      <p:grpSp>
        <p:nvGrpSpPr>
          <p:cNvPr id="57353" name="Group 13452"/>
          <p:cNvGrpSpPr>
            <a:grpSpLocks/>
          </p:cNvGrpSpPr>
          <p:nvPr/>
        </p:nvGrpSpPr>
        <p:grpSpPr bwMode="auto">
          <a:xfrm>
            <a:off x="114300" y="2006600"/>
            <a:ext cx="8916988" cy="1652588"/>
            <a:chOff x="36" y="216"/>
            <a:chExt cx="5617" cy="1041"/>
          </a:xfrm>
        </p:grpSpPr>
        <p:grpSp>
          <p:nvGrpSpPr>
            <p:cNvPr id="132440" name="Group 13453"/>
            <p:cNvGrpSpPr>
              <a:grpSpLocks/>
            </p:cNvGrpSpPr>
            <p:nvPr/>
          </p:nvGrpSpPr>
          <p:grpSpPr bwMode="auto">
            <a:xfrm>
              <a:off x="1992" y="217"/>
              <a:ext cx="853" cy="195"/>
              <a:chOff x="574" y="343"/>
              <a:chExt cx="853" cy="195"/>
            </a:xfrm>
          </p:grpSpPr>
          <p:grpSp>
            <p:nvGrpSpPr>
              <p:cNvPr id="133306" name="Group 13454"/>
              <p:cNvGrpSpPr>
                <a:grpSpLocks/>
              </p:cNvGrpSpPr>
              <p:nvPr/>
            </p:nvGrpSpPr>
            <p:grpSpPr bwMode="auto">
              <a:xfrm>
                <a:off x="574" y="343"/>
                <a:ext cx="69" cy="195"/>
                <a:chOff x="4830" y="3800"/>
                <a:chExt cx="69" cy="195"/>
              </a:xfrm>
            </p:grpSpPr>
            <p:grpSp>
              <p:nvGrpSpPr>
                <p:cNvPr id="133428" name="Group 1345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434" name="Line 134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35" name="Line 1345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36" name="Line 1345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37" name="Oval 134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429" name="Group 1346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430" name="Line 1346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31" name="Line 1346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32" name="Line 1346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33" name="Oval 1346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07" name="Group 13465"/>
              <p:cNvGrpSpPr>
                <a:grpSpLocks/>
              </p:cNvGrpSpPr>
              <p:nvPr/>
            </p:nvGrpSpPr>
            <p:grpSpPr bwMode="auto">
              <a:xfrm>
                <a:off x="645" y="343"/>
                <a:ext cx="69" cy="195"/>
                <a:chOff x="4830" y="3800"/>
                <a:chExt cx="69" cy="195"/>
              </a:xfrm>
            </p:grpSpPr>
            <p:grpSp>
              <p:nvGrpSpPr>
                <p:cNvPr id="133418" name="Group 1346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424" name="Line 134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25" name="Line 1346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26" name="Line 1346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27" name="Oval 134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419" name="Group 1347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420" name="Line 1347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21" name="Line 1347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22" name="Line 1347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23" name="Oval 1347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08" name="Group 13476"/>
              <p:cNvGrpSpPr>
                <a:grpSpLocks/>
              </p:cNvGrpSpPr>
              <p:nvPr/>
            </p:nvGrpSpPr>
            <p:grpSpPr bwMode="auto">
              <a:xfrm>
                <a:off x="787" y="343"/>
                <a:ext cx="69" cy="195"/>
                <a:chOff x="4830" y="3800"/>
                <a:chExt cx="69" cy="195"/>
              </a:xfrm>
            </p:grpSpPr>
            <p:grpSp>
              <p:nvGrpSpPr>
                <p:cNvPr id="133408" name="Group 1347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414" name="Line 134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15" name="Line 1347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16" name="Line 1348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17" name="Oval 134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409" name="Group 1348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410" name="Line 1348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11" name="Line 1348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12" name="Line 1348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13" name="Oval 1348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09" name="Group 13487"/>
              <p:cNvGrpSpPr>
                <a:grpSpLocks/>
              </p:cNvGrpSpPr>
              <p:nvPr/>
            </p:nvGrpSpPr>
            <p:grpSpPr bwMode="auto">
              <a:xfrm>
                <a:off x="930" y="343"/>
                <a:ext cx="69" cy="195"/>
                <a:chOff x="4830" y="3800"/>
                <a:chExt cx="69" cy="195"/>
              </a:xfrm>
            </p:grpSpPr>
            <p:grpSp>
              <p:nvGrpSpPr>
                <p:cNvPr id="133398" name="Group 1348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404" name="Line 134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05" name="Line 1349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06" name="Line 1349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07" name="Oval 134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399" name="Group 1349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400" name="Line 1349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01" name="Line 1349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02" name="Line 1349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403" name="Oval 1349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10" name="Group 13498"/>
              <p:cNvGrpSpPr>
                <a:grpSpLocks/>
              </p:cNvGrpSpPr>
              <p:nvPr/>
            </p:nvGrpSpPr>
            <p:grpSpPr bwMode="auto">
              <a:xfrm>
                <a:off x="716" y="343"/>
                <a:ext cx="69" cy="195"/>
                <a:chOff x="4830" y="3800"/>
                <a:chExt cx="69" cy="195"/>
              </a:xfrm>
            </p:grpSpPr>
            <p:grpSp>
              <p:nvGrpSpPr>
                <p:cNvPr id="133388" name="Group 1349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394" name="Line 135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95" name="Line 1350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96" name="Line 1350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97" name="Oval 135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389" name="Group 1350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390" name="Line 1350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91" name="Line 135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92" name="Line 1350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93" name="Oval 1350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11" name="Group 13509"/>
              <p:cNvGrpSpPr>
                <a:grpSpLocks/>
              </p:cNvGrpSpPr>
              <p:nvPr/>
            </p:nvGrpSpPr>
            <p:grpSpPr bwMode="auto">
              <a:xfrm>
                <a:off x="859" y="343"/>
                <a:ext cx="69" cy="195"/>
                <a:chOff x="4830" y="3800"/>
                <a:chExt cx="69" cy="195"/>
              </a:xfrm>
            </p:grpSpPr>
            <p:grpSp>
              <p:nvGrpSpPr>
                <p:cNvPr id="133378" name="Group 1351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384" name="Line 135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85" name="Line 1351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86" name="Line 1351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87" name="Oval 135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379" name="Group 1351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380" name="Line 1351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81" name="Line 1351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82" name="Line 1351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83" name="Oval 1351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12" name="Group 13520"/>
              <p:cNvGrpSpPr>
                <a:grpSpLocks/>
              </p:cNvGrpSpPr>
              <p:nvPr/>
            </p:nvGrpSpPr>
            <p:grpSpPr bwMode="auto">
              <a:xfrm>
                <a:off x="1001" y="343"/>
                <a:ext cx="69" cy="195"/>
                <a:chOff x="4830" y="3800"/>
                <a:chExt cx="69" cy="195"/>
              </a:xfrm>
            </p:grpSpPr>
            <p:grpSp>
              <p:nvGrpSpPr>
                <p:cNvPr id="133368" name="Group 1352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374" name="Line 135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75" name="Line 1352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76" name="Line 1352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77" name="Oval 135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369" name="Group 1352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370" name="Line 1352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71" name="Line 135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72" name="Line 1352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73" name="Oval 1353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13" name="Group 13531"/>
              <p:cNvGrpSpPr>
                <a:grpSpLocks/>
              </p:cNvGrpSpPr>
              <p:nvPr/>
            </p:nvGrpSpPr>
            <p:grpSpPr bwMode="auto">
              <a:xfrm>
                <a:off x="1144" y="343"/>
                <a:ext cx="69" cy="195"/>
                <a:chOff x="4830" y="3800"/>
                <a:chExt cx="69" cy="195"/>
              </a:xfrm>
            </p:grpSpPr>
            <p:grpSp>
              <p:nvGrpSpPr>
                <p:cNvPr id="133358" name="Group 1353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364" name="Line 135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65" name="Line 1353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66" name="Line 1353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67" name="Oval 135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359" name="Group 1353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360" name="Line 1353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61" name="Line 135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62" name="Line 1354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63" name="Oval 1354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14" name="Group 13542"/>
              <p:cNvGrpSpPr>
                <a:grpSpLocks/>
              </p:cNvGrpSpPr>
              <p:nvPr/>
            </p:nvGrpSpPr>
            <p:grpSpPr bwMode="auto">
              <a:xfrm>
                <a:off x="1072" y="343"/>
                <a:ext cx="69" cy="195"/>
                <a:chOff x="4830" y="3800"/>
                <a:chExt cx="69" cy="195"/>
              </a:xfrm>
            </p:grpSpPr>
            <p:grpSp>
              <p:nvGrpSpPr>
                <p:cNvPr id="133348" name="Group 1354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354" name="Line 135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55" name="Line 1354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56" name="Line 1354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57" name="Oval 135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349" name="Group 1354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350" name="Line 1354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51" name="Line 135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52" name="Line 1355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53" name="Oval 1355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15" name="Group 13553"/>
              <p:cNvGrpSpPr>
                <a:grpSpLocks/>
              </p:cNvGrpSpPr>
              <p:nvPr/>
            </p:nvGrpSpPr>
            <p:grpSpPr bwMode="auto">
              <a:xfrm>
                <a:off x="1215" y="343"/>
                <a:ext cx="69" cy="195"/>
                <a:chOff x="4830" y="3800"/>
                <a:chExt cx="69" cy="195"/>
              </a:xfrm>
            </p:grpSpPr>
            <p:grpSp>
              <p:nvGrpSpPr>
                <p:cNvPr id="133338" name="Group 1355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344" name="Line 135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45" name="Line 1355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46" name="Line 1355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47" name="Oval 135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339" name="Group 1355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340" name="Line 1356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41" name="Line 135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42" name="Line 1356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43" name="Oval 1356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16" name="Group 13564"/>
              <p:cNvGrpSpPr>
                <a:grpSpLocks/>
              </p:cNvGrpSpPr>
              <p:nvPr/>
            </p:nvGrpSpPr>
            <p:grpSpPr bwMode="auto">
              <a:xfrm>
                <a:off x="1286" y="343"/>
                <a:ext cx="69" cy="195"/>
                <a:chOff x="4830" y="3800"/>
                <a:chExt cx="69" cy="195"/>
              </a:xfrm>
            </p:grpSpPr>
            <p:grpSp>
              <p:nvGrpSpPr>
                <p:cNvPr id="133328" name="Group 1356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334" name="Line 135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35" name="Line 1356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36" name="Line 1356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37" name="Oval 135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329" name="Group 1357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330" name="Line 1357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31" name="Line 135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32" name="Line 1357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33" name="Oval 1357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317" name="Group 13575"/>
              <p:cNvGrpSpPr>
                <a:grpSpLocks/>
              </p:cNvGrpSpPr>
              <p:nvPr/>
            </p:nvGrpSpPr>
            <p:grpSpPr bwMode="auto">
              <a:xfrm>
                <a:off x="1358" y="343"/>
                <a:ext cx="69" cy="195"/>
                <a:chOff x="4830" y="3800"/>
                <a:chExt cx="69" cy="195"/>
              </a:xfrm>
            </p:grpSpPr>
            <p:grpSp>
              <p:nvGrpSpPr>
                <p:cNvPr id="133318" name="Group 1357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324" name="Line 1357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25" name="Line 1357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26" name="Line 1357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27" name="Oval 135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319" name="Group 1358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320" name="Line 1358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21" name="Line 135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22" name="Line 1358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23" name="Oval 1358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</p:grpSp>
        <p:grpSp>
          <p:nvGrpSpPr>
            <p:cNvPr id="132441" name="Group 13586"/>
            <p:cNvGrpSpPr>
              <a:grpSpLocks/>
            </p:cNvGrpSpPr>
            <p:nvPr/>
          </p:nvGrpSpPr>
          <p:grpSpPr bwMode="auto">
            <a:xfrm>
              <a:off x="2847" y="217"/>
              <a:ext cx="853" cy="195"/>
              <a:chOff x="574" y="343"/>
              <a:chExt cx="853" cy="195"/>
            </a:xfrm>
          </p:grpSpPr>
          <p:grpSp>
            <p:nvGrpSpPr>
              <p:cNvPr id="133174" name="Group 13587"/>
              <p:cNvGrpSpPr>
                <a:grpSpLocks/>
              </p:cNvGrpSpPr>
              <p:nvPr/>
            </p:nvGrpSpPr>
            <p:grpSpPr bwMode="auto">
              <a:xfrm>
                <a:off x="574" y="343"/>
                <a:ext cx="69" cy="195"/>
                <a:chOff x="4830" y="3800"/>
                <a:chExt cx="69" cy="195"/>
              </a:xfrm>
            </p:grpSpPr>
            <p:grpSp>
              <p:nvGrpSpPr>
                <p:cNvPr id="133296" name="Group 1358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302" name="Line 135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03" name="Line 1359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04" name="Line 1359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05" name="Oval 135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97" name="Group 1359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98" name="Line 1359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99" name="Line 1359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00" name="Line 1359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301" name="Oval 1359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75" name="Group 13598"/>
              <p:cNvGrpSpPr>
                <a:grpSpLocks/>
              </p:cNvGrpSpPr>
              <p:nvPr/>
            </p:nvGrpSpPr>
            <p:grpSpPr bwMode="auto">
              <a:xfrm>
                <a:off x="645" y="343"/>
                <a:ext cx="69" cy="195"/>
                <a:chOff x="4830" y="3800"/>
                <a:chExt cx="69" cy="195"/>
              </a:xfrm>
            </p:grpSpPr>
            <p:grpSp>
              <p:nvGrpSpPr>
                <p:cNvPr id="133286" name="Group 1359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92" name="Line 136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93" name="Line 1360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94" name="Line 1360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95" name="Oval 136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87" name="Group 1360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88" name="Line 1360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89" name="Line 136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90" name="Line 1360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91" name="Oval 1360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76" name="Group 13609"/>
              <p:cNvGrpSpPr>
                <a:grpSpLocks/>
              </p:cNvGrpSpPr>
              <p:nvPr/>
            </p:nvGrpSpPr>
            <p:grpSpPr bwMode="auto">
              <a:xfrm>
                <a:off x="787" y="343"/>
                <a:ext cx="69" cy="195"/>
                <a:chOff x="4830" y="3800"/>
                <a:chExt cx="69" cy="195"/>
              </a:xfrm>
            </p:grpSpPr>
            <p:grpSp>
              <p:nvGrpSpPr>
                <p:cNvPr id="133276" name="Group 1361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82" name="Line 136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83" name="Line 1361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84" name="Line 1361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85" name="Oval 136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77" name="Group 1361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78" name="Line 1361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79" name="Line 1361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80" name="Line 1361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81" name="Oval 1361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77" name="Group 13620"/>
              <p:cNvGrpSpPr>
                <a:grpSpLocks/>
              </p:cNvGrpSpPr>
              <p:nvPr/>
            </p:nvGrpSpPr>
            <p:grpSpPr bwMode="auto">
              <a:xfrm>
                <a:off x="930" y="343"/>
                <a:ext cx="69" cy="195"/>
                <a:chOff x="4830" y="3800"/>
                <a:chExt cx="69" cy="195"/>
              </a:xfrm>
            </p:grpSpPr>
            <p:grpSp>
              <p:nvGrpSpPr>
                <p:cNvPr id="133266" name="Group 1362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72" name="Line 136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73" name="Line 1362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74" name="Line 1362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75" name="Oval 136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67" name="Group 1362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68" name="Line 1362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69" name="Line 136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70" name="Line 1362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71" name="Oval 1363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78" name="Group 13631"/>
              <p:cNvGrpSpPr>
                <a:grpSpLocks/>
              </p:cNvGrpSpPr>
              <p:nvPr/>
            </p:nvGrpSpPr>
            <p:grpSpPr bwMode="auto">
              <a:xfrm>
                <a:off x="716" y="343"/>
                <a:ext cx="69" cy="195"/>
                <a:chOff x="4830" y="3800"/>
                <a:chExt cx="69" cy="195"/>
              </a:xfrm>
            </p:grpSpPr>
            <p:grpSp>
              <p:nvGrpSpPr>
                <p:cNvPr id="133256" name="Group 1363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62" name="Line 136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63" name="Line 1363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64" name="Line 1363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65" name="Oval 136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57" name="Group 1363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58" name="Line 1363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59" name="Line 136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60" name="Line 1364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61" name="Oval 1364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79" name="Group 13642"/>
              <p:cNvGrpSpPr>
                <a:grpSpLocks/>
              </p:cNvGrpSpPr>
              <p:nvPr/>
            </p:nvGrpSpPr>
            <p:grpSpPr bwMode="auto">
              <a:xfrm>
                <a:off x="859" y="343"/>
                <a:ext cx="69" cy="195"/>
                <a:chOff x="4830" y="3800"/>
                <a:chExt cx="69" cy="195"/>
              </a:xfrm>
            </p:grpSpPr>
            <p:grpSp>
              <p:nvGrpSpPr>
                <p:cNvPr id="133246" name="Group 1364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52" name="Line 136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53" name="Line 1364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54" name="Line 1364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55" name="Oval 136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47" name="Group 1364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48" name="Line 1364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49" name="Line 136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50" name="Line 1365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51" name="Oval 1365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80" name="Group 13653"/>
              <p:cNvGrpSpPr>
                <a:grpSpLocks/>
              </p:cNvGrpSpPr>
              <p:nvPr/>
            </p:nvGrpSpPr>
            <p:grpSpPr bwMode="auto">
              <a:xfrm>
                <a:off x="1001" y="343"/>
                <a:ext cx="69" cy="195"/>
                <a:chOff x="4830" y="3800"/>
                <a:chExt cx="69" cy="195"/>
              </a:xfrm>
            </p:grpSpPr>
            <p:grpSp>
              <p:nvGrpSpPr>
                <p:cNvPr id="133236" name="Group 1365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42" name="Line 136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43" name="Line 1365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44" name="Line 1365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45" name="Oval 136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37" name="Group 1365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38" name="Line 1366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39" name="Line 136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40" name="Line 1366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41" name="Oval 1366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81" name="Group 13664"/>
              <p:cNvGrpSpPr>
                <a:grpSpLocks/>
              </p:cNvGrpSpPr>
              <p:nvPr/>
            </p:nvGrpSpPr>
            <p:grpSpPr bwMode="auto">
              <a:xfrm>
                <a:off x="1144" y="343"/>
                <a:ext cx="69" cy="195"/>
                <a:chOff x="4830" y="3800"/>
                <a:chExt cx="69" cy="195"/>
              </a:xfrm>
            </p:grpSpPr>
            <p:grpSp>
              <p:nvGrpSpPr>
                <p:cNvPr id="133226" name="Group 1366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32" name="Line 136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33" name="Line 1366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34" name="Line 1366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35" name="Oval 136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27" name="Group 1367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28" name="Line 1367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29" name="Line 136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30" name="Line 1367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31" name="Oval 1367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82" name="Group 13675"/>
              <p:cNvGrpSpPr>
                <a:grpSpLocks/>
              </p:cNvGrpSpPr>
              <p:nvPr/>
            </p:nvGrpSpPr>
            <p:grpSpPr bwMode="auto">
              <a:xfrm>
                <a:off x="1072" y="343"/>
                <a:ext cx="69" cy="195"/>
                <a:chOff x="4830" y="3800"/>
                <a:chExt cx="69" cy="195"/>
              </a:xfrm>
            </p:grpSpPr>
            <p:grpSp>
              <p:nvGrpSpPr>
                <p:cNvPr id="133216" name="Group 1367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22" name="Line 1367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23" name="Line 1367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24" name="Line 1367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25" name="Oval 136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17" name="Group 1368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18" name="Line 1368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19" name="Line 136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20" name="Line 1368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21" name="Oval 1368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83" name="Group 13686"/>
              <p:cNvGrpSpPr>
                <a:grpSpLocks/>
              </p:cNvGrpSpPr>
              <p:nvPr/>
            </p:nvGrpSpPr>
            <p:grpSpPr bwMode="auto">
              <a:xfrm>
                <a:off x="1215" y="343"/>
                <a:ext cx="69" cy="195"/>
                <a:chOff x="4830" y="3800"/>
                <a:chExt cx="69" cy="195"/>
              </a:xfrm>
            </p:grpSpPr>
            <p:grpSp>
              <p:nvGrpSpPr>
                <p:cNvPr id="133206" name="Group 1368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12" name="Line 136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13" name="Line 1368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14" name="Line 1369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15" name="Oval 136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207" name="Group 1369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208" name="Line 1369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09" name="Line 136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10" name="Line 1369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11" name="Oval 1369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84" name="Group 13697"/>
              <p:cNvGrpSpPr>
                <a:grpSpLocks/>
              </p:cNvGrpSpPr>
              <p:nvPr/>
            </p:nvGrpSpPr>
            <p:grpSpPr bwMode="auto">
              <a:xfrm>
                <a:off x="1286" y="343"/>
                <a:ext cx="69" cy="195"/>
                <a:chOff x="4830" y="3800"/>
                <a:chExt cx="69" cy="195"/>
              </a:xfrm>
            </p:grpSpPr>
            <p:grpSp>
              <p:nvGrpSpPr>
                <p:cNvPr id="133196" name="Group 1369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202" name="Line 136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03" name="Line 1370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04" name="Line 1370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05" name="Oval 137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197" name="Group 1370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198" name="Line 1370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99" name="Line 137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00" name="Line 1370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201" name="Oval 1370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185" name="Group 13708"/>
              <p:cNvGrpSpPr>
                <a:grpSpLocks/>
              </p:cNvGrpSpPr>
              <p:nvPr/>
            </p:nvGrpSpPr>
            <p:grpSpPr bwMode="auto">
              <a:xfrm>
                <a:off x="1358" y="343"/>
                <a:ext cx="69" cy="195"/>
                <a:chOff x="4830" y="3800"/>
                <a:chExt cx="69" cy="195"/>
              </a:xfrm>
            </p:grpSpPr>
            <p:grpSp>
              <p:nvGrpSpPr>
                <p:cNvPr id="133186" name="Group 1370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192" name="Line 1371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93" name="Line 137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94" name="Line 1371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95" name="Oval 137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187" name="Group 1371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188" name="Line 1371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89" name="Line 137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90" name="Line 1371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91" name="Oval 1371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</p:grpSp>
        <p:grpSp>
          <p:nvGrpSpPr>
            <p:cNvPr id="132442" name="Group 13719"/>
            <p:cNvGrpSpPr>
              <a:grpSpLocks/>
            </p:cNvGrpSpPr>
            <p:nvPr/>
          </p:nvGrpSpPr>
          <p:grpSpPr bwMode="auto">
            <a:xfrm>
              <a:off x="3703" y="217"/>
              <a:ext cx="853" cy="195"/>
              <a:chOff x="574" y="343"/>
              <a:chExt cx="853" cy="195"/>
            </a:xfrm>
          </p:grpSpPr>
          <p:grpSp>
            <p:nvGrpSpPr>
              <p:cNvPr id="133042" name="Group 13720"/>
              <p:cNvGrpSpPr>
                <a:grpSpLocks/>
              </p:cNvGrpSpPr>
              <p:nvPr/>
            </p:nvGrpSpPr>
            <p:grpSpPr bwMode="auto">
              <a:xfrm>
                <a:off x="574" y="343"/>
                <a:ext cx="69" cy="195"/>
                <a:chOff x="4830" y="3800"/>
                <a:chExt cx="69" cy="195"/>
              </a:xfrm>
            </p:grpSpPr>
            <p:grpSp>
              <p:nvGrpSpPr>
                <p:cNvPr id="133164" name="Group 1372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170" name="Line 137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71" name="Line 1372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72" name="Line 1372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73" name="Oval 137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165" name="Group 1372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166" name="Line 1372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67" name="Line 137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68" name="Line 1372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69" name="Oval 1373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43" name="Group 13731"/>
              <p:cNvGrpSpPr>
                <a:grpSpLocks/>
              </p:cNvGrpSpPr>
              <p:nvPr/>
            </p:nvGrpSpPr>
            <p:grpSpPr bwMode="auto">
              <a:xfrm>
                <a:off x="645" y="343"/>
                <a:ext cx="69" cy="195"/>
                <a:chOff x="4830" y="3800"/>
                <a:chExt cx="69" cy="195"/>
              </a:xfrm>
            </p:grpSpPr>
            <p:grpSp>
              <p:nvGrpSpPr>
                <p:cNvPr id="133154" name="Group 1373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160" name="Line 137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61" name="Line 1373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62" name="Line 1373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63" name="Oval 137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155" name="Group 1373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156" name="Line 1373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57" name="Line 137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58" name="Line 1374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59" name="Oval 1374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44" name="Group 13742"/>
              <p:cNvGrpSpPr>
                <a:grpSpLocks/>
              </p:cNvGrpSpPr>
              <p:nvPr/>
            </p:nvGrpSpPr>
            <p:grpSpPr bwMode="auto">
              <a:xfrm>
                <a:off x="787" y="343"/>
                <a:ext cx="69" cy="195"/>
                <a:chOff x="4830" y="3800"/>
                <a:chExt cx="69" cy="195"/>
              </a:xfrm>
            </p:grpSpPr>
            <p:grpSp>
              <p:nvGrpSpPr>
                <p:cNvPr id="133144" name="Group 1374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150" name="Line 137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51" name="Line 1374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52" name="Line 1374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53" name="Oval 137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145" name="Group 1374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146" name="Line 1374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47" name="Line 137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48" name="Line 1375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49" name="Oval 1375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45" name="Group 13753"/>
              <p:cNvGrpSpPr>
                <a:grpSpLocks/>
              </p:cNvGrpSpPr>
              <p:nvPr/>
            </p:nvGrpSpPr>
            <p:grpSpPr bwMode="auto">
              <a:xfrm>
                <a:off x="930" y="343"/>
                <a:ext cx="69" cy="195"/>
                <a:chOff x="4830" y="3800"/>
                <a:chExt cx="69" cy="195"/>
              </a:xfrm>
            </p:grpSpPr>
            <p:grpSp>
              <p:nvGrpSpPr>
                <p:cNvPr id="133134" name="Group 1375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140" name="Line 137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41" name="Line 1375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42" name="Line 1375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43" name="Oval 137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135" name="Group 1375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136" name="Line 1376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37" name="Line 137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38" name="Line 1376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39" name="Oval 1376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46" name="Group 13764"/>
              <p:cNvGrpSpPr>
                <a:grpSpLocks/>
              </p:cNvGrpSpPr>
              <p:nvPr/>
            </p:nvGrpSpPr>
            <p:grpSpPr bwMode="auto">
              <a:xfrm>
                <a:off x="716" y="343"/>
                <a:ext cx="69" cy="195"/>
                <a:chOff x="4830" y="3800"/>
                <a:chExt cx="69" cy="195"/>
              </a:xfrm>
            </p:grpSpPr>
            <p:grpSp>
              <p:nvGrpSpPr>
                <p:cNvPr id="133124" name="Group 1376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130" name="Line 137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31" name="Line 1376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32" name="Line 1376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33" name="Oval 137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125" name="Group 1377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126" name="Line 1377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27" name="Line 137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28" name="Line 1377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29" name="Oval 1377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47" name="Group 13775"/>
              <p:cNvGrpSpPr>
                <a:grpSpLocks/>
              </p:cNvGrpSpPr>
              <p:nvPr/>
            </p:nvGrpSpPr>
            <p:grpSpPr bwMode="auto">
              <a:xfrm>
                <a:off x="859" y="343"/>
                <a:ext cx="69" cy="195"/>
                <a:chOff x="4830" y="3800"/>
                <a:chExt cx="69" cy="195"/>
              </a:xfrm>
            </p:grpSpPr>
            <p:grpSp>
              <p:nvGrpSpPr>
                <p:cNvPr id="133114" name="Group 1377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120" name="Line 1377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21" name="Line 1377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22" name="Line 1377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23" name="Oval 137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115" name="Group 1378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116" name="Line 1378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17" name="Line 137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18" name="Line 1378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19" name="Oval 1378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48" name="Group 13786"/>
              <p:cNvGrpSpPr>
                <a:grpSpLocks/>
              </p:cNvGrpSpPr>
              <p:nvPr/>
            </p:nvGrpSpPr>
            <p:grpSpPr bwMode="auto">
              <a:xfrm>
                <a:off x="1001" y="343"/>
                <a:ext cx="69" cy="195"/>
                <a:chOff x="4830" y="3800"/>
                <a:chExt cx="69" cy="195"/>
              </a:xfrm>
            </p:grpSpPr>
            <p:grpSp>
              <p:nvGrpSpPr>
                <p:cNvPr id="133104" name="Group 1378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110" name="Line 137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11" name="Line 1378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12" name="Line 1379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13" name="Oval 137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105" name="Group 1379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106" name="Line 1379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07" name="Line 137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08" name="Line 1379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09" name="Oval 1379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49" name="Group 13797"/>
              <p:cNvGrpSpPr>
                <a:grpSpLocks/>
              </p:cNvGrpSpPr>
              <p:nvPr/>
            </p:nvGrpSpPr>
            <p:grpSpPr bwMode="auto">
              <a:xfrm>
                <a:off x="1144" y="343"/>
                <a:ext cx="69" cy="195"/>
                <a:chOff x="4830" y="3800"/>
                <a:chExt cx="69" cy="195"/>
              </a:xfrm>
            </p:grpSpPr>
            <p:grpSp>
              <p:nvGrpSpPr>
                <p:cNvPr id="133094" name="Group 1379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100" name="Line 137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01" name="Line 1380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02" name="Line 1380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103" name="Oval 138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095" name="Group 1380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096" name="Line 1380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97" name="Line 138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98" name="Line 1380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99" name="Oval 1380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50" name="Group 13808"/>
              <p:cNvGrpSpPr>
                <a:grpSpLocks/>
              </p:cNvGrpSpPr>
              <p:nvPr/>
            </p:nvGrpSpPr>
            <p:grpSpPr bwMode="auto">
              <a:xfrm>
                <a:off x="1072" y="343"/>
                <a:ext cx="69" cy="195"/>
                <a:chOff x="4830" y="3800"/>
                <a:chExt cx="69" cy="195"/>
              </a:xfrm>
            </p:grpSpPr>
            <p:grpSp>
              <p:nvGrpSpPr>
                <p:cNvPr id="133084" name="Group 1380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090" name="Line 1381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91" name="Line 138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92" name="Line 1381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93" name="Oval 138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085" name="Group 1381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086" name="Line 1381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87" name="Line 138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88" name="Line 1381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89" name="Oval 1381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51" name="Group 13819"/>
              <p:cNvGrpSpPr>
                <a:grpSpLocks/>
              </p:cNvGrpSpPr>
              <p:nvPr/>
            </p:nvGrpSpPr>
            <p:grpSpPr bwMode="auto">
              <a:xfrm>
                <a:off x="1215" y="343"/>
                <a:ext cx="69" cy="195"/>
                <a:chOff x="4830" y="3800"/>
                <a:chExt cx="69" cy="195"/>
              </a:xfrm>
            </p:grpSpPr>
            <p:grpSp>
              <p:nvGrpSpPr>
                <p:cNvPr id="133074" name="Group 1382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080" name="Line 1382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81" name="Line 138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82" name="Line 1382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83" name="Oval 138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075" name="Group 1382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076" name="Line 1382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77" name="Line 138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78" name="Line 1382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79" name="Oval 1382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52" name="Group 13830"/>
              <p:cNvGrpSpPr>
                <a:grpSpLocks/>
              </p:cNvGrpSpPr>
              <p:nvPr/>
            </p:nvGrpSpPr>
            <p:grpSpPr bwMode="auto">
              <a:xfrm>
                <a:off x="1286" y="343"/>
                <a:ext cx="69" cy="195"/>
                <a:chOff x="4830" y="3800"/>
                <a:chExt cx="69" cy="195"/>
              </a:xfrm>
            </p:grpSpPr>
            <p:grpSp>
              <p:nvGrpSpPr>
                <p:cNvPr id="133064" name="Group 1383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070" name="Line 138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71" name="Line 138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72" name="Line 1383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73" name="Oval 138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065" name="Group 1383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066" name="Line 1383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67" name="Line 138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68" name="Line 1383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69" name="Oval 1384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3053" name="Group 13841"/>
              <p:cNvGrpSpPr>
                <a:grpSpLocks/>
              </p:cNvGrpSpPr>
              <p:nvPr/>
            </p:nvGrpSpPr>
            <p:grpSpPr bwMode="auto">
              <a:xfrm>
                <a:off x="1358" y="343"/>
                <a:ext cx="69" cy="195"/>
                <a:chOff x="4830" y="3800"/>
                <a:chExt cx="69" cy="195"/>
              </a:xfrm>
            </p:grpSpPr>
            <p:grpSp>
              <p:nvGrpSpPr>
                <p:cNvPr id="133054" name="Group 1384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060" name="Line 1384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61" name="Line 138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62" name="Line 1384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63" name="Oval 138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055" name="Group 1384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056" name="Line 1384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57" name="Line 138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58" name="Line 1385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59" name="Oval 1385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</p:grpSp>
        <p:grpSp>
          <p:nvGrpSpPr>
            <p:cNvPr id="132443" name="Group 13852"/>
            <p:cNvGrpSpPr>
              <a:grpSpLocks/>
            </p:cNvGrpSpPr>
            <p:nvPr/>
          </p:nvGrpSpPr>
          <p:grpSpPr bwMode="auto">
            <a:xfrm rot="1444562">
              <a:off x="4546" y="292"/>
              <a:ext cx="849" cy="283"/>
              <a:chOff x="2141" y="1244"/>
              <a:chExt cx="849" cy="283"/>
            </a:xfrm>
          </p:grpSpPr>
          <p:grpSp>
            <p:nvGrpSpPr>
              <p:cNvPr id="132910" name="Group 13853"/>
              <p:cNvGrpSpPr>
                <a:grpSpLocks/>
              </p:cNvGrpSpPr>
              <p:nvPr/>
            </p:nvGrpSpPr>
            <p:grpSpPr bwMode="auto">
              <a:xfrm rot="-1440000">
                <a:off x="2141" y="1332"/>
                <a:ext cx="69" cy="195"/>
                <a:chOff x="4830" y="3800"/>
                <a:chExt cx="69" cy="195"/>
              </a:xfrm>
            </p:grpSpPr>
            <p:grpSp>
              <p:nvGrpSpPr>
                <p:cNvPr id="133032" name="Group 1385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038" name="Line 138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39" name="Line 1385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40" name="Line 1385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41" name="Oval 138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033" name="Group 1385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034" name="Line 1386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35" name="Line 138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36" name="Line 1386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37" name="Oval 1386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11" name="Group 13864"/>
              <p:cNvGrpSpPr>
                <a:grpSpLocks/>
              </p:cNvGrpSpPr>
              <p:nvPr/>
            </p:nvGrpSpPr>
            <p:grpSpPr bwMode="auto">
              <a:xfrm rot="-1200000">
                <a:off x="2208" y="1304"/>
                <a:ext cx="69" cy="195"/>
                <a:chOff x="4830" y="3800"/>
                <a:chExt cx="69" cy="195"/>
              </a:xfrm>
            </p:grpSpPr>
            <p:grpSp>
              <p:nvGrpSpPr>
                <p:cNvPr id="133022" name="Group 1386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028" name="Line 138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29" name="Line 1386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30" name="Line 1386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31" name="Oval 138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023" name="Group 1387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024" name="Line 1387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25" name="Line 138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26" name="Line 1387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27" name="Oval 1387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12" name="Group 13875"/>
              <p:cNvGrpSpPr>
                <a:grpSpLocks/>
              </p:cNvGrpSpPr>
              <p:nvPr/>
            </p:nvGrpSpPr>
            <p:grpSpPr bwMode="auto">
              <a:xfrm rot="-720000">
                <a:off x="2350" y="1262"/>
                <a:ext cx="69" cy="195"/>
                <a:chOff x="4830" y="3800"/>
                <a:chExt cx="69" cy="195"/>
              </a:xfrm>
            </p:grpSpPr>
            <p:grpSp>
              <p:nvGrpSpPr>
                <p:cNvPr id="133012" name="Group 1387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018" name="Line 1387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19" name="Line 1387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20" name="Line 1387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21" name="Oval 138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013" name="Group 1388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014" name="Line 1388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15" name="Line 138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16" name="Line 1388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17" name="Oval 1388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13" name="Group 13886"/>
              <p:cNvGrpSpPr>
                <a:grpSpLocks/>
              </p:cNvGrpSpPr>
              <p:nvPr/>
            </p:nvGrpSpPr>
            <p:grpSpPr bwMode="auto">
              <a:xfrm rot="-240000">
                <a:off x="2493" y="1244"/>
                <a:ext cx="69" cy="195"/>
                <a:chOff x="4830" y="3800"/>
                <a:chExt cx="69" cy="195"/>
              </a:xfrm>
            </p:grpSpPr>
            <p:grpSp>
              <p:nvGrpSpPr>
                <p:cNvPr id="133002" name="Group 1388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3008" name="Line 138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09" name="Line 1388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10" name="Line 1389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11" name="Oval 138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3003" name="Group 1389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3004" name="Line 1389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05" name="Line 138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06" name="Line 1389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07" name="Oval 1389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14" name="Group 13897"/>
              <p:cNvGrpSpPr>
                <a:grpSpLocks/>
              </p:cNvGrpSpPr>
              <p:nvPr/>
            </p:nvGrpSpPr>
            <p:grpSpPr bwMode="auto">
              <a:xfrm rot="-960000">
                <a:off x="2277" y="1280"/>
                <a:ext cx="69" cy="195"/>
                <a:chOff x="4830" y="3800"/>
                <a:chExt cx="69" cy="195"/>
              </a:xfrm>
            </p:grpSpPr>
            <p:grpSp>
              <p:nvGrpSpPr>
                <p:cNvPr id="132992" name="Group 1389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998" name="Line 138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99" name="Line 1390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00" name="Line 1390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3001" name="Oval 139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993" name="Group 1390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994" name="Line 1390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95" name="Line 139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96" name="Line 1390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97" name="Oval 1390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15" name="Group 13908"/>
              <p:cNvGrpSpPr>
                <a:grpSpLocks/>
              </p:cNvGrpSpPr>
              <p:nvPr/>
            </p:nvGrpSpPr>
            <p:grpSpPr bwMode="auto">
              <a:xfrm rot="-480000">
                <a:off x="2422" y="1250"/>
                <a:ext cx="69" cy="195"/>
                <a:chOff x="4830" y="3800"/>
                <a:chExt cx="69" cy="195"/>
              </a:xfrm>
            </p:grpSpPr>
            <p:grpSp>
              <p:nvGrpSpPr>
                <p:cNvPr id="132982" name="Group 1390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988" name="Line 1391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89" name="Line 139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90" name="Line 1391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91" name="Oval 139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983" name="Group 1391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984" name="Line 1391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85" name="Line 139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86" name="Line 1391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87" name="Oval 1391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16" name="Group 13919"/>
              <p:cNvGrpSpPr>
                <a:grpSpLocks/>
              </p:cNvGrpSpPr>
              <p:nvPr/>
            </p:nvGrpSpPr>
            <p:grpSpPr bwMode="auto">
              <a:xfrm rot="240000">
                <a:off x="2570" y="1244"/>
                <a:ext cx="69" cy="195"/>
                <a:chOff x="4830" y="3800"/>
                <a:chExt cx="69" cy="195"/>
              </a:xfrm>
            </p:grpSpPr>
            <p:grpSp>
              <p:nvGrpSpPr>
                <p:cNvPr id="132972" name="Group 1392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978" name="Line 1392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79" name="Line 139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80" name="Line 1392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81" name="Oval 139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973" name="Group 1392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974" name="Line 1392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75" name="Line 139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76" name="Line 1392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77" name="Oval 1392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17" name="Group 13930"/>
              <p:cNvGrpSpPr>
                <a:grpSpLocks/>
              </p:cNvGrpSpPr>
              <p:nvPr/>
            </p:nvGrpSpPr>
            <p:grpSpPr bwMode="auto">
              <a:xfrm rot="720000">
                <a:off x="2713" y="1260"/>
                <a:ext cx="69" cy="195"/>
                <a:chOff x="4830" y="3800"/>
                <a:chExt cx="69" cy="195"/>
              </a:xfrm>
            </p:grpSpPr>
            <p:grpSp>
              <p:nvGrpSpPr>
                <p:cNvPr id="132962" name="Group 1393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968" name="Line 139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69" name="Line 139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70" name="Line 1393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71" name="Oval 139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963" name="Group 1393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964" name="Line 1393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65" name="Line 139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66" name="Line 1393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67" name="Oval 1394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18" name="Group 13941"/>
              <p:cNvGrpSpPr>
                <a:grpSpLocks/>
              </p:cNvGrpSpPr>
              <p:nvPr/>
            </p:nvGrpSpPr>
            <p:grpSpPr bwMode="auto">
              <a:xfrm rot="480000">
                <a:off x="2641" y="1250"/>
                <a:ext cx="69" cy="195"/>
                <a:chOff x="4830" y="3800"/>
                <a:chExt cx="69" cy="195"/>
              </a:xfrm>
            </p:grpSpPr>
            <p:grpSp>
              <p:nvGrpSpPr>
                <p:cNvPr id="132952" name="Group 1394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958" name="Line 1394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59" name="Line 139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60" name="Line 1394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61" name="Oval 139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953" name="Group 1394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954" name="Line 1394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55" name="Line 139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56" name="Line 1395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57" name="Oval 1395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19" name="Group 13952"/>
              <p:cNvGrpSpPr>
                <a:grpSpLocks/>
              </p:cNvGrpSpPr>
              <p:nvPr/>
            </p:nvGrpSpPr>
            <p:grpSpPr bwMode="auto">
              <a:xfrm rot="960000">
                <a:off x="2784" y="1276"/>
                <a:ext cx="69" cy="195"/>
                <a:chOff x="4830" y="3800"/>
                <a:chExt cx="69" cy="195"/>
              </a:xfrm>
            </p:grpSpPr>
            <p:grpSp>
              <p:nvGrpSpPr>
                <p:cNvPr id="132942" name="Group 1395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948" name="Line 1395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49" name="Line 139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50" name="Line 1395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51" name="Oval 139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943" name="Group 1395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944" name="Line 1395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45" name="Line 139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46" name="Line 1396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47" name="Oval 1396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20" name="Group 13963"/>
              <p:cNvGrpSpPr>
                <a:grpSpLocks/>
              </p:cNvGrpSpPr>
              <p:nvPr/>
            </p:nvGrpSpPr>
            <p:grpSpPr bwMode="auto">
              <a:xfrm rot="1200000">
                <a:off x="2853" y="1298"/>
                <a:ext cx="69" cy="195"/>
                <a:chOff x="4830" y="3800"/>
                <a:chExt cx="69" cy="195"/>
              </a:xfrm>
            </p:grpSpPr>
            <p:grpSp>
              <p:nvGrpSpPr>
                <p:cNvPr id="132932" name="Group 1396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938" name="Line 139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39" name="Line 139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40" name="Line 1396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41" name="Oval 139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933" name="Group 1396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934" name="Line 1397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35" name="Line 139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36" name="Line 1397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37" name="Oval 1397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921" name="Group 13974"/>
              <p:cNvGrpSpPr>
                <a:grpSpLocks/>
              </p:cNvGrpSpPr>
              <p:nvPr/>
            </p:nvGrpSpPr>
            <p:grpSpPr bwMode="auto">
              <a:xfrm rot="1440000">
                <a:off x="2921" y="1326"/>
                <a:ext cx="69" cy="195"/>
                <a:chOff x="4830" y="3800"/>
                <a:chExt cx="69" cy="195"/>
              </a:xfrm>
            </p:grpSpPr>
            <p:grpSp>
              <p:nvGrpSpPr>
                <p:cNvPr id="132922" name="Group 1397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928" name="Line 139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29" name="Line 139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30" name="Line 1397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31" name="Oval 139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923" name="Group 1398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924" name="Line 1398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25" name="Line 139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26" name="Line 139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27" name="Oval 1398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</p:grpSp>
        <p:grpSp>
          <p:nvGrpSpPr>
            <p:cNvPr id="132444" name="Group 13985"/>
            <p:cNvGrpSpPr>
              <a:grpSpLocks/>
            </p:cNvGrpSpPr>
            <p:nvPr/>
          </p:nvGrpSpPr>
          <p:grpSpPr bwMode="auto">
            <a:xfrm>
              <a:off x="5261" y="646"/>
              <a:ext cx="392" cy="611"/>
              <a:chOff x="5127" y="796"/>
              <a:chExt cx="392" cy="611"/>
            </a:xfrm>
          </p:grpSpPr>
          <p:grpSp>
            <p:nvGrpSpPr>
              <p:cNvPr id="132811" name="Group 13986"/>
              <p:cNvGrpSpPr>
                <a:grpSpLocks/>
              </p:cNvGrpSpPr>
              <p:nvPr/>
            </p:nvGrpSpPr>
            <p:grpSpPr bwMode="auto">
              <a:xfrm rot="3186471">
                <a:off x="5190" y="733"/>
                <a:ext cx="69" cy="195"/>
                <a:chOff x="4830" y="3800"/>
                <a:chExt cx="69" cy="195"/>
              </a:xfrm>
            </p:grpSpPr>
            <p:grpSp>
              <p:nvGrpSpPr>
                <p:cNvPr id="132900" name="Group 1398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906" name="Line 139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07" name="Line 1398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08" name="Line 1399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09" name="Oval 139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901" name="Group 1399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902" name="Line 1399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03" name="Line 139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04" name="Line 1399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905" name="Oval 1399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812" name="Group 13997"/>
              <p:cNvGrpSpPr>
                <a:grpSpLocks/>
              </p:cNvGrpSpPr>
              <p:nvPr/>
            </p:nvGrpSpPr>
            <p:grpSpPr bwMode="auto">
              <a:xfrm rot="3426471">
                <a:off x="5232" y="792"/>
                <a:ext cx="69" cy="195"/>
                <a:chOff x="4830" y="3800"/>
                <a:chExt cx="69" cy="195"/>
              </a:xfrm>
            </p:grpSpPr>
            <p:grpSp>
              <p:nvGrpSpPr>
                <p:cNvPr id="132890" name="Group 1399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896" name="Line 139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97" name="Line 1400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98" name="Line 1400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99" name="Oval 140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891" name="Group 1400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892" name="Line 1400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93" name="Line 140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94" name="Line 1400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95" name="Oval 1400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813" name="Group 14008"/>
              <p:cNvGrpSpPr>
                <a:grpSpLocks/>
              </p:cNvGrpSpPr>
              <p:nvPr/>
            </p:nvGrpSpPr>
            <p:grpSpPr bwMode="auto">
              <a:xfrm rot="3906471">
                <a:off x="5304" y="921"/>
                <a:ext cx="69" cy="195"/>
                <a:chOff x="4830" y="3800"/>
                <a:chExt cx="69" cy="195"/>
              </a:xfrm>
            </p:grpSpPr>
            <p:grpSp>
              <p:nvGrpSpPr>
                <p:cNvPr id="132880" name="Group 1400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886" name="Line 1401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87" name="Line 140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88" name="Line 1401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89" name="Oval 140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881" name="Group 1401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882" name="Line 1401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83" name="Line 140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84" name="Line 1401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85" name="Oval 1401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814" name="Group 14019"/>
              <p:cNvGrpSpPr>
                <a:grpSpLocks/>
              </p:cNvGrpSpPr>
              <p:nvPr/>
            </p:nvGrpSpPr>
            <p:grpSpPr bwMode="auto">
              <a:xfrm rot="4386471">
                <a:off x="5354" y="1057"/>
                <a:ext cx="69" cy="195"/>
                <a:chOff x="4830" y="3800"/>
                <a:chExt cx="69" cy="195"/>
              </a:xfrm>
            </p:grpSpPr>
            <p:grpSp>
              <p:nvGrpSpPr>
                <p:cNvPr id="132870" name="Group 1402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876" name="Line 1402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77" name="Line 140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78" name="Line 1402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79" name="Oval 140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871" name="Group 1402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872" name="Line 1402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73" name="Line 140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74" name="Line 1402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75" name="Oval 1402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815" name="Group 14030"/>
              <p:cNvGrpSpPr>
                <a:grpSpLocks/>
              </p:cNvGrpSpPr>
              <p:nvPr/>
            </p:nvGrpSpPr>
            <p:grpSpPr bwMode="auto">
              <a:xfrm rot="3666471">
                <a:off x="5271" y="854"/>
                <a:ext cx="69" cy="195"/>
                <a:chOff x="4830" y="3800"/>
                <a:chExt cx="69" cy="195"/>
              </a:xfrm>
            </p:grpSpPr>
            <p:grpSp>
              <p:nvGrpSpPr>
                <p:cNvPr id="132860" name="Group 1403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866" name="Line 140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67" name="Line 140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68" name="Line 1403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69" name="Oval 140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861" name="Group 1403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862" name="Line 1403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63" name="Line 140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64" name="Line 1403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65" name="Oval 1404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816" name="Group 14041"/>
              <p:cNvGrpSpPr>
                <a:grpSpLocks/>
              </p:cNvGrpSpPr>
              <p:nvPr/>
            </p:nvGrpSpPr>
            <p:grpSpPr bwMode="auto">
              <a:xfrm rot="4146471">
                <a:off x="5332" y="989"/>
                <a:ext cx="69" cy="195"/>
                <a:chOff x="4830" y="3800"/>
                <a:chExt cx="69" cy="195"/>
              </a:xfrm>
            </p:grpSpPr>
            <p:grpSp>
              <p:nvGrpSpPr>
                <p:cNvPr id="132850" name="Group 1404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856" name="Line 1404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57" name="Line 140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58" name="Line 1404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59" name="Oval 140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851" name="Group 1404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852" name="Line 1404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53" name="Line 140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54" name="Line 1405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55" name="Oval 1405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817" name="Group 14052"/>
              <p:cNvGrpSpPr>
                <a:grpSpLocks/>
              </p:cNvGrpSpPr>
              <p:nvPr/>
            </p:nvGrpSpPr>
            <p:grpSpPr bwMode="auto">
              <a:xfrm rot="4866471">
                <a:off x="5371" y="1132"/>
                <a:ext cx="69" cy="195"/>
                <a:chOff x="4830" y="3800"/>
                <a:chExt cx="69" cy="195"/>
              </a:xfrm>
            </p:grpSpPr>
            <p:grpSp>
              <p:nvGrpSpPr>
                <p:cNvPr id="132840" name="Group 1405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846" name="Line 1405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47" name="Line 140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48" name="Line 1405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49" name="Oval 140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841" name="Group 1405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842" name="Line 1405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43" name="Line 140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44" name="Line 1406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45" name="Oval 1406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818" name="Group 14063"/>
              <p:cNvGrpSpPr>
                <a:grpSpLocks/>
              </p:cNvGrpSpPr>
              <p:nvPr/>
            </p:nvGrpSpPr>
            <p:grpSpPr bwMode="auto">
              <a:xfrm rot="5346471">
                <a:off x="5387" y="1275"/>
                <a:ext cx="69" cy="195"/>
                <a:chOff x="4830" y="3800"/>
                <a:chExt cx="69" cy="195"/>
              </a:xfrm>
            </p:grpSpPr>
            <p:grpSp>
              <p:nvGrpSpPr>
                <p:cNvPr id="132830" name="Group 1406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836" name="Line 140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37" name="Line 140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38" name="Line 1406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39" name="Oval 140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831" name="Group 1406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832" name="Line 1407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33" name="Line 140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34" name="Line 1407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35" name="Oval 1407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819" name="Group 14074"/>
              <p:cNvGrpSpPr>
                <a:grpSpLocks/>
              </p:cNvGrpSpPr>
              <p:nvPr/>
            </p:nvGrpSpPr>
            <p:grpSpPr bwMode="auto">
              <a:xfrm rot="5106471">
                <a:off x="5381" y="1202"/>
                <a:ext cx="69" cy="195"/>
                <a:chOff x="4830" y="3800"/>
                <a:chExt cx="69" cy="195"/>
              </a:xfrm>
            </p:grpSpPr>
            <p:grpSp>
              <p:nvGrpSpPr>
                <p:cNvPr id="132820" name="Group 1407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826" name="Line 140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27" name="Line 140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28" name="Line 1407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29" name="Oval 140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821" name="Group 1408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822" name="Line 1408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23" name="Line 140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24" name="Line 140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25" name="Oval 1408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</p:grpSp>
        <p:grpSp>
          <p:nvGrpSpPr>
            <p:cNvPr id="132445" name="Group 14085"/>
            <p:cNvGrpSpPr>
              <a:grpSpLocks/>
            </p:cNvGrpSpPr>
            <p:nvPr/>
          </p:nvGrpSpPr>
          <p:grpSpPr bwMode="auto">
            <a:xfrm flipH="1">
              <a:off x="1133" y="216"/>
              <a:ext cx="853" cy="195"/>
              <a:chOff x="574" y="343"/>
              <a:chExt cx="853" cy="195"/>
            </a:xfrm>
          </p:grpSpPr>
          <p:grpSp>
            <p:nvGrpSpPr>
              <p:cNvPr id="132679" name="Group 14086"/>
              <p:cNvGrpSpPr>
                <a:grpSpLocks/>
              </p:cNvGrpSpPr>
              <p:nvPr/>
            </p:nvGrpSpPr>
            <p:grpSpPr bwMode="auto">
              <a:xfrm>
                <a:off x="574" y="343"/>
                <a:ext cx="69" cy="195"/>
                <a:chOff x="4830" y="3800"/>
                <a:chExt cx="69" cy="195"/>
              </a:xfrm>
            </p:grpSpPr>
            <p:grpSp>
              <p:nvGrpSpPr>
                <p:cNvPr id="132801" name="Group 1408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807" name="Line 140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08" name="Line 1408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09" name="Line 1409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10" name="Oval 140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802" name="Group 1409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803" name="Line 1409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04" name="Line 140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05" name="Line 1409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06" name="Oval 1409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0" name="Group 14097"/>
              <p:cNvGrpSpPr>
                <a:grpSpLocks/>
              </p:cNvGrpSpPr>
              <p:nvPr/>
            </p:nvGrpSpPr>
            <p:grpSpPr bwMode="auto">
              <a:xfrm>
                <a:off x="645" y="343"/>
                <a:ext cx="69" cy="195"/>
                <a:chOff x="4830" y="3800"/>
                <a:chExt cx="69" cy="195"/>
              </a:xfrm>
            </p:grpSpPr>
            <p:grpSp>
              <p:nvGrpSpPr>
                <p:cNvPr id="132791" name="Group 1409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97" name="Line 140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98" name="Line 1410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99" name="Line 1410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800" name="Oval 141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92" name="Group 1410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93" name="Line 1410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94" name="Line 141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95" name="Line 1410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96" name="Oval 1410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1" name="Group 14108"/>
              <p:cNvGrpSpPr>
                <a:grpSpLocks/>
              </p:cNvGrpSpPr>
              <p:nvPr/>
            </p:nvGrpSpPr>
            <p:grpSpPr bwMode="auto">
              <a:xfrm>
                <a:off x="787" y="343"/>
                <a:ext cx="69" cy="195"/>
                <a:chOff x="4830" y="3800"/>
                <a:chExt cx="69" cy="195"/>
              </a:xfrm>
            </p:grpSpPr>
            <p:grpSp>
              <p:nvGrpSpPr>
                <p:cNvPr id="132781" name="Group 1410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87" name="Line 1411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88" name="Line 141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89" name="Line 1411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90" name="Oval 141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82" name="Group 1411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83" name="Line 1411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84" name="Line 141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85" name="Line 1411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86" name="Oval 1411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2" name="Group 14119"/>
              <p:cNvGrpSpPr>
                <a:grpSpLocks/>
              </p:cNvGrpSpPr>
              <p:nvPr/>
            </p:nvGrpSpPr>
            <p:grpSpPr bwMode="auto">
              <a:xfrm>
                <a:off x="930" y="343"/>
                <a:ext cx="69" cy="195"/>
                <a:chOff x="4830" y="3800"/>
                <a:chExt cx="69" cy="195"/>
              </a:xfrm>
            </p:grpSpPr>
            <p:grpSp>
              <p:nvGrpSpPr>
                <p:cNvPr id="132771" name="Group 1412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77" name="Line 1412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78" name="Line 141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79" name="Line 1412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80" name="Oval 14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72" name="Group 1412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73" name="Line 1412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74" name="Line 141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75" name="Line 1412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76" name="Oval 1412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3" name="Group 14130"/>
              <p:cNvGrpSpPr>
                <a:grpSpLocks/>
              </p:cNvGrpSpPr>
              <p:nvPr/>
            </p:nvGrpSpPr>
            <p:grpSpPr bwMode="auto">
              <a:xfrm>
                <a:off x="716" y="343"/>
                <a:ext cx="69" cy="195"/>
                <a:chOff x="4830" y="3800"/>
                <a:chExt cx="69" cy="195"/>
              </a:xfrm>
            </p:grpSpPr>
            <p:grpSp>
              <p:nvGrpSpPr>
                <p:cNvPr id="132761" name="Group 1413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67" name="Line 141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68" name="Line 141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69" name="Line 1413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70" name="Oval 141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62" name="Group 1413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63" name="Line 1413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64" name="Line 141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65" name="Line 1413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66" name="Oval 1414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4" name="Group 14141"/>
              <p:cNvGrpSpPr>
                <a:grpSpLocks/>
              </p:cNvGrpSpPr>
              <p:nvPr/>
            </p:nvGrpSpPr>
            <p:grpSpPr bwMode="auto">
              <a:xfrm>
                <a:off x="859" y="343"/>
                <a:ext cx="69" cy="195"/>
                <a:chOff x="4830" y="3800"/>
                <a:chExt cx="69" cy="195"/>
              </a:xfrm>
            </p:grpSpPr>
            <p:grpSp>
              <p:nvGrpSpPr>
                <p:cNvPr id="132751" name="Group 1414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57" name="Line 1414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58" name="Line 141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59" name="Line 1414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60" name="Oval 141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52" name="Group 1414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53" name="Line 1414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54" name="Line 141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55" name="Line 1415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56" name="Oval 1415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5" name="Group 14152"/>
              <p:cNvGrpSpPr>
                <a:grpSpLocks/>
              </p:cNvGrpSpPr>
              <p:nvPr/>
            </p:nvGrpSpPr>
            <p:grpSpPr bwMode="auto">
              <a:xfrm>
                <a:off x="1001" y="343"/>
                <a:ext cx="69" cy="195"/>
                <a:chOff x="4830" y="3800"/>
                <a:chExt cx="69" cy="195"/>
              </a:xfrm>
            </p:grpSpPr>
            <p:grpSp>
              <p:nvGrpSpPr>
                <p:cNvPr id="132741" name="Group 1415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47" name="Line 1415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48" name="Line 141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49" name="Line 1415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50" name="Oval 14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42" name="Group 1415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43" name="Line 1415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44" name="Line 141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45" name="Line 1416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46" name="Oval 1416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6" name="Group 14163"/>
              <p:cNvGrpSpPr>
                <a:grpSpLocks/>
              </p:cNvGrpSpPr>
              <p:nvPr/>
            </p:nvGrpSpPr>
            <p:grpSpPr bwMode="auto">
              <a:xfrm>
                <a:off x="1144" y="343"/>
                <a:ext cx="69" cy="195"/>
                <a:chOff x="4830" y="3800"/>
                <a:chExt cx="69" cy="195"/>
              </a:xfrm>
            </p:grpSpPr>
            <p:grpSp>
              <p:nvGrpSpPr>
                <p:cNvPr id="132731" name="Group 1416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37" name="Line 141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38" name="Line 141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39" name="Line 1416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40" name="Oval 141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32" name="Group 1416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33" name="Line 1417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34" name="Line 141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35" name="Line 1417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36" name="Oval 1417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7" name="Group 14174"/>
              <p:cNvGrpSpPr>
                <a:grpSpLocks/>
              </p:cNvGrpSpPr>
              <p:nvPr/>
            </p:nvGrpSpPr>
            <p:grpSpPr bwMode="auto">
              <a:xfrm>
                <a:off x="1072" y="343"/>
                <a:ext cx="69" cy="195"/>
                <a:chOff x="4830" y="3800"/>
                <a:chExt cx="69" cy="195"/>
              </a:xfrm>
            </p:grpSpPr>
            <p:grpSp>
              <p:nvGrpSpPr>
                <p:cNvPr id="132721" name="Group 1417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27" name="Line 141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28" name="Line 141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29" name="Line 1417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30" name="Oval 14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22" name="Group 1418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23" name="Line 1418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24" name="Line 141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25" name="Line 141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26" name="Oval 1418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8" name="Group 14185"/>
              <p:cNvGrpSpPr>
                <a:grpSpLocks/>
              </p:cNvGrpSpPr>
              <p:nvPr/>
            </p:nvGrpSpPr>
            <p:grpSpPr bwMode="auto">
              <a:xfrm>
                <a:off x="1215" y="343"/>
                <a:ext cx="69" cy="195"/>
                <a:chOff x="4830" y="3800"/>
                <a:chExt cx="69" cy="195"/>
              </a:xfrm>
            </p:grpSpPr>
            <p:grpSp>
              <p:nvGrpSpPr>
                <p:cNvPr id="132711" name="Group 1418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17" name="Line 1418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18" name="Line 141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19" name="Line 1418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20" name="Oval 14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12" name="Group 1419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13" name="Line 1419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14" name="Line 1419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15" name="Line 1419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16" name="Oval 1419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89" name="Group 14196"/>
              <p:cNvGrpSpPr>
                <a:grpSpLocks/>
              </p:cNvGrpSpPr>
              <p:nvPr/>
            </p:nvGrpSpPr>
            <p:grpSpPr bwMode="auto">
              <a:xfrm>
                <a:off x="1286" y="343"/>
                <a:ext cx="69" cy="195"/>
                <a:chOff x="4830" y="3800"/>
                <a:chExt cx="69" cy="195"/>
              </a:xfrm>
            </p:grpSpPr>
            <p:grpSp>
              <p:nvGrpSpPr>
                <p:cNvPr id="132701" name="Group 1419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707" name="Line 1419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08" name="Line 141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09" name="Line 1420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10" name="Oval 142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702" name="Group 1420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703" name="Line 1420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04" name="Line 1420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05" name="Line 1420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06" name="Oval 1420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690" name="Group 14207"/>
              <p:cNvGrpSpPr>
                <a:grpSpLocks/>
              </p:cNvGrpSpPr>
              <p:nvPr/>
            </p:nvGrpSpPr>
            <p:grpSpPr bwMode="auto">
              <a:xfrm>
                <a:off x="1358" y="343"/>
                <a:ext cx="69" cy="195"/>
                <a:chOff x="4830" y="3800"/>
                <a:chExt cx="69" cy="195"/>
              </a:xfrm>
            </p:grpSpPr>
            <p:grpSp>
              <p:nvGrpSpPr>
                <p:cNvPr id="132691" name="Group 1420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697" name="Line 1420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98" name="Line 142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99" name="Line 1421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700" name="Oval 142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692" name="Group 1421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693" name="Line 1421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94" name="Line 1421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95" name="Line 1421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96" name="Oval 1421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</p:grpSp>
        <p:grpSp>
          <p:nvGrpSpPr>
            <p:cNvPr id="132446" name="Group 14218"/>
            <p:cNvGrpSpPr>
              <a:grpSpLocks/>
            </p:cNvGrpSpPr>
            <p:nvPr/>
          </p:nvGrpSpPr>
          <p:grpSpPr bwMode="auto">
            <a:xfrm rot="20155438" flipH="1">
              <a:off x="294" y="291"/>
              <a:ext cx="849" cy="283"/>
              <a:chOff x="2141" y="1244"/>
              <a:chExt cx="849" cy="283"/>
            </a:xfrm>
          </p:grpSpPr>
          <p:grpSp>
            <p:nvGrpSpPr>
              <p:cNvPr id="132547" name="Group 14219"/>
              <p:cNvGrpSpPr>
                <a:grpSpLocks/>
              </p:cNvGrpSpPr>
              <p:nvPr/>
            </p:nvGrpSpPr>
            <p:grpSpPr bwMode="auto">
              <a:xfrm rot="-1440000">
                <a:off x="2141" y="1332"/>
                <a:ext cx="69" cy="195"/>
                <a:chOff x="4830" y="3800"/>
                <a:chExt cx="69" cy="195"/>
              </a:xfrm>
            </p:grpSpPr>
            <p:grpSp>
              <p:nvGrpSpPr>
                <p:cNvPr id="132669" name="Group 1422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675" name="Line 1422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76" name="Line 142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77" name="Line 1422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78" name="Oval 142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670" name="Group 1422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671" name="Line 1422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72" name="Line 142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73" name="Line 1422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74" name="Oval 1422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48" name="Group 14230"/>
              <p:cNvGrpSpPr>
                <a:grpSpLocks/>
              </p:cNvGrpSpPr>
              <p:nvPr/>
            </p:nvGrpSpPr>
            <p:grpSpPr bwMode="auto">
              <a:xfrm rot="-1200000">
                <a:off x="2208" y="1304"/>
                <a:ext cx="69" cy="195"/>
                <a:chOff x="4830" y="3800"/>
                <a:chExt cx="69" cy="195"/>
              </a:xfrm>
            </p:grpSpPr>
            <p:grpSp>
              <p:nvGrpSpPr>
                <p:cNvPr id="132659" name="Group 1423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665" name="Line 142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66" name="Line 142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67" name="Line 1423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68" name="Oval 14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660" name="Group 1423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661" name="Line 1423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62" name="Line 142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63" name="Line 1423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64" name="Oval 1424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49" name="Group 14241"/>
              <p:cNvGrpSpPr>
                <a:grpSpLocks/>
              </p:cNvGrpSpPr>
              <p:nvPr/>
            </p:nvGrpSpPr>
            <p:grpSpPr bwMode="auto">
              <a:xfrm rot="-720000">
                <a:off x="2350" y="1262"/>
                <a:ext cx="69" cy="195"/>
                <a:chOff x="4830" y="3800"/>
                <a:chExt cx="69" cy="195"/>
              </a:xfrm>
            </p:grpSpPr>
            <p:grpSp>
              <p:nvGrpSpPr>
                <p:cNvPr id="132649" name="Group 1424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655" name="Line 1424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56" name="Line 142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57" name="Line 1424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58" name="Oval 142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650" name="Group 1424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651" name="Line 1424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52" name="Line 142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53" name="Line 1425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54" name="Oval 1425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50" name="Group 14252"/>
              <p:cNvGrpSpPr>
                <a:grpSpLocks/>
              </p:cNvGrpSpPr>
              <p:nvPr/>
            </p:nvGrpSpPr>
            <p:grpSpPr bwMode="auto">
              <a:xfrm rot="-240000">
                <a:off x="2493" y="1244"/>
                <a:ext cx="69" cy="195"/>
                <a:chOff x="4830" y="3800"/>
                <a:chExt cx="69" cy="195"/>
              </a:xfrm>
            </p:grpSpPr>
            <p:grpSp>
              <p:nvGrpSpPr>
                <p:cNvPr id="132639" name="Group 1425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645" name="Line 1425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46" name="Line 142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47" name="Line 1425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48" name="Oval 142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640" name="Group 1425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641" name="Line 1425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42" name="Line 142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43" name="Line 1426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44" name="Oval 1426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51" name="Group 14263"/>
              <p:cNvGrpSpPr>
                <a:grpSpLocks/>
              </p:cNvGrpSpPr>
              <p:nvPr/>
            </p:nvGrpSpPr>
            <p:grpSpPr bwMode="auto">
              <a:xfrm rot="-960000">
                <a:off x="2277" y="1280"/>
                <a:ext cx="69" cy="195"/>
                <a:chOff x="4830" y="3800"/>
                <a:chExt cx="69" cy="195"/>
              </a:xfrm>
            </p:grpSpPr>
            <p:grpSp>
              <p:nvGrpSpPr>
                <p:cNvPr id="132629" name="Group 1426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635" name="Line 142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36" name="Line 142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37" name="Line 1426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38" name="Oval 142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630" name="Group 1426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631" name="Line 1427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32" name="Line 142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33" name="Line 1427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34" name="Oval 1427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52" name="Group 14274"/>
              <p:cNvGrpSpPr>
                <a:grpSpLocks/>
              </p:cNvGrpSpPr>
              <p:nvPr/>
            </p:nvGrpSpPr>
            <p:grpSpPr bwMode="auto">
              <a:xfrm rot="-480000">
                <a:off x="2422" y="1250"/>
                <a:ext cx="69" cy="195"/>
                <a:chOff x="4830" y="3800"/>
                <a:chExt cx="69" cy="195"/>
              </a:xfrm>
            </p:grpSpPr>
            <p:grpSp>
              <p:nvGrpSpPr>
                <p:cNvPr id="132619" name="Group 1427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625" name="Line 142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26" name="Line 142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27" name="Line 1427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28" name="Oval 14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620" name="Group 1428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621" name="Line 1428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22" name="Line 142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23" name="Line 142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24" name="Oval 1428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53" name="Group 14285"/>
              <p:cNvGrpSpPr>
                <a:grpSpLocks/>
              </p:cNvGrpSpPr>
              <p:nvPr/>
            </p:nvGrpSpPr>
            <p:grpSpPr bwMode="auto">
              <a:xfrm rot="240000">
                <a:off x="2570" y="1244"/>
                <a:ext cx="69" cy="195"/>
                <a:chOff x="4830" y="3800"/>
                <a:chExt cx="69" cy="195"/>
              </a:xfrm>
            </p:grpSpPr>
            <p:grpSp>
              <p:nvGrpSpPr>
                <p:cNvPr id="132609" name="Group 1428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615" name="Line 1428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16" name="Line 142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17" name="Line 1428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18" name="Oval 142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610" name="Group 1429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611" name="Line 1429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12" name="Line 1429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13" name="Line 1429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14" name="Oval 1429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54" name="Group 14296"/>
              <p:cNvGrpSpPr>
                <a:grpSpLocks/>
              </p:cNvGrpSpPr>
              <p:nvPr/>
            </p:nvGrpSpPr>
            <p:grpSpPr bwMode="auto">
              <a:xfrm rot="720000">
                <a:off x="2713" y="1260"/>
                <a:ext cx="69" cy="195"/>
                <a:chOff x="4830" y="3800"/>
                <a:chExt cx="69" cy="195"/>
              </a:xfrm>
            </p:grpSpPr>
            <p:grpSp>
              <p:nvGrpSpPr>
                <p:cNvPr id="132599" name="Group 1429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605" name="Line 1429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06" name="Line 142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07" name="Line 1430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08" name="Oval 143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600" name="Group 1430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601" name="Line 1430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02" name="Line 1430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03" name="Line 1430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604" name="Oval 1430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55" name="Group 14307"/>
              <p:cNvGrpSpPr>
                <a:grpSpLocks/>
              </p:cNvGrpSpPr>
              <p:nvPr/>
            </p:nvGrpSpPr>
            <p:grpSpPr bwMode="auto">
              <a:xfrm rot="480000">
                <a:off x="2641" y="1250"/>
                <a:ext cx="69" cy="195"/>
                <a:chOff x="4830" y="3800"/>
                <a:chExt cx="69" cy="195"/>
              </a:xfrm>
            </p:grpSpPr>
            <p:grpSp>
              <p:nvGrpSpPr>
                <p:cNvPr id="132589" name="Group 1430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595" name="Line 1430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96" name="Line 143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97" name="Line 1431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98" name="Oval 143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590" name="Group 1431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591" name="Line 1431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92" name="Line 1431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93" name="Line 1431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94" name="Oval 1431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56" name="Group 14318"/>
              <p:cNvGrpSpPr>
                <a:grpSpLocks/>
              </p:cNvGrpSpPr>
              <p:nvPr/>
            </p:nvGrpSpPr>
            <p:grpSpPr bwMode="auto">
              <a:xfrm rot="960000">
                <a:off x="2784" y="1276"/>
                <a:ext cx="69" cy="195"/>
                <a:chOff x="4830" y="3800"/>
                <a:chExt cx="69" cy="195"/>
              </a:xfrm>
            </p:grpSpPr>
            <p:grpSp>
              <p:nvGrpSpPr>
                <p:cNvPr id="132579" name="Group 1431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585" name="Line 1432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86" name="Line 143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87" name="Line 1432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88" name="Oval 143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580" name="Group 1432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581" name="Line 1432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82" name="Line 143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83" name="Line 1432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84" name="Oval 1432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57" name="Group 14329"/>
              <p:cNvGrpSpPr>
                <a:grpSpLocks/>
              </p:cNvGrpSpPr>
              <p:nvPr/>
            </p:nvGrpSpPr>
            <p:grpSpPr bwMode="auto">
              <a:xfrm rot="1200000">
                <a:off x="2853" y="1298"/>
                <a:ext cx="69" cy="195"/>
                <a:chOff x="4830" y="3800"/>
                <a:chExt cx="69" cy="195"/>
              </a:xfrm>
            </p:grpSpPr>
            <p:grpSp>
              <p:nvGrpSpPr>
                <p:cNvPr id="132569" name="Group 1433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575" name="Line 143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76" name="Line 143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77" name="Line 1433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78" name="Oval 143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570" name="Group 1433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571" name="Line 1433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72" name="Line 1433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73" name="Line 1433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74" name="Oval 1433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558" name="Group 14340"/>
              <p:cNvGrpSpPr>
                <a:grpSpLocks/>
              </p:cNvGrpSpPr>
              <p:nvPr/>
            </p:nvGrpSpPr>
            <p:grpSpPr bwMode="auto">
              <a:xfrm rot="1440000">
                <a:off x="2921" y="1326"/>
                <a:ext cx="69" cy="195"/>
                <a:chOff x="4830" y="3800"/>
                <a:chExt cx="69" cy="195"/>
              </a:xfrm>
            </p:grpSpPr>
            <p:grpSp>
              <p:nvGrpSpPr>
                <p:cNvPr id="132559" name="Group 1434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565" name="Line 1434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66" name="Line 1434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67" name="Line 1434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68" name="Oval 143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560" name="Group 1434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561" name="Line 1434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62" name="Line 1434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63" name="Line 1434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64" name="Oval 1435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</p:grpSp>
        <p:grpSp>
          <p:nvGrpSpPr>
            <p:cNvPr id="132447" name="Group 14351"/>
            <p:cNvGrpSpPr>
              <a:grpSpLocks/>
            </p:cNvGrpSpPr>
            <p:nvPr/>
          </p:nvGrpSpPr>
          <p:grpSpPr bwMode="auto">
            <a:xfrm flipH="1">
              <a:off x="36" y="645"/>
              <a:ext cx="392" cy="611"/>
              <a:chOff x="5127" y="796"/>
              <a:chExt cx="392" cy="611"/>
            </a:xfrm>
          </p:grpSpPr>
          <p:grpSp>
            <p:nvGrpSpPr>
              <p:cNvPr id="132448" name="Group 14352"/>
              <p:cNvGrpSpPr>
                <a:grpSpLocks/>
              </p:cNvGrpSpPr>
              <p:nvPr/>
            </p:nvGrpSpPr>
            <p:grpSpPr bwMode="auto">
              <a:xfrm rot="3186471">
                <a:off x="5190" y="733"/>
                <a:ext cx="69" cy="195"/>
                <a:chOff x="4830" y="3800"/>
                <a:chExt cx="69" cy="195"/>
              </a:xfrm>
            </p:grpSpPr>
            <p:grpSp>
              <p:nvGrpSpPr>
                <p:cNvPr id="132537" name="Group 1435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543" name="Line 1435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44" name="Line 143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45" name="Line 1435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46" name="Oval 143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538" name="Group 1435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539" name="Line 1435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40" name="Line 143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41" name="Line 1436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42" name="Oval 1436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449" name="Group 14363"/>
              <p:cNvGrpSpPr>
                <a:grpSpLocks/>
              </p:cNvGrpSpPr>
              <p:nvPr/>
            </p:nvGrpSpPr>
            <p:grpSpPr bwMode="auto">
              <a:xfrm rot="3426471">
                <a:off x="5232" y="792"/>
                <a:ext cx="69" cy="195"/>
                <a:chOff x="4830" y="3800"/>
                <a:chExt cx="69" cy="195"/>
              </a:xfrm>
            </p:grpSpPr>
            <p:grpSp>
              <p:nvGrpSpPr>
                <p:cNvPr id="132527" name="Group 1436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533" name="Line 143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34" name="Line 143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35" name="Line 1436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36" name="Oval 143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528" name="Group 1436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529" name="Line 1437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30" name="Line 143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31" name="Line 1437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32" name="Oval 1437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450" name="Group 14374"/>
              <p:cNvGrpSpPr>
                <a:grpSpLocks/>
              </p:cNvGrpSpPr>
              <p:nvPr/>
            </p:nvGrpSpPr>
            <p:grpSpPr bwMode="auto">
              <a:xfrm rot="3906471">
                <a:off x="5304" y="921"/>
                <a:ext cx="69" cy="195"/>
                <a:chOff x="4830" y="3800"/>
                <a:chExt cx="69" cy="195"/>
              </a:xfrm>
            </p:grpSpPr>
            <p:grpSp>
              <p:nvGrpSpPr>
                <p:cNvPr id="132517" name="Group 1437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523" name="Line 143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24" name="Line 143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25" name="Line 1437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26" name="Oval 143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518" name="Group 1438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519" name="Line 1438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20" name="Line 143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21" name="Line 143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22" name="Oval 1438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451" name="Group 14385"/>
              <p:cNvGrpSpPr>
                <a:grpSpLocks/>
              </p:cNvGrpSpPr>
              <p:nvPr/>
            </p:nvGrpSpPr>
            <p:grpSpPr bwMode="auto">
              <a:xfrm rot="4386471">
                <a:off x="5354" y="1057"/>
                <a:ext cx="69" cy="195"/>
                <a:chOff x="4830" y="3800"/>
                <a:chExt cx="69" cy="195"/>
              </a:xfrm>
            </p:grpSpPr>
            <p:grpSp>
              <p:nvGrpSpPr>
                <p:cNvPr id="132507" name="Group 1438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513" name="Line 1438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14" name="Line 143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15" name="Line 1438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16" name="Oval 143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508" name="Group 1439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509" name="Line 1439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10" name="Line 1439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11" name="Line 1439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12" name="Oval 1439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452" name="Group 14396"/>
              <p:cNvGrpSpPr>
                <a:grpSpLocks/>
              </p:cNvGrpSpPr>
              <p:nvPr/>
            </p:nvGrpSpPr>
            <p:grpSpPr bwMode="auto">
              <a:xfrm rot="3666471">
                <a:off x="5271" y="854"/>
                <a:ext cx="69" cy="195"/>
                <a:chOff x="4830" y="3800"/>
                <a:chExt cx="69" cy="195"/>
              </a:xfrm>
            </p:grpSpPr>
            <p:grpSp>
              <p:nvGrpSpPr>
                <p:cNvPr id="132497" name="Group 1439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503" name="Line 1439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04" name="Line 143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05" name="Line 1440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06" name="Oval 144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498" name="Group 1440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499" name="Line 1440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00" name="Line 1440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01" name="Line 1440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502" name="Oval 1440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453" name="Group 14407"/>
              <p:cNvGrpSpPr>
                <a:grpSpLocks/>
              </p:cNvGrpSpPr>
              <p:nvPr/>
            </p:nvGrpSpPr>
            <p:grpSpPr bwMode="auto">
              <a:xfrm rot="4146471">
                <a:off x="5332" y="989"/>
                <a:ext cx="69" cy="195"/>
                <a:chOff x="4830" y="3800"/>
                <a:chExt cx="69" cy="195"/>
              </a:xfrm>
            </p:grpSpPr>
            <p:grpSp>
              <p:nvGrpSpPr>
                <p:cNvPr id="132487" name="Group 1440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493" name="Line 1440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94" name="Line 144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95" name="Line 1441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96" name="Oval 144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488" name="Group 1441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489" name="Line 1441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90" name="Line 1441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91" name="Line 1441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92" name="Oval 1441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454" name="Group 14418"/>
              <p:cNvGrpSpPr>
                <a:grpSpLocks/>
              </p:cNvGrpSpPr>
              <p:nvPr/>
            </p:nvGrpSpPr>
            <p:grpSpPr bwMode="auto">
              <a:xfrm rot="4866471">
                <a:off x="5371" y="1132"/>
                <a:ext cx="69" cy="195"/>
                <a:chOff x="4830" y="3800"/>
                <a:chExt cx="69" cy="195"/>
              </a:xfrm>
            </p:grpSpPr>
            <p:grpSp>
              <p:nvGrpSpPr>
                <p:cNvPr id="132477" name="Group 1441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483" name="Line 1442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84" name="Line 144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85" name="Line 1442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86" name="Oval 144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478" name="Group 1442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479" name="Line 1442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80" name="Line 144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81" name="Line 1442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82" name="Oval 1442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455" name="Group 14429"/>
              <p:cNvGrpSpPr>
                <a:grpSpLocks/>
              </p:cNvGrpSpPr>
              <p:nvPr/>
            </p:nvGrpSpPr>
            <p:grpSpPr bwMode="auto">
              <a:xfrm rot="5346471">
                <a:off x="5387" y="1275"/>
                <a:ext cx="69" cy="195"/>
                <a:chOff x="4830" y="3800"/>
                <a:chExt cx="69" cy="195"/>
              </a:xfrm>
            </p:grpSpPr>
            <p:grpSp>
              <p:nvGrpSpPr>
                <p:cNvPr id="132467" name="Group 1443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473" name="Line 144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74" name="Line 144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75" name="Line 1443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76" name="Oval 144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468" name="Group 1443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469" name="Line 1443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70" name="Line 1443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71" name="Line 1443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72" name="Oval 1443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grpSp>
            <p:nvGrpSpPr>
              <p:cNvPr id="132456" name="Group 14440"/>
              <p:cNvGrpSpPr>
                <a:grpSpLocks/>
              </p:cNvGrpSpPr>
              <p:nvPr/>
            </p:nvGrpSpPr>
            <p:grpSpPr bwMode="auto">
              <a:xfrm rot="5106471">
                <a:off x="5381" y="1202"/>
                <a:ext cx="69" cy="195"/>
                <a:chOff x="4830" y="3800"/>
                <a:chExt cx="69" cy="195"/>
              </a:xfrm>
            </p:grpSpPr>
            <p:grpSp>
              <p:nvGrpSpPr>
                <p:cNvPr id="132457" name="Group 1444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132463" name="Line 1444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64" name="Line 1444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65" name="Line 1444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66" name="Oval 144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grpSp>
              <p:nvGrpSpPr>
                <p:cNvPr id="132458" name="Group 1444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132459" name="Line 1444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60" name="Line 1444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61" name="Line 1444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132462" name="Oval 1445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s-ES" smtClean="0"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</p:grpSp>
      </p:grpSp>
      <p:grpSp>
        <p:nvGrpSpPr>
          <p:cNvPr id="57354" name="Group 14451"/>
          <p:cNvGrpSpPr>
            <a:grpSpLocks/>
          </p:cNvGrpSpPr>
          <p:nvPr/>
        </p:nvGrpSpPr>
        <p:grpSpPr bwMode="auto">
          <a:xfrm>
            <a:off x="7199313" y="3954463"/>
            <a:ext cx="1828800" cy="209550"/>
            <a:chOff x="103" y="1811"/>
            <a:chExt cx="1152" cy="132"/>
          </a:xfrm>
        </p:grpSpPr>
        <p:sp>
          <p:nvSpPr>
            <p:cNvPr id="132340" name="Freeform 14452"/>
            <p:cNvSpPr>
              <a:spLocks noChangeAspect="1"/>
            </p:cNvSpPr>
            <p:nvPr/>
          </p:nvSpPr>
          <p:spPr bwMode="auto">
            <a:xfrm>
              <a:off x="375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41" name="Freeform 14453"/>
            <p:cNvSpPr>
              <a:spLocks noChangeAspect="1"/>
            </p:cNvSpPr>
            <p:nvPr/>
          </p:nvSpPr>
          <p:spPr bwMode="auto">
            <a:xfrm>
              <a:off x="297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42" name="Freeform 14454"/>
            <p:cNvSpPr>
              <a:spLocks noChangeAspect="1"/>
            </p:cNvSpPr>
            <p:nvPr/>
          </p:nvSpPr>
          <p:spPr bwMode="auto">
            <a:xfrm>
              <a:off x="647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43" name="Freeform 14455"/>
            <p:cNvSpPr>
              <a:spLocks noChangeAspect="1"/>
            </p:cNvSpPr>
            <p:nvPr/>
          </p:nvSpPr>
          <p:spPr bwMode="auto">
            <a:xfrm>
              <a:off x="568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44" name="Freeform 14456"/>
            <p:cNvSpPr>
              <a:spLocks noChangeAspect="1"/>
            </p:cNvSpPr>
            <p:nvPr/>
          </p:nvSpPr>
          <p:spPr bwMode="auto">
            <a:xfrm>
              <a:off x="841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45" name="Freeform 14457"/>
            <p:cNvSpPr>
              <a:spLocks noChangeAspect="1"/>
            </p:cNvSpPr>
            <p:nvPr/>
          </p:nvSpPr>
          <p:spPr bwMode="auto">
            <a:xfrm>
              <a:off x="920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46" name="Freeform 14458"/>
            <p:cNvSpPr>
              <a:spLocks noChangeAspect="1"/>
            </p:cNvSpPr>
            <p:nvPr/>
          </p:nvSpPr>
          <p:spPr bwMode="auto">
            <a:xfrm>
              <a:off x="111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47" name="Freeform 14459"/>
            <p:cNvSpPr>
              <a:spLocks noChangeAspect="1"/>
            </p:cNvSpPr>
            <p:nvPr/>
          </p:nvSpPr>
          <p:spPr bwMode="auto">
            <a:xfrm>
              <a:off x="10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132348" name="Group 14460"/>
            <p:cNvGrpSpPr>
              <a:grpSpLocks noChangeAspect="1"/>
            </p:cNvGrpSpPr>
            <p:nvPr/>
          </p:nvGrpSpPr>
          <p:grpSpPr bwMode="auto">
            <a:xfrm>
              <a:off x="237" y="1812"/>
              <a:ext cx="11" cy="86"/>
              <a:chOff x="1015" y="2428"/>
              <a:chExt cx="46" cy="372"/>
            </a:xfrm>
          </p:grpSpPr>
          <p:sp>
            <p:nvSpPr>
              <p:cNvPr id="132438" name="AutoShape 14461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39" name="AutoShape 14462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49" name="Group 14463"/>
            <p:cNvGrpSpPr>
              <a:grpSpLocks noChangeAspect="1"/>
            </p:cNvGrpSpPr>
            <p:nvPr/>
          </p:nvGrpSpPr>
          <p:grpSpPr bwMode="auto">
            <a:xfrm>
              <a:off x="402" y="1827"/>
              <a:ext cx="9" cy="104"/>
              <a:chOff x="1790" y="2461"/>
              <a:chExt cx="40" cy="447"/>
            </a:xfrm>
          </p:grpSpPr>
          <p:sp>
            <p:nvSpPr>
              <p:cNvPr id="132436" name="AutoShape 14464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37" name="AutoShape 14465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0" name="Group 14466"/>
            <p:cNvGrpSpPr>
              <a:grpSpLocks noChangeAspect="1"/>
            </p:cNvGrpSpPr>
            <p:nvPr/>
          </p:nvGrpSpPr>
          <p:grpSpPr bwMode="auto">
            <a:xfrm>
              <a:off x="268" y="1824"/>
              <a:ext cx="9" cy="107"/>
              <a:chOff x="1151" y="2490"/>
              <a:chExt cx="40" cy="455"/>
            </a:xfrm>
          </p:grpSpPr>
          <p:sp>
            <p:nvSpPr>
              <p:cNvPr id="132434" name="AutoShape 14467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35" name="AutoShape 14468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1" name="Group 14469"/>
            <p:cNvGrpSpPr>
              <a:grpSpLocks noChangeAspect="1"/>
            </p:cNvGrpSpPr>
            <p:nvPr/>
          </p:nvGrpSpPr>
          <p:grpSpPr bwMode="auto">
            <a:xfrm>
              <a:off x="432" y="1815"/>
              <a:ext cx="9" cy="75"/>
              <a:chOff x="1914" y="2425"/>
              <a:chExt cx="40" cy="326"/>
            </a:xfrm>
          </p:grpSpPr>
          <p:sp>
            <p:nvSpPr>
              <p:cNvPr id="132432" name="AutoShape 14470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33" name="AutoShape 14471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2" name="Group 14472"/>
            <p:cNvGrpSpPr>
              <a:grpSpLocks noChangeAspect="1"/>
            </p:cNvGrpSpPr>
            <p:nvPr/>
          </p:nvGrpSpPr>
          <p:grpSpPr bwMode="auto">
            <a:xfrm>
              <a:off x="298" y="1861"/>
              <a:ext cx="9" cy="78"/>
              <a:chOff x="1284" y="2652"/>
              <a:chExt cx="40" cy="337"/>
            </a:xfrm>
          </p:grpSpPr>
          <p:sp>
            <p:nvSpPr>
              <p:cNvPr id="132430" name="AutoShape 14473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31" name="AutoShape 14474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3" name="Group 14475"/>
            <p:cNvGrpSpPr>
              <a:grpSpLocks noChangeAspect="1"/>
            </p:cNvGrpSpPr>
            <p:nvPr/>
          </p:nvGrpSpPr>
          <p:grpSpPr bwMode="auto">
            <a:xfrm>
              <a:off x="370" y="1861"/>
              <a:ext cx="9" cy="82"/>
              <a:chOff x="1658" y="2628"/>
              <a:chExt cx="40" cy="355"/>
            </a:xfrm>
          </p:grpSpPr>
          <p:sp>
            <p:nvSpPr>
              <p:cNvPr id="132428" name="AutoShape 1447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29" name="AutoShape 1447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4" name="Group 14478"/>
            <p:cNvGrpSpPr>
              <a:grpSpLocks noChangeAspect="1"/>
            </p:cNvGrpSpPr>
            <p:nvPr/>
          </p:nvGrpSpPr>
          <p:grpSpPr bwMode="auto">
            <a:xfrm>
              <a:off x="341" y="1903"/>
              <a:ext cx="10" cy="28"/>
              <a:chOff x="1516" y="2835"/>
              <a:chExt cx="42" cy="123"/>
            </a:xfrm>
          </p:grpSpPr>
          <p:sp>
            <p:nvSpPr>
              <p:cNvPr id="132426" name="AutoShape 1447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27" name="AutoShape 1448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5" name="Group 14481"/>
            <p:cNvGrpSpPr>
              <a:grpSpLocks noChangeAspect="1"/>
            </p:cNvGrpSpPr>
            <p:nvPr/>
          </p:nvGrpSpPr>
          <p:grpSpPr bwMode="auto">
            <a:xfrm>
              <a:off x="529" y="1819"/>
              <a:ext cx="9" cy="102"/>
              <a:chOff x="2195" y="2463"/>
              <a:chExt cx="40" cy="442"/>
            </a:xfrm>
          </p:grpSpPr>
          <p:sp>
            <p:nvSpPr>
              <p:cNvPr id="132424" name="AutoShape 1448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25" name="AutoShape 1448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6" name="Group 14484"/>
            <p:cNvGrpSpPr>
              <a:grpSpLocks noChangeAspect="1"/>
            </p:cNvGrpSpPr>
            <p:nvPr/>
          </p:nvGrpSpPr>
          <p:grpSpPr bwMode="auto">
            <a:xfrm>
              <a:off x="561" y="1851"/>
              <a:ext cx="10" cy="90"/>
              <a:chOff x="2329" y="2599"/>
              <a:chExt cx="43" cy="386"/>
            </a:xfrm>
          </p:grpSpPr>
          <p:sp>
            <p:nvSpPr>
              <p:cNvPr id="132422" name="AutoShape 1448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23" name="AutoShape 1448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7" name="Group 14487"/>
            <p:cNvGrpSpPr>
              <a:grpSpLocks noChangeAspect="1"/>
            </p:cNvGrpSpPr>
            <p:nvPr/>
          </p:nvGrpSpPr>
          <p:grpSpPr bwMode="auto">
            <a:xfrm>
              <a:off x="461" y="1820"/>
              <a:ext cx="10" cy="37"/>
              <a:chOff x="2478" y="2807"/>
              <a:chExt cx="43" cy="178"/>
            </a:xfrm>
          </p:grpSpPr>
          <p:sp>
            <p:nvSpPr>
              <p:cNvPr id="132420" name="AutoShape 1448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21" name="AutoShape 1448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8" name="Group 14490"/>
            <p:cNvGrpSpPr>
              <a:grpSpLocks noChangeAspect="1"/>
            </p:cNvGrpSpPr>
            <p:nvPr/>
          </p:nvGrpSpPr>
          <p:grpSpPr bwMode="auto">
            <a:xfrm>
              <a:off x="498" y="1815"/>
              <a:ext cx="9" cy="62"/>
              <a:chOff x="2065" y="2441"/>
              <a:chExt cx="40" cy="272"/>
            </a:xfrm>
          </p:grpSpPr>
          <p:sp>
            <p:nvSpPr>
              <p:cNvPr id="132418" name="AutoShape 14491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19" name="AutoShape 14492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59" name="Group 14493"/>
            <p:cNvGrpSpPr>
              <a:grpSpLocks noChangeAspect="1"/>
            </p:cNvGrpSpPr>
            <p:nvPr/>
          </p:nvGrpSpPr>
          <p:grpSpPr bwMode="auto">
            <a:xfrm>
              <a:off x="593" y="1897"/>
              <a:ext cx="10" cy="37"/>
              <a:chOff x="2478" y="2807"/>
              <a:chExt cx="43" cy="178"/>
            </a:xfrm>
          </p:grpSpPr>
          <p:sp>
            <p:nvSpPr>
              <p:cNvPr id="132416" name="AutoShape 1449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17" name="AutoShape 1449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0" name="Group 14496"/>
            <p:cNvGrpSpPr>
              <a:grpSpLocks noChangeAspect="1"/>
            </p:cNvGrpSpPr>
            <p:nvPr/>
          </p:nvGrpSpPr>
          <p:grpSpPr bwMode="auto">
            <a:xfrm>
              <a:off x="720" y="1815"/>
              <a:ext cx="10" cy="52"/>
              <a:chOff x="3094" y="2443"/>
              <a:chExt cx="40" cy="183"/>
            </a:xfrm>
          </p:grpSpPr>
          <p:sp>
            <p:nvSpPr>
              <p:cNvPr id="132414" name="AutoShape 1449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15" name="AutoShape 14498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1" name="Group 14499"/>
            <p:cNvGrpSpPr>
              <a:grpSpLocks noChangeAspect="1"/>
            </p:cNvGrpSpPr>
            <p:nvPr/>
          </p:nvGrpSpPr>
          <p:grpSpPr bwMode="auto">
            <a:xfrm>
              <a:off x="693" y="1815"/>
              <a:ext cx="11" cy="95"/>
              <a:chOff x="2978" y="2432"/>
              <a:chExt cx="46" cy="375"/>
            </a:xfrm>
          </p:grpSpPr>
          <p:sp>
            <p:nvSpPr>
              <p:cNvPr id="132412" name="AutoShape 14500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13" name="AutoShape 14501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2" name="Group 14502"/>
            <p:cNvGrpSpPr>
              <a:grpSpLocks noChangeAspect="1"/>
            </p:cNvGrpSpPr>
            <p:nvPr/>
          </p:nvGrpSpPr>
          <p:grpSpPr bwMode="auto">
            <a:xfrm>
              <a:off x="662" y="1834"/>
              <a:ext cx="10" cy="102"/>
              <a:chOff x="2832" y="2516"/>
              <a:chExt cx="43" cy="436"/>
            </a:xfrm>
          </p:grpSpPr>
          <p:sp>
            <p:nvSpPr>
              <p:cNvPr id="132410" name="AutoShape 14503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11" name="AutoShape 14504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3" name="Group 14505"/>
            <p:cNvGrpSpPr>
              <a:grpSpLocks noChangeAspect="1"/>
            </p:cNvGrpSpPr>
            <p:nvPr/>
          </p:nvGrpSpPr>
          <p:grpSpPr bwMode="auto">
            <a:xfrm>
              <a:off x="629" y="1886"/>
              <a:ext cx="9" cy="50"/>
              <a:chOff x="2668" y="2761"/>
              <a:chExt cx="40" cy="217"/>
            </a:xfrm>
          </p:grpSpPr>
          <p:sp>
            <p:nvSpPr>
              <p:cNvPr id="132408" name="AutoShape 14506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09" name="AutoShape 14507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4" name="Group 14508"/>
            <p:cNvGrpSpPr>
              <a:grpSpLocks noChangeAspect="1"/>
            </p:cNvGrpSpPr>
            <p:nvPr/>
          </p:nvGrpSpPr>
          <p:grpSpPr bwMode="auto">
            <a:xfrm flipV="1">
              <a:off x="825" y="1838"/>
              <a:ext cx="9" cy="102"/>
              <a:chOff x="3217" y="3037"/>
              <a:chExt cx="46" cy="372"/>
            </a:xfrm>
          </p:grpSpPr>
          <p:sp>
            <p:nvSpPr>
              <p:cNvPr id="132406" name="AutoShape 14509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07" name="AutoShape 14510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5" name="Group 14511"/>
            <p:cNvGrpSpPr>
              <a:grpSpLocks noChangeAspect="1"/>
            </p:cNvGrpSpPr>
            <p:nvPr/>
          </p:nvGrpSpPr>
          <p:grpSpPr bwMode="auto">
            <a:xfrm>
              <a:off x="791" y="1812"/>
              <a:ext cx="12" cy="102"/>
              <a:chOff x="3353" y="3099"/>
              <a:chExt cx="40" cy="455"/>
            </a:xfrm>
          </p:grpSpPr>
          <p:sp>
            <p:nvSpPr>
              <p:cNvPr id="132404" name="AutoShape 14512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05" name="AutoShape 14513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6" name="Group 14514"/>
            <p:cNvGrpSpPr>
              <a:grpSpLocks noChangeAspect="1"/>
            </p:cNvGrpSpPr>
            <p:nvPr/>
          </p:nvGrpSpPr>
          <p:grpSpPr bwMode="auto">
            <a:xfrm>
              <a:off x="764" y="1814"/>
              <a:ext cx="11" cy="60"/>
              <a:chOff x="3486" y="3261"/>
              <a:chExt cx="40" cy="337"/>
            </a:xfrm>
          </p:grpSpPr>
          <p:sp>
            <p:nvSpPr>
              <p:cNvPr id="132402" name="AutoShape 14515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03" name="AutoShape 14516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7" name="Group 14517"/>
            <p:cNvGrpSpPr>
              <a:grpSpLocks noChangeAspect="1"/>
            </p:cNvGrpSpPr>
            <p:nvPr/>
          </p:nvGrpSpPr>
          <p:grpSpPr bwMode="auto">
            <a:xfrm>
              <a:off x="957" y="1818"/>
              <a:ext cx="10" cy="103"/>
              <a:chOff x="2195" y="2463"/>
              <a:chExt cx="40" cy="442"/>
            </a:xfrm>
          </p:grpSpPr>
          <p:sp>
            <p:nvSpPr>
              <p:cNvPr id="132400" name="AutoShape 1451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401" name="AutoShape 1451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8" name="Group 14520"/>
            <p:cNvGrpSpPr>
              <a:grpSpLocks noChangeAspect="1"/>
            </p:cNvGrpSpPr>
            <p:nvPr/>
          </p:nvGrpSpPr>
          <p:grpSpPr bwMode="auto">
            <a:xfrm>
              <a:off x="921" y="1851"/>
              <a:ext cx="10" cy="90"/>
              <a:chOff x="2329" y="2599"/>
              <a:chExt cx="43" cy="386"/>
            </a:xfrm>
          </p:grpSpPr>
          <p:sp>
            <p:nvSpPr>
              <p:cNvPr id="132398" name="AutoShape 1452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99" name="AutoShape 1452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69" name="Group 14523"/>
            <p:cNvGrpSpPr>
              <a:grpSpLocks noChangeAspect="1"/>
            </p:cNvGrpSpPr>
            <p:nvPr/>
          </p:nvGrpSpPr>
          <p:grpSpPr bwMode="auto">
            <a:xfrm>
              <a:off x="853" y="1876"/>
              <a:ext cx="10" cy="62"/>
              <a:chOff x="2065" y="2441"/>
              <a:chExt cx="40" cy="272"/>
            </a:xfrm>
          </p:grpSpPr>
          <p:sp>
            <p:nvSpPr>
              <p:cNvPr id="132396" name="AutoShape 1452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97" name="AutoShape 1452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70" name="Group 14526"/>
            <p:cNvGrpSpPr>
              <a:grpSpLocks noChangeAspect="1"/>
            </p:cNvGrpSpPr>
            <p:nvPr/>
          </p:nvGrpSpPr>
          <p:grpSpPr bwMode="auto">
            <a:xfrm flipV="1">
              <a:off x="893" y="1892"/>
              <a:ext cx="10" cy="42"/>
              <a:chOff x="2815" y="1923"/>
              <a:chExt cx="40" cy="217"/>
            </a:xfrm>
          </p:grpSpPr>
          <p:sp>
            <p:nvSpPr>
              <p:cNvPr id="132394" name="AutoShape 14527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95" name="AutoShape 14528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71" name="Group 14529"/>
            <p:cNvGrpSpPr>
              <a:grpSpLocks noChangeAspect="1"/>
            </p:cNvGrpSpPr>
            <p:nvPr/>
          </p:nvGrpSpPr>
          <p:grpSpPr bwMode="auto">
            <a:xfrm>
              <a:off x="987" y="1814"/>
              <a:ext cx="11" cy="63"/>
              <a:chOff x="2329" y="2599"/>
              <a:chExt cx="43" cy="386"/>
            </a:xfrm>
          </p:grpSpPr>
          <p:sp>
            <p:nvSpPr>
              <p:cNvPr id="132392" name="AutoShape 1453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93" name="AutoShape 1453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72" name="Group 14532"/>
            <p:cNvGrpSpPr>
              <a:grpSpLocks noChangeAspect="1"/>
            </p:cNvGrpSpPr>
            <p:nvPr/>
          </p:nvGrpSpPr>
          <p:grpSpPr bwMode="auto">
            <a:xfrm>
              <a:off x="1026" y="1819"/>
              <a:ext cx="10" cy="37"/>
              <a:chOff x="2478" y="2807"/>
              <a:chExt cx="43" cy="178"/>
            </a:xfrm>
          </p:grpSpPr>
          <p:sp>
            <p:nvSpPr>
              <p:cNvPr id="132390" name="AutoShape 1453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91" name="AutoShape 1453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73" name="Group 14535"/>
            <p:cNvGrpSpPr>
              <a:grpSpLocks noChangeAspect="1"/>
            </p:cNvGrpSpPr>
            <p:nvPr/>
          </p:nvGrpSpPr>
          <p:grpSpPr bwMode="auto">
            <a:xfrm>
              <a:off x="1086" y="1829"/>
              <a:ext cx="11" cy="103"/>
              <a:chOff x="2195" y="2463"/>
              <a:chExt cx="40" cy="442"/>
            </a:xfrm>
          </p:grpSpPr>
          <p:sp>
            <p:nvSpPr>
              <p:cNvPr id="132388" name="AutoShape 14536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89" name="AutoShape 14537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74" name="Group 14538"/>
            <p:cNvGrpSpPr>
              <a:grpSpLocks noChangeAspect="1"/>
            </p:cNvGrpSpPr>
            <p:nvPr/>
          </p:nvGrpSpPr>
          <p:grpSpPr bwMode="auto">
            <a:xfrm>
              <a:off x="1119" y="1867"/>
              <a:ext cx="10" cy="73"/>
              <a:chOff x="2329" y="2599"/>
              <a:chExt cx="43" cy="386"/>
            </a:xfrm>
          </p:grpSpPr>
          <p:sp>
            <p:nvSpPr>
              <p:cNvPr id="132386" name="AutoShape 14539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87" name="AutoShape 14540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375" name="Group 14541"/>
            <p:cNvGrpSpPr>
              <a:grpSpLocks noChangeAspect="1"/>
            </p:cNvGrpSpPr>
            <p:nvPr/>
          </p:nvGrpSpPr>
          <p:grpSpPr bwMode="auto">
            <a:xfrm>
              <a:off x="1055" y="1813"/>
              <a:ext cx="11" cy="78"/>
              <a:chOff x="2065" y="2441"/>
              <a:chExt cx="40" cy="272"/>
            </a:xfrm>
          </p:grpSpPr>
          <p:sp>
            <p:nvSpPr>
              <p:cNvPr id="132384" name="AutoShape 14542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85" name="AutoShape 14543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132376" name="Freeform 14544"/>
            <p:cNvSpPr>
              <a:spLocks noChangeAspect="1"/>
            </p:cNvSpPr>
            <p:nvPr/>
          </p:nvSpPr>
          <p:spPr bwMode="auto">
            <a:xfrm flipH="1">
              <a:off x="1056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77" name="Freeform 14545"/>
            <p:cNvSpPr>
              <a:spLocks noChangeAspect="1"/>
            </p:cNvSpPr>
            <p:nvPr/>
          </p:nvSpPr>
          <p:spPr bwMode="auto">
            <a:xfrm flipH="1">
              <a:off x="977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78" name="Freeform 14546"/>
            <p:cNvSpPr>
              <a:spLocks noChangeAspect="1"/>
            </p:cNvSpPr>
            <p:nvPr/>
          </p:nvSpPr>
          <p:spPr bwMode="auto">
            <a:xfrm flipH="1">
              <a:off x="783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79" name="Freeform 14547"/>
            <p:cNvSpPr>
              <a:spLocks noChangeAspect="1"/>
            </p:cNvSpPr>
            <p:nvPr/>
          </p:nvSpPr>
          <p:spPr bwMode="auto">
            <a:xfrm flipH="1">
              <a:off x="704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80" name="Freeform 14548"/>
            <p:cNvSpPr>
              <a:spLocks noChangeAspect="1"/>
            </p:cNvSpPr>
            <p:nvPr/>
          </p:nvSpPr>
          <p:spPr bwMode="auto">
            <a:xfrm flipH="1">
              <a:off x="511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81" name="Freeform 14549"/>
            <p:cNvSpPr>
              <a:spLocks noChangeAspect="1"/>
            </p:cNvSpPr>
            <p:nvPr/>
          </p:nvSpPr>
          <p:spPr bwMode="auto">
            <a:xfrm flipH="1">
              <a:off x="432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82" name="Freeform 14550"/>
            <p:cNvSpPr>
              <a:spLocks noChangeAspect="1"/>
            </p:cNvSpPr>
            <p:nvPr/>
          </p:nvSpPr>
          <p:spPr bwMode="auto">
            <a:xfrm flipH="1">
              <a:off x="239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383" name="Freeform 14551"/>
            <p:cNvSpPr>
              <a:spLocks noChangeAspect="1"/>
            </p:cNvSpPr>
            <p:nvPr/>
          </p:nvSpPr>
          <p:spPr bwMode="auto">
            <a:xfrm flipH="1">
              <a:off x="161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57355" name="Oval 14563"/>
          <p:cNvSpPr>
            <a:spLocks noChangeArrowheads="1"/>
          </p:cNvSpPr>
          <p:nvPr/>
        </p:nvSpPr>
        <p:spPr bwMode="auto">
          <a:xfrm>
            <a:off x="8040688" y="3751263"/>
            <a:ext cx="274637" cy="547687"/>
          </a:xfrm>
          <a:prstGeom prst="ellipse">
            <a:avLst/>
          </a:prstGeom>
          <a:gradFill rotWithShape="1">
            <a:gsLst>
              <a:gs pos="0">
                <a:srgbClr val="606459"/>
              </a:gs>
              <a:gs pos="50000">
                <a:srgbClr val="D0D8C0"/>
              </a:gs>
              <a:gs pos="100000">
                <a:srgbClr val="606459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" dirty="0" smtClean="0">
                <a:solidFill>
                  <a:srgbClr val="990000"/>
                </a:solidFill>
                <a:ea typeface="ＭＳ Ｐゴシック" charset="0"/>
                <a:cs typeface="ＭＳ Ｐゴシック" charset="0"/>
              </a:rPr>
              <a:t>CRE</a:t>
            </a:r>
          </a:p>
        </p:txBody>
      </p:sp>
      <p:sp>
        <p:nvSpPr>
          <p:cNvPr id="57356" name="Oval 14564"/>
          <p:cNvSpPr>
            <a:spLocks noChangeAspect="1" noChangeArrowheads="1"/>
          </p:cNvSpPr>
          <p:nvPr/>
        </p:nvSpPr>
        <p:spPr bwMode="auto">
          <a:xfrm>
            <a:off x="8151813" y="3629025"/>
            <a:ext cx="182562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S133</a:t>
            </a:r>
          </a:p>
        </p:txBody>
      </p:sp>
      <p:grpSp>
        <p:nvGrpSpPr>
          <p:cNvPr id="57357" name="Group 14570"/>
          <p:cNvGrpSpPr>
            <a:grpSpLocks/>
          </p:cNvGrpSpPr>
          <p:nvPr/>
        </p:nvGrpSpPr>
        <p:grpSpPr bwMode="auto">
          <a:xfrm>
            <a:off x="2771775" y="3762375"/>
            <a:ext cx="1828800" cy="209550"/>
            <a:chOff x="103" y="1811"/>
            <a:chExt cx="1152" cy="132"/>
          </a:xfrm>
        </p:grpSpPr>
        <p:sp>
          <p:nvSpPr>
            <p:cNvPr id="132240" name="Freeform 14571"/>
            <p:cNvSpPr>
              <a:spLocks noChangeAspect="1"/>
            </p:cNvSpPr>
            <p:nvPr/>
          </p:nvSpPr>
          <p:spPr bwMode="auto">
            <a:xfrm>
              <a:off x="375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41" name="Freeform 14572"/>
            <p:cNvSpPr>
              <a:spLocks noChangeAspect="1"/>
            </p:cNvSpPr>
            <p:nvPr/>
          </p:nvSpPr>
          <p:spPr bwMode="auto">
            <a:xfrm>
              <a:off x="297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42" name="Freeform 14573"/>
            <p:cNvSpPr>
              <a:spLocks noChangeAspect="1"/>
            </p:cNvSpPr>
            <p:nvPr/>
          </p:nvSpPr>
          <p:spPr bwMode="auto">
            <a:xfrm>
              <a:off x="647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43" name="Freeform 14574"/>
            <p:cNvSpPr>
              <a:spLocks noChangeAspect="1"/>
            </p:cNvSpPr>
            <p:nvPr/>
          </p:nvSpPr>
          <p:spPr bwMode="auto">
            <a:xfrm>
              <a:off x="568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44" name="Freeform 14575"/>
            <p:cNvSpPr>
              <a:spLocks noChangeAspect="1"/>
            </p:cNvSpPr>
            <p:nvPr/>
          </p:nvSpPr>
          <p:spPr bwMode="auto">
            <a:xfrm>
              <a:off x="841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45" name="Freeform 14576"/>
            <p:cNvSpPr>
              <a:spLocks noChangeAspect="1"/>
            </p:cNvSpPr>
            <p:nvPr/>
          </p:nvSpPr>
          <p:spPr bwMode="auto">
            <a:xfrm>
              <a:off x="920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46" name="Freeform 14577"/>
            <p:cNvSpPr>
              <a:spLocks noChangeAspect="1"/>
            </p:cNvSpPr>
            <p:nvPr/>
          </p:nvSpPr>
          <p:spPr bwMode="auto">
            <a:xfrm>
              <a:off x="111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47" name="Freeform 14578"/>
            <p:cNvSpPr>
              <a:spLocks noChangeAspect="1"/>
            </p:cNvSpPr>
            <p:nvPr/>
          </p:nvSpPr>
          <p:spPr bwMode="auto">
            <a:xfrm>
              <a:off x="10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132248" name="Group 14579"/>
            <p:cNvGrpSpPr>
              <a:grpSpLocks noChangeAspect="1"/>
            </p:cNvGrpSpPr>
            <p:nvPr/>
          </p:nvGrpSpPr>
          <p:grpSpPr bwMode="auto">
            <a:xfrm>
              <a:off x="237" y="1812"/>
              <a:ext cx="11" cy="86"/>
              <a:chOff x="1015" y="2428"/>
              <a:chExt cx="46" cy="372"/>
            </a:xfrm>
          </p:grpSpPr>
          <p:sp>
            <p:nvSpPr>
              <p:cNvPr id="132338" name="AutoShape 14580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39" name="AutoShape 14581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49" name="Group 14582"/>
            <p:cNvGrpSpPr>
              <a:grpSpLocks noChangeAspect="1"/>
            </p:cNvGrpSpPr>
            <p:nvPr/>
          </p:nvGrpSpPr>
          <p:grpSpPr bwMode="auto">
            <a:xfrm>
              <a:off x="402" y="1827"/>
              <a:ext cx="9" cy="104"/>
              <a:chOff x="1790" y="2461"/>
              <a:chExt cx="40" cy="447"/>
            </a:xfrm>
          </p:grpSpPr>
          <p:sp>
            <p:nvSpPr>
              <p:cNvPr id="132336" name="AutoShape 14583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37" name="AutoShape 14584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0" name="Group 14585"/>
            <p:cNvGrpSpPr>
              <a:grpSpLocks noChangeAspect="1"/>
            </p:cNvGrpSpPr>
            <p:nvPr/>
          </p:nvGrpSpPr>
          <p:grpSpPr bwMode="auto">
            <a:xfrm>
              <a:off x="268" y="1824"/>
              <a:ext cx="9" cy="107"/>
              <a:chOff x="1151" y="2490"/>
              <a:chExt cx="40" cy="455"/>
            </a:xfrm>
          </p:grpSpPr>
          <p:sp>
            <p:nvSpPr>
              <p:cNvPr id="132334" name="AutoShape 14586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35" name="AutoShape 14587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1" name="Group 14588"/>
            <p:cNvGrpSpPr>
              <a:grpSpLocks noChangeAspect="1"/>
            </p:cNvGrpSpPr>
            <p:nvPr/>
          </p:nvGrpSpPr>
          <p:grpSpPr bwMode="auto">
            <a:xfrm>
              <a:off x="432" y="1815"/>
              <a:ext cx="9" cy="75"/>
              <a:chOff x="1914" y="2425"/>
              <a:chExt cx="40" cy="326"/>
            </a:xfrm>
          </p:grpSpPr>
          <p:sp>
            <p:nvSpPr>
              <p:cNvPr id="132332" name="AutoShape 14589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33" name="AutoShape 14590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2" name="Group 14591"/>
            <p:cNvGrpSpPr>
              <a:grpSpLocks noChangeAspect="1"/>
            </p:cNvGrpSpPr>
            <p:nvPr/>
          </p:nvGrpSpPr>
          <p:grpSpPr bwMode="auto">
            <a:xfrm>
              <a:off x="298" y="1861"/>
              <a:ext cx="9" cy="78"/>
              <a:chOff x="1284" y="2652"/>
              <a:chExt cx="40" cy="337"/>
            </a:xfrm>
          </p:grpSpPr>
          <p:sp>
            <p:nvSpPr>
              <p:cNvPr id="132330" name="AutoShape 14592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31" name="AutoShape 14593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3" name="Group 14594"/>
            <p:cNvGrpSpPr>
              <a:grpSpLocks noChangeAspect="1"/>
            </p:cNvGrpSpPr>
            <p:nvPr/>
          </p:nvGrpSpPr>
          <p:grpSpPr bwMode="auto">
            <a:xfrm>
              <a:off x="370" y="1861"/>
              <a:ext cx="9" cy="82"/>
              <a:chOff x="1658" y="2628"/>
              <a:chExt cx="40" cy="355"/>
            </a:xfrm>
          </p:grpSpPr>
          <p:sp>
            <p:nvSpPr>
              <p:cNvPr id="132328" name="AutoShape 14595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29" name="AutoShape 14596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4" name="Group 14597"/>
            <p:cNvGrpSpPr>
              <a:grpSpLocks noChangeAspect="1"/>
            </p:cNvGrpSpPr>
            <p:nvPr/>
          </p:nvGrpSpPr>
          <p:grpSpPr bwMode="auto">
            <a:xfrm>
              <a:off x="341" y="1903"/>
              <a:ext cx="10" cy="28"/>
              <a:chOff x="1516" y="2835"/>
              <a:chExt cx="42" cy="123"/>
            </a:xfrm>
          </p:grpSpPr>
          <p:sp>
            <p:nvSpPr>
              <p:cNvPr id="132326" name="AutoShape 14598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27" name="AutoShape 14599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5" name="Group 14600"/>
            <p:cNvGrpSpPr>
              <a:grpSpLocks noChangeAspect="1"/>
            </p:cNvGrpSpPr>
            <p:nvPr/>
          </p:nvGrpSpPr>
          <p:grpSpPr bwMode="auto">
            <a:xfrm>
              <a:off x="529" y="1819"/>
              <a:ext cx="9" cy="102"/>
              <a:chOff x="2195" y="2463"/>
              <a:chExt cx="40" cy="442"/>
            </a:xfrm>
          </p:grpSpPr>
          <p:sp>
            <p:nvSpPr>
              <p:cNvPr id="132324" name="AutoShape 1460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25" name="AutoShape 1460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6" name="Group 14603"/>
            <p:cNvGrpSpPr>
              <a:grpSpLocks noChangeAspect="1"/>
            </p:cNvGrpSpPr>
            <p:nvPr/>
          </p:nvGrpSpPr>
          <p:grpSpPr bwMode="auto">
            <a:xfrm>
              <a:off x="561" y="1851"/>
              <a:ext cx="10" cy="90"/>
              <a:chOff x="2329" y="2599"/>
              <a:chExt cx="43" cy="386"/>
            </a:xfrm>
          </p:grpSpPr>
          <p:sp>
            <p:nvSpPr>
              <p:cNvPr id="132322" name="AutoShape 1460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23" name="AutoShape 1460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7" name="Group 14606"/>
            <p:cNvGrpSpPr>
              <a:grpSpLocks noChangeAspect="1"/>
            </p:cNvGrpSpPr>
            <p:nvPr/>
          </p:nvGrpSpPr>
          <p:grpSpPr bwMode="auto">
            <a:xfrm>
              <a:off x="461" y="1820"/>
              <a:ext cx="10" cy="37"/>
              <a:chOff x="2478" y="2807"/>
              <a:chExt cx="43" cy="178"/>
            </a:xfrm>
          </p:grpSpPr>
          <p:sp>
            <p:nvSpPr>
              <p:cNvPr id="132320" name="AutoShape 14607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21" name="AutoShape 14608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8" name="Group 14609"/>
            <p:cNvGrpSpPr>
              <a:grpSpLocks noChangeAspect="1"/>
            </p:cNvGrpSpPr>
            <p:nvPr/>
          </p:nvGrpSpPr>
          <p:grpSpPr bwMode="auto">
            <a:xfrm>
              <a:off x="498" y="1815"/>
              <a:ext cx="9" cy="62"/>
              <a:chOff x="2065" y="2441"/>
              <a:chExt cx="40" cy="272"/>
            </a:xfrm>
          </p:grpSpPr>
          <p:sp>
            <p:nvSpPr>
              <p:cNvPr id="132318" name="AutoShape 14610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19" name="AutoShape 14611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59" name="Group 14612"/>
            <p:cNvGrpSpPr>
              <a:grpSpLocks noChangeAspect="1"/>
            </p:cNvGrpSpPr>
            <p:nvPr/>
          </p:nvGrpSpPr>
          <p:grpSpPr bwMode="auto">
            <a:xfrm>
              <a:off x="593" y="1897"/>
              <a:ext cx="10" cy="37"/>
              <a:chOff x="2478" y="2807"/>
              <a:chExt cx="43" cy="178"/>
            </a:xfrm>
          </p:grpSpPr>
          <p:sp>
            <p:nvSpPr>
              <p:cNvPr id="132316" name="AutoShape 1461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17" name="AutoShape 1461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0" name="Group 14615"/>
            <p:cNvGrpSpPr>
              <a:grpSpLocks noChangeAspect="1"/>
            </p:cNvGrpSpPr>
            <p:nvPr/>
          </p:nvGrpSpPr>
          <p:grpSpPr bwMode="auto">
            <a:xfrm>
              <a:off x="720" y="1815"/>
              <a:ext cx="10" cy="52"/>
              <a:chOff x="3094" y="2443"/>
              <a:chExt cx="40" cy="183"/>
            </a:xfrm>
          </p:grpSpPr>
          <p:sp>
            <p:nvSpPr>
              <p:cNvPr id="132314" name="AutoShape 1461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15" name="AutoShape 1461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1" name="Group 14618"/>
            <p:cNvGrpSpPr>
              <a:grpSpLocks noChangeAspect="1"/>
            </p:cNvGrpSpPr>
            <p:nvPr/>
          </p:nvGrpSpPr>
          <p:grpSpPr bwMode="auto">
            <a:xfrm>
              <a:off x="693" y="1815"/>
              <a:ext cx="11" cy="95"/>
              <a:chOff x="2978" y="2432"/>
              <a:chExt cx="46" cy="375"/>
            </a:xfrm>
          </p:grpSpPr>
          <p:sp>
            <p:nvSpPr>
              <p:cNvPr id="132312" name="AutoShape 14619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13" name="AutoShape 14620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2" name="Group 14621"/>
            <p:cNvGrpSpPr>
              <a:grpSpLocks noChangeAspect="1"/>
            </p:cNvGrpSpPr>
            <p:nvPr/>
          </p:nvGrpSpPr>
          <p:grpSpPr bwMode="auto">
            <a:xfrm>
              <a:off x="662" y="1834"/>
              <a:ext cx="10" cy="102"/>
              <a:chOff x="2832" y="2516"/>
              <a:chExt cx="43" cy="436"/>
            </a:xfrm>
          </p:grpSpPr>
          <p:sp>
            <p:nvSpPr>
              <p:cNvPr id="132310" name="AutoShape 14622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11" name="AutoShape 14623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3" name="Group 14624"/>
            <p:cNvGrpSpPr>
              <a:grpSpLocks noChangeAspect="1"/>
            </p:cNvGrpSpPr>
            <p:nvPr/>
          </p:nvGrpSpPr>
          <p:grpSpPr bwMode="auto">
            <a:xfrm>
              <a:off x="629" y="1886"/>
              <a:ext cx="9" cy="50"/>
              <a:chOff x="2668" y="2761"/>
              <a:chExt cx="40" cy="217"/>
            </a:xfrm>
          </p:grpSpPr>
          <p:sp>
            <p:nvSpPr>
              <p:cNvPr id="132308" name="AutoShape 14625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09" name="AutoShape 14626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4" name="Group 14627"/>
            <p:cNvGrpSpPr>
              <a:grpSpLocks noChangeAspect="1"/>
            </p:cNvGrpSpPr>
            <p:nvPr/>
          </p:nvGrpSpPr>
          <p:grpSpPr bwMode="auto">
            <a:xfrm flipV="1">
              <a:off x="825" y="1838"/>
              <a:ext cx="9" cy="102"/>
              <a:chOff x="3217" y="3037"/>
              <a:chExt cx="46" cy="372"/>
            </a:xfrm>
          </p:grpSpPr>
          <p:sp>
            <p:nvSpPr>
              <p:cNvPr id="132306" name="AutoShape 14628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07" name="AutoShape 14629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5" name="Group 14630"/>
            <p:cNvGrpSpPr>
              <a:grpSpLocks noChangeAspect="1"/>
            </p:cNvGrpSpPr>
            <p:nvPr/>
          </p:nvGrpSpPr>
          <p:grpSpPr bwMode="auto">
            <a:xfrm>
              <a:off x="791" y="1812"/>
              <a:ext cx="12" cy="102"/>
              <a:chOff x="3353" y="3099"/>
              <a:chExt cx="40" cy="455"/>
            </a:xfrm>
          </p:grpSpPr>
          <p:sp>
            <p:nvSpPr>
              <p:cNvPr id="132304" name="AutoShape 14631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05" name="AutoShape 14632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6" name="Group 14633"/>
            <p:cNvGrpSpPr>
              <a:grpSpLocks noChangeAspect="1"/>
            </p:cNvGrpSpPr>
            <p:nvPr/>
          </p:nvGrpSpPr>
          <p:grpSpPr bwMode="auto">
            <a:xfrm>
              <a:off x="764" y="1814"/>
              <a:ext cx="11" cy="60"/>
              <a:chOff x="3486" y="3261"/>
              <a:chExt cx="40" cy="337"/>
            </a:xfrm>
          </p:grpSpPr>
          <p:sp>
            <p:nvSpPr>
              <p:cNvPr id="132302" name="AutoShape 14634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03" name="AutoShape 14635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7" name="Group 14636"/>
            <p:cNvGrpSpPr>
              <a:grpSpLocks noChangeAspect="1"/>
            </p:cNvGrpSpPr>
            <p:nvPr/>
          </p:nvGrpSpPr>
          <p:grpSpPr bwMode="auto">
            <a:xfrm>
              <a:off x="957" y="1818"/>
              <a:ext cx="10" cy="103"/>
              <a:chOff x="2195" y="2463"/>
              <a:chExt cx="40" cy="442"/>
            </a:xfrm>
          </p:grpSpPr>
          <p:sp>
            <p:nvSpPr>
              <p:cNvPr id="132300" name="AutoShape 1463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301" name="AutoShape 1463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8" name="Group 14639"/>
            <p:cNvGrpSpPr>
              <a:grpSpLocks noChangeAspect="1"/>
            </p:cNvGrpSpPr>
            <p:nvPr/>
          </p:nvGrpSpPr>
          <p:grpSpPr bwMode="auto">
            <a:xfrm>
              <a:off x="921" y="1851"/>
              <a:ext cx="10" cy="90"/>
              <a:chOff x="2329" y="2599"/>
              <a:chExt cx="43" cy="386"/>
            </a:xfrm>
          </p:grpSpPr>
          <p:sp>
            <p:nvSpPr>
              <p:cNvPr id="132298" name="AutoShape 1464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99" name="AutoShape 1464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69" name="Group 14642"/>
            <p:cNvGrpSpPr>
              <a:grpSpLocks noChangeAspect="1"/>
            </p:cNvGrpSpPr>
            <p:nvPr/>
          </p:nvGrpSpPr>
          <p:grpSpPr bwMode="auto">
            <a:xfrm>
              <a:off x="853" y="1876"/>
              <a:ext cx="10" cy="62"/>
              <a:chOff x="2065" y="2441"/>
              <a:chExt cx="40" cy="272"/>
            </a:xfrm>
          </p:grpSpPr>
          <p:sp>
            <p:nvSpPr>
              <p:cNvPr id="132296" name="AutoShape 14643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97" name="AutoShape 14644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70" name="Group 14645"/>
            <p:cNvGrpSpPr>
              <a:grpSpLocks noChangeAspect="1"/>
            </p:cNvGrpSpPr>
            <p:nvPr/>
          </p:nvGrpSpPr>
          <p:grpSpPr bwMode="auto">
            <a:xfrm flipV="1">
              <a:off x="893" y="1892"/>
              <a:ext cx="10" cy="42"/>
              <a:chOff x="2815" y="1923"/>
              <a:chExt cx="40" cy="217"/>
            </a:xfrm>
          </p:grpSpPr>
          <p:sp>
            <p:nvSpPr>
              <p:cNvPr id="132294" name="AutoShape 14646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95" name="AutoShape 14647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71" name="Group 14648"/>
            <p:cNvGrpSpPr>
              <a:grpSpLocks noChangeAspect="1"/>
            </p:cNvGrpSpPr>
            <p:nvPr/>
          </p:nvGrpSpPr>
          <p:grpSpPr bwMode="auto">
            <a:xfrm>
              <a:off x="987" y="1814"/>
              <a:ext cx="11" cy="63"/>
              <a:chOff x="2329" y="2599"/>
              <a:chExt cx="43" cy="386"/>
            </a:xfrm>
          </p:grpSpPr>
          <p:sp>
            <p:nvSpPr>
              <p:cNvPr id="132292" name="AutoShape 14649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93" name="AutoShape 14650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72" name="Group 14651"/>
            <p:cNvGrpSpPr>
              <a:grpSpLocks noChangeAspect="1"/>
            </p:cNvGrpSpPr>
            <p:nvPr/>
          </p:nvGrpSpPr>
          <p:grpSpPr bwMode="auto">
            <a:xfrm>
              <a:off x="1026" y="1819"/>
              <a:ext cx="10" cy="37"/>
              <a:chOff x="2478" y="2807"/>
              <a:chExt cx="43" cy="178"/>
            </a:xfrm>
          </p:grpSpPr>
          <p:sp>
            <p:nvSpPr>
              <p:cNvPr id="132290" name="AutoShape 1465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91" name="AutoShape 14653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73" name="Group 14654"/>
            <p:cNvGrpSpPr>
              <a:grpSpLocks noChangeAspect="1"/>
            </p:cNvGrpSpPr>
            <p:nvPr/>
          </p:nvGrpSpPr>
          <p:grpSpPr bwMode="auto">
            <a:xfrm>
              <a:off x="1086" y="1829"/>
              <a:ext cx="11" cy="103"/>
              <a:chOff x="2195" y="2463"/>
              <a:chExt cx="40" cy="442"/>
            </a:xfrm>
          </p:grpSpPr>
          <p:sp>
            <p:nvSpPr>
              <p:cNvPr id="132288" name="AutoShape 14655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89" name="AutoShape 14656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74" name="Group 14657"/>
            <p:cNvGrpSpPr>
              <a:grpSpLocks noChangeAspect="1"/>
            </p:cNvGrpSpPr>
            <p:nvPr/>
          </p:nvGrpSpPr>
          <p:grpSpPr bwMode="auto">
            <a:xfrm>
              <a:off x="1119" y="1867"/>
              <a:ext cx="10" cy="73"/>
              <a:chOff x="2329" y="2599"/>
              <a:chExt cx="43" cy="386"/>
            </a:xfrm>
          </p:grpSpPr>
          <p:sp>
            <p:nvSpPr>
              <p:cNvPr id="132286" name="AutoShape 14658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87" name="AutoShape 14659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275" name="Group 14660"/>
            <p:cNvGrpSpPr>
              <a:grpSpLocks noChangeAspect="1"/>
            </p:cNvGrpSpPr>
            <p:nvPr/>
          </p:nvGrpSpPr>
          <p:grpSpPr bwMode="auto">
            <a:xfrm>
              <a:off x="1055" y="1813"/>
              <a:ext cx="11" cy="78"/>
              <a:chOff x="2065" y="2441"/>
              <a:chExt cx="40" cy="272"/>
            </a:xfrm>
          </p:grpSpPr>
          <p:sp>
            <p:nvSpPr>
              <p:cNvPr id="132284" name="AutoShape 14661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85" name="AutoShape 14662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132276" name="Freeform 14663"/>
            <p:cNvSpPr>
              <a:spLocks noChangeAspect="1"/>
            </p:cNvSpPr>
            <p:nvPr/>
          </p:nvSpPr>
          <p:spPr bwMode="auto">
            <a:xfrm flipH="1">
              <a:off x="1056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77" name="Freeform 14664"/>
            <p:cNvSpPr>
              <a:spLocks noChangeAspect="1"/>
            </p:cNvSpPr>
            <p:nvPr/>
          </p:nvSpPr>
          <p:spPr bwMode="auto">
            <a:xfrm flipH="1">
              <a:off x="977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78" name="Freeform 14665"/>
            <p:cNvSpPr>
              <a:spLocks noChangeAspect="1"/>
            </p:cNvSpPr>
            <p:nvPr/>
          </p:nvSpPr>
          <p:spPr bwMode="auto">
            <a:xfrm flipH="1">
              <a:off x="783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79" name="Freeform 14666"/>
            <p:cNvSpPr>
              <a:spLocks noChangeAspect="1"/>
            </p:cNvSpPr>
            <p:nvPr/>
          </p:nvSpPr>
          <p:spPr bwMode="auto">
            <a:xfrm flipH="1">
              <a:off x="704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80" name="Freeform 14667"/>
            <p:cNvSpPr>
              <a:spLocks noChangeAspect="1"/>
            </p:cNvSpPr>
            <p:nvPr/>
          </p:nvSpPr>
          <p:spPr bwMode="auto">
            <a:xfrm flipH="1">
              <a:off x="511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81" name="Freeform 14668"/>
            <p:cNvSpPr>
              <a:spLocks noChangeAspect="1"/>
            </p:cNvSpPr>
            <p:nvPr/>
          </p:nvSpPr>
          <p:spPr bwMode="auto">
            <a:xfrm flipH="1">
              <a:off x="432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82" name="Freeform 14669"/>
            <p:cNvSpPr>
              <a:spLocks noChangeAspect="1"/>
            </p:cNvSpPr>
            <p:nvPr/>
          </p:nvSpPr>
          <p:spPr bwMode="auto">
            <a:xfrm flipH="1">
              <a:off x="239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283" name="Freeform 14670"/>
            <p:cNvSpPr>
              <a:spLocks noChangeAspect="1"/>
            </p:cNvSpPr>
            <p:nvPr/>
          </p:nvSpPr>
          <p:spPr bwMode="auto">
            <a:xfrm flipH="1">
              <a:off x="161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57358" name="Group 14671"/>
          <p:cNvGrpSpPr>
            <a:grpSpLocks/>
          </p:cNvGrpSpPr>
          <p:nvPr/>
        </p:nvGrpSpPr>
        <p:grpSpPr bwMode="auto">
          <a:xfrm>
            <a:off x="3892550" y="5497513"/>
            <a:ext cx="1828800" cy="209550"/>
            <a:chOff x="103" y="1811"/>
            <a:chExt cx="1152" cy="132"/>
          </a:xfrm>
        </p:grpSpPr>
        <p:sp>
          <p:nvSpPr>
            <p:cNvPr id="132140" name="Freeform 14672"/>
            <p:cNvSpPr>
              <a:spLocks noChangeAspect="1"/>
            </p:cNvSpPr>
            <p:nvPr/>
          </p:nvSpPr>
          <p:spPr bwMode="auto">
            <a:xfrm>
              <a:off x="375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41" name="Freeform 14673"/>
            <p:cNvSpPr>
              <a:spLocks noChangeAspect="1"/>
            </p:cNvSpPr>
            <p:nvPr/>
          </p:nvSpPr>
          <p:spPr bwMode="auto">
            <a:xfrm>
              <a:off x="297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42" name="Freeform 14674"/>
            <p:cNvSpPr>
              <a:spLocks noChangeAspect="1"/>
            </p:cNvSpPr>
            <p:nvPr/>
          </p:nvSpPr>
          <p:spPr bwMode="auto">
            <a:xfrm>
              <a:off x="647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43" name="Freeform 14675"/>
            <p:cNvSpPr>
              <a:spLocks noChangeAspect="1"/>
            </p:cNvSpPr>
            <p:nvPr/>
          </p:nvSpPr>
          <p:spPr bwMode="auto">
            <a:xfrm>
              <a:off x="568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44" name="Freeform 14676"/>
            <p:cNvSpPr>
              <a:spLocks noChangeAspect="1"/>
            </p:cNvSpPr>
            <p:nvPr/>
          </p:nvSpPr>
          <p:spPr bwMode="auto">
            <a:xfrm>
              <a:off x="841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45" name="Freeform 14677"/>
            <p:cNvSpPr>
              <a:spLocks noChangeAspect="1"/>
            </p:cNvSpPr>
            <p:nvPr/>
          </p:nvSpPr>
          <p:spPr bwMode="auto">
            <a:xfrm>
              <a:off x="920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46" name="Freeform 14678"/>
            <p:cNvSpPr>
              <a:spLocks noChangeAspect="1"/>
            </p:cNvSpPr>
            <p:nvPr/>
          </p:nvSpPr>
          <p:spPr bwMode="auto">
            <a:xfrm>
              <a:off x="111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47" name="Freeform 14679"/>
            <p:cNvSpPr>
              <a:spLocks noChangeAspect="1"/>
            </p:cNvSpPr>
            <p:nvPr/>
          </p:nvSpPr>
          <p:spPr bwMode="auto">
            <a:xfrm>
              <a:off x="10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132148" name="Group 14680"/>
            <p:cNvGrpSpPr>
              <a:grpSpLocks noChangeAspect="1"/>
            </p:cNvGrpSpPr>
            <p:nvPr/>
          </p:nvGrpSpPr>
          <p:grpSpPr bwMode="auto">
            <a:xfrm>
              <a:off x="237" y="1812"/>
              <a:ext cx="11" cy="86"/>
              <a:chOff x="1015" y="2428"/>
              <a:chExt cx="46" cy="372"/>
            </a:xfrm>
          </p:grpSpPr>
          <p:sp>
            <p:nvSpPr>
              <p:cNvPr id="132238" name="AutoShape 14681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39" name="AutoShape 14682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49" name="Group 14683"/>
            <p:cNvGrpSpPr>
              <a:grpSpLocks noChangeAspect="1"/>
            </p:cNvGrpSpPr>
            <p:nvPr/>
          </p:nvGrpSpPr>
          <p:grpSpPr bwMode="auto">
            <a:xfrm>
              <a:off x="402" y="1827"/>
              <a:ext cx="9" cy="104"/>
              <a:chOff x="1790" y="2461"/>
              <a:chExt cx="40" cy="447"/>
            </a:xfrm>
          </p:grpSpPr>
          <p:sp>
            <p:nvSpPr>
              <p:cNvPr id="132236" name="AutoShape 14684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37" name="AutoShape 14685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0" name="Group 14686"/>
            <p:cNvGrpSpPr>
              <a:grpSpLocks noChangeAspect="1"/>
            </p:cNvGrpSpPr>
            <p:nvPr/>
          </p:nvGrpSpPr>
          <p:grpSpPr bwMode="auto">
            <a:xfrm>
              <a:off x="268" y="1824"/>
              <a:ext cx="9" cy="107"/>
              <a:chOff x="1151" y="2490"/>
              <a:chExt cx="40" cy="455"/>
            </a:xfrm>
          </p:grpSpPr>
          <p:sp>
            <p:nvSpPr>
              <p:cNvPr id="132234" name="AutoShape 14687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35" name="AutoShape 14688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1" name="Group 14689"/>
            <p:cNvGrpSpPr>
              <a:grpSpLocks noChangeAspect="1"/>
            </p:cNvGrpSpPr>
            <p:nvPr/>
          </p:nvGrpSpPr>
          <p:grpSpPr bwMode="auto">
            <a:xfrm>
              <a:off x="432" y="1815"/>
              <a:ext cx="9" cy="75"/>
              <a:chOff x="1914" y="2425"/>
              <a:chExt cx="40" cy="326"/>
            </a:xfrm>
          </p:grpSpPr>
          <p:sp>
            <p:nvSpPr>
              <p:cNvPr id="132232" name="AutoShape 14690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33" name="AutoShape 14691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2" name="Group 14692"/>
            <p:cNvGrpSpPr>
              <a:grpSpLocks noChangeAspect="1"/>
            </p:cNvGrpSpPr>
            <p:nvPr/>
          </p:nvGrpSpPr>
          <p:grpSpPr bwMode="auto">
            <a:xfrm>
              <a:off x="298" y="1861"/>
              <a:ext cx="9" cy="78"/>
              <a:chOff x="1284" y="2652"/>
              <a:chExt cx="40" cy="337"/>
            </a:xfrm>
          </p:grpSpPr>
          <p:sp>
            <p:nvSpPr>
              <p:cNvPr id="132230" name="AutoShape 14693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31" name="AutoShape 14694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3" name="Group 14695"/>
            <p:cNvGrpSpPr>
              <a:grpSpLocks noChangeAspect="1"/>
            </p:cNvGrpSpPr>
            <p:nvPr/>
          </p:nvGrpSpPr>
          <p:grpSpPr bwMode="auto">
            <a:xfrm>
              <a:off x="370" y="1861"/>
              <a:ext cx="9" cy="82"/>
              <a:chOff x="1658" y="2628"/>
              <a:chExt cx="40" cy="355"/>
            </a:xfrm>
          </p:grpSpPr>
          <p:sp>
            <p:nvSpPr>
              <p:cNvPr id="132228" name="AutoShape 1469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29" name="AutoShape 1469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4" name="Group 14698"/>
            <p:cNvGrpSpPr>
              <a:grpSpLocks noChangeAspect="1"/>
            </p:cNvGrpSpPr>
            <p:nvPr/>
          </p:nvGrpSpPr>
          <p:grpSpPr bwMode="auto">
            <a:xfrm>
              <a:off x="341" y="1903"/>
              <a:ext cx="10" cy="28"/>
              <a:chOff x="1516" y="2835"/>
              <a:chExt cx="42" cy="123"/>
            </a:xfrm>
          </p:grpSpPr>
          <p:sp>
            <p:nvSpPr>
              <p:cNvPr id="132226" name="AutoShape 1469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27" name="AutoShape 1470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5" name="Group 14701"/>
            <p:cNvGrpSpPr>
              <a:grpSpLocks noChangeAspect="1"/>
            </p:cNvGrpSpPr>
            <p:nvPr/>
          </p:nvGrpSpPr>
          <p:grpSpPr bwMode="auto">
            <a:xfrm>
              <a:off x="529" y="1819"/>
              <a:ext cx="9" cy="102"/>
              <a:chOff x="2195" y="2463"/>
              <a:chExt cx="40" cy="442"/>
            </a:xfrm>
          </p:grpSpPr>
          <p:sp>
            <p:nvSpPr>
              <p:cNvPr id="132224" name="AutoShape 1470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25" name="AutoShape 1470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6" name="Group 14704"/>
            <p:cNvGrpSpPr>
              <a:grpSpLocks noChangeAspect="1"/>
            </p:cNvGrpSpPr>
            <p:nvPr/>
          </p:nvGrpSpPr>
          <p:grpSpPr bwMode="auto">
            <a:xfrm>
              <a:off x="561" y="1851"/>
              <a:ext cx="10" cy="90"/>
              <a:chOff x="2329" y="2599"/>
              <a:chExt cx="43" cy="386"/>
            </a:xfrm>
          </p:grpSpPr>
          <p:sp>
            <p:nvSpPr>
              <p:cNvPr id="132222" name="AutoShape 1470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23" name="AutoShape 1470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7" name="Group 14707"/>
            <p:cNvGrpSpPr>
              <a:grpSpLocks noChangeAspect="1"/>
            </p:cNvGrpSpPr>
            <p:nvPr/>
          </p:nvGrpSpPr>
          <p:grpSpPr bwMode="auto">
            <a:xfrm>
              <a:off x="461" y="1820"/>
              <a:ext cx="10" cy="37"/>
              <a:chOff x="2478" y="2807"/>
              <a:chExt cx="43" cy="178"/>
            </a:xfrm>
          </p:grpSpPr>
          <p:sp>
            <p:nvSpPr>
              <p:cNvPr id="132220" name="AutoShape 1470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21" name="AutoShape 1470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8" name="Group 14710"/>
            <p:cNvGrpSpPr>
              <a:grpSpLocks noChangeAspect="1"/>
            </p:cNvGrpSpPr>
            <p:nvPr/>
          </p:nvGrpSpPr>
          <p:grpSpPr bwMode="auto">
            <a:xfrm>
              <a:off x="498" y="1815"/>
              <a:ext cx="9" cy="62"/>
              <a:chOff x="2065" y="2441"/>
              <a:chExt cx="40" cy="272"/>
            </a:xfrm>
          </p:grpSpPr>
          <p:sp>
            <p:nvSpPr>
              <p:cNvPr id="132218" name="AutoShape 14711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19" name="AutoShape 14712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59" name="Group 14713"/>
            <p:cNvGrpSpPr>
              <a:grpSpLocks noChangeAspect="1"/>
            </p:cNvGrpSpPr>
            <p:nvPr/>
          </p:nvGrpSpPr>
          <p:grpSpPr bwMode="auto">
            <a:xfrm>
              <a:off x="593" y="1897"/>
              <a:ext cx="10" cy="37"/>
              <a:chOff x="2478" y="2807"/>
              <a:chExt cx="43" cy="178"/>
            </a:xfrm>
          </p:grpSpPr>
          <p:sp>
            <p:nvSpPr>
              <p:cNvPr id="132216" name="AutoShape 1471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17" name="AutoShape 1471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0" name="Group 14716"/>
            <p:cNvGrpSpPr>
              <a:grpSpLocks noChangeAspect="1"/>
            </p:cNvGrpSpPr>
            <p:nvPr/>
          </p:nvGrpSpPr>
          <p:grpSpPr bwMode="auto">
            <a:xfrm>
              <a:off x="720" y="1815"/>
              <a:ext cx="10" cy="52"/>
              <a:chOff x="3094" y="2443"/>
              <a:chExt cx="40" cy="183"/>
            </a:xfrm>
          </p:grpSpPr>
          <p:sp>
            <p:nvSpPr>
              <p:cNvPr id="132214" name="AutoShape 1471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15" name="AutoShape 14718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1" name="Group 14719"/>
            <p:cNvGrpSpPr>
              <a:grpSpLocks noChangeAspect="1"/>
            </p:cNvGrpSpPr>
            <p:nvPr/>
          </p:nvGrpSpPr>
          <p:grpSpPr bwMode="auto">
            <a:xfrm>
              <a:off x="693" y="1815"/>
              <a:ext cx="11" cy="95"/>
              <a:chOff x="2978" y="2432"/>
              <a:chExt cx="46" cy="375"/>
            </a:xfrm>
          </p:grpSpPr>
          <p:sp>
            <p:nvSpPr>
              <p:cNvPr id="132212" name="AutoShape 14720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13" name="AutoShape 14721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2" name="Group 14722"/>
            <p:cNvGrpSpPr>
              <a:grpSpLocks noChangeAspect="1"/>
            </p:cNvGrpSpPr>
            <p:nvPr/>
          </p:nvGrpSpPr>
          <p:grpSpPr bwMode="auto">
            <a:xfrm>
              <a:off x="662" y="1834"/>
              <a:ext cx="10" cy="102"/>
              <a:chOff x="2832" y="2516"/>
              <a:chExt cx="43" cy="436"/>
            </a:xfrm>
          </p:grpSpPr>
          <p:sp>
            <p:nvSpPr>
              <p:cNvPr id="132210" name="AutoShape 14723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11" name="AutoShape 14724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3" name="Group 14725"/>
            <p:cNvGrpSpPr>
              <a:grpSpLocks noChangeAspect="1"/>
            </p:cNvGrpSpPr>
            <p:nvPr/>
          </p:nvGrpSpPr>
          <p:grpSpPr bwMode="auto">
            <a:xfrm>
              <a:off x="629" y="1886"/>
              <a:ext cx="9" cy="50"/>
              <a:chOff x="2668" y="2761"/>
              <a:chExt cx="40" cy="217"/>
            </a:xfrm>
          </p:grpSpPr>
          <p:sp>
            <p:nvSpPr>
              <p:cNvPr id="132208" name="AutoShape 14726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09" name="AutoShape 14727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4" name="Group 14728"/>
            <p:cNvGrpSpPr>
              <a:grpSpLocks noChangeAspect="1"/>
            </p:cNvGrpSpPr>
            <p:nvPr/>
          </p:nvGrpSpPr>
          <p:grpSpPr bwMode="auto">
            <a:xfrm flipV="1">
              <a:off x="825" y="1838"/>
              <a:ext cx="9" cy="102"/>
              <a:chOff x="3217" y="3037"/>
              <a:chExt cx="46" cy="372"/>
            </a:xfrm>
          </p:grpSpPr>
          <p:sp>
            <p:nvSpPr>
              <p:cNvPr id="132206" name="AutoShape 14729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07" name="AutoShape 14730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5" name="Group 14731"/>
            <p:cNvGrpSpPr>
              <a:grpSpLocks noChangeAspect="1"/>
            </p:cNvGrpSpPr>
            <p:nvPr/>
          </p:nvGrpSpPr>
          <p:grpSpPr bwMode="auto">
            <a:xfrm>
              <a:off x="791" y="1812"/>
              <a:ext cx="12" cy="102"/>
              <a:chOff x="3353" y="3099"/>
              <a:chExt cx="40" cy="455"/>
            </a:xfrm>
          </p:grpSpPr>
          <p:sp>
            <p:nvSpPr>
              <p:cNvPr id="132204" name="AutoShape 14732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05" name="AutoShape 14733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6" name="Group 14734"/>
            <p:cNvGrpSpPr>
              <a:grpSpLocks noChangeAspect="1"/>
            </p:cNvGrpSpPr>
            <p:nvPr/>
          </p:nvGrpSpPr>
          <p:grpSpPr bwMode="auto">
            <a:xfrm>
              <a:off x="764" y="1814"/>
              <a:ext cx="11" cy="60"/>
              <a:chOff x="3486" y="3261"/>
              <a:chExt cx="40" cy="337"/>
            </a:xfrm>
          </p:grpSpPr>
          <p:sp>
            <p:nvSpPr>
              <p:cNvPr id="132202" name="AutoShape 14735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03" name="AutoShape 14736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7" name="Group 14737"/>
            <p:cNvGrpSpPr>
              <a:grpSpLocks noChangeAspect="1"/>
            </p:cNvGrpSpPr>
            <p:nvPr/>
          </p:nvGrpSpPr>
          <p:grpSpPr bwMode="auto">
            <a:xfrm>
              <a:off x="957" y="1818"/>
              <a:ext cx="10" cy="103"/>
              <a:chOff x="2195" y="2463"/>
              <a:chExt cx="40" cy="442"/>
            </a:xfrm>
          </p:grpSpPr>
          <p:sp>
            <p:nvSpPr>
              <p:cNvPr id="132200" name="AutoShape 1473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201" name="AutoShape 1473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8" name="Group 14740"/>
            <p:cNvGrpSpPr>
              <a:grpSpLocks noChangeAspect="1"/>
            </p:cNvGrpSpPr>
            <p:nvPr/>
          </p:nvGrpSpPr>
          <p:grpSpPr bwMode="auto">
            <a:xfrm>
              <a:off x="921" y="1851"/>
              <a:ext cx="10" cy="90"/>
              <a:chOff x="2329" y="2599"/>
              <a:chExt cx="43" cy="386"/>
            </a:xfrm>
          </p:grpSpPr>
          <p:sp>
            <p:nvSpPr>
              <p:cNvPr id="132198" name="AutoShape 1474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99" name="AutoShape 1474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69" name="Group 14743"/>
            <p:cNvGrpSpPr>
              <a:grpSpLocks noChangeAspect="1"/>
            </p:cNvGrpSpPr>
            <p:nvPr/>
          </p:nvGrpSpPr>
          <p:grpSpPr bwMode="auto">
            <a:xfrm>
              <a:off x="853" y="1876"/>
              <a:ext cx="10" cy="62"/>
              <a:chOff x="2065" y="2441"/>
              <a:chExt cx="40" cy="272"/>
            </a:xfrm>
          </p:grpSpPr>
          <p:sp>
            <p:nvSpPr>
              <p:cNvPr id="132196" name="AutoShape 1474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97" name="AutoShape 1474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70" name="Group 14746"/>
            <p:cNvGrpSpPr>
              <a:grpSpLocks noChangeAspect="1"/>
            </p:cNvGrpSpPr>
            <p:nvPr/>
          </p:nvGrpSpPr>
          <p:grpSpPr bwMode="auto">
            <a:xfrm flipV="1">
              <a:off x="893" y="1892"/>
              <a:ext cx="10" cy="42"/>
              <a:chOff x="2815" y="1923"/>
              <a:chExt cx="40" cy="217"/>
            </a:xfrm>
          </p:grpSpPr>
          <p:sp>
            <p:nvSpPr>
              <p:cNvPr id="132194" name="AutoShape 14747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95" name="AutoShape 14748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71" name="Group 14749"/>
            <p:cNvGrpSpPr>
              <a:grpSpLocks noChangeAspect="1"/>
            </p:cNvGrpSpPr>
            <p:nvPr/>
          </p:nvGrpSpPr>
          <p:grpSpPr bwMode="auto">
            <a:xfrm>
              <a:off x="987" y="1814"/>
              <a:ext cx="11" cy="63"/>
              <a:chOff x="2329" y="2599"/>
              <a:chExt cx="43" cy="386"/>
            </a:xfrm>
          </p:grpSpPr>
          <p:sp>
            <p:nvSpPr>
              <p:cNvPr id="132192" name="AutoShape 1475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93" name="AutoShape 1475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72" name="Group 14752"/>
            <p:cNvGrpSpPr>
              <a:grpSpLocks noChangeAspect="1"/>
            </p:cNvGrpSpPr>
            <p:nvPr/>
          </p:nvGrpSpPr>
          <p:grpSpPr bwMode="auto">
            <a:xfrm>
              <a:off x="1026" y="1819"/>
              <a:ext cx="10" cy="37"/>
              <a:chOff x="2478" y="2807"/>
              <a:chExt cx="43" cy="178"/>
            </a:xfrm>
          </p:grpSpPr>
          <p:sp>
            <p:nvSpPr>
              <p:cNvPr id="132190" name="AutoShape 1475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91" name="AutoShape 1475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73" name="Group 14755"/>
            <p:cNvGrpSpPr>
              <a:grpSpLocks noChangeAspect="1"/>
            </p:cNvGrpSpPr>
            <p:nvPr/>
          </p:nvGrpSpPr>
          <p:grpSpPr bwMode="auto">
            <a:xfrm>
              <a:off x="1086" y="1829"/>
              <a:ext cx="11" cy="103"/>
              <a:chOff x="2195" y="2463"/>
              <a:chExt cx="40" cy="442"/>
            </a:xfrm>
          </p:grpSpPr>
          <p:sp>
            <p:nvSpPr>
              <p:cNvPr id="132188" name="AutoShape 14756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89" name="AutoShape 14757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74" name="Group 14758"/>
            <p:cNvGrpSpPr>
              <a:grpSpLocks noChangeAspect="1"/>
            </p:cNvGrpSpPr>
            <p:nvPr/>
          </p:nvGrpSpPr>
          <p:grpSpPr bwMode="auto">
            <a:xfrm>
              <a:off x="1119" y="1867"/>
              <a:ext cx="10" cy="73"/>
              <a:chOff x="2329" y="2599"/>
              <a:chExt cx="43" cy="386"/>
            </a:xfrm>
          </p:grpSpPr>
          <p:sp>
            <p:nvSpPr>
              <p:cNvPr id="132186" name="AutoShape 14759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87" name="AutoShape 14760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132175" name="Group 14761"/>
            <p:cNvGrpSpPr>
              <a:grpSpLocks noChangeAspect="1"/>
            </p:cNvGrpSpPr>
            <p:nvPr/>
          </p:nvGrpSpPr>
          <p:grpSpPr bwMode="auto">
            <a:xfrm>
              <a:off x="1055" y="1813"/>
              <a:ext cx="11" cy="78"/>
              <a:chOff x="2065" y="2441"/>
              <a:chExt cx="40" cy="272"/>
            </a:xfrm>
          </p:grpSpPr>
          <p:sp>
            <p:nvSpPr>
              <p:cNvPr id="132184" name="AutoShape 14762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85" name="AutoShape 14763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132176" name="Freeform 14764"/>
            <p:cNvSpPr>
              <a:spLocks noChangeAspect="1"/>
            </p:cNvSpPr>
            <p:nvPr/>
          </p:nvSpPr>
          <p:spPr bwMode="auto">
            <a:xfrm flipH="1">
              <a:off x="1056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77" name="Freeform 14765"/>
            <p:cNvSpPr>
              <a:spLocks noChangeAspect="1"/>
            </p:cNvSpPr>
            <p:nvPr/>
          </p:nvSpPr>
          <p:spPr bwMode="auto">
            <a:xfrm flipH="1">
              <a:off x="977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78" name="Freeform 14766"/>
            <p:cNvSpPr>
              <a:spLocks noChangeAspect="1"/>
            </p:cNvSpPr>
            <p:nvPr/>
          </p:nvSpPr>
          <p:spPr bwMode="auto">
            <a:xfrm flipH="1">
              <a:off x="783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79" name="Freeform 14767"/>
            <p:cNvSpPr>
              <a:spLocks noChangeAspect="1"/>
            </p:cNvSpPr>
            <p:nvPr/>
          </p:nvSpPr>
          <p:spPr bwMode="auto">
            <a:xfrm flipH="1">
              <a:off x="704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80" name="Freeform 14768"/>
            <p:cNvSpPr>
              <a:spLocks noChangeAspect="1"/>
            </p:cNvSpPr>
            <p:nvPr/>
          </p:nvSpPr>
          <p:spPr bwMode="auto">
            <a:xfrm flipH="1">
              <a:off x="511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81" name="Freeform 14769"/>
            <p:cNvSpPr>
              <a:spLocks noChangeAspect="1"/>
            </p:cNvSpPr>
            <p:nvPr/>
          </p:nvSpPr>
          <p:spPr bwMode="auto">
            <a:xfrm flipH="1">
              <a:off x="432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82" name="Freeform 14770"/>
            <p:cNvSpPr>
              <a:spLocks noChangeAspect="1"/>
            </p:cNvSpPr>
            <p:nvPr/>
          </p:nvSpPr>
          <p:spPr bwMode="auto">
            <a:xfrm flipH="1">
              <a:off x="239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2183" name="Freeform 14771"/>
            <p:cNvSpPr>
              <a:spLocks noChangeAspect="1"/>
            </p:cNvSpPr>
            <p:nvPr/>
          </p:nvSpPr>
          <p:spPr bwMode="auto">
            <a:xfrm flipH="1">
              <a:off x="161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29918" name="Oval 14558"/>
          <p:cNvSpPr>
            <a:spLocks noChangeArrowheads="1"/>
          </p:cNvSpPr>
          <p:nvPr/>
        </p:nvSpPr>
        <p:spPr bwMode="auto">
          <a:xfrm>
            <a:off x="4749800" y="5308600"/>
            <a:ext cx="274638" cy="5476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50000">
                <a:srgbClr val="880100"/>
              </a:gs>
              <a:gs pos="100000">
                <a:schemeClr val="tx2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1000" dirty="0" smtClean="0">
                <a:solidFill>
                  <a:srgbClr val="FFFF66"/>
                </a:solidFill>
                <a:ea typeface="ＭＳ Ｐゴシック" charset="0"/>
                <a:cs typeface="ＭＳ Ｐゴシック" charset="0"/>
                <a:sym typeface="Symbol" charset="0"/>
              </a:rPr>
              <a:t>SRF</a:t>
            </a:r>
          </a:p>
        </p:txBody>
      </p:sp>
      <p:sp>
        <p:nvSpPr>
          <p:cNvPr id="57360" name="Oval 14559"/>
          <p:cNvSpPr>
            <a:spLocks noChangeArrowheads="1"/>
          </p:cNvSpPr>
          <p:nvPr/>
        </p:nvSpPr>
        <p:spPr bwMode="auto">
          <a:xfrm>
            <a:off x="4565650" y="5308600"/>
            <a:ext cx="274638" cy="547688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F9933"/>
              </a:gs>
              <a:gs pos="100000">
                <a:srgbClr val="4D0808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" smtClean="0">
                <a:solidFill>
                  <a:srgbClr val="FFFF66"/>
                </a:solidFill>
                <a:ea typeface="ＭＳ Ｐゴシック" charset="0"/>
                <a:cs typeface="ＭＳ Ｐゴシック" charset="0"/>
                <a:sym typeface="Symbol" charset="0"/>
              </a:rPr>
              <a:t>Elk</a:t>
            </a:r>
          </a:p>
        </p:txBody>
      </p:sp>
      <p:sp>
        <p:nvSpPr>
          <p:cNvPr id="57361" name="Oval 14557"/>
          <p:cNvSpPr>
            <a:spLocks noChangeAspect="1" noChangeArrowheads="1"/>
          </p:cNvSpPr>
          <p:nvPr/>
        </p:nvSpPr>
        <p:spPr bwMode="auto">
          <a:xfrm>
            <a:off x="4633913" y="5208588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362" name="Oval 14556"/>
          <p:cNvSpPr>
            <a:spLocks noChangeAspect="1" noChangeArrowheads="1"/>
          </p:cNvSpPr>
          <p:nvPr/>
        </p:nvSpPr>
        <p:spPr bwMode="auto">
          <a:xfrm>
            <a:off x="4816475" y="5208588"/>
            <a:ext cx="182563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363" name="Oval 14552"/>
          <p:cNvSpPr>
            <a:spLocks noChangeArrowheads="1"/>
          </p:cNvSpPr>
          <p:nvPr/>
        </p:nvSpPr>
        <p:spPr bwMode="auto">
          <a:xfrm>
            <a:off x="3652838" y="3582988"/>
            <a:ext cx="274637" cy="547687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" dirty="0" smtClean="0">
                <a:solidFill>
                  <a:srgbClr val="FFFF66"/>
                </a:solidFill>
                <a:ea typeface="ＭＳ Ｐゴシック" charset="0"/>
                <a:cs typeface="ＭＳ Ｐゴシック" charset="0"/>
              </a:rPr>
              <a:t>C-</a:t>
            </a:r>
            <a:br>
              <a:rPr lang="en-US" sz="1000" dirty="0" smtClean="0">
                <a:solidFill>
                  <a:srgbClr val="FFFF66"/>
                </a:solidFill>
                <a:ea typeface="ＭＳ Ｐゴシック" charset="0"/>
                <a:cs typeface="ＭＳ Ｐゴシック" charset="0"/>
              </a:rPr>
            </a:br>
            <a:r>
              <a:rPr lang="en-US" sz="1000" dirty="0" err="1" smtClean="0">
                <a:solidFill>
                  <a:srgbClr val="FFFF66"/>
                </a:solidFill>
                <a:ea typeface="ＭＳ Ｐゴシック" charset="0"/>
                <a:cs typeface="ＭＳ Ｐゴシック" charset="0"/>
              </a:rPr>
              <a:t>Fos</a:t>
            </a:r>
            <a:endParaRPr lang="en-US" sz="1000" dirty="0" smtClean="0">
              <a:solidFill>
                <a:srgbClr val="FFFF66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7364" name="Oval 14553"/>
          <p:cNvSpPr>
            <a:spLocks noChangeArrowheads="1"/>
          </p:cNvSpPr>
          <p:nvPr/>
        </p:nvSpPr>
        <p:spPr bwMode="auto">
          <a:xfrm>
            <a:off x="3857625" y="3589338"/>
            <a:ext cx="274638" cy="547687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" dirty="0" smtClean="0">
                <a:solidFill>
                  <a:srgbClr val="FFFF66"/>
                </a:solidFill>
                <a:ea typeface="ＭＳ Ｐゴシック" charset="0"/>
                <a:cs typeface="ＭＳ Ｐゴシック" charset="0"/>
              </a:rPr>
              <a:t>C-</a:t>
            </a:r>
            <a:br>
              <a:rPr lang="en-US" sz="1000" dirty="0" smtClean="0">
                <a:solidFill>
                  <a:srgbClr val="FFFF66"/>
                </a:solidFill>
                <a:ea typeface="ＭＳ Ｐゴシック" charset="0"/>
                <a:cs typeface="ＭＳ Ｐゴシック" charset="0"/>
              </a:rPr>
            </a:br>
            <a:r>
              <a:rPr lang="en-US" sz="1000" dirty="0" smtClean="0">
                <a:solidFill>
                  <a:srgbClr val="FFFF66"/>
                </a:solidFill>
                <a:ea typeface="ＭＳ Ｐゴシック" charset="0"/>
                <a:cs typeface="ＭＳ Ｐゴシック" charset="0"/>
              </a:rPr>
              <a:t>Jun</a:t>
            </a:r>
          </a:p>
        </p:txBody>
      </p:sp>
      <p:sp>
        <p:nvSpPr>
          <p:cNvPr id="57365" name="Oval 14554"/>
          <p:cNvSpPr>
            <a:spLocks noChangeAspect="1" noChangeArrowheads="1"/>
          </p:cNvSpPr>
          <p:nvPr/>
        </p:nvSpPr>
        <p:spPr bwMode="auto">
          <a:xfrm>
            <a:off x="3935413" y="3468688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366" name="Oval 14555"/>
          <p:cNvSpPr>
            <a:spLocks noChangeAspect="1" noChangeArrowheads="1"/>
          </p:cNvSpPr>
          <p:nvPr/>
        </p:nvSpPr>
        <p:spPr bwMode="auto">
          <a:xfrm>
            <a:off x="3730625" y="3468688"/>
            <a:ext cx="182563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367" name="Oval 14873"/>
          <p:cNvSpPr>
            <a:spLocks noChangeArrowheads="1"/>
          </p:cNvSpPr>
          <p:nvPr/>
        </p:nvSpPr>
        <p:spPr bwMode="auto">
          <a:xfrm>
            <a:off x="3300413" y="3578225"/>
            <a:ext cx="274637" cy="547688"/>
          </a:xfrm>
          <a:prstGeom prst="ellipse">
            <a:avLst/>
          </a:prstGeom>
          <a:gradFill rotWithShape="1">
            <a:gsLst>
              <a:gs pos="0">
                <a:srgbClr val="4D0808"/>
              </a:gs>
              <a:gs pos="50000">
                <a:srgbClr val="F57A00"/>
              </a:gs>
              <a:gs pos="100000">
                <a:srgbClr val="4D0808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" smtClean="0">
                <a:solidFill>
                  <a:srgbClr val="FFFF66"/>
                </a:solidFill>
                <a:ea typeface="ＭＳ Ｐゴシック" charset="0"/>
                <a:cs typeface="ＭＳ Ｐゴシック" charset="0"/>
              </a:rPr>
              <a:t>C-</a:t>
            </a:r>
            <a:br>
              <a:rPr lang="en-US" sz="1000" smtClean="0">
                <a:solidFill>
                  <a:srgbClr val="FFFF66"/>
                </a:solidFill>
                <a:ea typeface="ＭＳ Ｐゴシック" charset="0"/>
                <a:cs typeface="ＭＳ Ｐゴシック" charset="0"/>
              </a:rPr>
            </a:br>
            <a:r>
              <a:rPr lang="en-US" sz="1000" smtClean="0">
                <a:solidFill>
                  <a:srgbClr val="FFFF66"/>
                </a:solidFill>
                <a:ea typeface="ＭＳ Ｐゴシック" charset="0"/>
                <a:cs typeface="ＭＳ Ｐゴシック" charset="0"/>
              </a:rPr>
              <a:t>Jun</a:t>
            </a:r>
          </a:p>
        </p:txBody>
      </p:sp>
      <p:sp>
        <p:nvSpPr>
          <p:cNvPr id="57368" name="Oval 14874"/>
          <p:cNvSpPr>
            <a:spLocks noChangeAspect="1" noChangeArrowheads="1"/>
          </p:cNvSpPr>
          <p:nvPr/>
        </p:nvSpPr>
        <p:spPr bwMode="auto">
          <a:xfrm>
            <a:off x="3378200" y="3457575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grpSp>
        <p:nvGrpSpPr>
          <p:cNvPr id="57369" name="Group 14876"/>
          <p:cNvGrpSpPr>
            <a:grpSpLocks/>
          </p:cNvGrpSpPr>
          <p:nvPr/>
        </p:nvGrpSpPr>
        <p:grpSpPr bwMode="auto">
          <a:xfrm>
            <a:off x="939800" y="2787650"/>
            <a:ext cx="1828800" cy="209550"/>
            <a:chOff x="103" y="1811"/>
            <a:chExt cx="1152" cy="132"/>
          </a:xfrm>
        </p:grpSpPr>
        <p:sp>
          <p:nvSpPr>
            <p:cNvPr id="58312" name="Freeform 14877"/>
            <p:cNvSpPr>
              <a:spLocks noChangeAspect="1"/>
            </p:cNvSpPr>
            <p:nvPr/>
          </p:nvSpPr>
          <p:spPr bwMode="auto">
            <a:xfrm>
              <a:off x="375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13" name="Freeform 14878"/>
            <p:cNvSpPr>
              <a:spLocks noChangeAspect="1"/>
            </p:cNvSpPr>
            <p:nvPr/>
          </p:nvSpPr>
          <p:spPr bwMode="auto">
            <a:xfrm>
              <a:off x="297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14" name="Freeform 14879"/>
            <p:cNvSpPr>
              <a:spLocks noChangeAspect="1"/>
            </p:cNvSpPr>
            <p:nvPr/>
          </p:nvSpPr>
          <p:spPr bwMode="auto">
            <a:xfrm>
              <a:off x="647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15" name="Freeform 14880"/>
            <p:cNvSpPr>
              <a:spLocks noChangeAspect="1"/>
            </p:cNvSpPr>
            <p:nvPr/>
          </p:nvSpPr>
          <p:spPr bwMode="auto">
            <a:xfrm>
              <a:off x="568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16" name="Freeform 14881"/>
            <p:cNvSpPr>
              <a:spLocks noChangeAspect="1"/>
            </p:cNvSpPr>
            <p:nvPr/>
          </p:nvSpPr>
          <p:spPr bwMode="auto">
            <a:xfrm>
              <a:off x="841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17" name="Freeform 14882"/>
            <p:cNvSpPr>
              <a:spLocks noChangeAspect="1"/>
            </p:cNvSpPr>
            <p:nvPr/>
          </p:nvSpPr>
          <p:spPr bwMode="auto">
            <a:xfrm>
              <a:off x="920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18" name="Freeform 14883"/>
            <p:cNvSpPr>
              <a:spLocks noChangeAspect="1"/>
            </p:cNvSpPr>
            <p:nvPr/>
          </p:nvSpPr>
          <p:spPr bwMode="auto">
            <a:xfrm>
              <a:off x="111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19" name="Freeform 14884"/>
            <p:cNvSpPr>
              <a:spLocks noChangeAspect="1"/>
            </p:cNvSpPr>
            <p:nvPr/>
          </p:nvSpPr>
          <p:spPr bwMode="auto">
            <a:xfrm>
              <a:off x="10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58320" name="Group 14885"/>
            <p:cNvGrpSpPr>
              <a:grpSpLocks noChangeAspect="1"/>
            </p:cNvGrpSpPr>
            <p:nvPr/>
          </p:nvGrpSpPr>
          <p:grpSpPr bwMode="auto">
            <a:xfrm>
              <a:off x="237" y="1812"/>
              <a:ext cx="11" cy="86"/>
              <a:chOff x="1015" y="2428"/>
              <a:chExt cx="46" cy="372"/>
            </a:xfrm>
          </p:grpSpPr>
          <p:sp>
            <p:nvSpPr>
              <p:cNvPr id="132138" name="AutoShape 14886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39" name="AutoShape 14887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21" name="Group 14888"/>
            <p:cNvGrpSpPr>
              <a:grpSpLocks noChangeAspect="1"/>
            </p:cNvGrpSpPr>
            <p:nvPr/>
          </p:nvGrpSpPr>
          <p:grpSpPr bwMode="auto">
            <a:xfrm>
              <a:off x="402" y="1827"/>
              <a:ext cx="9" cy="104"/>
              <a:chOff x="1790" y="2461"/>
              <a:chExt cx="40" cy="447"/>
            </a:xfrm>
          </p:grpSpPr>
          <p:sp>
            <p:nvSpPr>
              <p:cNvPr id="132136" name="AutoShape 14889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37" name="AutoShape 14890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22" name="Group 14891"/>
            <p:cNvGrpSpPr>
              <a:grpSpLocks noChangeAspect="1"/>
            </p:cNvGrpSpPr>
            <p:nvPr/>
          </p:nvGrpSpPr>
          <p:grpSpPr bwMode="auto">
            <a:xfrm>
              <a:off x="268" y="1824"/>
              <a:ext cx="9" cy="107"/>
              <a:chOff x="1151" y="2490"/>
              <a:chExt cx="40" cy="455"/>
            </a:xfrm>
          </p:grpSpPr>
          <p:sp>
            <p:nvSpPr>
              <p:cNvPr id="132134" name="AutoShape 14892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35" name="AutoShape 14893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23" name="Group 14894"/>
            <p:cNvGrpSpPr>
              <a:grpSpLocks noChangeAspect="1"/>
            </p:cNvGrpSpPr>
            <p:nvPr/>
          </p:nvGrpSpPr>
          <p:grpSpPr bwMode="auto">
            <a:xfrm>
              <a:off x="432" y="1815"/>
              <a:ext cx="9" cy="75"/>
              <a:chOff x="1914" y="2425"/>
              <a:chExt cx="40" cy="326"/>
            </a:xfrm>
          </p:grpSpPr>
          <p:sp>
            <p:nvSpPr>
              <p:cNvPr id="132132" name="AutoShape 14895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33" name="AutoShape 14896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24" name="Group 14897"/>
            <p:cNvGrpSpPr>
              <a:grpSpLocks noChangeAspect="1"/>
            </p:cNvGrpSpPr>
            <p:nvPr/>
          </p:nvGrpSpPr>
          <p:grpSpPr bwMode="auto">
            <a:xfrm>
              <a:off x="298" y="1861"/>
              <a:ext cx="9" cy="78"/>
              <a:chOff x="1284" y="2652"/>
              <a:chExt cx="40" cy="337"/>
            </a:xfrm>
          </p:grpSpPr>
          <p:sp>
            <p:nvSpPr>
              <p:cNvPr id="132130" name="AutoShape 14898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31" name="AutoShape 14899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25" name="Group 14900"/>
            <p:cNvGrpSpPr>
              <a:grpSpLocks noChangeAspect="1"/>
            </p:cNvGrpSpPr>
            <p:nvPr/>
          </p:nvGrpSpPr>
          <p:grpSpPr bwMode="auto">
            <a:xfrm>
              <a:off x="370" y="1861"/>
              <a:ext cx="9" cy="82"/>
              <a:chOff x="1658" y="2628"/>
              <a:chExt cx="40" cy="355"/>
            </a:xfrm>
          </p:grpSpPr>
          <p:sp>
            <p:nvSpPr>
              <p:cNvPr id="132128" name="AutoShape 14901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29" name="AutoShape 14902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26" name="Group 14903"/>
            <p:cNvGrpSpPr>
              <a:grpSpLocks noChangeAspect="1"/>
            </p:cNvGrpSpPr>
            <p:nvPr/>
          </p:nvGrpSpPr>
          <p:grpSpPr bwMode="auto">
            <a:xfrm>
              <a:off x="341" y="1903"/>
              <a:ext cx="10" cy="28"/>
              <a:chOff x="1516" y="2835"/>
              <a:chExt cx="42" cy="123"/>
            </a:xfrm>
          </p:grpSpPr>
          <p:sp>
            <p:nvSpPr>
              <p:cNvPr id="132126" name="AutoShape 14904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27" name="AutoShape 14905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27" name="Group 14906"/>
            <p:cNvGrpSpPr>
              <a:grpSpLocks noChangeAspect="1"/>
            </p:cNvGrpSpPr>
            <p:nvPr/>
          </p:nvGrpSpPr>
          <p:grpSpPr bwMode="auto">
            <a:xfrm>
              <a:off x="529" y="1819"/>
              <a:ext cx="9" cy="102"/>
              <a:chOff x="2195" y="2463"/>
              <a:chExt cx="40" cy="442"/>
            </a:xfrm>
          </p:grpSpPr>
          <p:sp>
            <p:nvSpPr>
              <p:cNvPr id="132124" name="AutoShape 14907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25" name="AutoShape 14908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28" name="Group 14909"/>
            <p:cNvGrpSpPr>
              <a:grpSpLocks noChangeAspect="1"/>
            </p:cNvGrpSpPr>
            <p:nvPr/>
          </p:nvGrpSpPr>
          <p:grpSpPr bwMode="auto">
            <a:xfrm>
              <a:off x="561" y="1851"/>
              <a:ext cx="10" cy="90"/>
              <a:chOff x="2329" y="2599"/>
              <a:chExt cx="43" cy="386"/>
            </a:xfrm>
          </p:grpSpPr>
          <p:sp>
            <p:nvSpPr>
              <p:cNvPr id="132122" name="AutoShape 1491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23" name="AutoShape 1491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29" name="Group 14912"/>
            <p:cNvGrpSpPr>
              <a:grpSpLocks noChangeAspect="1"/>
            </p:cNvGrpSpPr>
            <p:nvPr/>
          </p:nvGrpSpPr>
          <p:grpSpPr bwMode="auto">
            <a:xfrm>
              <a:off x="461" y="1820"/>
              <a:ext cx="10" cy="37"/>
              <a:chOff x="2478" y="2807"/>
              <a:chExt cx="43" cy="178"/>
            </a:xfrm>
          </p:grpSpPr>
          <p:sp>
            <p:nvSpPr>
              <p:cNvPr id="132120" name="AutoShape 1491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21" name="AutoShape 1491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0" name="Group 14915"/>
            <p:cNvGrpSpPr>
              <a:grpSpLocks noChangeAspect="1"/>
            </p:cNvGrpSpPr>
            <p:nvPr/>
          </p:nvGrpSpPr>
          <p:grpSpPr bwMode="auto">
            <a:xfrm>
              <a:off x="498" y="1815"/>
              <a:ext cx="9" cy="62"/>
              <a:chOff x="2065" y="2441"/>
              <a:chExt cx="40" cy="272"/>
            </a:xfrm>
          </p:grpSpPr>
          <p:sp>
            <p:nvSpPr>
              <p:cNvPr id="132118" name="AutoShape 14916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19" name="AutoShape 14917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1" name="Group 14918"/>
            <p:cNvGrpSpPr>
              <a:grpSpLocks noChangeAspect="1"/>
            </p:cNvGrpSpPr>
            <p:nvPr/>
          </p:nvGrpSpPr>
          <p:grpSpPr bwMode="auto">
            <a:xfrm>
              <a:off x="593" y="1897"/>
              <a:ext cx="10" cy="37"/>
              <a:chOff x="2478" y="2807"/>
              <a:chExt cx="43" cy="178"/>
            </a:xfrm>
          </p:grpSpPr>
          <p:sp>
            <p:nvSpPr>
              <p:cNvPr id="132116" name="AutoShape 1491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17" name="AutoShape 1492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2" name="Group 14921"/>
            <p:cNvGrpSpPr>
              <a:grpSpLocks noChangeAspect="1"/>
            </p:cNvGrpSpPr>
            <p:nvPr/>
          </p:nvGrpSpPr>
          <p:grpSpPr bwMode="auto">
            <a:xfrm>
              <a:off x="720" y="1815"/>
              <a:ext cx="10" cy="52"/>
              <a:chOff x="3094" y="2443"/>
              <a:chExt cx="40" cy="183"/>
            </a:xfrm>
          </p:grpSpPr>
          <p:sp>
            <p:nvSpPr>
              <p:cNvPr id="132114" name="AutoShape 14922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15" name="AutoShape 14923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3" name="Group 14924"/>
            <p:cNvGrpSpPr>
              <a:grpSpLocks noChangeAspect="1"/>
            </p:cNvGrpSpPr>
            <p:nvPr/>
          </p:nvGrpSpPr>
          <p:grpSpPr bwMode="auto">
            <a:xfrm>
              <a:off x="693" y="1815"/>
              <a:ext cx="11" cy="95"/>
              <a:chOff x="2978" y="2432"/>
              <a:chExt cx="46" cy="375"/>
            </a:xfrm>
          </p:grpSpPr>
          <p:sp>
            <p:nvSpPr>
              <p:cNvPr id="132112" name="AutoShape 14925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13" name="AutoShape 14926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4" name="Group 14927"/>
            <p:cNvGrpSpPr>
              <a:grpSpLocks noChangeAspect="1"/>
            </p:cNvGrpSpPr>
            <p:nvPr/>
          </p:nvGrpSpPr>
          <p:grpSpPr bwMode="auto">
            <a:xfrm>
              <a:off x="662" y="1834"/>
              <a:ext cx="10" cy="102"/>
              <a:chOff x="2832" y="2516"/>
              <a:chExt cx="43" cy="436"/>
            </a:xfrm>
          </p:grpSpPr>
          <p:sp>
            <p:nvSpPr>
              <p:cNvPr id="132110" name="AutoShape 14928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11" name="AutoShape 14929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5" name="Group 14930"/>
            <p:cNvGrpSpPr>
              <a:grpSpLocks noChangeAspect="1"/>
            </p:cNvGrpSpPr>
            <p:nvPr/>
          </p:nvGrpSpPr>
          <p:grpSpPr bwMode="auto">
            <a:xfrm>
              <a:off x="629" y="1886"/>
              <a:ext cx="9" cy="50"/>
              <a:chOff x="2668" y="2761"/>
              <a:chExt cx="40" cy="217"/>
            </a:xfrm>
          </p:grpSpPr>
          <p:sp>
            <p:nvSpPr>
              <p:cNvPr id="132108" name="AutoShape 14931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09" name="AutoShape 14932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6" name="Group 14933"/>
            <p:cNvGrpSpPr>
              <a:grpSpLocks noChangeAspect="1"/>
            </p:cNvGrpSpPr>
            <p:nvPr/>
          </p:nvGrpSpPr>
          <p:grpSpPr bwMode="auto">
            <a:xfrm flipV="1">
              <a:off x="825" y="1838"/>
              <a:ext cx="9" cy="102"/>
              <a:chOff x="3217" y="3037"/>
              <a:chExt cx="46" cy="372"/>
            </a:xfrm>
          </p:grpSpPr>
          <p:sp>
            <p:nvSpPr>
              <p:cNvPr id="132106" name="AutoShape 14934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07" name="AutoShape 14935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7" name="Group 14936"/>
            <p:cNvGrpSpPr>
              <a:grpSpLocks noChangeAspect="1"/>
            </p:cNvGrpSpPr>
            <p:nvPr/>
          </p:nvGrpSpPr>
          <p:grpSpPr bwMode="auto">
            <a:xfrm>
              <a:off x="791" y="1812"/>
              <a:ext cx="12" cy="102"/>
              <a:chOff x="3353" y="3099"/>
              <a:chExt cx="40" cy="455"/>
            </a:xfrm>
          </p:grpSpPr>
          <p:sp>
            <p:nvSpPr>
              <p:cNvPr id="132104" name="AutoShape 14937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05" name="AutoShape 14938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8" name="Group 14939"/>
            <p:cNvGrpSpPr>
              <a:grpSpLocks noChangeAspect="1"/>
            </p:cNvGrpSpPr>
            <p:nvPr/>
          </p:nvGrpSpPr>
          <p:grpSpPr bwMode="auto">
            <a:xfrm>
              <a:off x="764" y="1814"/>
              <a:ext cx="11" cy="60"/>
              <a:chOff x="3486" y="3261"/>
              <a:chExt cx="40" cy="337"/>
            </a:xfrm>
          </p:grpSpPr>
          <p:sp>
            <p:nvSpPr>
              <p:cNvPr id="132102" name="AutoShape 14940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03" name="AutoShape 14941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39" name="Group 14942"/>
            <p:cNvGrpSpPr>
              <a:grpSpLocks noChangeAspect="1"/>
            </p:cNvGrpSpPr>
            <p:nvPr/>
          </p:nvGrpSpPr>
          <p:grpSpPr bwMode="auto">
            <a:xfrm>
              <a:off x="957" y="1818"/>
              <a:ext cx="10" cy="103"/>
              <a:chOff x="2195" y="2463"/>
              <a:chExt cx="40" cy="442"/>
            </a:xfrm>
          </p:grpSpPr>
          <p:sp>
            <p:nvSpPr>
              <p:cNvPr id="132100" name="AutoShape 14943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101" name="AutoShape 14944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40" name="Group 14945"/>
            <p:cNvGrpSpPr>
              <a:grpSpLocks noChangeAspect="1"/>
            </p:cNvGrpSpPr>
            <p:nvPr/>
          </p:nvGrpSpPr>
          <p:grpSpPr bwMode="auto">
            <a:xfrm>
              <a:off x="921" y="1851"/>
              <a:ext cx="10" cy="90"/>
              <a:chOff x="2329" y="2599"/>
              <a:chExt cx="43" cy="386"/>
            </a:xfrm>
          </p:grpSpPr>
          <p:sp>
            <p:nvSpPr>
              <p:cNvPr id="132098" name="AutoShape 1494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099" name="AutoShape 1494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41" name="Group 14948"/>
            <p:cNvGrpSpPr>
              <a:grpSpLocks noChangeAspect="1"/>
            </p:cNvGrpSpPr>
            <p:nvPr/>
          </p:nvGrpSpPr>
          <p:grpSpPr bwMode="auto">
            <a:xfrm>
              <a:off x="853" y="1876"/>
              <a:ext cx="10" cy="62"/>
              <a:chOff x="2065" y="2441"/>
              <a:chExt cx="40" cy="272"/>
            </a:xfrm>
          </p:grpSpPr>
          <p:sp>
            <p:nvSpPr>
              <p:cNvPr id="132096" name="AutoShape 1494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2097" name="AutoShape 1495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42" name="Group 14951"/>
            <p:cNvGrpSpPr>
              <a:grpSpLocks noChangeAspect="1"/>
            </p:cNvGrpSpPr>
            <p:nvPr/>
          </p:nvGrpSpPr>
          <p:grpSpPr bwMode="auto">
            <a:xfrm flipV="1">
              <a:off x="893" y="1892"/>
              <a:ext cx="10" cy="42"/>
              <a:chOff x="2815" y="1923"/>
              <a:chExt cx="40" cy="217"/>
            </a:xfrm>
          </p:grpSpPr>
          <p:sp>
            <p:nvSpPr>
              <p:cNvPr id="58366" name="AutoShape 14952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67" name="AutoShape 14953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43" name="Group 14954"/>
            <p:cNvGrpSpPr>
              <a:grpSpLocks noChangeAspect="1"/>
            </p:cNvGrpSpPr>
            <p:nvPr/>
          </p:nvGrpSpPr>
          <p:grpSpPr bwMode="auto">
            <a:xfrm>
              <a:off x="987" y="1814"/>
              <a:ext cx="11" cy="63"/>
              <a:chOff x="2329" y="2599"/>
              <a:chExt cx="43" cy="386"/>
            </a:xfrm>
          </p:grpSpPr>
          <p:sp>
            <p:nvSpPr>
              <p:cNvPr id="58364" name="AutoShape 1495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65" name="AutoShape 1495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44" name="Group 14957"/>
            <p:cNvGrpSpPr>
              <a:grpSpLocks noChangeAspect="1"/>
            </p:cNvGrpSpPr>
            <p:nvPr/>
          </p:nvGrpSpPr>
          <p:grpSpPr bwMode="auto">
            <a:xfrm>
              <a:off x="1026" y="1819"/>
              <a:ext cx="10" cy="37"/>
              <a:chOff x="2478" y="2807"/>
              <a:chExt cx="43" cy="178"/>
            </a:xfrm>
          </p:grpSpPr>
          <p:sp>
            <p:nvSpPr>
              <p:cNvPr id="58362" name="AutoShape 1495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63" name="AutoShape 1495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45" name="Group 14960"/>
            <p:cNvGrpSpPr>
              <a:grpSpLocks noChangeAspect="1"/>
            </p:cNvGrpSpPr>
            <p:nvPr/>
          </p:nvGrpSpPr>
          <p:grpSpPr bwMode="auto">
            <a:xfrm>
              <a:off x="1086" y="1829"/>
              <a:ext cx="11" cy="103"/>
              <a:chOff x="2195" y="2463"/>
              <a:chExt cx="40" cy="442"/>
            </a:xfrm>
          </p:grpSpPr>
          <p:sp>
            <p:nvSpPr>
              <p:cNvPr id="58360" name="AutoShape 14961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61" name="AutoShape 14962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46" name="Group 14963"/>
            <p:cNvGrpSpPr>
              <a:grpSpLocks noChangeAspect="1"/>
            </p:cNvGrpSpPr>
            <p:nvPr/>
          </p:nvGrpSpPr>
          <p:grpSpPr bwMode="auto">
            <a:xfrm>
              <a:off x="1119" y="1867"/>
              <a:ext cx="10" cy="73"/>
              <a:chOff x="2329" y="2599"/>
              <a:chExt cx="43" cy="386"/>
            </a:xfrm>
          </p:grpSpPr>
          <p:sp>
            <p:nvSpPr>
              <p:cNvPr id="58358" name="AutoShape 14964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59" name="AutoShape 14965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347" name="Group 14966"/>
            <p:cNvGrpSpPr>
              <a:grpSpLocks noChangeAspect="1"/>
            </p:cNvGrpSpPr>
            <p:nvPr/>
          </p:nvGrpSpPr>
          <p:grpSpPr bwMode="auto">
            <a:xfrm>
              <a:off x="1055" y="1813"/>
              <a:ext cx="11" cy="78"/>
              <a:chOff x="2065" y="2441"/>
              <a:chExt cx="40" cy="272"/>
            </a:xfrm>
          </p:grpSpPr>
          <p:sp>
            <p:nvSpPr>
              <p:cNvPr id="58356" name="AutoShape 1496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57" name="AutoShape 1496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58348" name="Freeform 14969"/>
            <p:cNvSpPr>
              <a:spLocks noChangeAspect="1"/>
            </p:cNvSpPr>
            <p:nvPr/>
          </p:nvSpPr>
          <p:spPr bwMode="auto">
            <a:xfrm flipH="1">
              <a:off x="1056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49" name="Freeform 14970"/>
            <p:cNvSpPr>
              <a:spLocks noChangeAspect="1"/>
            </p:cNvSpPr>
            <p:nvPr/>
          </p:nvSpPr>
          <p:spPr bwMode="auto">
            <a:xfrm flipH="1">
              <a:off x="977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50" name="Freeform 14971"/>
            <p:cNvSpPr>
              <a:spLocks noChangeAspect="1"/>
            </p:cNvSpPr>
            <p:nvPr/>
          </p:nvSpPr>
          <p:spPr bwMode="auto">
            <a:xfrm flipH="1">
              <a:off x="783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51" name="Freeform 14972"/>
            <p:cNvSpPr>
              <a:spLocks noChangeAspect="1"/>
            </p:cNvSpPr>
            <p:nvPr/>
          </p:nvSpPr>
          <p:spPr bwMode="auto">
            <a:xfrm flipH="1">
              <a:off x="704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52" name="Freeform 14973"/>
            <p:cNvSpPr>
              <a:spLocks noChangeAspect="1"/>
            </p:cNvSpPr>
            <p:nvPr/>
          </p:nvSpPr>
          <p:spPr bwMode="auto">
            <a:xfrm flipH="1">
              <a:off x="511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53" name="Freeform 14974"/>
            <p:cNvSpPr>
              <a:spLocks noChangeAspect="1"/>
            </p:cNvSpPr>
            <p:nvPr/>
          </p:nvSpPr>
          <p:spPr bwMode="auto">
            <a:xfrm flipH="1">
              <a:off x="432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54" name="Freeform 14975"/>
            <p:cNvSpPr>
              <a:spLocks noChangeAspect="1"/>
            </p:cNvSpPr>
            <p:nvPr/>
          </p:nvSpPr>
          <p:spPr bwMode="auto">
            <a:xfrm flipH="1">
              <a:off x="239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355" name="Freeform 14976"/>
            <p:cNvSpPr>
              <a:spLocks noChangeAspect="1"/>
            </p:cNvSpPr>
            <p:nvPr/>
          </p:nvSpPr>
          <p:spPr bwMode="auto">
            <a:xfrm flipH="1">
              <a:off x="161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57370" name="Group 14977"/>
          <p:cNvGrpSpPr>
            <a:grpSpLocks/>
          </p:cNvGrpSpPr>
          <p:nvPr/>
        </p:nvGrpSpPr>
        <p:grpSpPr bwMode="auto">
          <a:xfrm>
            <a:off x="1320800" y="5451475"/>
            <a:ext cx="1828800" cy="209550"/>
            <a:chOff x="103" y="1811"/>
            <a:chExt cx="1152" cy="132"/>
          </a:xfrm>
        </p:grpSpPr>
        <p:sp>
          <p:nvSpPr>
            <p:cNvPr id="58212" name="Freeform 14978"/>
            <p:cNvSpPr>
              <a:spLocks noChangeAspect="1"/>
            </p:cNvSpPr>
            <p:nvPr/>
          </p:nvSpPr>
          <p:spPr bwMode="auto">
            <a:xfrm>
              <a:off x="375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13" name="Freeform 14979"/>
            <p:cNvSpPr>
              <a:spLocks noChangeAspect="1"/>
            </p:cNvSpPr>
            <p:nvPr/>
          </p:nvSpPr>
          <p:spPr bwMode="auto">
            <a:xfrm>
              <a:off x="297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14" name="Freeform 14980"/>
            <p:cNvSpPr>
              <a:spLocks noChangeAspect="1"/>
            </p:cNvSpPr>
            <p:nvPr/>
          </p:nvSpPr>
          <p:spPr bwMode="auto">
            <a:xfrm>
              <a:off x="647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15" name="Freeform 14981"/>
            <p:cNvSpPr>
              <a:spLocks noChangeAspect="1"/>
            </p:cNvSpPr>
            <p:nvPr/>
          </p:nvSpPr>
          <p:spPr bwMode="auto">
            <a:xfrm>
              <a:off x="568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16" name="Freeform 14982"/>
            <p:cNvSpPr>
              <a:spLocks noChangeAspect="1"/>
            </p:cNvSpPr>
            <p:nvPr/>
          </p:nvSpPr>
          <p:spPr bwMode="auto">
            <a:xfrm>
              <a:off x="841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17" name="Freeform 14983"/>
            <p:cNvSpPr>
              <a:spLocks noChangeAspect="1"/>
            </p:cNvSpPr>
            <p:nvPr/>
          </p:nvSpPr>
          <p:spPr bwMode="auto">
            <a:xfrm>
              <a:off x="920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18" name="Freeform 14984"/>
            <p:cNvSpPr>
              <a:spLocks noChangeAspect="1"/>
            </p:cNvSpPr>
            <p:nvPr/>
          </p:nvSpPr>
          <p:spPr bwMode="auto">
            <a:xfrm>
              <a:off x="111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19" name="Freeform 14985"/>
            <p:cNvSpPr>
              <a:spLocks noChangeAspect="1"/>
            </p:cNvSpPr>
            <p:nvPr/>
          </p:nvSpPr>
          <p:spPr bwMode="auto">
            <a:xfrm>
              <a:off x="10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58220" name="Group 14986"/>
            <p:cNvGrpSpPr>
              <a:grpSpLocks noChangeAspect="1"/>
            </p:cNvGrpSpPr>
            <p:nvPr/>
          </p:nvGrpSpPr>
          <p:grpSpPr bwMode="auto">
            <a:xfrm>
              <a:off x="237" y="1812"/>
              <a:ext cx="11" cy="86"/>
              <a:chOff x="1015" y="2428"/>
              <a:chExt cx="46" cy="372"/>
            </a:xfrm>
          </p:grpSpPr>
          <p:sp>
            <p:nvSpPr>
              <p:cNvPr id="58310" name="AutoShape 14987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11" name="AutoShape 14988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21" name="Group 14989"/>
            <p:cNvGrpSpPr>
              <a:grpSpLocks noChangeAspect="1"/>
            </p:cNvGrpSpPr>
            <p:nvPr/>
          </p:nvGrpSpPr>
          <p:grpSpPr bwMode="auto">
            <a:xfrm>
              <a:off x="402" y="1827"/>
              <a:ext cx="9" cy="104"/>
              <a:chOff x="1790" y="2461"/>
              <a:chExt cx="40" cy="447"/>
            </a:xfrm>
          </p:grpSpPr>
          <p:sp>
            <p:nvSpPr>
              <p:cNvPr id="58308" name="AutoShape 14990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09" name="AutoShape 14991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22" name="Group 14992"/>
            <p:cNvGrpSpPr>
              <a:grpSpLocks noChangeAspect="1"/>
            </p:cNvGrpSpPr>
            <p:nvPr/>
          </p:nvGrpSpPr>
          <p:grpSpPr bwMode="auto">
            <a:xfrm>
              <a:off x="268" y="1824"/>
              <a:ext cx="9" cy="107"/>
              <a:chOff x="1151" y="2490"/>
              <a:chExt cx="40" cy="455"/>
            </a:xfrm>
          </p:grpSpPr>
          <p:sp>
            <p:nvSpPr>
              <p:cNvPr id="58306" name="AutoShape 14993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07" name="AutoShape 14994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23" name="Group 14995"/>
            <p:cNvGrpSpPr>
              <a:grpSpLocks noChangeAspect="1"/>
            </p:cNvGrpSpPr>
            <p:nvPr/>
          </p:nvGrpSpPr>
          <p:grpSpPr bwMode="auto">
            <a:xfrm>
              <a:off x="432" y="1815"/>
              <a:ext cx="9" cy="75"/>
              <a:chOff x="1914" y="2425"/>
              <a:chExt cx="40" cy="326"/>
            </a:xfrm>
          </p:grpSpPr>
          <p:sp>
            <p:nvSpPr>
              <p:cNvPr id="58304" name="AutoShape 14996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05" name="AutoShape 14997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24" name="Group 14998"/>
            <p:cNvGrpSpPr>
              <a:grpSpLocks noChangeAspect="1"/>
            </p:cNvGrpSpPr>
            <p:nvPr/>
          </p:nvGrpSpPr>
          <p:grpSpPr bwMode="auto">
            <a:xfrm>
              <a:off x="298" y="1861"/>
              <a:ext cx="9" cy="78"/>
              <a:chOff x="1284" y="2652"/>
              <a:chExt cx="40" cy="337"/>
            </a:xfrm>
          </p:grpSpPr>
          <p:sp>
            <p:nvSpPr>
              <p:cNvPr id="58302" name="AutoShape 14999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03" name="AutoShape 15000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25" name="Group 15001"/>
            <p:cNvGrpSpPr>
              <a:grpSpLocks noChangeAspect="1"/>
            </p:cNvGrpSpPr>
            <p:nvPr/>
          </p:nvGrpSpPr>
          <p:grpSpPr bwMode="auto">
            <a:xfrm>
              <a:off x="370" y="1861"/>
              <a:ext cx="9" cy="82"/>
              <a:chOff x="1658" y="2628"/>
              <a:chExt cx="40" cy="355"/>
            </a:xfrm>
          </p:grpSpPr>
          <p:sp>
            <p:nvSpPr>
              <p:cNvPr id="58300" name="AutoShape 15002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301" name="AutoShape 15003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26" name="Group 15004"/>
            <p:cNvGrpSpPr>
              <a:grpSpLocks noChangeAspect="1"/>
            </p:cNvGrpSpPr>
            <p:nvPr/>
          </p:nvGrpSpPr>
          <p:grpSpPr bwMode="auto">
            <a:xfrm>
              <a:off x="341" y="1903"/>
              <a:ext cx="10" cy="28"/>
              <a:chOff x="1516" y="2835"/>
              <a:chExt cx="42" cy="123"/>
            </a:xfrm>
          </p:grpSpPr>
          <p:sp>
            <p:nvSpPr>
              <p:cNvPr id="58298" name="AutoShape 15005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99" name="AutoShape 15006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27" name="Group 15007"/>
            <p:cNvGrpSpPr>
              <a:grpSpLocks noChangeAspect="1"/>
            </p:cNvGrpSpPr>
            <p:nvPr/>
          </p:nvGrpSpPr>
          <p:grpSpPr bwMode="auto">
            <a:xfrm>
              <a:off x="529" y="1819"/>
              <a:ext cx="9" cy="102"/>
              <a:chOff x="2195" y="2463"/>
              <a:chExt cx="40" cy="442"/>
            </a:xfrm>
          </p:grpSpPr>
          <p:sp>
            <p:nvSpPr>
              <p:cNvPr id="58296" name="AutoShape 1500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97" name="AutoShape 1500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28" name="Group 15010"/>
            <p:cNvGrpSpPr>
              <a:grpSpLocks noChangeAspect="1"/>
            </p:cNvGrpSpPr>
            <p:nvPr/>
          </p:nvGrpSpPr>
          <p:grpSpPr bwMode="auto">
            <a:xfrm>
              <a:off x="561" y="1851"/>
              <a:ext cx="10" cy="90"/>
              <a:chOff x="2329" y="2599"/>
              <a:chExt cx="43" cy="386"/>
            </a:xfrm>
          </p:grpSpPr>
          <p:sp>
            <p:nvSpPr>
              <p:cNvPr id="58294" name="AutoShape 1501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95" name="AutoShape 1501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29" name="Group 15013"/>
            <p:cNvGrpSpPr>
              <a:grpSpLocks noChangeAspect="1"/>
            </p:cNvGrpSpPr>
            <p:nvPr/>
          </p:nvGrpSpPr>
          <p:grpSpPr bwMode="auto">
            <a:xfrm>
              <a:off x="461" y="1820"/>
              <a:ext cx="10" cy="37"/>
              <a:chOff x="2478" y="2807"/>
              <a:chExt cx="43" cy="178"/>
            </a:xfrm>
          </p:grpSpPr>
          <p:sp>
            <p:nvSpPr>
              <p:cNvPr id="58292" name="AutoShape 1501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93" name="AutoShape 1501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0" name="Group 15016"/>
            <p:cNvGrpSpPr>
              <a:grpSpLocks noChangeAspect="1"/>
            </p:cNvGrpSpPr>
            <p:nvPr/>
          </p:nvGrpSpPr>
          <p:grpSpPr bwMode="auto">
            <a:xfrm>
              <a:off x="498" y="1815"/>
              <a:ext cx="9" cy="62"/>
              <a:chOff x="2065" y="2441"/>
              <a:chExt cx="40" cy="272"/>
            </a:xfrm>
          </p:grpSpPr>
          <p:sp>
            <p:nvSpPr>
              <p:cNvPr id="58290" name="AutoShape 15017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91" name="AutoShape 15018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1" name="Group 15019"/>
            <p:cNvGrpSpPr>
              <a:grpSpLocks noChangeAspect="1"/>
            </p:cNvGrpSpPr>
            <p:nvPr/>
          </p:nvGrpSpPr>
          <p:grpSpPr bwMode="auto">
            <a:xfrm>
              <a:off x="593" y="1897"/>
              <a:ext cx="10" cy="37"/>
              <a:chOff x="2478" y="2807"/>
              <a:chExt cx="43" cy="178"/>
            </a:xfrm>
          </p:grpSpPr>
          <p:sp>
            <p:nvSpPr>
              <p:cNvPr id="58288" name="AutoShape 15020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89" name="AutoShape 15021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2" name="Group 15022"/>
            <p:cNvGrpSpPr>
              <a:grpSpLocks noChangeAspect="1"/>
            </p:cNvGrpSpPr>
            <p:nvPr/>
          </p:nvGrpSpPr>
          <p:grpSpPr bwMode="auto">
            <a:xfrm>
              <a:off x="720" y="1815"/>
              <a:ext cx="10" cy="52"/>
              <a:chOff x="3094" y="2443"/>
              <a:chExt cx="40" cy="183"/>
            </a:xfrm>
          </p:grpSpPr>
          <p:sp>
            <p:nvSpPr>
              <p:cNvPr id="58286" name="AutoShape 15023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87" name="AutoShape 15024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3" name="Group 15025"/>
            <p:cNvGrpSpPr>
              <a:grpSpLocks noChangeAspect="1"/>
            </p:cNvGrpSpPr>
            <p:nvPr/>
          </p:nvGrpSpPr>
          <p:grpSpPr bwMode="auto">
            <a:xfrm>
              <a:off x="693" y="1815"/>
              <a:ext cx="11" cy="95"/>
              <a:chOff x="2978" y="2432"/>
              <a:chExt cx="46" cy="375"/>
            </a:xfrm>
          </p:grpSpPr>
          <p:sp>
            <p:nvSpPr>
              <p:cNvPr id="58284" name="AutoShape 15026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85" name="AutoShape 15027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4" name="Group 15028"/>
            <p:cNvGrpSpPr>
              <a:grpSpLocks noChangeAspect="1"/>
            </p:cNvGrpSpPr>
            <p:nvPr/>
          </p:nvGrpSpPr>
          <p:grpSpPr bwMode="auto">
            <a:xfrm>
              <a:off x="662" y="1834"/>
              <a:ext cx="10" cy="102"/>
              <a:chOff x="2832" y="2516"/>
              <a:chExt cx="43" cy="436"/>
            </a:xfrm>
          </p:grpSpPr>
          <p:sp>
            <p:nvSpPr>
              <p:cNvPr id="58282" name="AutoShape 15029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83" name="AutoShape 15030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5" name="Group 15031"/>
            <p:cNvGrpSpPr>
              <a:grpSpLocks noChangeAspect="1"/>
            </p:cNvGrpSpPr>
            <p:nvPr/>
          </p:nvGrpSpPr>
          <p:grpSpPr bwMode="auto">
            <a:xfrm>
              <a:off x="629" y="1886"/>
              <a:ext cx="9" cy="50"/>
              <a:chOff x="2668" y="2761"/>
              <a:chExt cx="40" cy="217"/>
            </a:xfrm>
          </p:grpSpPr>
          <p:sp>
            <p:nvSpPr>
              <p:cNvPr id="58280" name="AutoShape 15032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81" name="AutoShape 15033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6" name="Group 15034"/>
            <p:cNvGrpSpPr>
              <a:grpSpLocks noChangeAspect="1"/>
            </p:cNvGrpSpPr>
            <p:nvPr/>
          </p:nvGrpSpPr>
          <p:grpSpPr bwMode="auto">
            <a:xfrm flipV="1">
              <a:off x="825" y="1838"/>
              <a:ext cx="9" cy="102"/>
              <a:chOff x="3217" y="3037"/>
              <a:chExt cx="46" cy="372"/>
            </a:xfrm>
          </p:grpSpPr>
          <p:sp>
            <p:nvSpPr>
              <p:cNvPr id="58278" name="AutoShape 15035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79" name="AutoShape 15036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7" name="Group 15037"/>
            <p:cNvGrpSpPr>
              <a:grpSpLocks noChangeAspect="1"/>
            </p:cNvGrpSpPr>
            <p:nvPr/>
          </p:nvGrpSpPr>
          <p:grpSpPr bwMode="auto">
            <a:xfrm>
              <a:off x="791" y="1812"/>
              <a:ext cx="12" cy="102"/>
              <a:chOff x="3353" y="3099"/>
              <a:chExt cx="40" cy="455"/>
            </a:xfrm>
          </p:grpSpPr>
          <p:sp>
            <p:nvSpPr>
              <p:cNvPr id="58276" name="AutoShape 15038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77" name="AutoShape 15039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8" name="Group 15040"/>
            <p:cNvGrpSpPr>
              <a:grpSpLocks noChangeAspect="1"/>
            </p:cNvGrpSpPr>
            <p:nvPr/>
          </p:nvGrpSpPr>
          <p:grpSpPr bwMode="auto">
            <a:xfrm>
              <a:off x="764" y="1814"/>
              <a:ext cx="11" cy="60"/>
              <a:chOff x="3486" y="3261"/>
              <a:chExt cx="40" cy="337"/>
            </a:xfrm>
          </p:grpSpPr>
          <p:sp>
            <p:nvSpPr>
              <p:cNvPr id="58274" name="AutoShape 15041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75" name="AutoShape 15042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39" name="Group 15043"/>
            <p:cNvGrpSpPr>
              <a:grpSpLocks noChangeAspect="1"/>
            </p:cNvGrpSpPr>
            <p:nvPr/>
          </p:nvGrpSpPr>
          <p:grpSpPr bwMode="auto">
            <a:xfrm>
              <a:off x="957" y="1818"/>
              <a:ext cx="10" cy="103"/>
              <a:chOff x="2195" y="2463"/>
              <a:chExt cx="40" cy="442"/>
            </a:xfrm>
          </p:grpSpPr>
          <p:sp>
            <p:nvSpPr>
              <p:cNvPr id="58272" name="AutoShape 15044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73" name="AutoShape 15045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40" name="Group 15046"/>
            <p:cNvGrpSpPr>
              <a:grpSpLocks noChangeAspect="1"/>
            </p:cNvGrpSpPr>
            <p:nvPr/>
          </p:nvGrpSpPr>
          <p:grpSpPr bwMode="auto">
            <a:xfrm>
              <a:off x="921" y="1851"/>
              <a:ext cx="10" cy="90"/>
              <a:chOff x="2329" y="2599"/>
              <a:chExt cx="43" cy="386"/>
            </a:xfrm>
          </p:grpSpPr>
          <p:sp>
            <p:nvSpPr>
              <p:cNvPr id="58270" name="AutoShape 15047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71" name="AutoShape 15048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41" name="Group 15049"/>
            <p:cNvGrpSpPr>
              <a:grpSpLocks noChangeAspect="1"/>
            </p:cNvGrpSpPr>
            <p:nvPr/>
          </p:nvGrpSpPr>
          <p:grpSpPr bwMode="auto">
            <a:xfrm>
              <a:off x="853" y="1876"/>
              <a:ext cx="10" cy="62"/>
              <a:chOff x="2065" y="2441"/>
              <a:chExt cx="40" cy="272"/>
            </a:xfrm>
          </p:grpSpPr>
          <p:sp>
            <p:nvSpPr>
              <p:cNvPr id="58268" name="AutoShape 15050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69" name="AutoShape 15051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42" name="Group 15052"/>
            <p:cNvGrpSpPr>
              <a:grpSpLocks noChangeAspect="1"/>
            </p:cNvGrpSpPr>
            <p:nvPr/>
          </p:nvGrpSpPr>
          <p:grpSpPr bwMode="auto">
            <a:xfrm flipV="1">
              <a:off x="893" y="1892"/>
              <a:ext cx="10" cy="42"/>
              <a:chOff x="2815" y="1923"/>
              <a:chExt cx="40" cy="217"/>
            </a:xfrm>
          </p:grpSpPr>
          <p:sp>
            <p:nvSpPr>
              <p:cNvPr id="58266" name="AutoShape 15053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67" name="AutoShape 15054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43" name="Group 15055"/>
            <p:cNvGrpSpPr>
              <a:grpSpLocks noChangeAspect="1"/>
            </p:cNvGrpSpPr>
            <p:nvPr/>
          </p:nvGrpSpPr>
          <p:grpSpPr bwMode="auto">
            <a:xfrm>
              <a:off x="987" y="1814"/>
              <a:ext cx="11" cy="63"/>
              <a:chOff x="2329" y="2599"/>
              <a:chExt cx="43" cy="386"/>
            </a:xfrm>
          </p:grpSpPr>
          <p:sp>
            <p:nvSpPr>
              <p:cNvPr id="58264" name="AutoShape 15056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65" name="AutoShape 15057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44" name="Group 15058"/>
            <p:cNvGrpSpPr>
              <a:grpSpLocks noChangeAspect="1"/>
            </p:cNvGrpSpPr>
            <p:nvPr/>
          </p:nvGrpSpPr>
          <p:grpSpPr bwMode="auto">
            <a:xfrm>
              <a:off x="1026" y="1819"/>
              <a:ext cx="10" cy="37"/>
              <a:chOff x="2478" y="2807"/>
              <a:chExt cx="43" cy="178"/>
            </a:xfrm>
          </p:grpSpPr>
          <p:sp>
            <p:nvSpPr>
              <p:cNvPr id="58262" name="AutoShape 15059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63" name="AutoShape 15060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45" name="Group 15061"/>
            <p:cNvGrpSpPr>
              <a:grpSpLocks noChangeAspect="1"/>
            </p:cNvGrpSpPr>
            <p:nvPr/>
          </p:nvGrpSpPr>
          <p:grpSpPr bwMode="auto">
            <a:xfrm>
              <a:off x="1086" y="1829"/>
              <a:ext cx="11" cy="103"/>
              <a:chOff x="2195" y="2463"/>
              <a:chExt cx="40" cy="442"/>
            </a:xfrm>
          </p:grpSpPr>
          <p:sp>
            <p:nvSpPr>
              <p:cNvPr id="58260" name="AutoShape 1506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61" name="AutoShape 1506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46" name="Group 15064"/>
            <p:cNvGrpSpPr>
              <a:grpSpLocks noChangeAspect="1"/>
            </p:cNvGrpSpPr>
            <p:nvPr/>
          </p:nvGrpSpPr>
          <p:grpSpPr bwMode="auto">
            <a:xfrm>
              <a:off x="1119" y="1867"/>
              <a:ext cx="10" cy="73"/>
              <a:chOff x="2329" y="2599"/>
              <a:chExt cx="43" cy="386"/>
            </a:xfrm>
          </p:grpSpPr>
          <p:sp>
            <p:nvSpPr>
              <p:cNvPr id="58258" name="AutoShape 1506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59" name="AutoShape 1506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247" name="Group 15067"/>
            <p:cNvGrpSpPr>
              <a:grpSpLocks noChangeAspect="1"/>
            </p:cNvGrpSpPr>
            <p:nvPr/>
          </p:nvGrpSpPr>
          <p:grpSpPr bwMode="auto">
            <a:xfrm>
              <a:off x="1055" y="1813"/>
              <a:ext cx="11" cy="78"/>
              <a:chOff x="2065" y="2441"/>
              <a:chExt cx="40" cy="272"/>
            </a:xfrm>
          </p:grpSpPr>
          <p:sp>
            <p:nvSpPr>
              <p:cNvPr id="58256" name="AutoShape 1506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57" name="AutoShape 1506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58248" name="Freeform 15070"/>
            <p:cNvSpPr>
              <a:spLocks noChangeAspect="1"/>
            </p:cNvSpPr>
            <p:nvPr/>
          </p:nvSpPr>
          <p:spPr bwMode="auto">
            <a:xfrm flipH="1">
              <a:off x="1056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49" name="Freeform 15071"/>
            <p:cNvSpPr>
              <a:spLocks noChangeAspect="1"/>
            </p:cNvSpPr>
            <p:nvPr/>
          </p:nvSpPr>
          <p:spPr bwMode="auto">
            <a:xfrm flipH="1">
              <a:off x="977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50" name="Freeform 15072"/>
            <p:cNvSpPr>
              <a:spLocks noChangeAspect="1"/>
            </p:cNvSpPr>
            <p:nvPr/>
          </p:nvSpPr>
          <p:spPr bwMode="auto">
            <a:xfrm flipH="1">
              <a:off x="783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51" name="Freeform 15073"/>
            <p:cNvSpPr>
              <a:spLocks noChangeAspect="1"/>
            </p:cNvSpPr>
            <p:nvPr/>
          </p:nvSpPr>
          <p:spPr bwMode="auto">
            <a:xfrm flipH="1">
              <a:off x="704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52" name="Freeform 15074"/>
            <p:cNvSpPr>
              <a:spLocks noChangeAspect="1"/>
            </p:cNvSpPr>
            <p:nvPr/>
          </p:nvSpPr>
          <p:spPr bwMode="auto">
            <a:xfrm flipH="1">
              <a:off x="511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53" name="Freeform 15075"/>
            <p:cNvSpPr>
              <a:spLocks noChangeAspect="1"/>
            </p:cNvSpPr>
            <p:nvPr/>
          </p:nvSpPr>
          <p:spPr bwMode="auto">
            <a:xfrm flipH="1">
              <a:off x="432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54" name="Freeform 15076"/>
            <p:cNvSpPr>
              <a:spLocks noChangeAspect="1"/>
            </p:cNvSpPr>
            <p:nvPr/>
          </p:nvSpPr>
          <p:spPr bwMode="auto">
            <a:xfrm flipH="1">
              <a:off x="239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55" name="Freeform 15077"/>
            <p:cNvSpPr>
              <a:spLocks noChangeAspect="1"/>
            </p:cNvSpPr>
            <p:nvPr/>
          </p:nvSpPr>
          <p:spPr bwMode="auto">
            <a:xfrm flipH="1">
              <a:off x="161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57371" name="Oval 14560"/>
          <p:cNvSpPr>
            <a:spLocks noChangeArrowheads="1"/>
          </p:cNvSpPr>
          <p:nvPr/>
        </p:nvSpPr>
        <p:spPr bwMode="auto">
          <a:xfrm>
            <a:off x="2005013" y="5176838"/>
            <a:ext cx="388937" cy="547687"/>
          </a:xfrm>
          <a:prstGeom prst="ellipse">
            <a:avLst/>
          </a:prstGeom>
          <a:gradFill rotWithShape="1">
            <a:gsLst>
              <a:gs pos="0">
                <a:srgbClr val="767676"/>
              </a:gs>
              <a:gs pos="50000">
                <a:srgbClr val="FFFFFF"/>
              </a:gs>
              <a:gs pos="100000">
                <a:srgbClr val="767676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mtClean="0">
                <a:ea typeface="ＭＳ Ｐゴシック" charset="0"/>
                <a:cs typeface="ＭＳ Ｐゴシック" charset="0"/>
              </a:rPr>
              <a:t>Ets</a:t>
            </a:r>
          </a:p>
        </p:txBody>
      </p:sp>
      <p:sp>
        <p:nvSpPr>
          <p:cNvPr id="57372" name="Oval 14561"/>
          <p:cNvSpPr>
            <a:spLocks noChangeAspect="1" noChangeArrowheads="1"/>
          </p:cNvSpPr>
          <p:nvPr/>
        </p:nvSpPr>
        <p:spPr bwMode="auto">
          <a:xfrm>
            <a:off x="2198688" y="5089525"/>
            <a:ext cx="182562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373" name="Oval 15078"/>
          <p:cNvSpPr>
            <a:spLocks noChangeAspect="1" noChangeArrowheads="1"/>
          </p:cNvSpPr>
          <p:nvPr/>
        </p:nvSpPr>
        <p:spPr bwMode="auto">
          <a:xfrm>
            <a:off x="2759075" y="1330325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374" name="Oval 15079"/>
          <p:cNvSpPr>
            <a:spLocks noChangeAspect="1" noChangeArrowheads="1"/>
          </p:cNvSpPr>
          <p:nvPr/>
        </p:nvSpPr>
        <p:spPr bwMode="auto">
          <a:xfrm>
            <a:off x="3948113" y="1357313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375" name="Oval 15080"/>
          <p:cNvSpPr>
            <a:spLocks noChangeAspect="1" noChangeArrowheads="1"/>
          </p:cNvSpPr>
          <p:nvPr/>
        </p:nvSpPr>
        <p:spPr bwMode="auto">
          <a:xfrm>
            <a:off x="5092700" y="1397000"/>
            <a:ext cx="228600" cy="123825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S381</a:t>
            </a:r>
          </a:p>
        </p:txBody>
      </p:sp>
      <p:sp>
        <p:nvSpPr>
          <p:cNvPr id="57376" name="Oval 15081"/>
          <p:cNvSpPr>
            <a:spLocks noChangeAspect="1" noChangeArrowheads="1"/>
          </p:cNvSpPr>
          <p:nvPr/>
        </p:nvSpPr>
        <p:spPr bwMode="auto">
          <a:xfrm>
            <a:off x="1657350" y="1371600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377" name="Line 15082"/>
          <p:cNvSpPr>
            <a:spLocks noChangeShapeType="1"/>
          </p:cNvSpPr>
          <p:nvPr/>
        </p:nvSpPr>
        <p:spPr bwMode="auto">
          <a:xfrm rot="-5400000">
            <a:off x="2065338" y="1398588"/>
            <a:ext cx="0" cy="3810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378" name="Line 15083"/>
          <p:cNvSpPr>
            <a:spLocks noChangeShapeType="1"/>
          </p:cNvSpPr>
          <p:nvPr/>
        </p:nvSpPr>
        <p:spPr bwMode="auto">
          <a:xfrm rot="-5400000">
            <a:off x="3222625" y="1400175"/>
            <a:ext cx="0" cy="3810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379" name="Line 15084"/>
          <p:cNvSpPr>
            <a:spLocks noChangeShapeType="1"/>
          </p:cNvSpPr>
          <p:nvPr/>
        </p:nvSpPr>
        <p:spPr bwMode="auto">
          <a:xfrm rot="-5400000">
            <a:off x="4398963" y="1401763"/>
            <a:ext cx="0" cy="3810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380" name="Line 15085"/>
          <p:cNvSpPr>
            <a:spLocks noChangeShapeType="1"/>
          </p:cNvSpPr>
          <p:nvPr/>
        </p:nvSpPr>
        <p:spPr bwMode="auto">
          <a:xfrm>
            <a:off x="1800225" y="1257300"/>
            <a:ext cx="546100" cy="2159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381" name="Line 15086"/>
          <p:cNvSpPr>
            <a:spLocks noChangeShapeType="1"/>
          </p:cNvSpPr>
          <p:nvPr/>
        </p:nvSpPr>
        <p:spPr bwMode="auto">
          <a:xfrm>
            <a:off x="1825625" y="914400"/>
            <a:ext cx="647700" cy="4445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382" name="Line 15087"/>
          <p:cNvSpPr>
            <a:spLocks noChangeShapeType="1"/>
          </p:cNvSpPr>
          <p:nvPr/>
        </p:nvSpPr>
        <p:spPr bwMode="auto">
          <a:xfrm>
            <a:off x="3810000" y="1809750"/>
            <a:ext cx="12700" cy="6350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grpSp>
        <p:nvGrpSpPr>
          <p:cNvPr id="57383" name="Group 15088"/>
          <p:cNvGrpSpPr>
            <a:grpSpLocks/>
          </p:cNvGrpSpPr>
          <p:nvPr/>
        </p:nvGrpSpPr>
        <p:grpSpPr bwMode="auto">
          <a:xfrm flipH="1">
            <a:off x="2805113" y="4146550"/>
            <a:ext cx="1514475" cy="214313"/>
            <a:chOff x="1549" y="3750"/>
            <a:chExt cx="954" cy="135"/>
          </a:xfrm>
        </p:grpSpPr>
        <p:sp>
          <p:nvSpPr>
            <p:cNvPr id="58210" name="Freeform 15089"/>
            <p:cNvSpPr>
              <a:spLocks noChangeAspect="1"/>
            </p:cNvSpPr>
            <p:nvPr/>
          </p:nvSpPr>
          <p:spPr bwMode="auto">
            <a:xfrm flipV="1">
              <a:off x="1549" y="3804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72"/>
                <a:gd name="T61" fmla="*/ 0 h 594"/>
                <a:gd name="T62" fmla="*/ 6872 w 6872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11" name="Text Box 15090"/>
            <p:cNvSpPr txBox="1">
              <a:spLocks noChangeArrowheads="1"/>
            </p:cNvSpPr>
            <p:nvPr/>
          </p:nvSpPr>
          <p:spPr bwMode="auto">
            <a:xfrm>
              <a:off x="2157" y="3750"/>
              <a:ext cx="34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800" smtClean="0"/>
                <a:t>AAAAA</a:t>
              </a:r>
            </a:p>
          </p:txBody>
        </p:sp>
      </p:grpSp>
      <p:sp>
        <p:nvSpPr>
          <p:cNvPr id="57384" name="Text Box 15091"/>
          <p:cNvSpPr txBox="1">
            <a:spLocks noChangeArrowheads="1"/>
          </p:cNvSpPr>
          <p:nvPr/>
        </p:nvSpPr>
        <p:spPr bwMode="auto">
          <a:xfrm>
            <a:off x="2879725" y="4271963"/>
            <a:ext cx="160178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800" smtClean="0"/>
              <a:t>Cyclin D1	Il-2</a:t>
            </a:r>
          </a:p>
          <a:p>
            <a:pPr algn="l" eaLnBrk="1" hangingPunct="1"/>
            <a:r>
              <a:rPr lang="en-US" sz="800" smtClean="0"/>
              <a:t>Cyclin A1	Il-3</a:t>
            </a:r>
            <a:br>
              <a:rPr lang="en-US" sz="800" smtClean="0"/>
            </a:br>
            <a:r>
              <a:rPr lang="en-US" sz="800" smtClean="0"/>
              <a:t>Cyclin E	Il-4</a:t>
            </a:r>
            <a:br>
              <a:rPr lang="en-US" sz="800" smtClean="0"/>
            </a:br>
            <a:r>
              <a:rPr lang="en-US" sz="800" smtClean="0"/>
              <a:t>p53	Il-5</a:t>
            </a:r>
            <a:br>
              <a:rPr lang="en-US" sz="800" smtClean="0"/>
            </a:br>
            <a:r>
              <a:rPr lang="en-US" sz="800" smtClean="0"/>
              <a:t>p21	</a:t>
            </a:r>
            <a:r>
              <a:rPr lang="en-US" sz="800" smtClean="0">
                <a:sym typeface="Symbol" charset="0"/>
              </a:rPr>
              <a:t>GM-CSF</a:t>
            </a:r>
          </a:p>
          <a:p>
            <a:pPr algn="l" eaLnBrk="1" hangingPunct="1"/>
            <a:r>
              <a:rPr lang="en-US" sz="800" smtClean="0"/>
              <a:t>P16	TNF</a:t>
            </a:r>
            <a:r>
              <a:rPr lang="en-US" sz="800" smtClean="0">
                <a:sym typeface="Symbol" charset="0"/>
              </a:rPr>
              <a:t></a:t>
            </a:r>
            <a:br>
              <a:rPr lang="en-US" sz="800" smtClean="0">
                <a:sym typeface="Symbol" charset="0"/>
              </a:rPr>
            </a:br>
            <a:r>
              <a:rPr lang="en-US" sz="800" smtClean="0"/>
              <a:t>p19	Egr-1</a:t>
            </a:r>
          </a:p>
          <a:p>
            <a:pPr algn="l" eaLnBrk="1" hangingPunct="1"/>
            <a:endParaRPr lang="en-US" sz="800" smtClean="0">
              <a:sym typeface="Symbol" charset="0"/>
            </a:endParaRPr>
          </a:p>
        </p:txBody>
      </p:sp>
      <p:sp>
        <p:nvSpPr>
          <p:cNvPr id="57385" name="Line 15092"/>
          <p:cNvSpPr>
            <a:spLocks noChangeShapeType="1"/>
          </p:cNvSpPr>
          <p:nvPr/>
        </p:nvSpPr>
        <p:spPr bwMode="auto">
          <a:xfrm>
            <a:off x="5229225" y="1689100"/>
            <a:ext cx="1444625" cy="80645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386" name="Freeform 15093"/>
          <p:cNvSpPr>
            <a:spLocks/>
          </p:cNvSpPr>
          <p:nvPr/>
        </p:nvSpPr>
        <p:spPr bwMode="auto">
          <a:xfrm>
            <a:off x="4117975" y="4035425"/>
            <a:ext cx="215900" cy="152400"/>
          </a:xfrm>
          <a:custGeom>
            <a:avLst/>
            <a:gdLst>
              <a:gd name="T0" fmla="*/ 0 w 136"/>
              <a:gd name="T1" fmla="*/ 0 h 96"/>
              <a:gd name="T2" fmla="*/ 136 w 136"/>
              <a:gd name="T3" fmla="*/ 32 h 96"/>
              <a:gd name="T4" fmla="*/ 0 w 136"/>
              <a:gd name="T5" fmla="*/ 96 h 96"/>
              <a:gd name="T6" fmla="*/ 0 60000 65536"/>
              <a:gd name="T7" fmla="*/ 0 60000 65536"/>
              <a:gd name="T8" fmla="*/ 0 60000 65536"/>
              <a:gd name="T9" fmla="*/ 0 w 136"/>
              <a:gd name="T10" fmla="*/ 0 h 96"/>
              <a:gd name="T11" fmla="*/ 136 w 136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6" h="96">
                <a:moveTo>
                  <a:pt x="0" y="0"/>
                </a:moveTo>
                <a:cubicBezTo>
                  <a:pt x="68" y="8"/>
                  <a:pt x="136" y="16"/>
                  <a:pt x="136" y="32"/>
                </a:cubicBezTo>
                <a:cubicBezTo>
                  <a:pt x="136" y="48"/>
                  <a:pt x="68" y="72"/>
                  <a:pt x="0" y="96"/>
                </a:cubicBez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grpSp>
        <p:nvGrpSpPr>
          <p:cNvPr id="57387" name="Group 15100"/>
          <p:cNvGrpSpPr>
            <a:grpSpLocks/>
          </p:cNvGrpSpPr>
          <p:nvPr/>
        </p:nvGrpSpPr>
        <p:grpSpPr bwMode="auto">
          <a:xfrm rot="-2700000">
            <a:off x="2082800" y="3073400"/>
            <a:ext cx="152400" cy="228600"/>
            <a:chOff x="3768" y="3224"/>
            <a:chExt cx="96" cy="144"/>
          </a:xfrm>
        </p:grpSpPr>
        <p:sp>
          <p:nvSpPr>
            <p:cNvPr id="58208" name="Line 15095"/>
            <p:cNvSpPr>
              <a:spLocks noChangeShapeType="1"/>
            </p:cNvSpPr>
            <p:nvPr/>
          </p:nvSpPr>
          <p:spPr bwMode="auto">
            <a:xfrm>
              <a:off x="3816" y="3224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09" name="Line 15096"/>
            <p:cNvSpPr>
              <a:spLocks noChangeShapeType="1"/>
            </p:cNvSpPr>
            <p:nvPr/>
          </p:nvSpPr>
          <p:spPr bwMode="auto">
            <a:xfrm>
              <a:off x="3768" y="3368"/>
              <a:ext cx="9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57388" name="Text Box 15097"/>
          <p:cNvSpPr txBox="1">
            <a:spLocks noChangeArrowheads="1"/>
          </p:cNvSpPr>
          <p:nvPr/>
        </p:nvSpPr>
        <p:spPr bwMode="auto">
          <a:xfrm>
            <a:off x="2206625" y="3271838"/>
            <a:ext cx="36036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800" smtClean="0"/>
              <a:t>p21</a:t>
            </a:r>
          </a:p>
        </p:txBody>
      </p:sp>
      <p:sp>
        <p:nvSpPr>
          <p:cNvPr id="57389" name="Text Box 15099"/>
          <p:cNvSpPr txBox="1">
            <a:spLocks noChangeArrowheads="1"/>
          </p:cNvSpPr>
          <p:nvPr/>
        </p:nvSpPr>
        <p:spPr bwMode="auto">
          <a:xfrm>
            <a:off x="1055688" y="3287713"/>
            <a:ext cx="649287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800" smtClean="0"/>
              <a:t>VEGF</a:t>
            </a:r>
            <a:br>
              <a:rPr lang="en-US" sz="800" smtClean="0"/>
            </a:br>
            <a:r>
              <a:rPr lang="en-US" sz="800" smtClean="0"/>
              <a:t>PDGF</a:t>
            </a:r>
            <a:br>
              <a:rPr lang="en-US" sz="800" smtClean="0"/>
            </a:br>
            <a:r>
              <a:rPr lang="en-US" sz="800" smtClean="0"/>
              <a:t>Cdk1</a:t>
            </a:r>
            <a:br>
              <a:rPr lang="en-US" sz="800" smtClean="0"/>
            </a:br>
            <a:r>
              <a:rPr lang="en-US" sz="800" smtClean="0"/>
              <a:t>Cdk4</a:t>
            </a:r>
            <a:br>
              <a:rPr lang="en-US" sz="800" smtClean="0"/>
            </a:br>
            <a:r>
              <a:rPr lang="en-US" sz="800" smtClean="0"/>
              <a:t>CyclinA</a:t>
            </a:r>
            <a:br>
              <a:rPr lang="en-US" sz="800" smtClean="0"/>
            </a:br>
            <a:r>
              <a:rPr lang="en-US" sz="800" smtClean="0"/>
              <a:t>Cyclin D1</a:t>
            </a:r>
            <a:br>
              <a:rPr lang="en-US" sz="800" smtClean="0"/>
            </a:br>
            <a:r>
              <a:rPr lang="en-US" sz="800" smtClean="0"/>
              <a:t>cdc25</a:t>
            </a:r>
          </a:p>
        </p:txBody>
      </p:sp>
      <p:grpSp>
        <p:nvGrpSpPr>
          <p:cNvPr id="57390" name="Group 15101"/>
          <p:cNvGrpSpPr>
            <a:grpSpLocks/>
          </p:cNvGrpSpPr>
          <p:nvPr/>
        </p:nvGrpSpPr>
        <p:grpSpPr bwMode="auto">
          <a:xfrm flipH="1">
            <a:off x="415925" y="3186113"/>
            <a:ext cx="1514475" cy="214312"/>
            <a:chOff x="1549" y="3750"/>
            <a:chExt cx="954" cy="135"/>
          </a:xfrm>
        </p:grpSpPr>
        <p:sp>
          <p:nvSpPr>
            <p:cNvPr id="58206" name="Freeform 15102"/>
            <p:cNvSpPr>
              <a:spLocks noChangeAspect="1"/>
            </p:cNvSpPr>
            <p:nvPr/>
          </p:nvSpPr>
          <p:spPr bwMode="auto">
            <a:xfrm flipV="1">
              <a:off x="1549" y="3804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72"/>
                <a:gd name="T61" fmla="*/ 0 h 594"/>
                <a:gd name="T62" fmla="*/ 6872 w 6872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207" name="Text Box 15103"/>
            <p:cNvSpPr txBox="1">
              <a:spLocks noChangeArrowheads="1"/>
            </p:cNvSpPr>
            <p:nvPr/>
          </p:nvSpPr>
          <p:spPr bwMode="auto">
            <a:xfrm>
              <a:off x="2157" y="3750"/>
              <a:ext cx="34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800" smtClean="0"/>
                <a:t>AAAAA</a:t>
              </a:r>
            </a:p>
          </p:txBody>
        </p:sp>
      </p:grpSp>
      <p:sp>
        <p:nvSpPr>
          <p:cNvPr id="57391" name="Oval 15106"/>
          <p:cNvSpPr>
            <a:spLocks noChangeArrowheads="1"/>
          </p:cNvSpPr>
          <p:nvPr/>
        </p:nvSpPr>
        <p:spPr bwMode="auto">
          <a:xfrm>
            <a:off x="3546475" y="569913"/>
            <a:ext cx="547688" cy="274637"/>
          </a:xfrm>
          <a:prstGeom prst="ellipse">
            <a:avLst/>
          </a:prstGeom>
          <a:gradFill rotWithShape="1">
            <a:gsLst>
              <a:gs pos="0">
                <a:srgbClr val="717167"/>
              </a:gs>
              <a:gs pos="50000">
                <a:srgbClr val="F5F5DF"/>
              </a:gs>
              <a:gs pos="100000">
                <a:srgbClr val="717167"/>
              </a:gs>
            </a:gsLst>
            <a:lin ang="5400000" scaled="1"/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" smtClean="0">
                <a:ea typeface="ＭＳ Ｐゴシック" charset="0"/>
                <a:cs typeface="ＭＳ Ｐゴシック" charset="0"/>
              </a:rPr>
              <a:t>IKK</a:t>
            </a:r>
            <a:r>
              <a:rPr lang="en-US" sz="1000" smtClean="0">
                <a:ea typeface="ＭＳ Ｐゴシック" charset="0"/>
                <a:cs typeface="ＭＳ Ｐゴシック" charset="0"/>
                <a:sym typeface="Symbol" charset="0"/>
              </a:rPr>
              <a:t></a:t>
            </a:r>
          </a:p>
        </p:txBody>
      </p:sp>
      <p:grpSp>
        <p:nvGrpSpPr>
          <p:cNvPr id="57392" name="Group 15111"/>
          <p:cNvGrpSpPr>
            <a:grpSpLocks/>
          </p:cNvGrpSpPr>
          <p:nvPr/>
        </p:nvGrpSpPr>
        <p:grpSpPr bwMode="auto">
          <a:xfrm>
            <a:off x="5106988" y="3884613"/>
            <a:ext cx="1828800" cy="209550"/>
            <a:chOff x="103" y="1811"/>
            <a:chExt cx="1152" cy="132"/>
          </a:xfrm>
        </p:grpSpPr>
        <p:sp>
          <p:nvSpPr>
            <p:cNvPr id="58106" name="Freeform 15112"/>
            <p:cNvSpPr>
              <a:spLocks noChangeAspect="1"/>
            </p:cNvSpPr>
            <p:nvPr/>
          </p:nvSpPr>
          <p:spPr bwMode="auto">
            <a:xfrm>
              <a:off x="375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07" name="Freeform 15113"/>
            <p:cNvSpPr>
              <a:spLocks noChangeAspect="1"/>
            </p:cNvSpPr>
            <p:nvPr/>
          </p:nvSpPr>
          <p:spPr bwMode="auto">
            <a:xfrm>
              <a:off x="297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08" name="Freeform 15114"/>
            <p:cNvSpPr>
              <a:spLocks noChangeAspect="1"/>
            </p:cNvSpPr>
            <p:nvPr/>
          </p:nvSpPr>
          <p:spPr bwMode="auto">
            <a:xfrm>
              <a:off x="647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09" name="Freeform 15115"/>
            <p:cNvSpPr>
              <a:spLocks noChangeAspect="1"/>
            </p:cNvSpPr>
            <p:nvPr/>
          </p:nvSpPr>
          <p:spPr bwMode="auto">
            <a:xfrm>
              <a:off x="568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10" name="Freeform 15116"/>
            <p:cNvSpPr>
              <a:spLocks noChangeAspect="1"/>
            </p:cNvSpPr>
            <p:nvPr/>
          </p:nvSpPr>
          <p:spPr bwMode="auto">
            <a:xfrm>
              <a:off x="841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11" name="Freeform 15117"/>
            <p:cNvSpPr>
              <a:spLocks noChangeAspect="1"/>
            </p:cNvSpPr>
            <p:nvPr/>
          </p:nvSpPr>
          <p:spPr bwMode="auto">
            <a:xfrm>
              <a:off x="920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12" name="Freeform 15118"/>
            <p:cNvSpPr>
              <a:spLocks noChangeAspect="1"/>
            </p:cNvSpPr>
            <p:nvPr/>
          </p:nvSpPr>
          <p:spPr bwMode="auto">
            <a:xfrm>
              <a:off x="111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13" name="Freeform 15119"/>
            <p:cNvSpPr>
              <a:spLocks noChangeAspect="1"/>
            </p:cNvSpPr>
            <p:nvPr/>
          </p:nvSpPr>
          <p:spPr bwMode="auto">
            <a:xfrm>
              <a:off x="10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58114" name="Group 15120"/>
            <p:cNvGrpSpPr>
              <a:grpSpLocks noChangeAspect="1"/>
            </p:cNvGrpSpPr>
            <p:nvPr/>
          </p:nvGrpSpPr>
          <p:grpSpPr bwMode="auto">
            <a:xfrm>
              <a:off x="237" y="1812"/>
              <a:ext cx="11" cy="86"/>
              <a:chOff x="1015" y="2428"/>
              <a:chExt cx="46" cy="372"/>
            </a:xfrm>
          </p:grpSpPr>
          <p:sp>
            <p:nvSpPr>
              <p:cNvPr id="58204" name="AutoShape 15121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05" name="AutoShape 15122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15" name="Group 15123"/>
            <p:cNvGrpSpPr>
              <a:grpSpLocks noChangeAspect="1"/>
            </p:cNvGrpSpPr>
            <p:nvPr/>
          </p:nvGrpSpPr>
          <p:grpSpPr bwMode="auto">
            <a:xfrm>
              <a:off x="402" y="1827"/>
              <a:ext cx="9" cy="104"/>
              <a:chOff x="1790" y="2461"/>
              <a:chExt cx="40" cy="447"/>
            </a:xfrm>
          </p:grpSpPr>
          <p:sp>
            <p:nvSpPr>
              <p:cNvPr id="58202" name="AutoShape 15124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03" name="AutoShape 15125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16" name="Group 15126"/>
            <p:cNvGrpSpPr>
              <a:grpSpLocks noChangeAspect="1"/>
            </p:cNvGrpSpPr>
            <p:nvPr/>
          </p:nvGrpSpPr>
          <p:grpSpPr bwMode="auto">
            <a:xfrm>
              <a:off x="268" y="1824"/>
              <a:ext cx="9" cy="107"/>
              <a:chOff x="1151" y="2490"/>
              <a:chExt cx="40" cy="455"/>
            </a:xfrm>
          </p:grpSpPr>
          <p:sp>
            <p:nvSpPr>
              <p:cNvPr id="58200" name="AutoShape 15127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201" name="AutoShape 15128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17" name="Group 15129"/>
            <p:cNvGrpSpPr>
              <a:grpSpLocks noChangeAspect="1"/>
            </p:cNvGrpSpPr>
            <p:nvPr/>
          </p:nvGrpSpPr>
          <p:grpSpPr bwMode="auto">
            <a:xfrm>
              <a:off x="432" y="1815"/>
              <a:ext cx="9" cy="75"/>
              <a:chOff x="1914" y="2425"/>
              <a:chExt cx="40" cy="326"/>
            </a:xfrm>
          </p:grpSpPr>
          <p:sp>
            <p:nvSpPr>
              <p:cNvPr id="58198" name="AutoShape 15130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99" name="AutoShape 15131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18" name="Group 15132"/>
            <p:cNvGrpSpPr>
              <a:grpSpLocks noChangeAspect="1"/>
            </p:cNvGrpSpPr>
            <p:nvPr/>
          </p:nvGrpSpPr>
          <p:grpSpPr bwMode="auto">
            <a:xfrm>
              <a:off x="298" y="1861"/>
              <a:ext cx="9" cy="78"/>
              <a:chOff x="1284" y="2652"/>
              <a:chExt cx="40" cy="337"/>
            </a:xfrm>
          </p:grpSpPr>
          <p:sp>
            <p:nvSpPr>
              <p:cNvPr id="58196" name="AutoShape 15133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97" name="AutoShape 15134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19" name="Group 15135"/>
            <p:cNvGrpSpPr>
              <a:grpSpLocks noChangeAspect="1"/>
            </p:cNvGrpSpPr>
            <p:nvPr/>
          </p:nvGrpSpPr>
          <p:grpSpPr bwMode="auto">
            <a:xfrm>
              <a:off x="370" y="1861"/>
              <a:ext cx="9" cy="82"/>
              <a:chOff x="1658" y="2628"/>
              <a:chExt cx="40" cy="355"/>
            </a:xfrm>
          </p:grpSpPr>
          <p:sp>
            <p:nvSpPr>
              <p:cNvPr id="58194" name="AutoShape 15136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95" name="AutoShape 15137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0" name="Group 15138"/>
            <p:cNvGrpSpPr>
              <a:grpSpLocks noChangeAspect="1"/>
            </p:cNvGrpSpPr>
            <p:nvPr/>
          </p:nvGrpSpPr>
          <p:grpSpPr bwMode="auto">
            <a:xfrm>
              <a:off x="341" y="1903"/>
              <a:ext cx="10" cy="28"/>
              <a:chOff x="1516" y="2835"/>
              <a:chExt cx="42" cy="123"/>
            </a:xfrm>
          </p:grpSpPr>
          <p:sp>
            <p:nvSpPr>
              <p:cNvPr id="58192" name="AutoShape 15139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93" name="AutoShape 15140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1" name="Group 15141"/>
            <p:cNvGrpSpPr>
              <a:grpSpLocks noChangeAspect="1"/>
            </p:cNvGrpSpPr>
            <p:nvPr/>
          </p:nvGrpSpPr>
          <p:grpSpPr bwMode="auto">
            <a:xfrm>
              <a:off x="529" y="1819"/>
              <a:ext cx="9" cy="102"/>
              <a:chOff x="2195" y="2463"/>
              <a:chExt cx="40" cy="442"/>
            </a:xfrm>
          </p:grpSpPr>
          <p:sp>
            <p:nvSpPr>
              <p:cNvPr id="58190" name="AutoShape 15142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91" name="AutoShape 15143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2" name="Group 15144"/>
            <p:cNvGrpSpPr>
              <a:grpSpLocks noChangeAspect="1"/>
            </p:cNvGrpSpPr>
            <p:nvPr/>
          </p:nvGrpSpPr>
          <p:grpSpPr bwMode="auto">
            <a:xfrm>
              <a:off x="561" y="1851"/>
              <a:ext cx="10" cy="90"/>
              <a:chOff x="2329" y="2599"/>
              <a:chExt cx="43" cy="386"/>
            </a:xfrm>
          </p:grpSpPr>
          <p:sp>
            <p:nvSpPr>
              <p:cNvPr id="58188" name="AutoShape 15145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89" name="AutoShape 15146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3" name="Group 15147"/>
            <p:cNvGrpSpPr>
              <a:grpSpLocks noChangeAspect="1"/>
            </p:cNvGrpSpPr>
            <p:nvPr/>
          </p:nvGrpSpPr>
          <p:grpSpPr bwMode="auto">
            <a:xfrm>
              <a:off x="461" y="1820"/>
              <a:ext cx="10" cy="37"/>
              <a:chOff x="2478" y="2807"/>
              <a:chExt cx="43" cy="178"/>
            </a:xfrm>
          </p:grpSpPr>
          <p:sp>
            <p:nvSpPr>
              <p:cNvPr id="58186" name="AutoShape 15148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87" name="AutoShape 15149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4" name="Group 15150"/>
            <p:cNvGrpSpPr>
              <a:grpSpLocks noChangeAspect="1"/>
            </p:cNvGrpSpPr>
            <p:nvPr/>
          </p:nvGrpSpPr>
          <p:grpSpPr bwMode="auto">
            <a:xfrm>
              <a:off x="498" y="1815"/>
              <a:ext cx="9" cy="62"/>
              <a:chOff x="2065" y="2441"/>
              <a:chExt cx="40" cy="272"/>
            </a:xfrm>
          </p:grpSpPr>
          <p:sp>
            <p:nvSpPr>
              <p:cNvPr id="58184" name="AutoShape 15151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85" name="AutoShape 15152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5" name="Group 15153"/>
            <p:cNvGrpSpPr>
              <a:grpSpLocks noChangeAspect="1"/>
            </p:cNvGrpSpPr>
            <p:nvPr/>
          </p:nvGrpSpPr>
          <p:grpSpPr bwMode="auto">
            <a:xfrm>
              <a:off x="593" y="1897"/>
              <a:ext cx="10" cy="37"/>
              <a:chOff x="2478" y="2807"/>
              <a:chExt cx="43" cy="178"/>
            </a:xfrm>
          </p:grpSpPr>
          <p:sp>
            <p:nvSpPr>
              <p:cNvPr id="58182" name="AutoShape 1515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83" name="AutoShape 1515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6" name="Group 15156"/>
            <p:cNvGrpSpPr>
              <a:grpSpLocks noChangeAspect="1"/>
            </p:cNvGrpSpPr>
            <p:nvPr/>
          </p:nvGrpSpPr>
          <p:grpSpPr bwMode="auto">
            <a:xfrm>
              <a:off x="720" y="1815"/>
              <a:ext cx="10" cy="52"/>
              <a:chOff x="3094" y="2443"/>
              <a:chExt cx="40" cy="183"/>
            </a:xfrm>
          </p:grpSpPr>
          <p:sp>
            <p:nvSpPr>
              <p:cNvPr id="58180" name="AutoShape 15157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81" name="AutoShape 15158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7" name="Group 15159"/>
            <p:cNvGrpSpPr>
              <a:grpSpLocks noChangeAspect="1"/>
            </p:cNvGrpSpPr>
            <p:nvPr/>
          </p:nvGrpSpPr>
          <p:grpSpPr bwMode="auto">
            <a:xfrm>
              <a:off x="693" y="1815"/>
              <a:ext cx="11" cy="95"/>
              <a:chOff x="2978" y="2432"/>
              <a:chExt cx="46" cy="375"/>
            </a:xfrm>
          </p:grpSpPr>
          <p:sp>
            <p:nvSpPr>
              <p:cNvPr id="58178" name="AutoShape 15160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79" name="AutoShape 15161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8" name="Group 15162"/>
            <p:cNvGrpSpPr>
              <a:grpSpLocks noChangeAspect="1"/>
            </p:cNvGrpSpPr>
            <p:nvPr/>
          </p:nvGrpSpPr>
          <p:grpSpPr bwMode="auto">
            <a:xfrm>
              <a:off x="662" y="1834"/>
              <a:ext cx="10" cy="102"/>
              <a:chOff x="2832" y="2516"/>
              <a:chExt cx="43" cy="436"/>
            </a:xfrm>
          </p:grpSpPr>
          <p:sp>
            <p:nvSpPr>
              <p:cNvPr id="58176" name="AutoShape 15163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77" name="AutoShape 15164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29" name="Group 15165"/>
            <p:cNvGrpSpPr>
              <a:grpSpLocks noChangeAspect="1"/>
            </p:cNvGrpSpPr>
            <p:nvPr/>
          </p:nvGrpSpPr>
          <p:grpSpPr bwMode="auto">
            <a:xfrm>
              <a:off x="629" y="1886"/>
              <a:ext cx="9" cy="50"/>
              <a:chOff x="2668" y="2761"/>
              <a:chExt cx="40" cy="217"/>
            </a:xfrm>
          </p:grpSpPr>
          <p:sp>
            <p:nvSpPr>
              <p:cNvPr id="58174" name="AutoShape 15166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75" name="AutoShape 15167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0" name="Group 15168"/>
            <p:cNvGrpSpPr>
              <a:grpSpLocks noChangeAspect="1"/>
            </p:cNvGrpSpPr>
            <p:nvPr/>
          </p:nvGrpSpPr>
          <p:grpSpPr bwMode="auto">
            <a:xfrm flipV="1">
              <a:off x="825" y="1838"/>
              <a:ext cx="9" cy="102"/>
              <a:chOff x="3217" y="3037"/>
              <a:chExt cx="46" cy="372"/>
            </a:xfrm>
          </p:grpSpPr>
          <p:sp>
            <p:nvSpPr>
              <p:cNvPr id="58172" name="AutoShape 15169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73" name="AutoShape 15170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1" name="Group 15171"/>
            <p:cNvGrpSpPr>
              <a:grpSpLocks noChangeAspect="1"/>
            </p:cNvGrpSpPr>
            <p:nvPr/>
          </p:nvGrpSpPr>
          <p:grpSpPr bwMode="auto">
            <a:xfrm>
              <a:off x="791" y="1812"/>
              <a:ext cx="12" cy="102"/>
              <a:chOff x="3353" y="3099"/>
              <a:chExt cx="40" cy="455"/>
            </a:xfrm>
          </p:grpSpPr>
          <p:sp>
            <p:nvSpPr>
              <p:cNvPr id="58170" name="AutoShape 15172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71" name="AutoShape 15173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2" name="Group 15174"/>
            <p:cNvGrpSpPr>
              <a:grpSpLocks noChangeAspect="1"/>
            </p:cNvGrpSpPr>
            <p:nvPr/>
          </p:nvGrpSpPr>
          <p:grpSpPr bwMode="auto">
            <a:xfrm>
              <a:off x="764" y="1814"/>
              <a:ext cx="11" cy="60"/>
              <a:chOff x="3486" y="3261"/>
              <a:chExt cx="40" cy="337"/>
            </a:xfrm>
          </p:grpSpPr>
          <p:sp>
            <p:nvSpPr>
              <p:cNvPr id="58168" name="AutoShape 15175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69" name="AutoShape 15176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3" name="Group 15177"/>
            <p:cNvGrpSpPr>
              <a:grpSpLocks noChangeAspect="1"/>
            </p:cNvGrpSpPr>
            <p:nvPr/>
          </p:nvGrpSpPr>
          <p:grpSpPr bwMode="auto">
            <a:xfrm>
              <a:off x="957" y="1818"/>
              <a:ext cx="10" cy="103"/>
              <a:chOff x="2195" y="2463"/>
              <a:chExt cx="40" cy="442"/>
            </a:xfrm>
          </p:grpSpPr>
          <p:sp>
            <p:nvSpPr>
              <p:cNvPr id="58166" name="AutoShape 1517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67" name="AutoShape 1517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4" name="Group 15180"/>
            <p:cNvGrpSpPr>
              <a:grpSpLocks noChangeAspect="1"/>
            </p:cNvGrpSpPr>
            <p:nvPr/>
          </p:nvGrpSpPr>
          <p:grpSpPr bwMode="auto">
            <a:xfrm>
              <a:off x="921" y="1851"/>
              <a:ext cx="10" cy="90"/>
              <a:chOff x="2329" y="2599"/>
              <a:chExt cx="43" cy="386"/>
            </a:xfrm>
          </p:grpSpPr>
          <p:sp>
            <p:nvSpPr>
              <p:cNvPr id="58164" name="AutoShape 1518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65" name="AutoShape 1518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5" name="Group 15183"/>
            <p:cNvGrpSpPr>
              <a:grpSpLocks noChangeAspect="1"/>
            </p:cNvGrpSpPr>
            <p:nvPr/>
          </p:nvGrpSpPr>
          <p:grpSpPr bwMode="auto">
            <a:xfrm>
              <a:off x="853" y="1876"/>
              <a:ext cx="10" cy="62"/>
              <a:chOff x="2065" y="2441"/>
              <a:chExt cx="40" cy="272"/>
            </a:xfrm>
          </p:grpSpPr>
          <p:sp>
            <p:nvSpPr>
              <p:cNvPr id="58162" name="AutoShape 1518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63" name="AutoShape 1518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6" name="Group 15186"/>
            <p:cNvGrpSpPr>
              <a:grpSpLocks noChangeAspect="1"/>
            </p:cNvGrpSpPr>
            <p:nvPr/>
          </p:nvGrpSpPr>
          <p:grpSpPr bwMode="auto">
            <a:xfrm flipV="1">
              <a:off x="893" y="1892"/>
              <a:ext cx="10" cy="42"/>
              <a:chOff x="2815" y="1923"/>
              <a:chExt cx="40" cy="217"/>
            </a:xfrm>
          </p:grpSpPr>
          <p:sp>
            <p:nvSpPr>
              <p:cNvPr id="58160" name="AutoShape 15187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61" name="AutoShape 15188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7" name="Group 15189"/>
            <p:cNvGrpSpPr>
              <a:grpSpLocks noChangeAspect="1"/>
            </p:cNvGrpSpPr>
            <p:nvPr/>
          </p:nvGrpSpPr>
          <p:grpSpPr bwMode="auto">
            <a:xfrm>
              <a:off x="987" y="1814"/>
              <a:ext cx="11" cy="63"/>
              <a:chOff x="2329" y="2599"/>
              <a:chExt cx="43" cy="386"/>
            </a:xfrm>
          </p:grpSpPr>
          <p:sp>
            <p:nvSpPr>
              <p:cNvPr id="58158" name="AutoShape 15190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59" name="AutoShape 15191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8" name="Group 15192"/>
            <p:cNvGrpSpPr>
              <a:grpSpLocks noChangeAspect="1"/>
            </p:cNvGrpSpPr>
            <p:nvPr/>
          </p:nvGrpSpPr>
          <p:grpSpPr bwMode="auto">
            <a:xfrm>
              <a:off x="1026" y="1819"/>
              <a:ext cx="10" cy="37"/>
              <a:chOff x="2478" y="2807"/>
              <a:chExt cx="43" cy="178"/>
            </a:xfrm>
          </p:grpSpPr>
          <p:sp>
            <p:nvSpPr>
              <p:cNvPr id="58156" name="AutoShape 15193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57" name="AutoShape 15194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39" name="Group 15195"/>
            <p:cNvGrpSpPr>
              <a:grpSpLocks noChangeAspect="1"/>
            </p:cNvGrpSpPr>
            <p:nvPr/>
          </p:nvGrpSpPr>
          <p:grpSpPr bwMode="auto">
            <a:xfrm>
              <a:off x="1086" y="1829"/>
              <a:ext cx="11" cy="103"/>
              <a:chOff x="2195" y="2463"/>
              <a:chExt cx="40" cy="442"/>
            </a:xfrm>
          </p:grpSpPr>
          <p:sp>
            <p:nvSpPr>
              <p:cNvPr id="58154" name="AutoShape 15196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55" name="AutoShape 15197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40" name="Group 15198"/>
            <p:cNvGrpSpPr>
              <a:grpSpLocks noChangeAspect="1"/>
            </p:cNvGrpSpPr>
            <p:nvPr/>
          </p:nvGrpSpPr>
          <p:grpSpPr bwMode="auto">
            <a:xfrm>
              <a:off x="1119" y="1867"/>
              <a:ext cx="10" cy="73"/>
              <a:chOff x="2329" y="2599"/>
              <a:chExt cx="43" cy="386"/>
            </a:xfrm>
          </p:grpSpPr>
          <p:sp>
            <p:nvSpPr>
              <p:cNvPr id="58152" name="AutoShape 15199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53" name="AutoShape 15200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141" name="Group 15201"/>
            <p:cNvGrpSpPr>
              <a:grpSpLocks noChangeAspect="1"/>
            </p:cNvGrpSpPr>
            <p:nvPr/>
          </p:nvGrpSpPr>
          <p:grpSpPr bwMode="auto">
            <a:xfrm>
              <a:off x="1055" y="1813"/>
              <a:ext cx="11" cy="78"/>
              <a:chOff x="2065" y="2441"/>
              <a:chExt cx="40" cy="272"/>
            </a:xfrm>
          </p:grpSpPr>
          <p:sp>
            <p:nvSpPr>
              <p:cNvPr id="58150" name="AutoShape 15202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151" name="AutoShape 15203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58142" name="Freeform 15204"/>
            <p:cNvSpPr>
              <a:spLocks noChangeAspect="1"/>
            </p:cNvSpPr>
            <p:nvPr/>
          </p:nvSpPr>
          <p:spPr bwMode="auto">
            <a:xfrm flipH="1">
              <a:off x="1056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43" name="Freeform 15205"/>
            <p:cNvSpPr>
              <a:spLocks noChangeAspect="1"/>
            </p:cNvSpPr>
            <p:nvPr/>
          </p:nvSpPr>
          <p:spPr bwMode="auto">
            <a:xfrm flipH="1">
              <a:off x="977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44" name="Freeform 15206"/>
            <p:cNvSpPr>
              <a:spLocks noChangeAspect="1"/>
            </p:cNvSpPr>
            <p:nvPr/>
          </p:nvSpPr>
          <p:spPr bwMode="auto">
            <a:xfrm flipH="1">
              <a:off x="783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45" name="Freeform 15207"/>
            <p:cNvSpPr>
              <a:spLocks noChangeAspect="1"/>
            </p:cNvSpPr>
            <p:nvPr/>
          </p:nvSpPr>
          <p:spPr bwMode="auto">
            <a:xfrm flipH="1">
              <a:off x="704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46" name="Freeform 15208"/>
            <p:cNvSpPr>
              <a:spLocks noChangeAspect="1"/>
            </p:cNvSpPr>
            <p:nvPr/>
          </p:nvSpPr>
          <p:spPr bwMode="auto">
            <a:xfrm flipH="1">
              <a:off x="511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47" name="Freeform 15209"/>
            <p:cNvSpPr>
              <a:spLocks noChangeAspect="1"/>
            </p:cNvSpPr>
            <p:nvPr/>
          </p:nvSpPr>
          <p:spPr bwMode="auto">
            <a:xfrm flipH="1">
              <a:off x="432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48" name="Freeform 15210"/>
            <p:cNvSpPr>
              <a:spLocks noChangeAspect="1"/>
            </p:cNvSpPr>
            <p:nvPr/>
          </p:nvSpPr>
          <p:spPr bwMode="auto">
            <a:xfrm flipH="1">
              <a:off x="239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49" name="Freeform 15211"/>
            <p:cNvSpPr>
              <a:spLocks noChangeAspect="1"/>
            </p:cNvSpPr>
            <p:nvPr/>
          </p:nvSpPr>
          <p:spPr bwMode="auto">
            <a:xfrm flipH="1">
              <a:off x="161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57393" name="Oval 15109"/>
          <p:cNvSpPr>
            <a:spLocks noChangeArrowheads="1"/>
          </p:cNvSpPr>
          <p:nvPr/>
        </p:nvSpPr>
        <p:spPr bwMode="auto">
          <a:xfrm>
            <a:off x="5480050" y="3714750"/>
            <a:ext cx="354013" cy="490538"/>
          </a:xfrm>
          <a:prstGeom prst="ellipse">
            <a:avLst/>
          </a:prstGeom>
          <a:gradFill rotWithShape="1">
            <a:gsLst>
              <a:gs pos="0">
                <a:srgbClr val="202023"/>
              </a:gs>
              <a:gs pos="50000">
                <a:srgbClr val="CCCFDC"/>
              </a:gs>
              <a:gs pos="100000">
                <a:srgbClr val="202023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800" smtClean="0">
                <a:ea typeface="ＭＳ Ｐゴシック" charset="0"/>
                <a:cs typeface="ＭＳ Ｐゴシック" charset="0"/>
              </a:rPr>
              <a:t>NFAT</a:t>
            </a:r>
          </a:p>
        </p:txBody>
      </p:sp>
      <p:sp>
        <p:nvSpPr>
          <p:cNvPr id="57394" name="Line 15213"/>
          <p:cNvSpPr>
            <a:spLocks noChangeShapeType="1"/>
          </p:cNvSpPr>
          <p:nvPr/>
        </p:nvSpPr>
        <p:spPr bwMode="auto">
          <a:xfrm flipH="1">
            <a:off x="2101850" y="2682875"/>
            <a:ext cx="1238250" cy="22225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29928" name="Oval 14568"/>
          <p:cNvSpPr>
            <a:spLocks noChangeArrowheads="1"/>
          </p:cNvSpPr>
          <p:nvPr/>
        </p:nvSpPr>
        <p:spPr bwMode="auto">
          <a:xfrm>
            <a:off x="3095625" y="3575050"/>
            <a:ext cx="274638" cy="547688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50000">
                <a:srgbClr val="7396B5"/>
              </a:gs>
              <a:gs pos="100000">
                <a:schemeClr val="tx1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1000" dirty="0" smtClean="0">
                <a:solidFill>
                  <a:srgbClr val="FFFF00"/>
                </a:solidFill>
                <a:ea typeface="ＭＳ Ｐゴシック" charset="0"/>
                <a:cs typeface="ＭＳ Ｐゴシック" charset="0"/>
              </a:rPr>
              <a:t>ATF</a:t>
            </a:r>
          </a:p>
          <a:p>
            <a:r>
              <a:rPr lang="en-US" sz="1000" dirty="0" smtClean="0">
                <a:solidFill>
                  <a:srgbClr val="FFFF00"/>
                </a:solidFill>
                <a:ea typeface="ＭＳ Ｐゴシック" charset="0"/>
                <a:cs typeface="ＭＳ Ｐゴシック" charset="0"/>
              </a:rPr>
              <a:t>-2</a:t>
            </a:r>
          </a:p>
        </p:txBody>
      </p:sp>
      <p:sp>
        <p:nvSpPr>
          <p:cNvPr id="57396" name="Oval 14875"/>
          <p:cNvSpPr>
            <a:spLocks noChangeAspect="1" noChangeArrowheads="1"/>
          </p:cNvSpPr>
          <p:nvPr/>
        </p:nvSpPr>
        <p:spPr bwMode="auto">
          <a:xfrm>
            <a:off x="3163888" y="3459163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T71</a:t>
            </a:r>
          </a:p>
        </p:txBody>
      </p:sp>
      <p:sp>
        <p:nvSpPr>
          <p:cNvPr id="57397" name="Line 15215"/>
          <p:cNvSpPr>
            <a:spLocks noChangeShapeType="1"/>
          </p:cNvSpPr>
          <p:nvPr/>
        </p:nvSpPr>
        <p:spPr bwMode="auto">
          <a:xfrm>
            <a:off x="4124325" y="2921000"/>
            <a:ext cx="1225550" cy="765175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398" name="Oval 15216"/>
          <p:cNvSpPr>
            <a:spLocks noChangeAspect="1" noChangeArrowheads="1"/>
          </p:cNvSpPr>
          <p:nvPr/>
        </p:nvSpPr>
        <p:spPr bwMode="auto">
          <a:xfrm>
            <a:off x="5414963" y="3700463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399" name="Oval 15217"/>
          <p:cNvSpPr>
            <a:spLocks noChangeAspect="1" noChangeArrowheads="1"/>
          </p:cNvSpPr>
          <p:nvPr/>
        </p:nvSpPr>
        <p:spPr bwMode="auto">
          <a:xfrm>
            <a:off x="3517900" y="1358900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00" name="Oval 15218"/>
          <p:cNvSpPr>
            <a:spLocks noChangeArrowheads="1"/>
          </p:cNvSpPr>
          <p:nvPr/>
        </p:nvSpPr>
        <p:spPr bwMode="auto">
          <a:xfrm>
            <a:off x="3400425" y="2527300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000" dirty="0" smtClean="0">
                <a:ea typeface="ＭＳ Ｐゴシック" charset="0"/>
                <a:cs typeface="ＭＳ Ｐゴシック" charset="0"/>
              </a:rPr>
              <a:t>ERK1/2</a:t>
            </a:r>
          </a:p>
        </p:txBody>
      </p:sp>
      <p:sp>
        <p:nvSpPr>
          <p:cNvPr id="57401" name="Oval 15219"/>
          <p:cNvSpPr>
            <a:spLocks noChangeAspect="1" noChangeArrowheads="1"/>
          </p:cNvSpPr>
          <p:nvPr/>
        </p:nvSpPr>
        <p:spPr bwMode="auto">
          <a:xfrm>
            <a:off x="3797300" y="2460625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02" name="Oval 15220"/>
          <p:cNvSpPr>
            <a:spLocks noChangeAspect="1" noChangeArrowheads="1"/>
          </p:cNvSpPr>
          <p:nvPr/>
        </p:nvSpPr>
        <p:spPr bwMode="auto">
          <a:xfrm>
            <a:off x="3367088" y="2462213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03" name="Oval 15221"/>
          <p:cNvSpPr>
            <a:spLocks noChangeArrowheads="1"/>
          </p:cNvSpPr>
          <p:nvPr/>
        </p:nvSpPr>
        <p:spPr bwMode="auto">
          <a:xfrm>
            <a:off x="3590925" y="2692400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000" dirty="0" smtClean="0">
                <a:ea typeface="ＭＳ Ｐゴシック" charset="0"/>
                <a:cs typeface="ＭＳ Ｐゴシック" charset="0"/>
              </a:rPr>
              <a:t>ERK1/2</a:t>
            </a:r>
          </a:p>
        </p:txBody>
      </p:sp>
      <p:sp>
        <p:nvSpPr>
          <p:cNvPr id="57404" name="Oval 15222"/>
          <p:cNvSpPr>
            <a:spLocks noChangeAspect="1" noChangeArrowheads="1"/>
          </p:cNvSpPr>
          <p:nvPr/>
        </p:nvSpPr>
        <p:spPr bwMode="auto">
          <a:xfrm>
            <a:off x="3987800" y="2613025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05" name="Oval 15224"/>
          <p:cNvSpPr>
            <a:spLocks noChangeAspect="1" noChangeArrowheads="1"/>
          </p:cNvSpPr>
          <p:nvPr/>
        </p:nvSpPr>
        <p:spPr bwMode="auto">
          <a:xfrm>
            <a:off x="3557588" y="2627313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06" name="Oval 15225"/>
          <p:cNvSpPr>
            <a:spLocks noChangeArrowheads="1"/>
          </p:cNvSpPr>
          <p:nvPr/>
        </p:nvSpPr>
        <p:spPr bwMode="auto">
          <a:xfrm>
            <a:off x="6688138" y="2489200"/>
            <a:ext cx="547687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000" smtClean="0">
                <a:ea typeface="ＭＳ Ｐゴシック" charset="0"/>
                <a:cs typeface="ＭＳ Ｐゴシック" charset="0"/>
              </a:rPr>
              <a:t>p90</a:t>
            </a:r>
            <a:r>
              <a:rPr lang="en-US" sz="1000" baseline="30000" smtClean="0">
                <a:ea typeface="ＭＳ Ｐゴシック" charset="0"/>
                <a:cs typeface="ＭＳ Ｐゴシック" charset="0"/>
              </a:rPr>
              <a:t>Rsk</a:t>
            </a:r>
          </a:p>
        </p:txBody>
      </p:sp>
      <p:sp>
        <p:nvSpPr>
          <p:cNvPr id="57407" name="Line 15227"/>
          <p:cNvSpPr>
            <a:spLocks noChangeShapeType="1"/>
          </p:cNvSpPr>
          <p:nvPr/>
        </p:nvSpPr>
        <p:spPr bwMode="auto">
          <a:xfrm>
            <a:off x="3789363" y="3049588"/>
            <a:ext cx="12700" cy="3429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08" name="Line 15228"/>
          <p:cNvSpPr>
            <a:spLocks noChangeShapeType="1"/>
          </p:cNvSpPr>
          <p:nvPr/>
        </p:nvSpPr>
        <p:spPr bwMode="auto">
          <a:xfrm flipH="1">
            <a:off x="5734050" y="2730500"/>
            <a:ext cx="946150" cy="3302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09" name="Line 15229"/>
          <p:cNvSpPr>
            <a:spLocks noChangeShapeType="1"/>
          </p:cNvSpPr>
          <p:nvPr/>
        </p:nvSpPr>
        <p:spPr bwMode="auto">
          <a:xfrm>
            <a:off x="7200900" y="2746375"/>
            <a:ext cx="927100" cy="8509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10" name="Text Box 15341"/>
          <p:cNvSpPr txBox="1">
            <a:spLocks noChangeArrowheads="1"/>
          </p:cNvSpPr>
          <p:nvPr/>
        </p:nvSpPr>
        <p:spPr bwMode="auto">
          <a:xfrm>
            <a:off x="8002588" y="4460875"/>
            <a:ext cx="677862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800" smtClean="0"/>
              <a:t>Cyclin A1</a:t>
            </a:r>
            <a:br>
              <a:rPr lang="en-US" sz="800" smtClean="0"/>
            </a:br>
            <a:r>
              <a:rPr lang="en-US" sz="800" smtClean="0"/>
              <a:t>Cyclin D1 </a:t>
            </a:r>
            <a:br>
              <a:rPr lang="en-US" sz="800" smtClean="0"/>
            </a:br>
            <a:r>
              <a:rPr lang="en-US" sz="800" smtClean="0"/>
              <a:t>c-Fos</a:t>
            </a:r>
            <a:br>
              <a:rPr lang="en-US" sz="800" smtClean="0"/>
            </a:br>
            <a:r>
              <a:rPr lang="en-US" sz="800" smtClean="0"/>
              <a:t>Bcl-2</a:t>
            </a:r>
          </a:p>
          <a:p>
            <a:pPr algn="l" eaLnBrk="1" hangingPunct="1"/>
            <a:endParaRPr lang="en-US" sz="800" smtClean="0"/>
          </a:p>
        </p:txBody>
      </p:sp>
      <p:grpSp>
        <p:nvGrpSpPr>
          <p:cNvPr id="57411" name="Group 15342"/>
          <p:cNvGrpSpPr>
            <a:grpSpLocks/>
          </p:cNvGrpSpPr>
          <p:nvPr/>
        </p:nvGrpSpPr>
        <p:grpSpPr bwMode="auto">
          <a:xfrm flipH="1">
            <a:off x="7377113" y="4305300"/>
            <a:ext cx="1514475" cy="214313"/>
            <a:chOff x="1549" y="3750"/>
            <a:chExt cx="954" cy="135"/>
          </a:xfrm>
        </p:grpSpPr>
        <p:sp>
          <p:nvSpPr>
            <p:cNvPr id="58104" name="Freeform 15343"/>
            <p:cNvSpPr>
              <a:spLocks noChangeAspect="1"/>
            </p:cNvSpPr>
            <p:nvPr/>
          </p:nvSpPr>
          <p:spPr bwMode="auto">
            <a:xfrm flipV="1">
              <a:off x="1549" y="3804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72"/>
                <a:gd name="T61" fmla="*/ 0 h 594"/>
                <a:gd name="T62" fmla="*/ 6872 w 6872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05" name="Text Box 15344"/>
            <p:cNvSpPr txBox="1">
              <a:spLocks noChangeArrowheads="1"/>
            </p:cNvSpPr>
            <p:nvPr/>
          </p:nvSpPr>
          <p:spPr bwMode="auto">
            <a:xfrm>
              <a:off x="2157" y="3750"/>
              <a:ext cx="34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800" smtClean="0"/>
                <a:t>AAAAA</a:t>
              </a:r>
            </a:p>
          </p:txBody>
        </p:sp>
      </p:grpSp>
      <p:sp>
        <p:nvSpPr>
          <p:cNvPr id="57412" name="Freeform 15345"/>
          <p:cNvSpPr>
            <a:spLocks/>
          </p:cNvSpPr>
          <p:nvPr/>
        </p:nvSpPr>
        <p:spPr bwMode="auto">
          <a:xfrm>
            <a:off x="8382000" y="4203700"/>
            <a:ext cx="233363" cy="127000"/>
          </a:xfrm>
          <a:custGeom>
            <a:avLst/>
            <a:gdLst>
              <a:gd name="T0" fmla="*/ 0 w 147"/>
              <a:gd name="T1" fmla="*/ 0 h 80"/>
              <a:gd name="T2" fmla="*/ 144 w 147"/>
              <a:gd name="T3" fmla="*/ 32 h 80"/>
              <a:gd name="T4" fmla="*/ 16 w 147"/>
              <a:gd name="T5" fmla="*/ 80 h 80"/>
              <a:gd name="T6" fmla="*/ 0 60000 65536"/>
              <a:gd name="T7" fmla="*/ 0 60000 65536"/>
              <a:gd name="T8" fmla="*/ 0 60000 65536"/>
              <a:gd name="T9" fmla="*/ 0 w 147"/>
              <a:gd name="T10" fmla="*/ 0 h 80"/>
              <a:gd name="T11" fmla="*/ 147 w 147"/>
              <a:gd name="T12" fmla="*/ 80 h 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7" h="80">
                <a:moveTo>
                  <a:pt x="0" y="0"/>
                </a:moveTo>
                <a:cubicBezTo>
                  <a:pt x="70" y="9"/>
                  <a:pt x="141" y="19"/>
                  <a:pt x="144" y="32"/>
                </a:cubicBezTo>
                <a:cubicBezTo>
                  <a:pt x="147" y="45"/>
                  <a:pt x="81" y="62"/>
                  <a:pt x="16" y="80"/>
                </a:cubicBez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30706" name="Oval 15346"/>
          <p:cNvSpPr>
            <a:spLocks noChangeArrowheads="1"/>
          </p:cNvSpPr>
          <p:nvPr/>
        </p:nvSpPr>
        <p:spPr bwMode="auto">
          <a:xfrm>
            <a:off x="4357688" y="5308600"/>
            <a:ext cx="274637" cy="5476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50000">
                <a:srgbClr val="880100"/>
              </a:gs>
              <a:gs pos="100000">
                <a:schemeClr val="tx2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1000" dirty="0" smtClean="0">
                <a:solidFill>
                  <a:srgbClr val="FFFF66"/>
                </a:solidFill>
                <a:ea typeface="ＭＳ Ｐゴシック" charset="0"/>
                <a:cs typeface="ＭＳ Ｐゴシック" charset="0"/>
                <a:sym typeface="Symbol" charset="0"/>
              </a:rPr>
              <a:t>SRF</a:t>
            </a:r>
          </a:p>
        </p:txBody>
      </p:sp>
      <p:sp>
        <p:nvSpPr>
          <p:cNvPr id="57414" name="Oval 15347"/>
          <p:cNvSpPr>
            <a:spLocks noChangeAspect="1" noChangeArrowheads="1"/>
          </p:cNvSpPr>
          <p:nvPr/>
        </p:nvSpPr>
        <p:spPr bwMode="auto">
          <a:xfrm>
            <a:off x="4424363" y="5208588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15" name="Text Box 15348"/>
          <p:cNvSpPr txBox="1">
            <a:spLocks noChangeArrowheads="1"/>
          </p:cNvSpPr>
          <p:nvPr/>
        </p:nvSpPr>
        <p:spPr bwMode="auto">
          <a:xfrm>
            <a:off x="4476750" y="5999163"/>
            <a:ext cx="484188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800" dirty="0" smtClean="0"/>
              <a:t> c-</a:t>
            </a:r>
            <a:r>
              <a:rPr lang="en-US" sz="800" dirty="0" err="1" smtClean="0"/>
              <a:t>Fos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Egr-1</a:t>
            </a:r>
          </a:p>
          <a:p>
            <a:pPr algn="l" eaLnBrk="1" hangingPunct="1"/>
            <a:r>
              <a:rPr lang="en-US" sz="800" dirty="0" smtClean="0"/>
              <a:t>Sp2</a:t>
            </a:r>
          </a:p>
        </p:txBody>
      </p:sp>
      <p:grpSp>
        <p:nvGrpSpPr>
          <p:cNvPr id="57416" name="Group 15349"/>
          <p:cNvGrpSpPr>
            <a:grpSpLocks/>
          </p:cNvGrpSpPr>
          <p:nvPr/>
        </p:nvGrpSpPr>
        <p:grpSpPr bwMode="auto">
          <a:xfrm flipH="1">
            <a:off x="3927475" y="5900738"/>
            <a:ext cx="1514475" cy="214312"/>
            <a:chOff x="1549" y="3750"/>
            <a:chExt cx="954" cy="135"/>
          </a:xfrm>
        </p:grpSpPr>
        <p:sp>
          <p:nvSpPr>
            <p:cNvPr id="58102" name="Freeform 15350"/>
            <p:cNvSpPr>
              <a:spLocks noChangeAspect="1"/>
            </p:cNvSpPr>
            <p:nvPr/>
          </p:nvSpPr>
          <p:spPr bwMode="auto">
            <a:xfrm flipV="1">
              <a:off x="1549" y="3804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72"/>
                <a:gd name="T61" fmla="*/ 0 h 594"/>
                <a:gd name="T62" fmla="*/ 6872 w 6872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03" name="Text Box 15351"/>
            <p:cNvSpPr txBox="1">
              <a:spLocks noChangeArrowheads="1"/>
            </p:cNvSpPr>
            <p:nvPr/>
          </p:nvSpPr>
          <p:spPr bwMode="auto">
            <a:xfrm>
              <a:off x="2157" y="3750"/>
              <a:ext cx="34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800" smtClean="0"/>
                <a:t>AAAAA</a:t>
              </a:r>
            </a:p>
          </p:txBody>
        </p:sp>
      </p:grpSp>
      <p:sp>
        <p:nvSpPr>
          <p:cNvPr id="57417" name="Freeform 15352"/>
          <p:cNvSpPr>
            <a:spLocks/>
          </p:cNvSpPr>
          <p:nvPr/>
        </p:nvSpPr>
        <p:spPr bwMode="auto">
          <a:xfrm>
            <a:off x="5049838" y="5799138"/>
            <a:ext cx="233362" cy="127000"/>
          </a:xfrm>
          <a:custGeom>
            <a:avLst/>
            <a:gdLst>
              <a:gd name="T0" fmla="*/ 0 w 147"/>
              <a:gd name="T1" fmla="*/ 0 h 80"/>
              <a:gd name="T2" fmla="*/ 144 w 147"/>
              <a:gd name="T3" fmla="*/ 32 h 80"/>
              <a:gd name="T4" fmla="*/ 16 w 147"/>
              <a:gd name="T5" fmla="*/ 80 h 80"/>
              <a:gd name="T6" fmla="*/ 0 60000 65536"/>
              <a:gd name="T7" fmla="*/ 0 60000 65536"/>
              <a:gd name="T8" fmla="*/ 0 60000 65536"/>
              <a:gd name="T9" fmla="*/ 0 w 147"/>
              <a:gd name="T10" fmla="*/ 0 h 80"/>
              <a:gd name="T11" fmla="*/ 147 w 147"/>
              <a:gd name="T12" fmla="*/ 80 h 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7" h="80">
                <a:moveTo>
                  <a:pt x="0" y="0"/>
                </a:moveTo>
                <a:cubicBezTo>
                  <a:pt x="70" y="9"/>
                  <a:pt x="141" y="19"/>
                  <a:pt x="144" y="32"/>
                </a:cubicBezTo>
                <a:cubicBezTo>
                  <a:pt x="147" y="45"/>
                  <a:pt x="81" y="62"/>
                  <a:pt x="16" y="80"/>
                </a:cubicBez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30713" name="Oval 15353"/>
          <p:cNvSpPr>
            <a:spLocks noChangeArrowheads="1"/>
          </p:cNvSpPr>
          <p:nvPr/>
        </p:nvSpPr>
        <p:spPr bwMode="auto">
          <a:xfrm>
            <a:off x="7793038" y="3744913"/>
            <a:ext cx="274637" cy="547687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50000">
                <a:srgbClr val="7396B5"/>
              </a:gs>
              <a:gs pos="100000">
                <a:schemeClr val="tx1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1000" dirty="0" smtClean="0">
                <a:solidFill>
                  <a:srgbClr val="FFFF00"/>
                </a:solidFill>
                <a:ea typeface="ＭＳ Ｐゴシック" charset="0"/>
                <a:cs typeface="ＭＳ Ｐゴシック" charset="0"/>
              </a:rPr>
              <a:t>ATF</a:t>
            </a:r>
          </a:p>
        </p:txBody>
      </p:sp>
      <p:sp>
        <p:nvSpPr>
          <p:cNvPr id="57419" name="Oval 15354"/>
          <p:cNvSpPr>
            <a:spLocks noChangeAspect="1" noChangeArrowheads="1"/>
          </p:cNvSpPr>
          <p:nvPr/>
        </p:nvSpPr>
        <p:spPr bwMode="auto">
          <a:xfrm>
            <a:off x="7861300" y="3629025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S63</a:t>
            </a:r>
          </a:p>
        </p:txBody>
      </p:sp>
      <p:grpSp>
        <p:nvGrpSpPr>
          <p:cNvPr id="57420" name="Group 15355"/>
          <p:cNvGrpSpPr>
            <a:grpSpLocks/>
          </p:cNvGrpSpPr>
          <p:nvPr/>
        </p:nvGrpSpPr>
        <p:grpSpPr bwMode="auto">
          <a:xfrm flipH="1">
            <a:off x="1660525" y="5732463"/>
            <a:ext cx="1514475" cy="214312"/>
            <a:chOff x="1549" y="3750"/>
            <a:chExt cx="954" cy="135"/>
          </a:xfrm>
        </p:grpSpPr>
        <p:sp>
          <p:nvSpPr>
            <p:cNvPr id="58100" name="Freeform 15356"/>
            <p:cNvSpPr>
              <a:spLocks noChangeAspect="1"/>
            </p:cNvSpPr>
            <p:nvPr/>
          </p:nvSpPr>
          <p:spPr bwMode="auto">
            <a:xfrm flipV="1">
              <a:off x="1549" y="3804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72"/>
                <a:gd name="T61" fmla="*/ 0 h 594"/>
                <a:gd name="T62" fmla="*/ 6872 w 6872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101" name="Text Box 15357"/>
            <p:cNvSpPr txBox="1">
              <a:spLocks noChangeArrowheads="1"/>
            </p:cNvSpPr>
            <p:nvPr/>
          </p:nvSpPr>
          <p:spPr bwMode="auto">
            <a:xfrm>
              <a:off x="2157" y="3750"/>
              <a:ext cx="34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800" smtClean="0"/>
                <a:t>AAAAA</a:t>
              </a:r>
            </a:p>
          </p:txBody>
        </p:sp>
      </p:grpSp>
      <p:sp>
        <p:nvSpPr>
          <p:cNvPr id="57421" name="Freeform 15358"/>
          <p:cNvSpPr>
            <a:spLocks/>
          </p:cNvSpPr>
          <p:nvPr/>
        </p:nvSpPr>
        <p:spPr bwMode="auto">
          <a:xfrm>
            <a:off x="2351088" y="5668963"/>
            <a:ext cx="233362" cy="127000"/>
          </a:xfrm>
          <a:custGeom>
            <a:avLst/>
            <a:gdLst>
              <a:gd name="T0" fmla="*/ 0 w 147"/>
              <a:gd name="T1" fmla="*/ 0 h 80"/>
              <a:gd name="T2" fmla="*/ 144 w 147"/>
              <a:gd name="T3" fmla="*/ 32 h 80"/>
              <a:gd name="T4" fmla="*/ 16 w 147"/>
              <a:gd name="T5" fmla="*/ 80 h 80"/>
              <a:gd name="T6" fmla="*/ 0 60000 65536"/>
              <a:gd name="T7" fmla="*/ 0 60000 65536"/>
              <a:gd name="T8" fmla="*/ 0 60000 65536"/>
              <a:gd name="T9" fmla="*/ 0 w 147"/>
              <a:gd name="T10" fmla="*/ 0 h 80"/>
              <a:gd name="T11" fmla="*/ 147 w 147"/>
              <a:gd name="T12" fmla="*/ 80 h 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7" h="80">
                <a:moveTo>
                  <a:pt x="0" y="0"/>
                </a:moveTo>
                <a:cubicBezTo>
                  <a:pt x="70" y="9"/>
                  <a:pt x="141" y="19"/>
                  <a:pt x="144" y="32"/>
                </a:cubicBezTo>
                <a:cubicBezTo>
                  <a:pt x="147" y="45"/>
                  <a:pt x="81" y="62"/>
                  <a:pt x="16" y="80"/>
                </a:cubicBez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22" name="Text Box 15359"/>
          <p:cNvSpPr txBox="1">
            <a:spLocks noChangeArrowheads="1"/>
          </p:cNvSpPr>
          <p:nvPr/>
        </p:nvSpPr>
        <p:spPr bwMode="auto">
          <a:xfrm>
            <a:off x="1727200" y="5856288"/>
            <a:ext cx="1392238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800" smtClean="0"/>
              <a:t>Cyclin D	p21 </a:t>
            </a:r>
            <a:br>
              <a:rPr lang="en-US" sz="800" smtClean="0"/>
            </a:br>
            <a:r>
              <a:rPr lang="en-US" sz="800" smtClean="0"/>
              <a:t>c-Fos	Fas</a:t>
            </a:r>
            <a:br>
              <a:rPr lang="en-US" sz="800" smtClean="0"/>
            </a:br>
            <a:r>
              <a:rPr lang="en-US" sz="800" smtClean="0"/>
              <a:t>Bcl-2	PDGF</a:t>
            </a:r>
          </a:p>
          <a:p>
            <a:pPr algn="l" eaLnBrk="1" hangingPunct="1"/>
            <a:r>
              <a:rPr lang="en-US" sz="800" smtClean="0"/>
              <a:t>p53 	NFkB </a:t>
            </a:r>
            <a:br>
              <a:rPr lang="en-US" sz="800" smtClean="0"/>
            </a:br>
            <a:r>
              <a:rPr lang="en-US" sz="800" smtClean="0"/>
              <a:t>pRb</a:t>
            </a:r>
          </a:p>
        </p:txBody>
      </p:sp>
      <p:sp>
        <p:nvSpPr>
          <p:cNvPr id="57423" name="Freeform 15360"/>
          <p:cNvSpPr>
            <a:spLocks/>
          </p:cNvSpPr>
          <p:nvPr/>
        </p:nvSpPr>
        <p:spPr bwMode="auto">
          <a:xfrm>
            <a:off x="1212850" y="3073400"/>
            <a:ext cx="311150" cy="165100"/>
          </a:xfrm>
          <a:custGeom>
            <a:avLst/>
            <a:gdLst>
              <a:gd name="T0" fmla="*/ 196 w 196"/>
              <a:gd name="T1" fmla="*/ 0 h 104"/>
              <a:gd name="T2" fmla="*/ 4 w 196"/>
              <a:gd name="T3" fmla="*/ 40 h 104"/>
              <a:gd name="T4" fmla="*/ 172 w 196"/>
              <a:gd name="T5" fmla="*/ 104 h 104"/>
              <a:gd name="T6" fmla="*/ 0 60000 65536"/>
              <a:gd name="T7" fmla="*/ 0 60000 65536"/>
              <a:gd name="T8" fmla="*/ 0 60000 65536"/>
              <a:gd name="T9" fmla="*/ 0 w 196"/>
              <a:gd name="T10" fmla="*/ 0 h 104"/>
              <a:gd name="T11" fmla="*/ 196 w 196"/>
              <a:gd name="T12" fmla="*/ 104 h 1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" h="104">
                <a:moveTo>
                  <a:pt x="196" y="0"/>
                </a:moveTo>
                <a:cubicBezTo>
                  <a:pt x="102" y="11"/>
                  <a:pt x="8" y="23"/>
                  <a:pt x="4" y="40"/>
                </a:cubicBezTo>
                <a:cubicBezTo>
                  <a:pt x="0" y="57"/>
                  <a:pt x="86" y="80"/>
                  <a:pt x="172" y="104"/>
                </a:cubicBez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24" name="Text Box 15365"/>
          <p:cNvSpPr txBox="1">
            <a:spLocks noChangeArrowheads="1"/>
          </p:cNvSpPr>
          <p:nvPr/>
        </p:nvSpPr>
        <p:spPr bwMode="auto">
          <a:xfrm>
            <a:off x="5478463" y="4384675"/>
            <a:ext cx="139382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800" smtClean="0"/>
              <a:t>Il-2	PDGF</a:t>
            </a:r>
            <a:br>
              <a:rPr lang="en-US" sz="800" smtClean="0"/>
            </a:br>
            <a:r>
              <a:rPr lang="en-US" sz="800" smtClean="0"/>
              <a:t>Il-6	VEGF</a:t>
            </a:r>
            <a:br>
              <a:rPr lang="en-US" sz="800" smtClean="0"/>
            </a:br>
            <a:r>
              <a:rPr lang="en-US" sz="800" smtClean="0"/>
              <a:t>TNF</a:t>
            </a:r>
            <a:r>
              <a:rPr lang="en-US" sz="800" smtClean="0">
                <a:sym typeface="Symbol" charset="0"/>
              </a:rPr>
              <a:t>	c-myc</a:t>
            </a:r>
            <a:br>
              <a:rPr lang="en-US" sz="800" smtClean="0">
                <a:sym typeface="Symbol" charset="0"/>
              </a:rPr>
            </a:br>
            <a:r>
              <a:rPr lang="en-US" sz="800" smtClean="0">
                <a:sym typeface="Symbol" charset="0"/>
              </a:rPr>
              <a:t>GM-CSF	IkB</a:t>
            </a:r>
            <a:br>
              <a:rPr lang="en-US" sz="800" smtClean="0">
                <a:sym typeface="Symbol" charset="0"/>
              </a:rPr>
            </a:br>
            <a:r>
              <a:rPr lang="en-US" sz="800" smtClean="0">
                <a:sym typeface="Symbol" charset="0"/>
              </a:rPr>
              <a:t>JunB</a:t>
            </a:r>
          </a:p>
        </p:txBody>
      </p:sp>
      <p:grpSp>
        <p:nvGrpSpPr>
          <p:cNvPr id="57425" name="Group 15366"/>
          <p:cNvGrpSpPr>
            <a:grpSpLocks/>
          </p:cNvGrpSpPr>
          <p:nvPr/>
        </p:nvGrpSpPr>
        <p:grpSpPr bwMode="auto">
          <a:xfrm flipH="1">
            <a:off x="5399088" y="4248150"/>
            <a:ext cx="1514475" cy="214313"/>
            <a:chOff x="1549" y="3750"/>
            <a:chExt cx="954" cy="135"/>
          </a:xfrm>
        </p:grpSpPr>
        <p:sp>
          <p:nvSpPr>
            <p:cNvPr id="58098" name="Freeform 15367"/>
            <p:cNvSpPr>
              <a:spLocks noChangeAspect="1"/>
            </p:cNvSpPr>
            <p:nvPr/>
          </p:nvSpPr>
          <p:spPr bwMode="auto">
            <a:xfrm flipV="1">
              <a:off x="1549" y="3804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72"/>
                <a:gd name="T61" fmla="*/ 0 h 594"/>
                <a:gd name="T62" fmla="*/ 6872 w 6872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99" name="Text Box 15368"/>
            <p:cNvSpPr txBox="1">
              <a:spLocks noChangeArrowheads="1"/>
            </p:cNvSpPr>
            <p:nvPr/>
          </p:nvSpPr>
          <p:spPr bwMode="auto">
            <a:xfrm>
              <a:off x="2157" y="3750"/>
              <a:ext cx="34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800" smtClean="0"/>
                <a:t>AAAAA</a:t>
              </a:r>
            </a:p>
          </p:txBody>
        </p:sp>
      </p:grpSp>
      <p:sp>
        <p:nvSpPr>
          <p:cNvPr id="57426" name="Freeform 15369"/>
          <p:cNvSpPr>
            <a:spLocks/>
          </p:cNvSpPr>
          <p:nvPr/>
        </p:nvSpPr>
        <p:spPr bwMode="auto">
          <a:xfrm>
            <a:off x="6530975" y="4146550"/>
            <a:ext cx="233363" cy="127000"/>
          </a:xfrm>
          <a:custGeom>
            <a:avLst/>
            <a:gdLst>
              <a:gd name="T0" fmla="*/ 0 w 147"/>
              <a:gd name="T1" fmla="*/ 0 h 80"/>
              <a:gd name="T2" fmla="*/ 144 w 147"/>
              <a:gd name="T3" fmla="*/ 32 h 80"/>
              <a:gd name="T4" fmla="*/ 16 w 147"/>
              <a:gd name="T5" fmla="*/ 80 h 80"/>
              <a:gd name="T6" fmla="*/ 0 60000 65536"/>
              <a:gd name="T7" fmla="*/ 0 60000 65536"/>
              <a:gd name="T8" fmla="*/ 0 60000 65536"/>
              <a:gd name="T9" fmla="*/ 0 w 147"/>
              <a:gd name="T10" fmla="*/ 0 h 80"/>
              <a:gd name="T11" fmla="*/ 147 w 147"/>
              <a:gd name="T12" fmla="*/ 80 h 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7" h="80">
                <a:moveTo>
                  <a:pt x="0" y="0"/>
                </a:moveTo>
                <a:cubicBezTo>
                  <a:pt x="70" y="9"/>
                  <a:pt x="141" y="19"/>
                  <a:pt x="144" y="32"/>
                </a:cubicBezTo>
                <a:cubicBezTo>
                  <a:pt x="147" y="45"/>
                  <a:pt x="81" y="62"/>
                  <a:pt x="16" y="80"/>
                </a:cubicBez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27" name="Line 15371"/>
          <p:cNvSpPr>
            <a:spLocks noChangeShapeType="1"/>
          </p:cNvSpPr>
          <p:nvPr/>
        </p:nvSpPr>
        <p:spPr bwMode="auto">
          <a:xfrm flipV="1">
            <a:off x="3813175" y="977900"/>
            <a:ext cx="0" cy="3683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28" name="Line 15373"/>
          <p:cNvSpPr>
            <a:spLocks noChangeShapeType="1"/>
          </p:cNvSpPr>
          <p:nvPr/>
        </p:nvSpPr>
        <p:spPr bwMode="auto">
          <a:xfrm>
            <a:off x="4267200" y="727075"/>
            <a:ext cx="2197100" cy="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29" name="Oval 15374"/>
          <p:cNvSpPr>
            <a:spLocks noChangeAspect="1" noChangeArrowheads="1"/>
          </p:cNvSpPr>
          <p:nvPr/>
        </p:nvSpPr>
        <p:spPr bwMode="auto">
          <a:xfrm>
            <a:off x="3492500" y="508000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30" name="Freeform 15379"/>
          <p:cNvSpPr>
            <a:spLocks/>
          </p:cNvSpPr>
          <p:nvPr/>
        </p:nvSpPr>
        <p:spPr bwMode="auto">
          <a:xfrm>
            <a:off x="6918325" y="1181100"/>
            <a:ext cx="317500" cy="457200"/>
          </a:xfrm>
          <a:custGeom>
            <a:avLst/>
            <a:gdLst>
              <a:gd name="T0" fmla="*/ 0 w 200"/>
              <a:gd name="T1" fmla="*/ 0 h 288"/>
              <a:gd name="T2" fmla="*/ 40 w 200"/>
              <a:gd name="T3" fmla="*/ 192 h 288"/>
              <a:gd name="T4" fmla="*/ 200 w 200"/>
              <a:gd name="T5" fmla="*/ 288 h 288"/>
              <a:gd name="T6" fmla="*/ 0 60000 65536"/>
              <a:gd name="T7" fmla="*/ 0 60000 65536"/>
              <a:gd name="T8" fmla="*/ 0 60000 65536"/>
              <a:gd name="T9" fmla="*/ 0 w 200"/>
              <a:gd name="T10" fmla="*/ 0 h 288"/>
              <a:gd name="T11" fmla="*/ 200 w 200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0" h="288">
                <a:moveTo>
                  <a:pt x="0" y="0"/>
                </a:moveTo>
                <a:cubicBezTo>
                  <a:pt x="3" y="72"/>
                  <a:pt x="7" y="144"/>
                  <a:pt x="40" y="192"/>
                </a:cubicBezTo>
                <a:cubicBezTo>
                  <a:pt x="73" y="240"/>
                  <a:pt x="136" y="264"/>
                  <a:pt x="200" y="288"/>
                </a:cubicBezTo>
              </a:path>
            </a:pathLst>
          </a:cu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31" name="AutoShape 15382"/>
          <p:cNvSpPr>
            <a:spLocks noChangeArrowheads="1"/>
          </p:cNvSpPr>
          <p:nvPr/>
        </p:nvSpPr>
        <p:spPr bwMode="auto">
          <a:xfrm rot="-5400000">
            <a:off x="1577975" y="2511425"/>
            <a:ext cx="365125" cy="365125"/>
          </a:xfrm>
          <a:prstGeom prst="flowChartDelay">
            <a:avLst/>
          </a:prstGeom>
          <a:gradFill rotWithShape="1">
            <a:gsLst>
              <a:gs pos="0">
                <a:srgbClr val="5E7618"/>
              </a:gs>
              <a:gs pos="50000">
                <a:srgbClr val="CCFF33"/>
              </a:gs>
              <a:gs pos="100000">
                <a:srgbClr val="5E7618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32" name="AutoShape 15385"/>
          <p:cNvSpPr>
            <a:spLocks noChangeArrowheads="1"/>
          </p:cNvSpPr>
          <p:nvPr/>
        </p:nvSpPr>
        <p:spPr bwMode="auto">
          <a:xfrm rot="5400000">
            <a:off x="1581150" y="2876550"/>
            <a:ext cx="365125" cy="365125"/>
          </a:xfrm>
          <a:prstGeom prst="flowChartDelay">
            <a:avLst/>
          </a:prstGeom>
          <a:gradFill rotWithShape="1">
            <a:gsLst>
              <a:gs pos="0">
                <a:srgbClr val="767663"/>
              </a:gs>
              <a:gs pos="50000">
                <a:srgbClr val="FFFFD6"/>
              </a:gs>
              <a:gs pos="100000">
                <a:srgbClr val="76766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33" name="Text Box 15387"/>
          <p:cNvSpPr txBox="1">
            <a:spLocks noChangeArrowheads="1"/>
          </p:cNvSpPr>
          <p:nvPr/>
        </p:nvSpPr>
        <p:spPr bwMode="auto">
          <a:xfrm>
            <a:off x="1481138" y="2635250"/>
            <a:ext cx="5715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 smtClean="0"/>
              <a:t>C-</a:t>
            </a:r>
            <a:r>
              <a:rPr lang="en-US" sz="1000" dirty="0" err="1" smtClean="0"/>
              <a:t>myc</a:t>
            </a:r>
            <a:endParaRPr lang="en-US" sz="1000" dirty="0" smtClean="0"/>
          </a:p>
        </p:txBody>
      </p:sp>
      <p:sp>
        <p:nvSpPr>
          <p:cNvPr id="57434" name="Text Box 15388"/>
          <p:cNvSpPr txBox="1">
            <a:spLocks noChangeArrowheads="1"/>
          </p:cNvSpPr>
          <p:nvPr/>
        </p:nvSpPr>
        <p:spPr bwMode="auto">
          <a:xfrm>
            <a:off x="1538288" y="2901950"/>
            <a:ext cx="4413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smtClean="0"/>
              <a:t>Max</a:t>
            </a:r>
          </a:p>
        </p:txBody>
      </p:sp>
      <p:sp>
        <p:nvSpPr>
          <p:cNvPr id="57435" name="Oval 14567"/>
          <p:cNvSpPr>
            <a:spLocks noChangeAspect="1" noChangeArrowheads="1"/>
          </p:cNvSpPr>
          <p:nvPr/>
        </p:nvSpPr>
        <p:spPr bwMode="auto">
          <a:xfrm>
            <a:off x="1831975" y="2432050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grpSp>
        <p:nvGrpSpPr>
          <p:cNvPr id="57436" name="Group 15389"/>
          <p:cNvGrpSpPr>
            <a:grpSpLocks/>
          </p:cNvGrpSpPr>
          <p:nvPr/>
        </p:nvGrpSpPr>
        <p:grpSpPr bwMode="auto">
          <a:xfrm>
            <a:off x="157163" y="4814888"/>
            <a:ext cx="1828800" cy="209550"/>
            <a:chOff x="103" y="1811"/>
            <a:chExt cx="1152" cy="132"/>
          </a:xfrm>
        </p:grpSpPr>
        <p:sp>
          <p:nvSpPr>
            <p:cNvPr id="57998" name="Freeform 15390"/>
            <p:cNvSpPr>
              <a:spLocks noChangeAspect="1"/>
            </p:cNvSpPr>
            <p:nvPr/>
          </p:nvSpPr>
          <p:spPr bwMode="auto">
            <a:xfrm>
              <a:off x="375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7999" name="Freeform 15391"/>
            <p:cNvSpPr>
              <a:spLocks noChangeAspect="1"/>
            </p:cNvSpPr>
            <p:nvPr/>
          </p:nvSpPr>
          <p:spPr bwMode="auto">
            <a:xfrm>
              <a:off x="297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00" name="Freeform 15392"/>
            <p:cNvSpPr>
              <a:spLocks noChangeAspect="1"/>
            </p:cNvSpPr>
            <p:nvPr/>
          </p:nvSpPr>
          <p:spPr bwMode="auto">
            <a:xfrm>
              <a:off x="647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01" name="Freeform 15393"/>
            <p:cNvSpPr>
              <a:spLocks noChangeAspect="1"/>
            </p:cNvSpPr>
            <p:nvPr/>
          </p:nvSpPr>
          <p:spPr bwMode="auto">
            <a:xfrm>
              <a:off x="568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02" name="Freeform 15394"/>
            <p:cNvSpPr>
              <a:spLocks noChangeAspect="1"/>
            </p:cNvSpPr>
            <p:nvPr/>
          </p:nvSpPr>
          <p:spPr bwMode="auto">
            <a:xfrm>
              <a:off x="841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03" name="Freeform 15395"/>
            <p:cNvSpPr>
              <a:spLocks noChangeAspect="1"/>
            </p:cNvSpPr>
            <p:nvPr/>
          </p:nvSpPr>
          <p:spPr bwMode="auto">
            <a:xfrm>
              <a:off x="920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04" name="Freeform 15396"/>
            <p:cNvSpPr>
              <a:spLocks noChangeAspect="1"/>
            </p:cNvSpPr>
            <p:nvPr/>
          </p:nvSpPr>
          <p:spPr bwMode="auto">
            <a:xfrm>
              <a:off x="111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05" name="Freeform 15397"/>
            <p:cNvSpPr>
              <a:spLocks noChangeAspect="1"/>
            </p:cNvSpPr>
            <p:nvPr/>
          </p:nvSpPr>
          <p:spPr bwMode="auto">
            <a:xfrm>
              <a:off x="103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58006" name="Group 15398"/>
            <p:cNvGrpSpPr>
              <a:grpSpLocks noChangeAspect="1"/>
            </p:cNvGrpSpPr>
            <p:nvPr/>
          </p:nvGrpSpPr>
          <p:grpSpPr bwMode="auto">
            <a:xfrm>
              <a:off x="237" y="1812"/>
              <a:ext cx="11" cy="86"/>
              <a:chOff x="1015" y="2428"/>
              <a:chExt cx="46" cy="372"/>
            </a:xfrm>
          </p:grpSpPr>
          <p:sp>
            <p:nvSpPr>
              <p:cNvPr id="58096" name="AutoShape 15399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97" name="AutoShape 15400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07" name="Group 15401"/>
            <p:cNvGrpSpPr>
              <a:grpSpLocks noChangeAspect="1"/>
            </p:cNvGrpSpPr>
            <p:nvPr/>
          </p:nvGrpSpPr>
          <p:grpSpPr bwMode="auto">
            <a:xfrm>
              <a:off x="402" y="1827"/>
              <a:ext cx="9" cy="104"/>
              <a:chOff x="1790" y="2461"/>
              <a:chExt cx="40" cy="447"/>
            </a:xfrm>
          </p:grpSpPr>
          <p:sp>
            <p:nvSpPr>
              <p:cNvPr id="58094" name="AutoShape 15402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95" name="AutoShape 15403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08" name="Group 15404"/>
            <p:cNvGrpSpPr>
              <a:grpSpLocks noChangeAspect="1"/>
            </p:cNvGrpSpPr>
            <p:nvPr/>
          </p:nvGrpSpPr>
          <p:grpSpPr bwMode="auto">
            <a:xfrm>
              <a:off x="268" y="1824"/>
              <a:ext cx="9" cy="107"/>
              <a:chOff x="1151" y="2490"/>
              <a:chExt cx="40" cy="455"/>
            </a:xfrm>
          </p:grpSpPr>
          <p:sp>
            <p:nvSpPr>
              <p:cNvPr id="58092" name="AutoShape 15405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93" name="AutoShape 15406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09" name="Group 15407"/>
            <p:cNvGrpSpPr>
              <a:grpSpLocks noChangeAspect="1"/>
            </p:cNvGrpSpPr>
            <p:nvPr/>
          </p:nvGrpSpPr>
          <p:grpSpPr bwMode="auto">
            <a:xfrm>
              <a:off x="432" y="1815"/>
              <a:ext cx="9" cy="75"/>
              <a:chOff x="1914" y="2425"/>
              <a:chExt cx="40" cy="326"/>
            </a:xfrm>
          </p:grpSpPr>
          <p:sp>
            <p:nvSpPr>
              <p:cNvPr id="58090" name="AutoShape 15408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91" name="AutoShape 15409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0" name="Group 15410"/>
            <p:cNvGrpSpPr>
              <a:grpSpLocks noChangeAspect="1"/>
            </p:cNvGrpSpPr>
            <p:nvPr/>
          </p:nvGrpSpPr>
          <p:grpSpPr bwMode="auto">
            <a:xfrm>
              <a:off x="298" y="1861"/>
              <a:ext cx="9" cy="78"/>
              <a:chOff x="1284" y="2652"/>
              <a:chExt cx="40" cy="337"/>
            </a:xfrm>
          </p:grpSpPr>
          <p:sp>
            <p:nvSpPr>
              <p:cNvPr id="58088" name="AutoShape 15411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89" name="AutoShape 15412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1" name="Group 15413"/>
            <p:cNvGrpSpPr>
              <a:grpSpLocks noChangeAspect="1"/>
            </p:cNvGrpSpPr>
            <p:nvPr/>
          </p:nvGrpSpPr>
          <p:grpSpPr bwMode="auto">
            <a:xfrm>
              <a:off x="370" y="1861"/>
              <a:ext cx="9" cy="82"/>
              <a:chOff x="1658" y="2628"/>
              <a:chExt cx="40" cy="355"/>
            </a:xfrm>
          </p:grpSpPr>
          <p:sp>
            <p:nvSpPr>
              <p:cNvPr id="58086" name="AutoShape 15414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87" name="AutoShape 15415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2" name="Group 15416"/>
            <p:cNvGrpSpPr>
              <a:grpSpLocks noChangeAspect="1"/>
            </p:cNvGrpSpPr>
            <p:nvPr/>
          </p:nvGrpSpPr>
          <p:grpSpPr bwMode="auto">
            <a:xfrm>
              <a:off x="341" y="1903"/>
              <a:ext cx="10" cy="28"/>
              <a:chOff x="1516" y="2835"/>
              <a:chExt cx="42" cy="123"/>
            </a:xfrm>
          </p:grpSpPr>
          <p:sp>
            <p:nvSpPr>
              <p:cNvPr id="58084" name="AutoShape 15417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85" name="AutoShape 15418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3" name="Group 15419"/>
            <p:cNvGrpSpPr>
              <a:grpSpLocks noChangeAspect="1"/>
            </p:cNvGrpSpPr>
            <p:nvPr/>
          </p:nvGrpSpPr>
          <p:grpSpPr bwMode="auto">
            <a:xfrm>
              <a:off x="529" y="1819"/>
              <a:ext cx="9" cy="102"/>
              <a:chOff x="2195" y="2463"/>
              <a:chExt cx="40" cy="442"/>
            </a:xfrm>
          </p:grpSpPr>
          <p:sp>
            <p:nvSpPr>
              <p:cNvPr id="58082" name="AutoShape 15420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83" name="AutoShape 15421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4" name="Group 15422"/>
            <p:cNvGrpSpPr>
              <a:grpSpLocks noChangeAspect="1"/>
            </p:cNvGrpSpPr>
            <p:nvPr/>
          </p:nvGrpSpPr>
          <p:grpSpPr bwMode="auto">
            <a:xfrm>
              <a:off x="561" y="1851"/>
              <a:ext cx="10" cy="90"/>
              <a:chOff x="2329" y="2599"/>
              <a:chExt cx="43" cy="386"/>
            </a:xfrm>
          </p:grpSpPr>
          <p:sp>
            <p:nvSpPr>
              <p:cNvPr id="58080" name="AutoShape 15423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81" name="AutoShape 15424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5" name="Group 15425"/>
            <p:cNvGrpSpPr>
              <a:grpSpLocks noChangeAspect="1"/>
            </p:cNvGrpSpPr>
            <p:nvPr/>
          </p:nvGrpSpPr>
          <p:grpSpPr bwMode="auto">
            <a:xfrm>
              <a:off x="461" y="1820"/>
              <a:ext cx="10" cy="37"/>
              <a:chOff x="2478" y="2807"/>
              <a:chExt cx="43" cy="178"/>
            </a:xfrm>
          </p:grpSpPr>
          <p:sp>
            <p:nvSpPr>
              <p:cNvPr id="58078" name="AutoShape 15426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79" name="AutoShape 15427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6" name="Group 15428"/>
            <p:cNvGrpSpPr>
              <a:grpSpLocks noChangeAspect="1"/>
            </p:cNvGrpSpPr>
            <p:nvPr/>
          </p:nvGrpSpPr>
          <p:grpSpPr bwMode="auto">
            <a:xfrm>
              <a:off x="498" y="1815"/>
              <a:ext cx="9" cy="62"/>
              <a:chOff x="2065" y="2441"/>
              <a:chExt cx="40" cy="272"/>
            </a:xfrm>
          </p:grpSpPr>
          <p:sp>
            <p:nvSpPr>
              <p:cNvPr id="58076" name="AutoShape 15429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77" name="AutoShape 15430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7" name="Group 15431"/>
            <p:cNvGrpSpPr>
              <a:grpSpLocks noChangeAspect="1"/>
            </p:cNvGrpSpPr>
            <p:nvPr/>
          </p:nvGrpSpPr>
          <p:grpSpPr bwMode="auto">
            <a:xfrm>
              <a:off x="593" y="1897"/>
              <a:ext cx="10" cy="37"/>
              <a:chOff x="2478" y="2807"/>
              <a:chExt cx="43" cy="178"/>
            </a:xfrm>
          </p:grpSpPr>
          <p:sp>
            <p:nvSpPr>
              <p:cNvPr id="58074" name="AutoShape 1543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75" name="AutoShape 15433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8" name="Group 15434"/>
            <p:cNvGrpSpPr>
              <a:grpSpLocks noChangeAspect="1"/>
            </p:cNvGrpSpPr>
            <p:nvPr/>
          </p:nvGrpSpPr>
          <p:grpSpPr bwMode="auto">
            <a:xfrm>
              <a:off x="720" y="1815"/>
              <a:ext cx="10" cy="52"/>
              <a:chOff x="3094" y="2443"/>
              <a:chExt cx="40" cy="183"/>
            </a:xfrm>
          </p:grpSpPr>
          <p:sp>
            <p:nvSpPr>
              <p:cNvPr id="58072" name="AutoShape 15435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73" name="AutoShape 1543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19" name="Group 15437"/>
            <p:cNvGrpSpPr>
              <a:grpSpLocks noChangeAspect="1"/>
            </p:cNvGrpSpPr>
            <p:nvPr/>
          </p:nvGrpSpPr>
          <p:grpSpPr bwMode="auto">
            <a:xfrm>
              <a:off x="693" y="1815"/>
              <a:ext cx="11" cy="95"/>
              <a:chOff x="2978" y="2432"/>
              <a:chExt cx="46" cy="375"/>
            </a:xfrm>
          </p:grpSpPr>
          <p:sp>
            <p:nvSpPr>
              <p:cNvPr id="58070" name="AutoShape 15438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71" name="AutoShape 15439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0" name="Group 15440"/>
            <p:cNvGrpSpPr>
              <a:grpSpLocks noChangeAspect="1"/>
            </p:cNvGrpSpPr>
            <p:nvPr/>
          </p:nvGrpSpPr>
          <p:grpSpPr bwMode="auto">
            <a:xfrm>
              <a:off x="662" y="1834"/>
              <a:ext cx="10" cy="102"/>
              <a:chOff x="2832" y="2516"/>
              <a:chExt cx="43" cy="436"/>
            </a:xfrm>
          </p:grpSpPr>
          <p:sp>
            <p:nvSpPr>
              <p:cNvPr id="58068" name="AutoShape 15441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69" name="AutoShape 15442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1" name="Group 15443"/>
            <p:cNvGrpSpPr>
              <a:grpSpLocks noChangeAspect="1"/>
            </p:cNvGrpSpPr>
            <p:nvPr/>
          </p:nvGrpSpPr>
          <p:grpSpPr bwMode="auto">
            <a:xfrm>
              <a:off x="629" y="1886"/>
              <a:ext cx="9" cy="50"/>
              <a:chOff x="2668" y="2761"/>
              <a:chExt cx="40" cy="217"/>
            </a:xfrm>
          </p:grpSpPr>
          <p:sp>
            <p:nvSpPr>
              <p:cNvPr id="58066" name="AutoShape 15444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67" name="AutoShape 15445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2" name="Group 15446"/>
            <p:cNvGrpSpPr>
              <a:grpSpLocks noChangeAspect="1"/>
            </p:cNvGrpSpPr>
            <p:nvPr/>
          </p:nvGrpSpPr>
          <p:grpSpPr bwMode="auto">
            <a:xfrm flipV="1">
              <a:off x="825" y="1838"/>
              <a:ext cx="9" cy="102"/>
              <a:chOff x="3217" y="3037"/>
              <a:chExt cx="46" cy="372"/>
            </a:xfrm>
          </p:grpSpPr>
          <p:sp>
            <p:nvSpPr>
              <p:cNvPr id="58064" name="AutoShape 15447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65" name="AutoShape 15448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3" name="Group 15449"/>
            <p:cNvGrpSpPr>
              <a:grpSpLocks noChangeAspect="1"/>
            </p:cNvGrpSpPr>
            <p:nvPr/>
          </p:nvGrpSpPr>
          <p:grpSpPr bwMode="auto">
            <a:xfrm>
              <a:off x="791" y="1812"/>
              <a:ext cx="12" cy="102"/>
              <a:chOff x="3353" y="3099"/>
              <a:chExt cx="40" cy="455"/>
            </a:xfrm>
          </p:grpSpPr>
          <p:sp>
            <p:nvSpPr>
              <p:cNvPr id="58062" name="AutoShape 15450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63" name="AutoShape 15451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4" name="Group 15452"/>
            <p:cNvGrpSpPr>
              <a:grpSpLocks noChangeAspect="1"/>
            </p:cNvGrpSpPr>
            <p:nvPr/>
          </p:nvGrpSpPr>
          <p:grpSpPr bwMode="auto">
            <a:xfrm>
              <a:off x="764" y="1814"/>
              <a:ext cx="11" cy="60"/>
              <a:chOff x="3486" y="3261"/>
              <a:chExt cx="40" cy="337"/>
            </a:xfrm>
          </p:grpSpPr>
          <p:sp>
            <p:nvSpPr>
              <p:cNvPr id="58060" name="AutoShape 15453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61" name="AutoShape 15454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5" name="Group 15455"/>
            <p:cNvGrpSpPr>
              <a:grpSpLocks noChangeAspect="1"/>
            </p:cNvGrpSpPr>
            <p:nvPr/>
          </p:nvGrpSpPr>
          <p:grpSpPr bwMode="auto">
            <a:xfrm>
              <a:off x="957" y="1818"/>
              <a:ext cx="10" cy="103"/>
              <a:chOff x="2195" y="2463"/>
              <a:chExt cx="40" cy="442"/>
            </a:xfrm>
          </p:grpSpPr>
          <p:sp>
            <p:nvSpPr>
              <p:cNvPr id="58058" name="AutoShape 15456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59" name="AutoShape 15457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6" name="Group 15458"/>
            <p:cNvGrpSpPr>
              <a:grpSpLocks noChangeAspect="1"/>
            </p:cNvGrpSpPr>
            <p:nvPr/>
          </p:nvGrpSpPr>
          <p:grpSpPr bwMode="auto">
            <a:xfrm>
              <a:off x="921" y="1851"/>
              <a:ext cx="10" cy="90"/>
              <a:chOff x="2329" y="2599"/>
              <a:chExt cx="43" cy="386"/>
            </a:xfrm>
          </p:grpSpPr>
          <p:sp>
            <p:nvSpPr>
              <p:cNvPr id="58056" name="AutoShape 15459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57" name="AutoShape 15460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7" name="Group 15461"/>
            <p:cNvGrpSpPr>
              <a:grpSpLocks noChangeAspect="1"/>
            </p:cNvGrpSpPr>
            <p:nvPr/>
          </p:nvGrpSpPr>
          <p:grpSpPr bwMode="auto">
            <a:xfrm>
              <a:off x="853" y="1876"/>
              <a:ext cx="10" cy="62"/>
              <a:chOff x="2065" y="2441"/>
              <a:chExt cx="40" cy="272"/>
            </a:xfrm>
          </p:grpSpPr>
          <p:sp>
            <p:nvSpPr>
              <p:cNvPr id="58054" name="AutoShape 15462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55" name="AutoShape 15463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8" name="Group 15464"/>
            <p:cNvGrpSpPr>
              <a:grpSpLocks noChangeAspect="1"/>
            </p:cNvGrpSpPr>
            <p:nvPr/>
          </p:nvGrpSpPr>
          <p:grpSpPr bwMode="auto">
            <a:xfrm flipV="1">
              <a:off x="893" y="1892"/>
              <a:ext cx="10" cy="42"/>
              <a:chOff x="2815" y="1923"/>
              <a:chExt cx="40" cy="217"/>
            </a:xfrm>
          </p:grpSpPr>
          <p:sp>
            <p:nvSpPr>
              <p:cNvPr id="58052" name="AutoShape 15465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53" name="AutoShape 15466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29" name="Group 15467"/>
            <p:cNvGrpSpPr>
              <a:grpSpLocks noChangeAspect="1"/>
            </p:cNvGrpSpPr>
            <p:nvPr/>
          </p:nvGrpSpPr>
          <p:grpSpPr bwMode="auto">
            <a:xfrm>
              <a:off x="987" y="1814"/>
              <a:ext cx="11" cy="63"/>
              <a:chOff x="2329" y="2599"/>
              <a:chExt cx="43" cy="386"/>
            </a:xfrm>
          </p:grpSpPr>
          <p:sp>
            <p:nvSpPr>
              <p:cNvPr id="58050" name="AutoShape 15468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51" name="AutoShape 15469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30" name="Group 15470"/>
            <p:cNvGrpSpPr>
              <a:grpSpLocks noChangeAspect="1"/>
            </p:cNvGrpSpPr>
            <p:nvPr/>
          </p:nvGrpSpPr>
          <p:grpSpPr bwMode="auto">
            <a:xfrm>
              <a:off x="1026" y="1819"/>
              <a:ext cx="10" cy="37"/>
              <a:chOff x="2478" y="2807"/>
              <a:chExt cx="43" cy="178"/>
            </a:xfrm>
          </p:grpSpPr>
          <p:sp>
            <p:nvSpPr>
              <p:cNvPr id="58048" name="AutoShape 15471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49" name="AutoShape 15472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31" name="Group 15473"/>
            <p:cNvGrpSpPr>
              <a:grpSpLocks noChangeAspect="1"/>
            </p:cNvGrpSpPr>
            <p:nvPr/>
          </p:nvGrpSpPr>
          <p:grpSpPr bwMode="auto">
            <a:xfrm>
              <a:off x="1086" y="1829"/>
              <a:ext cx="11" cy="103"/>
              <a:chOff x="2195" y="2463"/>
              <a:chExt cx="40" cy="442"/>
            </a:xfrm>
          </p:grpSpPr>
          <p:sp>
            <p:nvSpPr>
              <p:cNvPr id="58046" name="AutoShape 15474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47" name="AutoShape 15475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32" name="Group 15476"/>
            <p:cNvGrpSpPr>
              <a:grpSpLocks noChangeAspect="1"/>
            </p:cNvGrpSpPr>
            <p:nvPr/>
          </p:nvGrpSpPr>
          <p:grpSpPr bwMode="auto">
            <a:xfrm>
              <a:off x="1119" y="1867"/>
              <a:ext cx="10" cy="73"/>
              <a:chOff x="2329" y="2599"/>
              <a:chExt cx="43" cy="386"/>
            </a:xfrm>
          </p:grpSpPr>
          <p:sp>
            <p:nvSpPr>
              <p:cNvPr id="58044" name="AutoShape 15477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45" name="AutoShape 15478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8033" name="Group 15479"/>
            <p:cNvGrpSpPr>
              <a:grpSpLocks noChangeAspect="1"/>
            </p:cNvGrpSpPr>
            <p:nvPr/>
          </p:nvGrpSpPr>
          <p:grpSpPr bwMode="auto">
            <a:xfrm>
              <a:off x="1055" y="1813"/>
              <a:ext cx="11" cy="78"/>
              <a:chOff x="2065" y="2441"/>
              <a:chExt cx="40" cy="272"/>
            </a:xfrm>
          </p:grpSpPr>
          <p:sp>
            <p:nvSpPr>
              <p:cNvPr id="58042" name="AutoShape 15480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8043" name="AutoShape 15481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58034" name="Freeform 15482"/>
            <p:cNvSpPr>
              <a:spLocks noChangeAspect="1"/>
            </p:cNvSpPr>
            <p:nvPr/>
          </p:nvSpPr>
          <p:spPr bwMode="auto">
            <a:xfrm flipH="1">
              <a:off x="1056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35" name="Freeform 15483"/>
            <p:cNvSpPr>
              <a:spLocks noChangeAspect="1"/>
            </p:cNvSpPr>
            <p:nvPr/>
          </p:nvSpPr>
          <p:spPr bwMode="auto">
            <a:xfrm flipH="1">
              <a:off x="977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36" name="Freeform 15484"/>
            <p:cNvSpPr>
              <a:spLocks noChangeAspect="1"/>
            </p:cNvSpPr>
            <p:nvPr/>
          </p:nvSpPr>
          <p:spPr bwMode="auto">
            <a:xfrm flipH="1">
              <a:off x="783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37" name="Freeform 15485"/>
            <p:cNvSpPr>
              <a:spLocks noChangeAspect="1"/>
            </p:cNvSpPr>
            <p:nvPr/>
          </p:nvSpPr>
          <p:spPr bwMode="auto">
            <a:xfrm flipH="1">
              <a:off x="704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38" name="Freeform 15486"/>
            <p:cNvSpPr>
              <a:spLocks noChangeAspect="1"/>
            </p:cNvSpPr>
            <p:nvPr/>
          </p:nvSpPr>
          <p:spPr bwMode="auto">
            <a:xfrm flipH="1">
              <a:off x="511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39" name="Freeform 15487"/>
            <p:cNvSpPr>
              <a:spLocks noChangeAspect="1"/>
            </p:cNvSpPr>
            <p:nvPr/>
          </p:nvSpPr>
          <p:spPr bwMode="auto">
            <a:xfrm flipH="1">
              <a:off x="432" y="1811"/>
              <a:ext cx="143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40" name="Freeform 15488"/>
            <p:cNvSpPr>
              <a:spLocks noChangeAspect="1"/>
            </p:cNvSpPr>
            <p:nvPr/>
          </p:nvSpPr>
          <p:spPr bwMode="auto">
            <a:xfrm flipH="1">
              <a:off x="239" y="1811"/>
              <a:ext cx="142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8041" name="Freeform 15489"/>
            <p:cNvSpPr>
              <a:spLocks noChangeAspect="1"/>
            </p:cNvSpPr>
            <p:nvPr/>
          </p:nvSpPr>
          <p:spPr bwMode="auto">
            <a:xfrm flipH="1">
              <a:off x="161" y="1811"/>
              <a:ext cx="141" cy="132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57437" name="Freeform 15495"/>
          <p:cNvSpPr>
            <a:spLocks noChangeAspect="1"/>
          </p:cNvSpPr>
          <p:nvPr/>
        </p:nvSpPr>
        <p:spPr bwMode="auto">
          <a:xfrm>
            <a:off x="738188" y="4391025"/>
            <a:ext cx="869950" cy="842963"/>
          </a:xfrm>
          <a:custGeom>
            <a:avLst/>
            <a:gdLst>
              <a:gd name="T0" fmla="*/ 208 w 548"/>
              <a:gd name="T1" fmla="*/ 186 h 531"/>
              <a:gd name="T2" fmla="*/ 207 w 548"/>
              <a:gd name="T3" fmla="*/ 442 h 531"/>
              <a:gd name="T4" fmla="*/ 261 w 548"/>
              <a:gd name="T5" fmla="*/ 518 h 531"/>
              <a:gd name="T6" fmla="*/ 481 w 548"/>
              <a:gd name="T7" fmla="*/ 518 h 531"/>
              <a:gd name="T8" fmla="*/ 532 w 548"/>
              <a:gd name="T9" fmla="*/ 437 h 531"/>
              <a:gd name="T10" fmla="*/ 534 w 548"/>
              <a:gd name="T11" fmla="*/ 207 h 531"/>
              <a:gd name="T12" fmla="*/ 447 w 548"/>
              <a:gd name="T13" fmla="*/ 48 h 531"/>
              <a:gd name="T14" fmla="*/ 45 w 548"/>
              <a:gd name="T15" fmla="*/ 6 h 531"/>
              <a:gd name="T16" fmla="*/ 178 w 548"/>
              <a:gd name="T17" fmla="*/ 87 h 531"/>
              <a:gd name="T18" fmla="*/ 208 w 548"/>
              <a:gd name="T19" fmla="*/ 186 h 53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8"/>
              <a:gd name="T31" fmla="*/ 0 h 531"/>
              <a:gd name="T32" fmla="*/ 548 w 548"/>
              <a:gd name="T33" fmla="*/ 531 h 53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8" h="531">
                <a:moveTo>
                  <a:pt x="208" y="186"/>
                </a:moveTo>
                <a:cubicBezTo>
                  <a:pt x="213" y="245"/>
                  <a:pt x="198" y="387"/>
                  <a:pt x="207" y="442"/>
                </a:cubicBezTo>
                <a:cubicBezTo>
                  <a:pt x="216" y="498"/>
                  <a:pt x="215" y="505"/>
                  <a:pt x="261" y="518"/>
                </a:cubicBezTo>
                <a:cubicBezTo>
                  <a:pt x="307" y="530"/>
                  <a:pt x="436" y="531"/>
                  <a:pt x="481" y="518"/>
                </a:cubicBezTo>
                <a:cubicBezTo>
                  <a:pt x="526" y="504"/>
                  <a:pt x="523" y="489"/>
                  <a:pt x="532" y="437"/>
                </a:cubicBezTo>
                <a:cubicBezTo>
                  <a:pt x="541" y="385"/>
                  <a:pt x="548" y="272"/>
                  <a:pt x="534" y="207"/>
                </a:cubicBezTo>
                <a:cubicBezTo>
                  <a:pt x="520" y="142"/>
                  <a:pt x="528" y="81"/>
                  <a:pt x="447" y="48"/>
                </a:cubicBezTo>
                <a:cubicBezTo>
                  <a:pt x="366" y="15"/>
                  <a:pt x="90" y="0"/>
                  <a:pt x="45" y="6"/>
                </a:cubicBezTo>
                <a:cubicBezTo>
                  <a:pt x="0" y="12"/>
                  <a:pt x="151" y="57"/>
                  <a:pt x="178" y="87"/>
                </a:cubicBezTo>
                <a:cubicBezTo>
                  <a:pt x="205" y="117"/>
                  <a:pt x="203" y="126"/>
                  <a:pt x="208" y="186"/>
                </a:cubicBezTo>
                <a:close/>
              </a:path>
            </a:pathLst>
          </a:custGeom>
          <a:solidFill>
            <a:srgbClr val="FFFF66"/>
          </a:solidFill>
          <a:ln w="9525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38" name="AutoShape 15496"/>
          <p:cNvSpPr>
            <a:spLocks noChangeAspect="1" noChangeArrowheads="1"/>
          </p:cNvSpPr>
          <p:nvPr/>
        </p:nvSpPr>
        <p:spPr bwMode="auto">
          <a:xfrm>
            <a:off x="1133475" y="4541838"/>
            <a:ext cx="388938" cy="631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FF33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200" smtClean="0">
                <a:ea typeface="ＭＳ Ｐゴシック" charset="0"/>
                <a:cs typeface="ＭＳ Ｐゴシック" charset="0"/>
              </a:rPr>
              <a:t>POL III</a:t>
            </a:r>
          </a:p>
          <a:p>
            <a:endParaRPr lang="en-US" sz="1800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39" name="Line 15497"/>
          <p:cNvSpPr>
            <a:spLocks noChangeShapeType="1"/>
          </p:cNvSpPr>
          <p:nvPr/>
        </p:nvSpPr>
        <p:spPr bwMode="auto">
          <a:xfrm flipH="1">
            <a:off x="1619250" y="2867025"/>
            <a:ext cx="1781175" cy="16383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40" name="Oval 15493"/>
          <p:cNvSpPr>
            <a:spLocks noChangeArrowheads="1"/>
          </p:cNvSpPr>
          <p:nvPr/>
        </p:nvSpPr>
        <p:spPr bwMode="auto">
          <a:xfrm>
            <a:off x="544513" y="4752975"/>
            <a:ext cx="768350" cy="401638"/>
          </a:xfrm>
          <a:prstGeom prst="ellipse">
            <a:avLst/>
          </a:prstGeom>
          <a:gradFill rotWithShape="1">
            <a:gsLst>
              <a:gs pos="0">
                <a:srgbClr val="540000"/>
              </a:gs>
              <a:gs pos="50000">
                <a:srgbClr val="EBD9D9"/>
              </a:gs>
              <a:gs pos="100000">
                <a:srgbClr val="5400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200" smtClean="0">
                <a:solidFill>
                  <a:srgbClr val="FF0000"/>
                </a:solidFill>
                <a:ea typeface="ＭＳ Ｐゴシック" charset="0"/>
                <a:cs typeface="ＭＳ Ｐゴシック" charset="0"/>
              </a:rPr>
              <a:t>TFIIIC</a:t>
            </a:r>
          </a:p>
        </p:txBody>
      </p:sp>
      <p:sp>
        <p:nvSpPr>
          <p:cNvPr id="57441" name="Oval 15498"/>
          <p:cNvSpPr>
            <a:spLocks noChangeArrowheads="1"/>
          </p:cNvSpPr>
          <p:nvPr/>
        </p:nvSpPr>
        <p:spPr bwMode="auto">
          <a:xfrm>
            <a:off x="381000" y="4438650"/>
            <a:ext cx="685800" cy="409575"/>
          </a:xfrm>
          <a:prstGeom prst="ellipse">
            <a:avLst/>
          </a:prstGeom>
          <a:gradFill rotWithShape="1">
            <a:gsLst>
              <a:gs pos="0">
                <a:srgbClr val="FFE163"/>
              </a:gs>
              <a:gs pos="100000">
                <a:srgbClr val="8A5200"/>
              </a:gs>
            </a:gsLst>
            <a:lin ang="54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200" smtClean="0">
                <a:ea typeface="ＭＳ Ｐゴシック" charset="0"/>
                <a:cs typeface="ＭＳ Ｐゴシック" charset="0"/>
              </a:rPr>
              <a:t>TFIIIB</a:t>
            </a:r>
          </a:p>
        </p:txBody>
      </p:sp>
      <p:sp>
        <p:nvSpPr>
          <p:cNvPr id="57442" name="Oval 15491"/>
          <p:cNvSpPr>
            <a:spLocks noChangeAspect="1" noChangeArrowheads="1"/>
          </p:cNvSpPr>
          <p:nvPr/>
        </p:nvSpPr>
        <p:spPr bwMode="auto">
          <a:xfrm>
            <a:off x="530225" y="4357688"/>
            <a:ext cx="182563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43" name="Freeform 15499"/>
          <p:cNvSpPr>
            <a:spLocks/>
          </p:cNvSpPr>
          <p:nvPr/>
        </p:nvSpPr>
        <p:spPr bwMode="auto">
          <a:xfrm>
            <a:off x="1819275" y="4657725"/>
            <a:ext cx="266700" cy="209550"/>
          </a:xfrm>
          <a:custGeom>
            <a:avLst/>
            <a:gdLst>
              <a:gd name="T0" fmla="*/ 0 w 168"/>
              <a:gd name="T1" fmla="*/ 132 h 132"/>
              <a:gd name="T2" fmla="*/ 0 w 168"/>
              <a:gd name="T3" fmla="*/ 0 h 132"/>
              <a:gd name="T4" fmla="*/ 168 w 168"/>
              <a:gd name="T5" fmla="*/ 0 h 132"/>
              <a:gd name="T6" fmla="*/ 0 60000 65536"/>
              <a:gd name="T7" fmla="*/ 0 60000 65536"/>
              <a:gd name="T8" fmla="*/ 0 60000 65536"/>
              <a:gd name="T9" fmla="*/ 0 w 168"/>
              <a:gd name="T10" fmla="*/ 0 h 132"/>
              <a:gd name="T11" fmla="*/ 168 w 168"/>
              <a:gd name="T12" fmla="*/ 132 h 1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8" h="132">
                <a:moveTo>
                  <a:pt x="0" y="132"/>
                </a:moveTo>
                <a:lnTo>
                  <a:pt x="0" y="0"/>
                </a:lnTo>
                <a:lnTo>
                  <a:pt x="168" y="0"/>
                </a:ln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44" name="Freeform 15500"/>
          <p:cNvSpPr>
            <a:spLocks/>
          </p:cNvSpPr>
          <p:nvPr/>
        </p:nvSpPr>
        <p:spPr bwMode="auto">
          <a:xfrm>
            <a:off x="2209800" y="2914650"/>
            <a:ext cx="1276350" cy="2133600"/>
          </a:xfrm>
          <a:custGeom>
            <a:avLst/>
            <a:gdLst>
              <a:gd name="T0" fmla="*/ 804 w 804"/>
              <a:gd name="T1" fmla="*/ 0 h 1344"/>
              <a:gd name="T2" fmla="*/ 150 w 804"/>
              <a:gd name="T3" fmla="*/ 792 h 1344"/>
              <a:gd name="T4" fmla="*/ 0 w 804"/>
              <a:gd name="T5" fmla="*/ 1344 h 1344"/>
              <a:gd name="T6" fmla="*/ 0 60000 65536"/>
              <a:gd name="T7" fmla="*/ 0 60000 65536"/>
              <a:gd name="T8" fmla="*/ 0 60000 65536"/>
              <a:gd name="T9" fmla="*/ 0 w 804"/>
              <a:gd name="T10" fmla="*/ 0 h 1344"/>
              <a:gd name="T11" fmla="*/ 804 w 804"/>
              <a:gd name="T12" fmla="*/ 1344 h 13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4" h="1344">
                <a:moveTo>
                  <a:pt x="804" y="0"/>
                </a:moveTo>
                <a:cubicBezTo>
                  <a:pt x="544" y="284"/>
                  <a:pt x="284" y="568"/>
                  <a:pt x="150" y="792"/>
                </a:cubicBezTo>
                <a:cubicBezTo>
                  <a:pt x="16" y="1016"/>
                  <a:pt x="8" y="1180"/>
                  <a:pt x="0" y="1344"/>
                </a:cubicBezTo>
              </a:path>
            </a:pathLst>
          </a:cu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30862" name="Oval 15502"/>
          <p:cNvSpPr>
            <a:spLocks noChangeAspect="1" noChangeArrowheads="1"/>
          </p:cNvSpPr>
          <p:nvPr/>
        </p:nvSpPr>
        <p:spPr bwMode="auto">
          <a:xfrm flipH="1">
            <a:off x="5097463" y="2968625"/>
            <a:ext cx="533400" cy="320675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50000">
                <a:srgbClr val="7396B5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rgbClr val="FFEFD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mtClean="0">
                <a:solidFill>
                  <a:srgbClr val="FFEFD1"/>
                </a:solidFill>
                <a:ea typeface="ＭＳ Ｐゴシック" charset="0"/>
                <a:cs typeface="ＭＳ Ｐゴシック" charset="0"/>
              </a:rPr>
              <a:t>MSK1</a:t>
            </a:r>
          </a:p>
        </p:txBody>
      </p:sp>
      <p:sp>
        <p:nvSpPr>
          <p:cNvPr id="57446" name="Freeform 15503"/>
          <p:cNvSpPr>
            <a:spLocks/>
          </p:cNvSpPr>
          <p:nvPr/>
        </p:nvSpPr>
        <p:spPr bwMode="auto">
          <a:xfrm>
            <a:off x="4084638" y="2989263"/>
            <a:ext cx="914400" cy="2163762"/>
          </a:xfrm>
          <a:custGeom>
            <a:avLst/>
            <a:gdLst>
              <a:gd name="T0" fmla="*/ 0 w 576"/>
              <a:gd name="T1" fmla="*/ 0 h 1363"/>
              <a:gd name="T2" fmla="*/ 505 w 576"/>
              <a:gd name="T3" fmla="*/ 751 h 1363"/>
              <a:gd name="T4" fmla="*/ 427 w 576"/>
              <a:gd name="T5" fmla="*/ 1363 h 1363"/>
              <a:gd name="T6" fmla="*/ 0 60000 65536"/>
              <a:gd name="T7" fmla="*/ 0 60000 65536"/>
              <a:gd name="T8" fmla="*/ 0 60000 65536"/>
              <a:gd name="T9" fmla="*/ 0 w 576"/>
              <a:gd name="T10" fmla="*/ 0 h 1363"/>
              <a:gd name="T11" fmla="*/ 576 w 576"/>
              <a:gd name="T12" fmla="*/ 1363 h 136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1363">
                <a:moveTo>
                  <a:pt x="0" y="0"/>
                </a:moveTo>
                <a:cubicBezTo>
                  <a:pt x="84" y="125"/>
                  <a:pt x="434" y="524"/>
                  <a:pt x="505" y="751"/>
                </a:cubicBezTo>
                <a:cubicBezTo>
                  <a:pt x="576" y="978"/>
                  <a:pt x="443" y="1236"/>
                  <a:pt x="427" y="1363"/>
                </a:cubicBezTo>
              </a:path>
            </a:pathLst>
          </a:cu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47" name="Line 15504"/>
          <p:cNvSpPr>
            <a:spLocks noChangeShapeType="1"/>
          </p:cNvSpPr>
          <p:nvPr/>
        </p:nvSpPr>
        <p:spPr bwMode="auto">
          <a:xfrm>
            <a:off x="4200525" y="2790825"/>
            <a:ext cx="800100" cy="24765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48" name="Oval 15505"/>
          <p:cNvSpPr>
            <a:spLocks noChangeArrowheads="1"/>
          </p:cNvSpPr>
          <p:nvPr/>
        </p:nvSpPr>
        <p:spPr bwMode="auto">
          <a:xfrm flipH="1">
            <a:off x="6875463" y="754063"/>
            <a:ext cx="320675" cy="446087"/>
          </a:xfrm>
          <a:prstGeom prst="ellipse">
            <a:avLst/>
          </a:prstGeom>
          <a:gradFill rotWithShape="1">
            <a:gsLst>
              <a:gs pos="0">
                <a:srgbClr val="66FF33"/>
              </a:gs>
              <a:gs pos="100000">
                <a:srgbClr val="FFFF00"/>
              </a:gs>
            </a:gsLst>
            <a:lin ang="0" scaled="1"/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800" smtClean="0">
                <a:ea typeface="ＭＳ Ｐゴシック" charset="0"/>
                <a:cs typeface="ＭＳ Ｐゴシック" charset="0"/>
              </a:rPr>
              <a:t>NFkB</a:t>
            </a:r>
          </a:p>
          <a:p>
            <a:r>
              <a:rPr lang="en-US" sz="800" smtClean="0">
                <a:ea typeface="ＭＳ Ｐゴシック" charset="0"/>
                <a:cs typeface="ＭＳ Ｐゴシック" charset="0"/>
              </a:rPr>
              <a:t>p50</a:t>
            </a:r>
          </a:p>
        </p:txBody>
      </p:sp>
      <p:sp>
        <p:nvSpPr>
          <p:cNvPr id="57449" name="Oval 15506"/>
          <p:cNvSpPr>
            <a:spLocks noChangeArrowheads="1"/>
          </p:cNvSpPr>
          <p:nvPr/>
        </p:nvSpPr>
        <p:spPr bwMode="auto">
          <a:xfrm flipH="1">
            <a:off x="6648450" y="763588"/>
            <a:ext cx="282575" cy="446087"/>
          </a:xfrm>
          <a:prstGeom prst="ellipse">
            <a:avLst/>
          </a:prstGeom>
          <a:gradFill rotWithShape="1">
            <a:gsLst>
              <a:gs pos="0">
                <a:srgbClr val="66FF33"/>
              </a:gs>
              <a:gs pos="100000">
                <a:srgbClr val="FFFF00"/>
              </a:gs>
            </a:gsLst>
            <a:lin ang="0" scaled="1"/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800" smtClean="0">
                <a:ea typeface="ＭＳ Ｐゴシック" charset="0"/>
                <a:cs typeface="ＭＳ Ｐゴシック" charset="0"/>
              </a:rPr>
              <a:t>NFkB</a:t>
            </a:r>
          </a:p>
          <a:p>
            <a:r>
              <a:rPr lang="en-US" sz="800" smtClean="0">
                <a:ea typeface="ＭＳ Ｐゴシック" charset="0"/>
                <a:cs typeface="ＭＳ Ｐゴシック" charset="0"/>
              </a:rPr>
              <a:t>p65</a:t>
            </a:r>
          </a:p>
        </p:txBody>
      </p:sp>
      <p:sp>
        <p:nvSpPr>
          <p:cNvPr id="57450" name="AutoShape 15507"/>
          <p:cNvSpPr>
            <a:spLocks noChangeArrowheads="1"/>
          </p:cNvSpPr>
          <p:nvPr/>
        </p:nvSpPr>
        <p:spPr bwMode="auto">
          <a:xfrm>
            <a:off x="6626225" y="495300"/>
            <a:ext cx="600075" cy="3524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0000"/>
              </a:gs>
              <a:gs pos="50000">
                <a:srgbClr val="F50000"/>
              </a:gs>
              <a:gs pos="100000">
                <a:srgbClr val="710000"/>
              </a:gs>
            </a:gsLst>
            <a:lin ang="5400000" scaled="1"/>
          </a:gra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mtClean="0">
                <a:solidFill>
                  <a:srgbClr val="FFFF66"/>
                </a:solidFill>
                <a:ea typeface="ＭＳ Ｐゴシック" charset="0"/>
                <a:cs typeface="ＭＳ Ｐゴシック" charset="0"/>
                <a:sym typeface="Symbol" charset="0"/>
              </a:rPr>
              <a:t>IB</a:t>
            </a:r>
          </a:p>
        </p:txBody>
      </p:sp>
      <p:sp>
        <p:nvSpPr>
          <p:cNvPr id="57451" name="Oval 15508"/>
          <p:cNvSpPr>
            <a:spLocks noChangeAspect="1" noChangeArrowheads="1"/>
          </p:cNvSpPr>
          <p:nvPr/>
        </p:nvSpPr>
        <p:spPr bwMode="auto">
          <a:xfrm>
            <a:off x="6986588" y="385763"/>
            <a:ext cx="244475" cy="15398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S32</a:t>
            </a:r>
          </a:p>
        </p:txBody>
      </p:sp>
      <p:sp>
        <p:nvSpPr>
          <p:cNvPr id="57452" name="Oval 15509"/>
          <p:cNvSpPr>
            <a:spLocks noChangeAspect="1" noChangeArrowheads="1"/>
          </p:cNvSpPr>
          <p:nvPr/>
        </p:nvSpPr>
        <p:spPr bwMode="auto">
          <a:xfrm>
            <a:off x="7099300" y="488950"/>
            <a:ext cx="244475" cy="15398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S36</a:t>
            </a:r>
          </a:p>
        </p:txBody>
      </p:sp>
      <p:sp>
        <p:nvSpPr>
          <p:cNvPr id="57453" name="Oval 15510"/>
          <p:cNvSpPr>
            <a:spLocks noChangeArrowheads="1"/>
          </p:cNvSpPr>
          <p:nvPr/>
        </p:nvSpPr>
        <p:spPr bwMode="auto">
          <a:xfrm flipH="1">
            <a:off x="6188075" y="3743325"/>
            <a:ext cx="320675" cy="446088"/>
          </a:xfrm>
          <a:prstGeom prst="ellipse">
            <a:avLst/>
          </a:prstGeom>
          <a:gradFill rotWithShape="1">
            <a:gsLst>
              <a:gs pos="0">
                <a:srgbClr val="66FF33"/>
              </a:gs>
              <a:gs pos="100000">
                <a:srgbClr val="FFFF00"/>
              </a:gs>
            </a:gsLst>
            <a:lin ang="0" scaled="1"/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800" smtClean="0">
                <a:ea typeface="ＭＳ Ｐゴシック" charset="0"/>
                <a:cs typeface="ＭＳ Ｐゴシック" charset="0"/>
              </a:rPr>
              <a:t>NFkB</a:t>
            </a:r>
          </a:p>
          <a:p>
            <a:r>
              <a:rPr lang="en-US" sz="800" smtClean="0">
                <a:ea typeface="ＭＳ Ｐゴシック" charset="0"/>
                <a:cs typeface="ＭＳ Ｐゴシック" charset="0"/>
              </a:rPr>
              <a:t>p50</a:t>
            </a:r>
          </a:p>
        </p:txBody>
      </p:sp>
      <p:sp>
        <p:nvSpPr>
          <p:cNvPr id="57454" name="Oval 15511"/>
          <p:cNvSpPr>
            <a:spLocks noChangeArrowheads="1"/>
          </p:cNvSpPr>
          <p:nvPr/>
        </p:nvSpPr>
        <p:spPr bwMode="auto">
          <a:xfrm flipH="1">
            <a:off x="5961063" y="3752850"/>
            <a:ext cx="282575" cy="446088"/>
          </a:xfrm>
          <a:prstGeom prst="ellipse">
            <a:avLst/>
          </a:prstGeom>
          <a:gradFill rotWithShape="1">
            <a:gsLst>
              <a:gs pos="0">
                <a:srgbClr val="66FF33"/>
              </a:gs>
              <a:gs pos="100000">
                <a:srgbClr val="FFFF00"/>
              </a:gs>
            </a:gsLst>
            <a:lin ang="0" scaled="1"/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800" smtClean="0">
                <a:ea typeface="ＭＳ Ｐゴシック" charset="0"/>
                <a:cs typeface="ＭＳ Ｐゴシック" charset="0"/>
              </a:rPr>
              <a:t>NFkB</a:t>
            </a:r>
          </a:p>
          <a:p>
            <a:r>
              <a:rPr lang="en-US" sz="800" smtClean="0">
                <a:ea typeface="ＭＳ Ｐゴシック" charset="0"/>
                <a:cs typeface="ＭＳ Ｐゴシック" charset="0"/>
              </a:rPr>
              <a:t>p65</a:t>
            </a:r>
          </a:p>
        </p:txBody>
      </p:sp>
      <p:sp>
        <p:nvSpPr>
          <p:cNvPr id="57455" name="AutoShape 15512"/>
          <p:cNvSpPr>
            <a:spLocks noChangeArrowheads="1"/>
          </p:cNvSpPr>
          <p:nvPr/>
        </p:nvSpPr>
        <p:spPr bwMode="auto">
          <a:xfrm>
            <a:off x="7281863" y="1427163"/>
            <a:ext cx="600075" cy="3524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0000"/>
              </a:gs>
              <a:gs pos="50000">
                <a:srgbClr val="F50000"/>
              </a:gs>
              <a:gs pos="100000">
                <a:srgbClr val="710000"/>
              </a:gs>
            </a:gsLst>
            <a:lin ang="5400000" scaled="1"/>
          </a:gra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mtClean="0">
                <a:solidFill>
                  <a:srgbClr val="FFFF66"/>
                </a:solidFill>
                <a:ea typeface="ＭＳ Ｐゴシック" charset="0"/>
                <a:cs typeface="ＭＳ Ｐゴシック" charset="0"/>
                <a:sym typeface="Symbol" charset="0"/>
              </a:rPr>
              <a:t>IB</a:t>
            </a:r>
          </a:p>
        </p:txBody>
      </p:sp>
      <p:sp>
        <p:nvSpPr>
          <p:cNvPr id="57456" name="Oval 15513"/>
          <p:cNvSpPr>
            <a:spLocks noChangeAspect="1" noChangeArrowheads="1"/>
          </p:cNvSpPr>
          <p:nvPr/>
        </p:nvSpPr>
        <p:spPr bwMode="auto">
          <a:xfrm>
            <a:off x="7642225" y="1317625"/>
            <a:ext cx="244475" cy="15398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S32</a:t>
            </a:r>
          </a:p>
        </p:txBody>
      </p:sp>
      <p:sp>
        <p:nvSpPr>
          <p:cNvPr id="57457" name="Oval 15514"/>
          <p:cNvSpPr>
            <a:spLocks noChangeAspect="1" noChangeArrowheads="1"/>
          </p:cNvSpPr>
          <p:nvPr/>
        </p:nvSpPr>
        <p:spPr bwMode="auto">
          <a:xfrm>
            <a:off x="7754938" y="1420813"/>
            <a:ext cx="244475" cy="153987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S36</a:t>
            </a:r>
          </a:p>
        </p:txBody>
      </p:sp>
      <p:grpSp>
        <p:nvGrpSpPr>
          <p:cNvPr id="57458" name="Group 15515"/>
          <p:cNvGrpSpPr>
            <a:grpSpLocks noChangeAspect="1"/>
          </p:cNvGrpSpPr>
          <p:nvPr/>
        </p:nvGrpSpPr>
        <p:grpSpPr bwMode="auto">
          <a:xfrm>
            <a:off x="7367588" y="5522913"/>
            <a:ext cx="1644650" cy="1039812"/>
            <a:chOff x="2762" y="2830"/>
            <a:chExt cx="1389" cy="878"/>
          </a:xfrm>
        </p:grpSpPr>
        <p:grpSp>
          <p:nvGrpSpPr>
            <p:cNvPr id="57476" name="Group 15516"/>
            <p:cNvGrpSpPr>
              <a:grpSpLocks noChangeAspect="1"/>
            </p:cNvGrpSpPr>
            <p:nvPr/>
          </p:nvGrpSpPr>
          <p:grpSpPr bwMode="auto">
            <a:xfrm rot="-44846">
              <a:off x="2989" y="3014"/>
              <a:ext cx="818" cy="328"/>
              <a:chOff x="3400" y="1041"/>
              <a:chExt cx="642" cy="257"/>
            </a:xfrm>
          </p:grpSpPr>
          <p:sp>
            <p:nvSpPr>
              <p:cNvPr id="57905" name="Freeform 15517"/>
              <p:cNvSpPr>
                <a:spLocks noChangeAspect="1"/>
              </p:cNvSpPr>
              <p:nvPr/>
            </p:nvSpPr>
            <p:spPr bwMode="auto">
              <a:xfrm rot="884581">
                <a:off x="3458" y="1056"/>
                <a:ext cx="103" cy="93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06" name="Freeform 15518"/>
              <p:cNvSpPr>
                <a:spLocks noChangeAspect="1"/>
              </p:cNvSpPr>
              <p:nvPr/>
            </p:nvSpPr>
            <p:spPr bwMode="auto">
              <a:xfrm rot="884581">
                <a:off x="3400" y="1041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07" name="Freeform 15519"/>
              <p:cNvSpPr>
                <a:spLocks noChangeAspect="1"/>
              </p:cNvSpPr>
              <p:nvPr/>
            </p:nvSpPr>
            <p:spPr bwMode="auto">
              <a:xfrm rot="884581">
                <a:off x="3649" y="1107"/>
                <a:ext cx="105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08" name="Freeform 15520"/>
              <p:cNvSpPr>
                <a:spLocks noChangeAspect="1"/>
              </p:cNvSpPr>
              <p:nvPr/>
            </p:nvSpPr>
            <p:spPr bwMode="auto">
              <a:xfrm rot="884581">
                <a:off x="3594" y="1092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09" name="Freeform 15521"/>
              <p:cNvSpPr>
                <a:spLocks noChangeAspect="1"/>
              </p:cNvSpPr>
              <p:nvPr/>
            </p:nvSpPr>
            <p:spPr bwMode="auto">
              <a:xfrm rot="884581">
                <a:off x="3843" y="1158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10" name="Freeform 15522"/>
              <p:cNvSpPr>
                <a:spLocks noChangeAspect="1"/>
              </p:cNvSpPr>
              <p:nvPr/>
            </p:nvSpPr>
            <p:spPr bwMode="auto">
              <a:xfrm rot="884581">
                <a:off x="3787" y="1143"/>
                <a:ext cx="105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grpSp>
            <p:nvGrpSpPr>
              <p:cNvPr id="57911" name="Group 15523"/>
              <p:cNvGrpSpPr>
                <a:grpSpLocks noChangeAspect="1"/>
              </p:cNvGrpSpPr>
              <p:nvPr/>
            </p:nvGrpSpPr>
            <p:grpSpPr bwMode="auto">
              <a:xfrm rot="884581">
                <a:off x="3558" y="1071"/>
                <a:ext cx="7" cy="68"/>
                <a:chOff x="1015" y="2428"/>
                <a:chExt cx="46" cy="372"/>
              </a:xfrm>
            </p:grpSpPr>
            <p:sp>
              <p:nvSpPr>
                <p:cNvPr id="57996" name="AutoShape 15524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97" name="AutoShape 15525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12" name="Group 15526"/>
              <p:cNvGrpSpPr>
                <a:grpSpLocks noChangeAspect="1"/>
              </p:cNvGrpSpPr>
              <p:nvPr/>
            </p:nvGrpSpPr>
            <p:grpSpPr bwMode="auto">
              <a:xfrm rot="884581">
                <a:off x="3669" y="1112"/>
                <a:ext cx="7" cy="82"/>
                <a:chOff x="1790" y="2461"/>
                <a:chExt cx="40" cy="447"/>
              </a:xfrm>
            </p:grpSpPr>
            <p:sp>
              <p:nvSpPr>
                <p:cNvPr id="57994" name="AutoShape 15527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95" name="AutoShape 15528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13" name="Group 15529"/>
              <p:cNvGrpSpPr>
                <a:grpSpLocks noChangeAspect="1"/>
              </p:cNvGrpSpPr>
              <p:nvPr/>
            </p:nvGrpSpPr>
            <p:grpSpPr bwMode="auto">
              <a:xfrm rot="884581">
                <a:off x="3575" y="1085"/>
                <a:ext cx="7" cy="85"/>
                <a:chOff x="1151" y="2490"/>
                <a:chExt cx="40" cy="455"/>
              </a:xfrm>
            </p:grpSpPr>
            <p:sp>
              <p:nvSpPr>
                <p:cNvPr id="57992" name="AutoShape 15530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716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93" name="AutoShape 15531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490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14" name="Group 15532"/>
              <p:cNvGrpSpPr>
                <a:grpSpLocks noChangeAspect="1"/>
              </p:cNvGrpSpPr>
              <p:nvPr/>
            </p:nvGrpSpPr>
            <p:grpSpPr bwMode="auto">
              <a:xfrm rot="884581">
                <a:off x="3699" y="1110"/>
                <a:ext cx="7" cy="59"/>
                <a:chOff x="1914" y="2425"/>
                <a:chExt cx="40" cy="326"/>
              </a:xfrm>
            </p:grpSpPr>
            <p:sp>
              <p:nvSpPr>
                <p:cNvPr id="57990" name="AutoShape 15533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91" name="AutoShape 15534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15" name="Group 15535"/>
              <p:cNvGrpSpPr>
                <a:grpSpLocks noChangeAspect="1"/>
              </p:cNvGrpSpPr>
              <p:nvPr/>
            </p:nvGrpSpPr>
            <p:grpSpPr bwMode="auto">
              <a:xfrm rot="884581">
                <a:off x="3592" y="1118"/>
                <a:ext cx="6" cy="62"/>
                <a:chOff x="1284" y="2652"/>
                <a:chExt cx="40" cy="337"/>
              </a:xfrm>
            </p:grpSpPr>
            <p:sp>
              <p:nvSpPr>
                <p:cNvPr id="57988" name="AutoShape 15536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82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89" name="AutoShape 15537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652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16" name="Group 15538"/>
              <p:cNvGrpSpPr>
                <a:grpSpLocks noChangeAspect="1"/>
              </p:cNvGrpSpPr>
              <p:nvPr/>
            </p:nvGrpSpPr>
            <p:grpSpPr bwMode="auto">
              <a:xfrm rot="884581">
                <a:off x="3645" y="1129"/>
                <a:ext cx="7" cy="65"/>
                <a:chOff x="1658" y="2628"/>
                <a:chExt cx="40" cy="355"/>
              </a:xfrm>
            </p:grpSpPr>
            <p:sp>
              <p:nvSpPr>
                <p:cNvPr id="57986" name="AutoShape 15539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87" name="AutoShape 15540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17" name="Group 15541"/>
              <p:cNvGrpSpPr>
                <a:grpSpLocks noChangeAspect="1"/>
              </p:cNvGrpSpPr>
              <p:nvPr/>
            </p:nvGrpSpPr>
            <p:grpSpPr bwMode="auto">
              <a:xfrm rot="884581">
                <a:off x="3619" y="1159"/>
                <a:ext cx="7" cy="23"/>
                <a:chOff x="1516" y="2835"/>
                <a:chExt cx="42" cy="123"/>
              </a:xfrm>
            </p:grpSpPr>
            <p:sp>
              <p:nvSpPr>
                <p:cNvPr id="57984" name="AutoShape 15542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85" name="AutoShape 15543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18" name="Group 15544"/>
              <p:cNvGrpSpPr>
                <a:grpSpLocks noChangeAspect="1"/>
              </p:cNvGrpSpPr>
              <p:nvPr/>
            </p:nvGrpSpPr>
            <p:grpSpPr bwMode="auto">
              <a:xfrm rot="884581">
                <a:off x="3761" y="1129"/>
                <a:ext cx="7" cy="81"/>
                <a:chOff x="2195" y="2463"/>
                <a:chExt cx="40" cy="442"/>
              </a:xfrm>
            </p:grpSpPr>
            <p:sp>
              <p:nvSpPr>
                <p:cNvPr id="57982" name="AutoShape 15545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83" name="AutoShape 15546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19" name="Group 15547"/>
              <p:cNvGrpSpPr>
                <a:grpSpLocks noChangeAspect="1"/>
              </p:cNvGrpSpPr>
              <p:nvPr/>
            </p:nvGrpSpPr>
            <p:grpSpPr bwMode="auto">
              <a:xfrm rot="884581">
                <a:off x="3780" y="1161"/>
                <a:ext cx="7" cy="70"/>
                <a:chOff x="2329" y="2599"/>
                <a:chExt cx="43" cy="386"/>
              </a:xfrm>
            </p:grpSpPr>
            <p:sp>
              <p:nvSpPr>
                <p:cNvPr id="57980" name="AutoShape 15548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81" name="AutoShape 15549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0" name="Group 15550"/>
              <p:cNvGrpSpPr>
                <a:grpSpLocks noChangeAspect="1"/>
              </p:cNvGrpSpPr>
              <p:nvPr/>
            </p:nvGrpSpPr>
            <p:grpSpPr bwMode="auto">
              <a:xfrm rot="884581">
                <a:off x="3717" y="1118"/>
                <a:ext cx="7" cy="29"/>
                <a:chOff x="2478" y="2807"/>
                <a:chExt cx="43" cy="178"/>
              </a:xfrm>
            </p:grpSpPr>
            <p:sp>
              <p:nvSpPr>
                <p:cNvPr id="57978" name="AutoShape 1555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79" name="AutoShape 15552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1" name="Group 15553"/>
              <p:cNvGrpSpPr>
                <a:grpSpLocks noChangeAspect="1"/>
              </p:cNvGrpSpPr>
              <p:nvPr/>
            </p:nvGrpSpPr>
            <p:grpSpPr bwMode="auto">
              <a:xfrm rot="884581">
                <a:off x="3745" y="1121"/>
                <a:ext cx="6" cy="49"/>
                <a:chOff x="2065" y="2441"/>
                <a:chExt cx="40" cy="272"/>
              </a:xfrm>
            </p:grpSpPr>
            <p:sp>
              <p:nvSpPr>
                <p:cNvPr id="57976" name="AutoShape 15554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77" name="AutoShape 15555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2" name="Group 15556"/>
              <p:cNvGrpSpPr>
                <a:grpSpLocks noChangeAspect="1"/>
              </p:cNvGrpSpPr>
              <p:nvPr/>
            </p:nvGrpSpPr>
            <p:grpSpPr bwMode="auto">
              <a:xfrm rot="884581">
                <a:off x="3798" y="1202"/>
                <a:ext cx="6" cy="29"/>
                <a:chOff x="2478" y="2807"/>
                <a:chExt cx="43" cy="178"/>
              </a:xfrm>
            </p:grpSpPr>
            <p:sp>
              <p:nvSpPr>
                <p:cNvPr id="57974" name="AutoShape 15557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75" name="AutoShape 15558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3" name="Group 15559"/>
              <p:cNvGrpSpPr>
                <a:grpSpLocks noChangeAspect="1"/>
              </p:cNvGrpSpPr>
              <p:nvPr/>
            </p:nvGrpSpPr>
            <p:grpSpPr bwMode="auto">
              <a:xfrm rot="884581">
                <a:off x="3902" y="1163"/>
                <a:ext cx="9" cy="41"/>
                <a:chOff x="3094" y="2443"/>
                <a:chExt cx="40" cy="183"/>
              </a:xfrm>
            </p:grpSpPr>
            <p:sp>
              <p:nvSpPr>
                <p:cNvPr id="57972" name="AutoShape 15560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443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73" name="AutoShape 15561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534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4" name="Group 15562"/>
              <p:cNvGrpSpPr>
                <a:grpSpLocks noChangeAspect="1"/>
              </p:cNvGrpSpPr>
              <p:nvPr/>
            </p:nvGrpSpPr>
            <p:grpSpPr bwMode="auto">
              <a:xfrm rot="884581">
                <a:off x="3880" y="1157"/>
                <a:ext cx="8" cy="75"/>
                <a:chOff x="2978" y="2432"/>
                <a:chExt cx="46" cy="375"/>
              </a:xfrm>
            </p:grpSpPr>
            <p:sp>
              <p:nvSpPr>
                <p:cNvPr id="57970" name="AutoShape 15563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619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71" name="AutoShape 15564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432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5" name="Group 15565"/>
              <p:cNvGrpSpPr>
                <a:grpSpLocks noChangeAspect="1"/>
              </p:cNvGrpSpPr>
              <p:nvPr/>
            </p:nvGrpSpPr>
            <p:grpSpPr bwMode="auto">
              <a:xfrm rot="884581">
                <a:off x="3853" y="1166"/>
                <a:ext cx="7" cy="80"/>
                <a:chOff x="2832" y="2516"/>
                <a:chExt cx="43" cy="436"/>
              </a:xfrm>
            </p:grpSpPr>
            <p:sp>
              <p:nvSpPr>
                <p:cNvPr id="57968" name="AutoShape 15566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516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69" name="AutoShape 15567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734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6" name="Group 15568"/>
              <p:cNvGrpSpPr>
                <a:grpSpLocks noChangeAspect="1"/>
              </p:cNvGrpSpPr>
              <p:nvPr/>
            </p:nvGrpSpPr>
            <p:grpSpPr bwMode="auto">
              <a:xfrm rot="884581">
                <a:off x="3825" y="1200"/>
                <a:ext cx="6" cy="39"/>
                <a:chOff x="2668" y="2761"/>
                <a:chExt cx="40" cy="217"/>
              </a:xfrm>
            </p:grpSpPr>
            <p:sp>
              <p:nvSpPr>
                <p:cNvPr id="57966" name="AutoShape 15569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67" name="AutoShape 15570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7" name="Group 15571"/>
              <p:cNvGrpSpPr>
                <a:grpSpLocks noChangeAspect="1"/>
              </p:cNvGrpSpPr>
              <p:nvPr/>
            </p:nvGrpSpPr>
            <p:grpSpPr bwMode="auto">
              <a:xfrm rot="884581" flipV="1">
                <a:off x="3968" y="1199"/>
                <a:ext cx="6" cy="81"/>
                <a:chOff x="3217" y="3037"/>
                <a:chExt cx="46" cy="372"/>
              </a:xfrm>
            </p:grpSpPr>
            <p:sp>
              <p:nvSpPr>
                <p:cNvPr id="57964" name="AutoShape 15572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037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65" name="AutoShape 15573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220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8" name="Group 15574"/>
              <p:cNvGrpSpPr>
                <a:grpSpLocks noChangeAspect="1"/>
              </p:cNvGrpSpPr>
              <p:nvPr/>
            </p:nvGrpSpPr>
            <p:grpSpPr bwMode="auto">
              <a:xfrm rot="884581">
                <a:off x="3949" y="1174"/>
                <a:ext cx="9" cy="80"/>
                <a:chOff x="3353" y="3099"/>
                <a:chExt cx="40" cy="455"/>
              </a:xfrm>
            </p:grpSpPr>
            <p:sp>
              <p:nvSpPr>
                <p:cNvPr id="57962" name="AutoShape 15575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325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63" name="AutoShape 15576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099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29" name="Group 15577"/>
              <p:cNvGrpSpPr>
                <a:grpSpLocks noChangeAspect="1"/>
              </p:cNvGrpSpPr>
              <p:nvPr/>
            </p:nvGrpSpPr>
            <p:grpSpPr bwMode="auto">
              <a:xfrm rot="884581">
                <a:off x="3934" y="1170"/>
                <a:ext cx="7" cy="48"/>
                <a:chOff x="3486" y="3261"/>
                <a:chExt cx="40" cy="337"/>
              </a:xfrm>
            </p:grpSpPr>
            <p:sp>
              <p:nvSpPr>
                <p:cNvPr id="57960" name="AutoShape 15578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430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61" name="AutoShape 15579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26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30" name="Group 15580"/>
              <p:cNvGrpSpPr>
                <a:grpSpLocks noChangeAspect="1"/>
              </p:cNvGrpSpPr>
              <p:nvPr/>
            </p:nvGrpSpPr>
            <p:grpSpPr bwMode="auto">
              <a:xfrm rot="-392737">
                <a:off x="4019" y="1228"/>
                <a:ext cx="7" cy="70"/>
                <a:chOff x="2329" y="2599"/>
                <a:chExt cx="43" cy="386"/>
              </a:xfrm>
            </p:grpSpPr>
            <p:sp>
              <p:nvSpPr>
                <p:cNvPr id="57958" name="AutoShape 15581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59" name="AutoShape 15582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31" name="Group 15583"/>
              <p:cNvGrpSpPr>
                <a:grpSpLocks noChangeAspect="1"/>
              </p:cNvGrpSpPr>
              <p:nvPr/>
            </p:nvGrpSpPr>
            <p:grpSpPr bwMode="auto">
              <a:xfrm rot="884581">
                <a:off x="3984" y="1234"/>
                <a:ext cx="7" cy="49"/>
                <a:chOff x="2065" y="2441"/>
                <a:chExt cx="40" cy="272"/>
              </a:xfrm>
            </p:grpSpPr>
            <p:sp>
              <p:nvSpPr>
                <p:cNvPr id="57956" name="AutoShape 15584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57" name="AutoShape 15585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32" name="Group 15586"/>
              <p:cNvGrpSpPr>
                <a:grpSpLocks noChangeAspect="1"/>
              </p:cNvGrpSpPr>
              <p:nvPr/>
            </p:nvGrpSpPr>
            <p:grpSpPr bwMode="auto">
              <a:xfrm rot="85109" flipV="1">
                <a:off x="4010" y="1254"/>
                <a:ext cx="8" cy="33"/>
                <a:chOff x="2815" y="1923"/>
                <a:chExt cx="40" cy="217"/>
              </a:xfrm>
            </p:grpSpPr>
            <p:sp>
              <p:nvSpPr>
                <p:cNvPr id="57954" name="AutoShape 15587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55" name="AutoShape 15588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33" name="Group 15589"/>
              <p:cNvGrpSpPr>
                <a:grpSpLocks noChangeAspect="1"/>
              </p:cNvGrpSpPr>
              <p:nvPr/>
            </p:nvGrpSpPr>
            <p:grpSpPr bwMode="auto">
              <a:xfrm rot="884581">
                <a:off x="3479" y="1054"/>
                <a:ext cx="8" cy="82"/>
                <a:chOff x="1790" y="2461"/>
                <a:chExt cx="40" cy="447"/>
              </a:xfrm>
            </p:grpSpPr>
            <p:sp>
              <p:nvSpPr>
                <p:cNvPr id="57952" name="AutoShape 15590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53" name="AutoShape 15591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34" name="Group 15592"/>
              <p:cNvGrpSpPr>
                <a:grpSpLocks noChangeAspect="1"/>
              </p:cNvGrpSpPr>
              <p:nvPr/>
            </p:nvGrpSpPr>
            <p:grpSpPr bwMode="auto">
              <a:xfrm rot="884581">
                <a:off x="3507" y="1059"/>
                <a:ext cx="6" cy="59"/>
                <a:chOff x="1914" y="2425"/>
                <a:chExt cx="40" cy="326"/>
              </a:xfrm>
            </p:grpSpPr>
            <p:sp>
              <p:nvSpPr>
                <p:cNvPr id="57950" name="AutoShape 15593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51" name="AutoShape 15594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35" name="Group 15595"/>
              <p:cNvGrpSpPr>
                <a:grpSpLocks noChangeAspect="1"/>
              </p:cNvGrpSpPr>
              <p:nvPr/>
            </p:nvGrpSpPr>
            <p:grpSpPr bwMode="auto">
              <a:xfrm rot="884581">
                <a:off x="3457" y="1074"/>
                <a:ext cx="7" cy="64"/>
                <a:chOff x="1658" y="2628"/>
                <a:chExt cx="40" cy="355"/>
              </a:xfrm>
            </p:grpSpPr>
            <p:sp>
              <p:nvSpPr>
                <p:cNvPr id="57948" name="AutoShape 15596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49" name="AutoShape 15597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36" name="Group 15598"/>
              <p:cNvGrpSpPr>
                <a:grpSpLocks noChangeAspect="1"/>
              </p:cNvGrpSpPr>
              <p:nvPr/>
            </p:nvGrpSpPr>
            <p:grpSpPr bwMode="auto">
              <a:xfrm rot="884581">
                <a:off x="3427" y="1107"/>
                <a:ext cx="6" cy="23"/>
                <a:chOff x="1516" y="2835"/>
                <a:chExt cx="42" cy="123"/>
              </a:xfrm>
            </p:grpSpPr>
            <p:sp>
              <p:nvSpPr>
                <p:cNvPr id="57946" name="AutoShape 15599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47" name="AutoShape 1560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937" name="Group 15601"/>
              <p:cNvGrpSpPr>
                <a:grpSpLocks noChangeAspect="1"/>
              </p:cNvGrpSpPr>
              <p:nvPr/>
            </p:nvGrpSpPr>
            <p:grpSpPr bwMode="auto">
              <a:xfrm rot="884581" flipV="1">
                <a:off x="3525" y="1066"/>
                <a:ext cx="8" cy="29"/>
                <a:chOff x="2478" y="2807"/>
                <a:chExt cx="43" cy="178"/>
              </a:xfrm>
            </p:grpSpPr>
            <p:sp>
              <p:nvSpPr>
                <p:cNvPr id="57944" name="AutoShape 15602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45" name="AutoShape 15603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57938" name="Freeform 15604"/>
              <p:cNvSpPr>
                <a:spLocks noChangeAspect="1"/>
              </p:cNvSpPr>
              <p:nvPr/>
            </p:nvSpPr>
            <p:spPr bwMode="auto">
              <a:xfrm rot="884581" flipH="1">
                <a:off x="3939" y="1183"/>
                <a:ext cx="103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39" name="Freeform 15605"/>
              <p:cNvSpPr>
                <a:spLocks noChangeAspect="1"/>
              </p:cNvSpPr>
              <p:nvPr/>
            </p:nvSpPr>
            <p:spPr bwMode="auto">
              <a:xfrm rot="884581" flipH="1">
                <a:off x="3883" y="1168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40" name="Freeform 15606"/>
              <p:cNvSpPr>
                <a:spLocks noChangeAspect="1"/>
              </p:cNvSpPr>
              <p:nvPr/>
            </p:nvSpPr>
            <p:spPr bwMode="auto">
              <a:xfrm rot="884581" flipH="1">
                <a:off x="3746" y="1132"/>
                <a:ext cx="105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41" name="Freeform 15607"/>
              <p:cNvSpPr>
                <a:spLocks noChangeAspect="1"/>
              </p:cNvSpPr>
              <p:nvPr/>
            </p:nvSpPr>
            <p:spPr bwMode="auto">
              <a:xfrm rot="884581" flipH="1">
                <a:off x="3690" y="1118"/>
                <a:ext cx="105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42" name="Freeform 15608"/>
              <p:cNvSpPr>
                <a:spLocks noChangeAspect="1"/>
              </p:cNvSpPr>
              <p:nvPr/>
            </p:nvSpPr>
            <p:spPr bwMode="auto">
              <a:xfrm rot="884581" flipH="1">
                <a:off x="3554" y="1081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943" name="Freeform 15609"/>
              <p:cNvSpPr>
                <a:spLocks noChangeAspect="1"/>
              </p:cNvSpPr>
              <p:nvPr/>
            </p:nvSpPr>
            <p:spPr bwMode="auto">
              <a:xfrm rot="884581" flipH="1">
                <a:off x="3498" y="1067"/>
                <a:ext cx="103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7477" name="Group 15610"/>
            <p:cNvGrpSpPr>
              <a:grpSpLocks noChangeAspect="1"/>
            </p:cNvGrpSpPr>
            <p:nvPr/>
          </p:nvGrpSpPr>
          <p:grpSpPr bwMode="auto">
            <a:xfrm rot="-44846">
              <a:off x="2934" y="3236"/>
              <a:ext cx="818" cy="327"/>
              <a:chOff x="3400" y="1041"/>
              <a:chExt cx="642" cy="257"/>
            </a:xfrm>
          </p:grpSpPr>
          <p:sp>
            <p:nvSpPr>
              <p:cNvPr id="57812" name="Freeform 15611"/>
              <p:cNvSpPr>
                <a:spLocks noChangeAspect="1"/>
              </p:cNvSpPr>
              <p:nvPr/>
            </p:nvSpPr>
            <p:spPr bwMode="auto">
              <a:xfrm rot="884581">
                <a:off x="3458" y="1056"/>
                <a:ext cx="103" cy="93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13" name="Freeform 15612"/>
              <p:cNvSpPr>
                <a:spLocks noChangeAspect="1"/>
              </p:cNvSpPr>
              <p:nvPr/>
            </p:nvSpPr>
            <p:spPr bwMode="auto">
              <a:xfrm rot="884581">
                <a:off x="3400" y="1041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14" name="Freeform 15613"/>
              <p:cNvSpPr>
                <a:spLocks noChangeAspect="1"/>
              </p:cNvSpPr>
              <p:nvPr/>
            </p:nvSpPr>
            <p:spPr bwMode="auto">
              <a:xfrm rot="884581">
                <a:off x="3649" y="1107"/>
                <a:ext cx="105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15" name="Freeform 15614"/>
              <p:cNvSpPr>
                <a:spLocks noChangeAspect="1"/>
              </p:cNvSpPr>
              <p:nvPr/>
            </p:nvSpPr>
            <p:spPr bwMode="auto">
              <a:xfrm rot="884581">
                <a:off x="3594" y="1092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16" name="Freeform 15615"/>
              <p:cNvSpPr>
                <a:spLocks noChangeAspect="1"/>
              </p:cNvSpPr>
              <p:nvPr/>
            </p:nvSpPr>
            <p:spPr bwMode="auto">
              <a:xfrm rot="884581">
                <a:off x="3843" y="1158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17" name="Freeform 15616"/>
              <p:cNvSpPr>
                <a:spLocks noChangeAspect="1"/>
              </p:cNvSpPr>
              <p:nvPr/>
            </p:nvSpPr>
            <p:spPr bwMode="auto">
              <a:xfrm rot="884581">
                <a:off x="3787" y="1143"/>
                <a:ext cx="105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grpSp>
            <p:nvGrpSpPr>
              <p:cNvPr id="57818" name="Group 15617"/>
              <p:cNvGrpSpPr>
                <a:grpSpLocks noChangeAspect="1"/>
              </p:cNvGrpSpPr>
              <p:nvPr/>
            </p:nvGrpSpPr>
            <p:grpSpPr bwMode="auto">
              <a:xfrm rot="884581">
                <a:off x="3558" y="1071"/>
                <a:ext cx="7" cy="68"/>
                <a:chOff x="1015" y="2428"/>
                <a:chExt cx="46" cy="372"/>
              </a:xfrm>
            </p:grpSpPr>
            <p:sp>
              <p:nvSpPr>
                <p:cNvPr id="57903" name="AutoShape 15618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04" name="AutoShape 15619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19" name="Group 15620"/>
              <p:cNvGrpSpPr>
                <a:grpSpLocks noChangeAspect="1"/>
              </p:cNvGrpSpPr>
              <p:nvPr/>
            </p:nvGrpSpPr>
            <p:grpSpPr bwMode="auto">
              <a:xfrm rot="884581">
                <a:off x="3669" y="1112"/>
                <a:ext cx="7" cy="82"/>
                <a:chOff x="1790" y="2461"/>
                <a:chExt cx="40" cy="447"/>
              </a:xfrm>
            </p:grpSpPr>
            <p:sp>
              <p:nvSpPr>
                <p:cNvPr id="57901" name="AutoShape 15621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02" name="AutoShape 15622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0" name="Group 15623"/>
              <p:cNvGrpSpPr>
                <a:grpSpLocks noChangeAspect="1"/>
              </p:cNvGrpSpPr>
              <p:nvPr/>
            </p:nvGrpSpPr>
            <p:grpSpPr bwMode="auto">
              <a:xfrm rot="884581">
                <a:off x="3575" y="1085"/>
                <a:ext cx="7" cy="85"/>
                <a:chOff x="1151" y="2490"/>
                <a:chExt cx="40" cy="455"/>
              </a:xfrm>
            </p:grpSpPr>
            <p:sp>
              <p:nvSpPr>
                <p:cNvPr id="57899" name="AutoShape 15624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716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900" name="AutoShape 15625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490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1" name="Group 15626"/>
              <p:cNvGrpSpPr>
                <a:grpSpLocks noChangeAspect="1"/>
              </p:cNvGrpSpPr>
              <p:nvPr/>
            </p:nvGrpSpPr>
            <p:grpSpPr bwMode="auto">
              <a:xfrm rot="884581">
                <a:off x="3699" y="1110"/>
                <a:ext cx="7" cy="59"/>
                <a:chOff x="1914" y="2425"/>
                <a:chExt cx="40" cy="326"/>
              </a:xfrm>
            </p:grpSpPr>
            <p:sp>
              <p:nvSpPr>
                <p:cNvPr id="57897" name="AutoShape 15627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98" name="AutoShape 15628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2" name="Group 15629"/>
              <p:cNvGrpSpPr>
                <a:grpSpLocks noChangeAspect="1"/>
              </p:cNvGrpSpPr>
              <p:nvPr/>
            </p:nvGrpSpPr>
            <p:grpSpPr bwMode="auto">
              <a:xfrm rot="884581">
                <a:off x="3592" y="1118"/>
                <a:ext cx="6" cy="62"/>
                <a:chOff x="1284" y="2652"/>
                <a:chExt cx="40" cy="337"/>
              </a:xfrm>
            </p:grpSpPr>
            <p:sp>
              <p:nvSpPr>
                <p:cNvPr id="57895" name="AutoShape 15630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82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96" name="AutoShape 15631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652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3" name="Group 15632"/>
              <p:cNvGrpSpPr>
                <a:grpSpLocks noChangeAspect="1"/>
              </p:cNvGrpSpPr>
              <p:nvPr/>
            </p:nvGrpSpPr>
            <p:grpSpPr bwMode="auto">
              <a:xfrm rot="884581">
                <a:off x="3645" y="1129"/>
                <a:ext cx="7" cy="65"/>
                <a:chOff x="1658" y="2628"/>
                <a:chExt cx="40" cy="355"/>
              </a:xfrm>
            </p:grpSpPr>
            <p:sp>
              <p:nvSpPr>
                <p:cNvPr id="57893" name="AutoShape 15633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94" name="AutoShape 15634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4" name="Group 15635"/>
              <p:cNvGrpSpPr>
                <a:grpSpLocks noChangeAspect="1"/>
              </p:cNvGrpSpPr>
              <p:nvPr/>
            </p:nvGrpSpPr>
            <p:grpSpPr bwMode="auto">
              <a:xfrm rot="884581">
                <a:off x="3619" y="1159"/>
                <a:ext cx="7" cy="23"/>
                <a:chOff x="1516" y="2835"/>
                <a:chExt cx="42" cy="123"/>
              </a:xfrm>
            </p:grpSpPr>
            <p:sp>
              <p:nvSpPr>
                <p:cNvPr id="57891" name="AutoShape 15636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92" name="AutoShape 15637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5" name="Group 15638"/>
              <p:cNvGrpSpPr>
                <a:grpSpLocks noChangeAspect="1"/>
              </p:cNvGrpSpPr>
              <p:nvPr/>
            </p:nvGrpSpPr>
            <p:grpSpPr bwMode="auto">
              <a:xfrm rot="884581">
                <a:off x="3761" y="1129"/>
                <a:ext cx="7" cy="81"/>
                <a:chOff x="2195" y="2463"/>
                <a:chExt cx="40" cy="442"/>
              </a:xfrm>
            </p:grpSpPr>
            <p:sp>
              <p:nvSpPr>
                <p:cNvPr id="57889" name="AutoShape 15639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90" name="AutoShape 15640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6" name="Group 15641"/>
              <p:cNvGrpSpPr>
                <a:grpSpLocks noChangeAspect="1"/>
              </p:cNvGrpSpPr>
              <p:nvPr/>
            </p:nvGrpSpPr>
            <p:grpSpPr bwMode="auto">
              <a:xfrm rot="884581">
                <a:off x="3780" y="1161"/>
                <a:ext cx="7" cy="70"/>
                <a:chOff x="2329" y="2599"/>
                <a:chExt cx="43" cy="386"/>
              </a:xfrm>
            </p:grpSpPr>
            <p:sp>
              <p:nvSpPr>
                <p:cNvPr id="57887" name="AutoShape 15642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88" name="AutoShape 15643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7" name="Group 15644"/>
              <p:cNvGrpSpPr>
                <a:grpSpLocks noChangeAspect="1"/>
              </p:cNvGrpSpPr>
              <p:nvPr/>
            </p:nvGrpSpPr>
            <p:grpSpPr bwMode="auto">
              <a:xfrm rot="884581">
                <a:off x="3717" y="1118"/>
                <a:ext cx="7" cy="29"/>
                <a:chOff x="2478" y="2807"/>
                <a:chExt cx="43" cy="178"/>
              </a:xfrm>
            </p:grpSpPr>
            <p:sp>
              <p:nvSpPr>
                <p:cNvPr id="57885" name="AutoShape 15645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86" name="AutoShape 15646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8" name="Group 15647"/>
              <p:cNvGrpSpPr>
                <a:grpSpLocks noChangeAspect="1"/>
              </p:cNvGrpSpPr>
              <p:nvPr/>
            </p:nvGrpSpPr>
            <p:grpSpPr bwMode="auto">
              <a:xfrm rot="884581">
                <a:off x="3745" y="1121"/>
                <a:ext cx="6" cy="49"/>
                <a:chOff x="2065" y="2441"/>
                <a:chExt cx="40" cy="272"/>
              </a:xfrm>
            </p:grpSpPr>
            <p:sp>
              <p:nvSpPr>
                <p:cNvPr id="57883" name="AutoShape 15648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84" name="AutoShape 15649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29" name="Group 15650"/>
              <p:cNvGrpSpPr>
                <a:grpSpLocks noChangeAspect="1"/>
              </p:cNvGrpSpPr>
              <p:nvPr/>
            </p:nvGrpSpPr>
            <p:grpSpPr bwMode="auto">
              <a:xfrm rot="884581">
                <a:off x="3798" y="1202"/>
                <a:ext cx="6" cy="29"/>
                <a:chOff x="2478" y="2807"/>
                <a:chExt cx="43" cy="178"/>
              </a:xfrm>
            </p:grpSpPr>
            <p:sp>
              <p:nvSpPr>
                <p:cNvPr id="57881" name="AutoShape 1565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82" name="AutoShape 15652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0" name="Group 15653"/>
              <p:cNvGrpSpPr>
                <a:grpSpLocks noChangeAspect="1"/>
              </p:cNvGrpSpPr>
              <p:nvPr/>
            </p:nvGrpSpPr>
            <p:grpSpPr bwMode="auto">
              <a:xfrm rot="884581">
                <a:off x="3902" y="1163"/>
                <a:ext cx="9" cy="41"/>
                <a:chOff x="3094" y="2443"/>
                <a:chExt cx="40" cy="183"/>
              </a:xfrm>
            </p:grpSpPr>
            <p:sp>
              <p:nvSpPr>
                <p:cNvPr id="57879" name="AutoShape 15654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443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80" name="AutoShape 15655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534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1" name="Group 15656"/>
              <p:cNvGrpSpPr>
                <a:grpSpLocks noChangeAspect="1"/>
              </p:cNvGrpSpPr>
              <p:nvPr/>
            </p:nvGrpSpPr>
            <p:grpSpPr bwMode="auto">
              <a:xfrm rot="884581">
                <a:off x="3880" y="1157"/>
                <a:ext cx="8" cy="75"/>
                <a:chOff x="2978" y="2432"/>
                <a:chExt cx="46" cy="375"/>
              </a:xfrm>
            </p:grpSpPr>
            <p:sp>
              <p:nvSpPr>
                <p:cNvPr id="57877" name="AutoShape 15657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619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78" name="AutoShape 15658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432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2" name="Group 15659"/>
              <p:cNvGrpSpPr>
                <a:grpSpLocks noChangeAspect="1"/>
              </p:cNvGrpSpPr>
              <p:nvPr/>
            </p:nvGrpSpPr>
            <p:grpSpPr bwMode="auto">
              <a:xfrm rot="884581">
                <a:off x="3853" y="1166"/>
                <a:ext cx="7" cy="80"/>
                <a:chOff x="2832" y="2516"/>
                <a:chExt cx="43" cy="436"/>
              </a:xfrm>
            </p:grpSpPr>
            <p:sp>
              <p:nvSpPr>
                <p:cNvPr id="57875" name="AutoShape 15660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516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76" name="AutoShape 15661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734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3" name="Group 15662"/>
              <p:cNvGrpSpPr>
                <a:grpSpLocks noChangeAspect="1"/>
              </p:cNvGrpSpPr>
              <p:nvPr/>
            </p:nvGrpSpPr>
            <p:grpSpPr bwMode="auto">
              <a:xfrm rot="884581">
                <a:off x="3825" y="1200"/>
                <a:ext cx="6" cy="39"/>
                <a:chOff x="2668" y="2761"/>
                <a:chExt cx="40" cy="217"/>
              </a:xfrm>
            </p:grpSpPr>
            <p:sp>
              <p:nvSpPr>
                <p:cNvPr id="57873" name="AutoShape 15663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74" name="AutoShape 15664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4" name="Group 15665"/>
              <p:cNvGrpSpPr>
                <a:grpSpLocks noChangeAspect="1"/>
              </p:cNvGrpSpPr>
              <p:nvPr/>
            </p:nvGrpSpPr>
            <p:grpSpPr bwMode="auto">
              <a:xfrm rot="884581" flipV="1">
                <a:off x="3968" y="1199"/>
                <a:ext cx="6" cy="81"/>
                <a:chOff x="3217" y="3037"/>
                <a:chExt cx="46" cy="372"/>
              </a:xfrm>
            </p:grpSpPr>
            <p:sp>
              <p:nvSpPr>
                <p:cNvPr id="57871" name="AutoShape 15666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037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72" name="AutoShape 15667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220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5" name="Group 15668"/>
              <p:cNvGrpSpPr>
                <a:grpSpLocks noChangeAspect="1"/>
              </p:cNvGrpSpPr>
              <p:nvPr/>
            </p:nvGrpSpPr>
            <p:grpSpPr bwMode="auto">
              <a:xfrm rot="884581">
                <a:off x="3949" y="1174"/>
                <a:ext cx="9" cy="80"/>
                <a:chOff x="3353" y="3099"/>
                <a:chExt cx="40" cy="455"/>
              </a:xfrm>
            </p:grpSpPr>
            <p:sp>
              <p:nvSpPr>
                <p:cNvPr id="57869" name="AutoShape 15669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325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70" name="AutoShape 15670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099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6" name="Group 15671"/>
              <p:cNvGrpSpPr>
                <a:grpSpLocks noChangeAspect="1"/>
              </p:cNvGrpSpPr>
              <p:nvPr/>
            </p:nvGrpSpPr>
            <p:grpSpPr bwMode="auto">
              <a:xfrm rot="884581">
                <a:off x="3934" y="1170"/>
                <a:ext cx="7" cy="48"/>
                <a:chOff x="3486" y="3261"/>
                <a:chExt cx="40" cy="337"/>
              </a:xfrm>
            </p:grpSpPr>
            <p:sp>
              <p:nvSpPr>
                <p:cNvPr id="57867" name="AutoShape 15672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430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68" name="AutoShape 15673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26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7" name="Group 15674"/>
              <p:cNvGrpSpPr>
                <a:grpSpLocks noChangeAspect="1"/>
              </p:cNvGrpSpPr>
              <p:nvPr/>
            </p:nvGrpSpPr>
            <p:grpSpPr bwMode="auto">
              <a:xfrm rot="-392737">
                <a:off x="4019" y="1228"/>
                <a:ext cx="7" cy="70"/>
                <a:chOff x="2329" y="2599"/>
                <a:chExt cx="43" cy="386"/>
              </a:xfrm>
            </p:grpSpPr>
            <p:sp>
              <p:nvSpPr>
                <p:cNvPr id="57865" name="AutoShape 15675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66" name="AutoShape 15676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8" name="Group 15677"/>
              <p:cNvGrpSpPr>
                <a:grpSpLocks noChangeAspect="1"/>
              </p:cNvGrpSpPr>
              <p:nvPr/>
            </p:nvGrpSpPr>
            <p:grpSpPr bwMode="auto">
              <a:xfrm rot="884581">
                <a:off x="3984" y="1234"/>
                <a:ext cx="7" cy="49"/>
                <a:chOff x="2065" y="2441"/>
                <a:chExt cx="40" cy="272"/>
              </a:xfrm>
            </p:grpSpPr>
            <p:sp>
              <p:nvSpPr>
                <p:cNvPr id="57863" name="AutoShape 15678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64" name="AutoShape 15679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39" name="Group 15680"/>
              <p:cNvGrpSpPr>
                <a:grpSpLocks noChangeAspect="1"/>
              </p:cNvGrpSpPr>
              <p:nvPr/>
            </p:nvGrpSpPr>
            <p:grpSpPr bwMode="auto">
              <a:xfrm rot="85109" flipV="1">
                <a:off x="4010" y="1254"/>
                <a:ext cx="8" cy="33"/>
                <a:chOff x="2815" y="1923"/>
                <a:chExt cx="40" cy="217"/>
              </a:xfrm>
            </p:grpSpPr>
            <p:sp>
              <p:nvSpPr>
                <p:cNvPr id="57861" name="AutoShape 15681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62" name="AutoShape 15682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40" name="Group 15683"/>
              <p:cNvGrpSpPr>
                <a:grpSpLocks noChangeAspect="1"/>
              </p:cNvGrpSpPr>
              <p:nvPr/>
            </p:nvGrpSpPr>
            <p:grpSpPr bwMode="auto">
              <a:xfrm rot="884581">
                <a:off x="3479" y="1054"/>
                <a:ext cx="8" cy="82"/>
                <a:chOff x="1790" y="2461"/>
                <a:chExt cx="40" cy="447"/>
              </a:xfrm>
            </p:grpSpPr>
            <p:sp>
              <p:nvSpPr>
                <p:cNvPr id="57859" name="AutoShape 15684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60" name="AutoShape 15685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41" name="Group 15686"/>
              <p:cNvGrpSpPr>
                <a:grpSpLocks noChangeAspect="1"/>
              </p:cNvGrpSpPr>
              <p:nvPr/>
            </p:nvGrpSpPr>
            <p:grpSpPr bwMode="auto">
              <a:xfrm rot="884581">
                <a:off x="3507" y="1059"/>
                <a:ext cx="6" cy="59"/>
                <a:chOff x="1914" y="2425"/>
                <a:chExt cx="40" cy="326"/>
              </a:xfrm>
            </p:grpSpPr>
            <p:sp>
              <p:nvSpPr>
                <p:cNvPr id="57857" name="AutoShape 15687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58" name="AutoShape 15688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42" name="Group 15689"/>
              <p:cNvGrpSpPr>
                <a:grpSpLocks noChangeAspect="1"/>
              </p:cNvGrpSpPr>
              <p:nvPr/>
            </p:nvGrpSpPr>
            <p:grpSpPr bwMode="auto">
              <a:xfrm rot="884581">
                <a:off x="3457" y="1074"/>
                <a:ext cx="7" cy="64"/>
                <a:chOff x="1658" y="2628"/>
                <a:chExt cx="40" cy="355"/>
              </a:xfrm>
            </p:grpSpPr>
            <p:sp>
              <p:nvSpPr>
                <p:cNvPr id="57855" name="AutoShape 15690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56" name="AutoShape 15691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43" name="Group 15692"/>
              <p:cNvGrpSpPr>
                <a:grpSpLocks noChangeAspect="1"/>
              </p:cNvGrpSpPr>
              <p:nvPr/>
            </p:nvGrpSpPr>
            <p:grpSpPr bwMode="auto">
              <a:xfrm rot="884581">
                <a:off x="3427" y="1107"/>
                <a:ext cx="6" cy="23"/>
                <a:chOff x="1516" y="2835"/>
                <a:chExt cx="42" cy="123"/>
              </a:xfrm>
            </p:grpSpPr>
            <p:sp>
              <p:nvSpPr>
                <p:cNvPr id="57853" name="AutoShape 15693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54" name="AutoShape 15694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844" name="Group 15695"/>
              <p:cNvGrpSpPr>
                <a:grpSpLocks noChangeAspect="1"/>
              </p:cNvGrpSpPr>
              <p:nvPr/>
            </p:nvGrpSpPr>
            <p:grpSpPr bwMode="auto">
              <a:xfrm rot="884581" flipV="1">
                <a:off x="3525" y="1066"/>
                <a:ext cx="8" cy="29"/>
                <a:chOff x="2478" y="2807"/>
                <a:chExt cx="43" cy="178"/>
              </a:xfrm>
            </p:grpSpPr>
            <p:sp>
              <p:nvSpPr>
                <p:cNvPr id="57851" name="AutoShape 15696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852" name="AutoShape 15697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57845" name="Freeform 15698"/>
              <p:cNvSpPr>
                <a:spLocks noChangeAspect="1"/>
              </p:cNvSpPr>
              <p:nvPr/>
            </p:nvSpPr>
            <p:spPr bwMode="auto">
              <a:xfrm rot="884581" flipH="1">
                <a:off x="3939" y="1183"/>
                <a:ext cx="103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46" name="Freeform 15699"/>
              <p:cNvSpPr>
                <a:spLocks noChangeAspect="1"/>
              </p:cNvSpPr>
              <p:nvPr/>
            </p:nvSpPr>
            <p:spPr bwMode="auto">
              <a:xfrm rot="884581" flipH="1">
                <a:off x="3883" y="1168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47" name="Freeform 15700"/>
              <p:cNvSpPr>
                <a:spLocks noChangeAspect="1"/>
              </p:cNvSpPr>
              <p:nvPr/>
            </p:nvSpPr>
            <p:spPr bwMode="auto">
              <a:xfrm rot="884581" flipH="1">
                <a:off x="3746" y="1132"/>
                <a:ext cx="105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48" name="Freeform 15701"/>
              <p:cNvSpPr>
                <a:spLocks noChangeAspect="1"/>
              </p:cNvSpPr>
              <p:nvPr/>
            </p:nvSpPr>
            <p:spPr bwMode="auto">
              <a:xfrm rot="884581" flipH="1">
                <a:off x="3690" y="1118"/>
                <a:ext cx="105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49" name="Freeform 15702"/>
              <p:cNvSpPr>
                <a:spLocks noChangeAspect="1"/>
              </p:cNvSpPr>
              <p:nvPr/>
            </p:nvSpPr>
            <p:spPr bwMode="auto">
              <a:xfrm rot="884581" flipH="1">
                <a:off x="3554" y="1081"/>
                <a:ext cx="104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50" name="Freeform 15703"/>
              <p:cNvSpPr>
                <a:spLocks noChangeAspect="1"/>
              </p:cNvSpPr>
              <p:nvPr/>
            </p:nvSpPr>
            <p:spPr bwMode="auto">
              <a:xfrm rot="884581" flipH="1">
                <a:off x="3498" y="1067"/>
                <a:ext cx="103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7478" name="Group 15704"/>
            <p:cNvGrpSpPr>
              <a:grpSpLocks noChangeAspect="1"/>
            </p:cNvGrpSpPr>
            <p:nvPr/>
          </p:nvGrpSpPr>
          <p:grpSpPr bwMode="auto">
            <a:xfrm>
              <a:off x="2762" y="2830"/>
              <a:ext cx="1218" cy="878"/>
              <a:chOff x="4124" y="3058"/>
              <a:chExt cx="1218" cy="878"/>
            </a:xfrm>
          </p:grpSpPr>
          <p:sp>
            <p:nvSpPr>
              <p:cNvPr id="57790" name="Text Box 15705"/>
              <p:cNvSpPr txBox="1">
                <a:spLocks noChangeAspect="1" noChangeArrowheads="1"/>
              </p:cNvSpPr>
              <p:nvPr/>
            </p:nvSpPr>
            <p:spPr bwMode="auto">
              <a:xfrm rot="757278" flipH="1">
                <a:off x="4663" y="3264"/>
                <a:ext cx="456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mtClean="0">
                    <a:solidFill>
                      <a:srgbClr val="FFEBDD"/>
                    </a:solidFill>
                  </a:rPr>
                  <a:t>H2B</a:t>
                </a:r>
              </a:p>
            </p:txBody>
          </p:sp>
          <p:sp>
            <p:nvSpPr>
              <p:cNvPr id="57791" name="Freeform 15706"/>
              <p:cNvSpPr>
                <a:spLocks noChangeAspect="1"/>
              </p:cNvSpPr>
              <p:nvPr/>
            </p:nvSpPr>
            <p:spPr bwMode="auto">
              <a:xfrm rot="757278">
                <a:off x="4744" y="3286"/>
                <a:ext cx="514" cy="277"/>
              </a:xfrm>
              <a:custGeom>
                <a:avLst/>
                <a:gdLst>
                  <a:gd name="T0" fmla="*/ 95 w 1187"/>
                  <a:gd name="T1" fmla="*/ 560 h 640"/>
                  <a:gd name="T2" fmla="*/ 95 w 1187"/>
                  <a:gd name="T3" fmla="*/ 90 h 640"/>
                  <a:gd name="T4" fmla="*/ 587 w 1187"/>
                  <a:gd name="T5" fmla="*/ 18 h 640"/>
                  <a:gd name="T6" fmla="*/ 983 w 1187"/>
                  <a:gd name="T7" fmla="*/ 46 h 640"/>
                  <a:gd name="T8" fmla="*/ 1159 w 1187"/>
                  <a:gd name="T9" fmla="*/ 54 h 640"/>
                  <a:gd name="T10" fmla="*/ 1153 w 1187"/>
                  <a:gd name="T11" fmla="*/ 132 h 640"/>
                  <a:gd name="T12" fmla="*/ 983 w 1187"/>
                  <a:gd name="T13" fmla="*/ 140 h 640"/>
                  <a:gd name="T14" fmla="*/ 719 w 1187"/>
                  <a:gd name="T15" fmla="*/ 231 h 640"/>
                  <a:gd name="T16" fmla="*/ 665 w 1187"/>
                  <a:gd name="T17" fmla="*/ 560 h 640"/>
                  <a:gd name="T18" fmla="*/ 95 w 1187"/>
                  <a:gd name="T19" fmla="*/ 560 h 6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87"/>
                  <a:gd name="T31" fmla="*/ 0 h 640"/>
                  <a:gd name="T32" fmla="*/ 1187 w 1187"/>
                  <a:gd name="T33" fmla="*/ 640 h 6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87" h="640">
                    <a:moveTo>
                      <a:pt x="95" y="560"/>
                    </a:moveTo>
                    <a:cubicBezTo>
                      <a:pt x="0" y="483"/>
                      <a:pt x="13" y="180"/>
                      <a:pt x="95" y="90"/>
                    </a:cubicBezTo>
                    <a:cubicBezTo>
                      <a:pt x="177" y="0"/>
                      <a:pt x="439" y="26"/>
                      <a:pt x="587" y="18"/>
                    </a:cubicBezTo>
                    <a:cubicBezTo>
                      <a:pt x="735" y="11"/>
                      <a:pt x="888" y="40"/>
                      <a:pt x="983" y="46"/>
                    </a:cubicBezTo>
                    <a:cubicBezTo>
                      <a:pt x="1078" y="52"/>
                      <a:pt x="1131" y="40"/>
                      <a:pt x="1159" y="54"/>
                    </a:cubicBezTo>
                    <a:cubicBezTo>
                      <a:pt x="1187" y="68"/>
                      <a:pt x="1182" y="118"/>
                      <a:pt x="1153" y="132"/>
                    </a:cubicBezTo>
                    <a:cubicBezTo>
                      <a:pt x="1124" y="146"/>
                      <a:pt x="1055" y="124"/>
                      <a:pt x="983" y="140"/>
                    </a:cubicBezTo>
                    <a:cubicBezTo>
                      <a:pt x="911" y="156"/>
                      <a:pt x="772" y="161"/>
                      <a:pt x="719" y="231"/>
                    </a:cubicBezTo>
                    <a:cubicBezTo>
                      <a:pt x="666" y="301"/>
                      <a:pt x="769" y="506"/>
                      <a:pt x="665" y="560"/>
                    </a:cubicBezTo>
                    <a:cubicBezTo>
                      <a:pt x="561" y="615"/>
                      <a:pt x="190" y="640"/>
                      <a:pt x="95" y="56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A704F"/>
                  </a:gs>
                  <a:gs pos="50000">
                    <a:srgbClr val="E4F2AB"/>
                  </a:gs>
                  <a:gs pos="100000">
                    <a:srgbClr val="6A704F"/>
                  </a:gs>
                </a:gsLst>
                <a:lin ang="5400000" scaled="1"/>
              </a:gradFill>
              <a:ln w="9525">
                <a:solidFill>
                  <a:srgbClr val="FFEBD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67" name="Freeform 15707"/>
              <p:cNvSpPr>
                <a:spLocks noChangeAspect="1"/>
              </p:cNvSpPr>
              <p:nvPr/>
            </p:nvSpPr>
            <p:spPr bwMode="auto">
              <a:xfrm rot="757278">
                <a:off x="4334" y="3195"/>
                <a:ext cx="445" cy="259"/>
              </a:xfrm>
              <a:custGeom>
                <a:avLst/>
                <a:gdLst/>
                <a:ahLst/>
                <a:cxnLst>
                  <a:cxn ang="0">
                    <a:pos x="355" y="94"/>
                  </a:cxn>
                  <a:cxn ang="0">
                    <a:pos x="301" y="622"/>
                  </a:cxn>
                  <a:cxn ang="0">
                    <a:pos x="43" y="682"/>
                  </a:cxn>
                  <a:cxn ang="0">
                    <a:pos x="49" y="772"/>
                  </a:cxn>
                  <a:cxn ang="0">
                    <a:pos x="337" y="772"/>
                  </a:cxn>
                  <a:cxn ang="0">
                    <a:pos x="931" y="670"/>
                  </a:cxn>
                  <a:cxn ang="0">
                    <a:pos x="925" y="94"/>
                  </a:cxn>
                  <a:cxn ang="0">
                    <a:pos x="355" y="94"/>
                  </a:cxn>
                </a:cxnLst>
                <a:rect l="0" t="0" r="r" b="b"/>
                <a:pathLst>
                  <a:path w="1029" h="789">
                    <a:moveTo>
                      <a:pt x="355" y="94"/>
                    </a:moveTo>
                    <a:cubicBezTo>
                      <a:pt x="251" y="182"/>
                      <a:pt x="353" y="524"/>
                      <a:pt x="301" y="622"/>
                    </a:cubicBezTo>
                    <a:cubicBezTo>
                      <a:pt x="249" y="720"/>
                      <a:pt x="85" y="657"/>
                      <a:pt x="43" y="682"/>
                    </a:cubicBezTo>
                    <a:cubicBezTo>
                      <a:pt x="1" y="707"/>
                      <a:pt x="0" y="757"/>
                      <a:pt x="49" y="772"/>
                    </a:cubicBezTo>
                    <a:cubicBezTo>
                      <a:pt x="98" y="787"/>
                      <a:pt x="190" y="789"/>
                      <a:pt x="337" y="772"/>
                    </a:cubicBezTo>
                    <a:cubicBezTo>
                      <a:pt x="484" y="755"/>
                      <a:pt x="833" y="783"/>
                      <a:pt x="931" y="670"/>
                    </a:cubicBezTo>
                    <a:cubicBezTo>
                      <a:pt x="1029" y="557"/>
                      <a:pt x="1021" y="188"/>
                      <a:pt x="925" y="94"/>
                    </a:cubicBezTo>
                    <a:cubicBezTo>
                      <a:pt x="829" y="0"/>
                      <a:pt x="459" y="13"/>
                      <a:pt x="355" y="9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2"/>
                  </a:gs>
                  <a:gs pos="50000">
                    <a:srgbClr val="DFE8D4"/>
                  </a:gs>
                  <a:gs pos="100000">
                    <a:schemeClr val="tx2"/>
                  </a:gs>
                </a:gsLst>
                <a:lin ang="54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93" name="Text Box 15708"/>
              <p:cNvSpPr txBox="1">
                <a:spLocks noChangeAspect="1" noChangeArrowheads="1"/>
              </p:cNvSpPr>
              <p:nvPr/>
            </p:nvSpPr>
            <p:spPr bwMode="auto">
              <a:xfrm rot="757278">
                <a:off x="4663" y="3538"/>
                <a:ext cx="456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mtClean="0">
                    <a:solidFill>
                      <a:srgbClr val="FFEBDD"/>
                    </a:solidFill>
                  </a:rPr>
                  <a:t>H2A</a:t>
                </a:r>
              </a:p>
            </p:txBody>
          </p:sp>
          <p:sp>
            <p:nvSpPr>
              <p:cNvPr id="31069" name="Freeform 15709"/>
              <p:cNvSpPr>
                <a:spLocks noChangeAspect="1"/>
              </p:cNvSpPr>
              <p:nvPr/>
            </p:nvSpPr>
            <p:spPr bwMode="auto">
              <a:xfrm rot="757278" flipH="1" flipV="1">
                <a:off x="4686" y="3535"/>
                <a:ext cx="445" cy="257"/>
              </a:xfrm>
              <a:custGeom>
                <a:avLst/>
                <a:gdLst/>
                <a:ahLst/>
                <a:cxnLst>
                  <a:cxn ang="0">
                    <a:pos x="355" y="94"/>
                  </a:cxn>
                  <a:cxn ang="0">
                    <a:pos x="301" y="622"/>
                  </a:cxn>
                  <a:cxn ang="0">
                    <a:pos x="43" y="682"/>
                  </a:cxn>
                  <a:cxn ang="0">
                    <a:pos x="49" y="772"/>
                  </a:cxn>
                  <a:cxn ang="0">
                    <a:pos x="337" y="772"/>
                  </a:cxn>
                  <a:cxn ang="0">
                    <a:pos x="931" y="670"/>
                  </a:cxn>
                  <a:cxn ang="0">
                    <a:pos x="925" y="94"/>
                  </a:cxn>
                  <a:cxn ang="0">
                    <a:pos x="355" y="94"/>
                  </a:cxn>
                </a:cxnLst>
                <a:rect l="0" t="0" r="r" b="b"/>
                <a:pathLst>
                  <a:path w="1029" h="789">
                    <a:moveTo>
                      <a:pt x="355" y="94"/>
                    </a:moveTo>
                    <a:cubicBezTo>
                      <a:pt x="251" y="182"/>
                      <a:pt x="353" y="524"/>
                      <a:pt x="301" y="622"/>
                    </a:cubicBezTo>
                    <a:cubicBezTo>
                      <a:pt x="249" y="720"/>
                      <a:pt x="85" y="657"/>
                      <a:pt x="43" y="682"/>
                    </a:cubicBezTo>
                    <a:cubicBezTo>
                      <a:pt x="1" y="707"/>
                      <a:pt x="0" y="757"/>
                      <a:pt x="49" y="772"/>
                    </a:cubicBezTo>
                    <a:cubicBezTo>
                      <a:pt x="98" y="787"/>
                      <a:pt x="190" y="789"/>
                      <a:pt x="337" y="772"/>
                    </a:cubicBezTo>
                    <a:cubicBezTo>
                      <a:pt x="484" y="755"/>
                      <a:pt x="833" y="783"/>
                      <a:pt x="931" y="670"/>
                    </a:cubicBezTo>
                    <a:cubicBezTo>
                      <a:pt x="1029" y="557"/>
                      <a:pt x="1021" y="188"/>
                      <a:pt x="925" y="94"/>
                    </a:cubicBezTo>
                    <a:cubicBezTo>
                      <a:pt x="829" y="0"/>
                      <a:pt x="459" y="13"/>
                      <a:pt x="355" y="9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2"/>
                  </a:gs>
                  <a:gs pos="50000">
                    <a:srgbClr val="DFE8D4"/>
                  </a:gs>
                  <a:gs pos="100000">
                    <a:schemeClr val="tx2"/>
                  </a:gs>
                </a:gsLst>
                <a:lin ang="54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95" name="Freeform 15710"/>
              <p:cNvSpPr>
                <a:spLocks noChangeAspect="1"/>
              </p:cNvSpPr>
              <p:nvPr/>
            </p:nvSpPr>
            <p:spPr bwMode="auto">
              <a:xfrm rot="757278" flipH="1" flipV="1">
                <a:off x="4198" y="3435"/>
                <a:ext cx="514" cy="276"/>
              </a:xfrm>
              <a:custGeom>
                <a:avLst/>
                <a:gdLst>
                  <a:gd name="T0" fmla="*/ 95 w 1187"/>
                  <a:gd name="T1" fmla="*/ 560 h 640"/>
                  <a:gd name="T2" fmla="*/ 95 w 1187"/>
                  <a:gd name="T3" fmla="*/ 90 h 640"/>
                  <a:gd name="T4" fmla="*/ 587 w 1187"/>
                  <a:gd name="T5" fmla="*/ 18 h 640"/>
                  <a:gd name="T6" fmla="*/ 983 w 1187"/>
                  <a:gd name="T7" fmla="*/ 46 h 640"/>
                  <a:gd name="T8" fmla="*/ 1159 w 1187"/>
                  <a:gd name="T9" fmla="*/ 54 h 640"/>
                  <a:gd name="T10" fmla="*/ 1153 w 1187"/>
                  <a:gd name="T11" fmla="*/ 132 h 640"/>
                  <a:gd name="T12" fmla="*/ 983 w 1187"/>
                  <a:gd name="T13" fmla="*/ 140 h 640"/>
                  <a:gd name="T14" fmla="*/ 719 w 1187"/>
                  <a:gd name="T15" fmla="*/ 231 h 640"/>
                  <a:gd name="T16" fmla="*/ 665 w 1187"/>
                  <a:gd name="T17" fmla="*/ 560 h 640"/>
                  <a:gd name="T18" fmla="*/ 95 w 1187"/>
                  <a:gd name="T19" fmla="*/ 560 h 6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87"/>
                  <a:gd name="T31" fmla="*/ 0 h 640"/>
                  <a:gd name="T32" fmla="*/ 1187 w 1187"/>
                  <a:gd name="T33" fmla="*/ 640 h 6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87" h="640">
                    <a:moveTo>
                      <a:pt x="95" y="560"/>
                    </a:moveTo>
                    <a:cubicBezTo>
                      <a:pt x="0" y="483"/>
                      <a:pt x="13" y="180"/>
                      <a:pt x="95" y="90"/>
                    </a:cubicBezTo>
                    <a:cubicBezTo>
                      <a:pt x="177" y="0"/>
                      <a:pt x="439" y="26"/>
                      <a:pt x="587" y="18"/>
                    </a:cubicBezTo>
                    <a:cubicBezTo>
                      <a:pt x="735" y="11"/>
                      <a:pt x="888" y="40"/>
                      <a:pt x="983" y="46"/>
                    </a:cubicBezTo>
                    <a:cubicBezTo>
                      <a:pt x="1078" y="52"/>
                      <a:pt x="1131" y="40"/>
                      <a:pt x="1159" y="54"/>
                    </a:cubicBezTo>
                    <a:cubicBezTo>
                      <a:pt x="1187" y="68"/>
                      <a:pt x="1182" y="118"/>
                      <a:pt x="1153" y="132"/>
                    </a:cubicBezTo>
                    <a:cubicBezTo>
                      <a:pt x="1124" y="146"/>
                      <a:pt x="1055" y="124"/>
                      <a:pt x="983" y="140"/>
                    </a:cubicBezTo>
                    <a:cubicBezTo>
                      <a:pt x="911" y="156"/>
                      <a:pt x="772" y="161"/>
                      <a:pt x="719" y="231"/>
                    </a:cubicBezTo>
                    <a:cubicBezTo>
                      <a:pt x="666" y="301"/>
                      <a:pt x="769" y="506"/>
                      <a:pt x="665" y="560"/>
                    </a:cubicBezTo>
                    <a:cubicBezTo>
                      <a:pt x="561" y="615"/>
                      <a:pt x="190" y="640"/>
                      <a:pt x="95" y="56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A704F"/>
                  </a:gs>
                  <a:gs pos="50000">
                    <a:srgbClr val="E4F2AB"/>
                  </a:gs>
                  <a:gs pos="100000">
                    <a:srgbClr val="6A704F"/>
                  </a:gs>
                </a:gsLst>
                <a:lin ang="5400000" scaled="1"/>
              </a:gradFill>
              <a:ln w="9525">
                <a:solidFill>
                  <a:srgbClr val="FFEBD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96" name="Freeform 15711"/>
              <p:cNvSpPr>
                <a:spLocks noChangeAspect="1"/>
              </p:cNvSpPr>
              <p:nvPr/>
            </p:nvSpPr>
            <p:spPr bwMode="auto">
              <a:xfrm rot="757278" flipH="1" flipV="1">
                <a:off x="4331" y="3443"/>
                <a:ext cx="349" cy="456"/>
              </a:xfrm>
              <a:custGeom>
                <a:avLst/>
                <a:gdLst>
                  <a:gd name="T0" fmla="*/ 610 w 808"/>
                  <a:gd name="T1" fmla="*/ 425 h 1054"/>
                  <a:gd name="T2" fmla="*/ 749 w 808"/>
                  <a:gd name="T3" fmla="*/ 599 h 1054"/>
                  <a:gd name="T4" fmla="*/ 701 w 808"/>
                  <a:gd name="T5" fmla="*/ 989 h 1054"/>
                  <a:gd name="T6" fmla="*/ 108 w 808"/>
                  <a:gd name="T7" fmla="*/ 989 h 1054"/>
                  <a:gd name="T8" fmla="*/ 57 w 808"/>
                  <a:gd name="T9" fmla="*/ 610 h 1054"/>
                  <a:gd name="T10" fmla="*/ 32 w 808"/>
                  <a:gd name="T11" fmla="*/ 399 h 1054"/>
                  <a:gd name="T12" fmla="*/ 26 w 808"/>
                  <a:gd name="T13" fmla="*/ 210 h 1054"/>
                  <a:gd name="T14" fmla="*/ 30 w 808"/>
                  <a:gd name="T15" fmla="*/ 30 h 1054"/>
                  <a:gd name="T16" fmla="*/ 96 w 808"/>
                  <a:gd name="T17" fmla="*/ 30 h 1054"/>
                  <a:gd name="T18" fmla="*/ 100 w 808"/>
                  <a:gd name="T19" fmla="*/ 210 h 1054"/>
                  <a:gd name="T20" fmla="*/ 172 w 808"/>
                  <a:gd name="T21" fmla="*/ 324 h 1054"/>
                  <a:gd name="T22" fmla="*/ 424 w 808"/>
                  <a:gd name="T23" fmla="*/ 356 h 1054"/>
                  <a:gd name="T24" fmla="*/ 610 w 808"/>
                  <a:gd name="T25" fmla="*/ 425 h 10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08"/>
                  <a:gd name="T40" fmla="*/ 0 h 1054"/>
                  <a:gd name="T41" fmla="*/ 808 w 808"/>
                  <a:gd name="T42" fmla="*/ 1054 h 10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08" h="1054">
                    <a:moveTo>
                      <a:pt x="610" y="425"/>
                    </a:moveTo>
                    <a:cubicBezTo>
                      <a:pt x="665" y="460"/>
                      <a:pt x="734" y="506"/>
                      <a:pt x="749" y="599"/>
                    </a:cubicBezTo>
                    <a:cubicBezTo>
                      <a:pt x="764" y="693"/>
                      <a:pt x="808" y="924"/>
                      <a:pt x="701" y="989"/>
                    </a:cubicBezTo>
                    <a:cubicBezTo>
                      <a:pt x="594" y="1054"/>
                      <a:pt x="215" y="1052"/>
                      <a:pt x="108" y="989"/>
                    </a:cubicBezTo>
                    <a:cubicBezTo>
                      <a:pt x="0" y="926"/>
                      <a:pt x="70" y="708"/>
                      <a:pt x="57" y="610"/>
                    </a:cubicBezTo>
                    <a:cubicBezTo>
                      <a:pt x="45" y="512"/>
                      <a:pt x="37" y="467"/>
                      <a:pt x="32" y="399"/>
                    </a:cubicBezTo>
                    <a:cubicBezTo>
                      <a:pt x="27" y="332"/>
                      <a:pt x="26" y="271"/>
                      <a:pt x="26" y="210"/>
                    </a:cubicBezTo>
                    <a:cubicBezTo>
                      <a:pt x="26" y="149"/>
                      <a:pt x="18" y="60"/>
                      <a:pt x="30" y="30"/>
                    </a:cubicBezTo>
                    <a:cubicBezTo>
                      <a:pt x="42" y="0"/>
                      <a:pt x="84" y="0"/>
                      <a:pt x="96" y="30"/>
                    </a:cubicBezTo>
                    <a:cubicBezTo>
                      <a:pt x="108" y="60"/>
                      <a:pt x="87" y="161"/>
                      <a:pt x="100" y="210"/>
                    </a:cubicBezTo>
                    <a:cubicBezTo>
                      <a:pt x="113" y="259"/>
                      <a:pt x="118" y="300"/>
                      <a:pt x="172" y="324"/>
                    </a:cubicBezTo>
                    <a:cubicBezTo>
                      <a:pt x="226" y="348"/>
                      <a:pt x="351" y="339"/>
                      <a:pt x="424" y="356"/>
                    </a:cubicBezTo>
                    <a:cubicBezTo>
                      <a:pt x="497" y="373"/>
                      <a:pt x="571" y="411"/>
                      <a:pt x="610" y="4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3BF67"/>
                  </a:gs>
                  <a:gs pos="100000">
                    <a:srgbClr val="445830"/>
                  </a:gs>
                </a:gsLst>
                <a:lin ang="5400000" scaled="1"/>
              </a:gradFill>
              <a:ln w="952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97" name="Oval 15712"/>
              <p:cNvSpPr>
                <a:spLocks noChangeAspect="1" noChangeArrowheads="1"/>
              </p:cNvSpPr>
              <p:nvPr/>
            </p:nvSpPr>
            <p:spPr bwMode="auto">
              <a:xfrm rot="6157278">
                <a:off x="4521" y="3823"/>
                <a:ext cx="186" cy="40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93BF67">
                      <a:alpha val="35999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98" name="Text Box 15713"/>
              <p:cNvSpPr txBox="1">
                <a:spLocks noChangeAspect="1" noChangeArrowheads="1"/>
              </p:cNvSpPr>
              <p:nvPr/>
            </p:nvSpPr>
            <p:spPr bwMode="auto">
              <a:xfrm rot="757278">
                <a:off x="4416" y="3530"/>
                <a:ext cx="293" cy="2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mtClean="0">
                    <a:solidFill>
                      <a:srgbClr val="FFFF66"/>
                    </a:solidFill>
                  </a:rPr>
                  <a:t>H4</a:t>
                </a:r>
              </a:p>
            </p:txBody>
          </p:sp>
          <p:sp>
            <p:nvSpPr>
              <p:cNvPr id="57799" name="Oval 15714"/>
              <p:cNvSpPr>
                <a:spLocks noChangeAspect="1" noChangeArrowheads="1"/>
              </p:cNvSpPr>
              <p:nvPr/>
            </p:nvSpPr>
            <p:spPr bwMode="auto">
              <a:xfrm rot="757278" flipH="1" flipV="1">
                <a:off x="4174" y="3618"/>
                <a:ext cx="219" cy="30"/>
              </a:xfrm>
              <a:prstGeom prst="ellipse">
                <a:avLst/>
              </a:prstGeom>
              <a:gradFill rotWithShape="1">
                <a:gsLst>
                  <a:gs pos="0">
                    <a:srgbClr val="E4F2AB"/>
                  </a:gs>
                  <a:gs pos="100000">
                    <a:srgbClr val="6A704F">
                      <a:alpha val="10999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00" name="Freeform 15715"/>
              <p:cNvSpPr>
                <a:spLocks noChangeAspect="1"/>
              </p:cNvSpPr>
              <p:nvPr/>
            </p:nvSpPr>
            <p:spPr bwMode="auto">
              <a:xfrm rot="757278" flipH="1" flipV="1">
                <a:off x="4667" y="3539"/>
                <a:ext cx="675" cy="352"/>
              </a:xfrm>
              <a:custGeom>
                <a:avLst/>
                <a:gdLst>
                  <a:gd name="T0" fmla="*/ 1409 w 1560"/>
                  <a:gd name="T1" fmla="*/ 91 h 814"/>
                  <a:gd name="T2" fmla="*/ 1455 w 1560"/>
                  <a:gd name="T3" fmla="*/ 711 h 814"/>
                  <a:gd name="T4" fmla="*/ 780 w 1560"/>
                  <a:gd name="T5" fmla="*/ 711 h 814"/>
                  <a:gd name="T6" fmla="*/ 724 w 1560"/>
                  <a:gd name="T7" fmla="*/ 377 h 814"/>
                  <a:gd name="T8" fmla="*/ 625 w 1560"/>
                  <a:gd name="T9" fmla="*/ 268 h 814"/>
                  <a:gd name="T10" fmla="*/ 96 w 1560"/>
                  <a:gd name="T11" fmla="*/ 252 h 814"/>
                  <a:gd name="T12" fmla="*/ 96 w 1560"/>
                  <a:gd name="T13" fmla="*/ 174 h 814"/>
                  <a:gd name="T14" fmla="*/ 672 w 1560"/>
                  <a:gd name="T15" fmla="*/ 169 h 814"/>
                  <a:gd name="T16" fmla="*/ 970 w 1560"/>
                  <a:gd name="T17" fmla="*/ 164 h 814"/>
                  <a:gd name="T18" fmla="*/ 1409 w 1560"/>
                  <a:gd name="T19" fmla="*/ 91 h 8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60"/>
                  <a:gd name="T31" fmla="*/ 0 h 814"/>
                  <a:gd name="T32" fmla="*/ 1560 w 1560"/>
                  <a:gd name="T33" fmla="*/ 814 h 8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60" h="814">
                    <a:moveTo>
                      <a:pt x="1409" y="91"/>
                    </a:moveTo>
                    <a:cubicBezTo>
                      <a:pt x="1489" y="182"/>
                      <a:pt x="1560" y="608"/>
                      <a:pt x="1455" y="711"/>
                    </a:cubicBezTo>
                    <a:cubicBezTo>
                      <a:pt x="1349" y="814"/>
                      <a:pt x="902" y="766"/>
                      <a:pt x="780" y="711"/>
                    </a:cubicBezTo>
                    <a:cubicBezTo>
                      <a:pt x="659" y="655"/>
                      <a:pt x="750" y="451"/>
                      <a:pt x="724" y="377"/>
                    </a:cubicBezTo>
                    <a:cubicBezTo>
                      <a:pt x="698" y="303"/>
                      <a:pt x="730" y="289"/>
                      <a:pt x="625" y="268"/>
                    </a:cubicBezTo>
                    <a:cubicBezTo>
                      <a:pt x="520" y="247"/>
                      <a:pt x="184" y="268"/>
                      <a:pt x="96" y="252"/>
                    </a:cubicBezTo>
                    <a:cubicBezTo>
                      <a:pt x="8" y="236"/>
                      <a:pt x="0" y="188"/>
                      <a:pt x="96" y="174"/>
                    </a:cubicBezTo>
                    <a:cubicBezTo>
                      <a:pt x="192" y="160"/>
                      <a:pt x="526" y="171"/>
                      <a:pt x="672" y="169"/>
                    </a:cubicBezTo>
                    <a:cubicBezTo>
                      <a:pt x="818" y="167"/>
                      <a:pt x="847" y="177"/>
                      <a:pt x="970" y="164"/>
                    </a:cubicBezTo>
                    <a:cubicBezTo>
                      <a:pt x="1093" y="151"/>
                      <a:pt x="1328" y="0"/>
                      <a:pt x="1409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BCD7A1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01" name="Oval 15716"/>
              <p:cNvSpPr>
                <a:spLocks noChangeAspect="1" noChangeArrowheads="1"/>
              </p:cNvSpPr>
              <p:nvPr/>
            </p:nvSpPr>
            <p:spPr bwMode="auto">
              <a:xfrm rot="757278">
                <a:off x="5036" y="3825"/>
                <a:ext cx="280" cy="29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BCD7A1">
                      <a:alpha val="9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02" name="Text Box 15717"/>
              <p:cNvSpPr txBox="1">
                <a:spLocks noChangeAspect="1" noChangeArrowheads="1"/>
              </p:cNvSpPr>
              <p:nvPr/>
            </p:nvSpPr>
            <p:spPr bwMode="auto">
              <a:xfrm rot="757278">
                <a:off x="4675" y="3545"/>
                <a:ext cx="293" cy="2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mtClean="0">
                    <a:solidFill>
                      <a:srgbClr val="FFFF66"/>
                    </a:solidFill>
                  </a:rPr>
                  <a:t>H3</a:t>
                </a:r>
              </a:p>
            </p:txBody>
          </p:sp>
          <p:sp>
            <p:nvSpPr>
              <p:cNvPr id="57803" name="Oval 15718"/>
              <p:cNvSpPr>
                <a:spLocks noChangeAspect="1" noChangeArrowheads="1"/>
              </p:cNvSpPr>
              <p:nvPr/>
            </p:nvSpPr>
            <p:spPr bwMode="auto">
              <a:xfrm rot="757278" flipH="1">
                <a:off x="5017" y="3571"/>
                <a:ext cx="129" cy="38"/>
              </a:xfrm>
              <a:prstGeom prst="ellipse">
                <a:avLst/>
              </a:prstGeom>
              <a:gradFill rotWithShape="1">
                <a:gsLst>
                  <a:gs pos="0">
                    <a:srgbClr val="DFE8D4"/>
                  </a:gs>
                  <a:gs pos="100000">
                    <a:schemeClr val="tx2">
                      <a:alpha val="10001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04" name="Freeform 15719"/>
              <p:cNvSpPr>
                <a:spLocks noChangeAspect="1"/>
              </p:cNvSpPr>
              <p:nvPr/>
            </p:nvSpPr>
            <p:spPr bwMode="auto">
              <a:xfrm rot="757278">
                <a:off x="4789" y="3091"/>
                <a:ext cx="349" cy="455"/>
              </a:xfrm>
              <a:custGeom>
                <a:avLst/>
                <a:gdLst>
                  <a:gd name="T0" fmla="*/ 610 w 808"/>
                  <a:gd name="T1" fmla="*/ 425 h 1054"/>
                  <a:gd name="T2" fmla="*/ 749 w 808"/>
                  <a:gd name="T3" fmla="*/ 599 h 1054"/>
                  <a:gd name="T4" fmla="*/ 701 w 808"/>
                  <a:gd name="T5" fmla="*/ 989 h 1054"/>
                  <a:gd name="T6" fmla="*/ 108 w 808"/>
                  <a:gd name="T7" fmla="*/ 989 h 1054"/>
                  <a:gd name="T8" fmla="*/ 57 w 808"/>
                  <a:gd name="T9" fmla="*/ 610 h 1054"/>
                  <a:gd name="T10" fmla="*/ 32 w 808"/>
                  <a:gd name="T11" fmla="*/ 399 h 1054"/>
                  <a:gd name="T12" fmla="*/ 26 w 808"/>
                  <a:gd name="T13" fmla="*/ 210 h 1054"/>
                  <a:gd name="T14" fmla="*/ 30 w 808"/>
                  <a:gd name="T15" fmla="*/ 30 h 1054"/>
                  <a:gd name="T16" fmla="*/ 96 w 808"/>
                  <a:gd name="T17" fmla="*/ 30 h 1054"/>
                  <a:gd name="T18" fmla="*/ 100 w 808"/>
                  <a:gd name="T19" fmla="*/ 210 h 1054"/>
                  <a:gd name="T20" fmla="*/ 172 w 808"/>
                  <a:gd name="T21" fmla="*/ 324 h 1054"/>
                  <a:gd name="T22" fmla="*/ 424 w 808"/>
                  <a:gd name="T23" fmla="*/ 356 h 1054"/>
                  <a:gd name="T24" fmla="*/ 610 w 808"/>
                  <a:gd name="T25" fmla="*/ 425 h 10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08"/>
                  <a:gd name="T40" fmla="*/ 0 h 1054"/>
                  <a:gd name="T41" fmla="*/ 808 w 808"/>
                  <a:gd name="T42" fmla="*/ 1054 h 10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08" h="1054">
                    <a:moveTo>
                      <a:pt x="610" y="425"/>
                    </a:moveTo>
                    <a:cubicBezTo>
                      <a:pt x="665" y="460"/>
                      <a:pt x="734" y="506"/>
                      <a:pt x="749" y="599"/>
                    </a:cubicBezTo>
                    <a:cubicBezTo>
                      <a:pt x="764" y="693"/>
                      <a:pt x="808" y="924"/>
                      <a:pt x="701" y="989"/>
                    </a:cubicBezTo>
                    <a:cubicBezTo>
                      <a:pt x="594" y="1054"/>
                      <a:pt x="215" y="1052"/>
                      <a:pt x="108" y="989"/>
                    </a:cubicBezTo>
                    <a:cubicBezTo>
                      <a:pt x="0" y="926"/>
                      <a:pt x="70" y="708"/>
                      <a:pt x="57" y="610"/>
                    </a:cubicBezTo>
                    <a:cubicBezTo>
                      <a:pt x="45" y="512"/>
                      <a:pt x="37" y="467"/>
                      <a:pt x="32" y="399"/>
                    </a:cubicBezTo>
                    <a:cubicBezTo>
                      <a:pt x="27" y="332"/>
                      <a:pt x="26" y="271"/>
                      <a:pt x="26" y="210"/>
                    </a:cubicBezTo>
                    <a:cubicBezTo>
                      <a:pt x="26" y="149"/>
                      <a:pt x="18" y="60"/>
                      <a:pt x="30" y="30"/>
                    </a:cubicBezTo>
                    <a:cubicBezTo>
                      <a:pt x="42" y="0"/>
                      <a:pt x="84" y="0"/>
                      <a:pt x="96" y="30"/>
                    </a:cubicBezTo>
                    <a:cubicBezTo>
                      <a:pt x="108" y="60"/>
                      <a:pt x="87" y="161"/>
                      <a:pt x="100" y="210"/>
                    </a:cubicBezTo>
                    <a:cubicBezTo>
                      <a:pt x="113" y="259"/>
                      <a:pt x="118" y="300"/>
                      <a:pt x="172" y="324"/>
                    </a:cubicBezTo>
                    <a:cubicBezTo>
                      <a:pt x="226" y="348"/>
                      <a:pt x="351" y="339"/>
                      <a:pt x="424" y="356"/>
                    </a:cubicBezTo>
                    <a:cubicBezTo>
                      <a:pt x="497" y="373"/>
                      <a:pt x="571" y="411"/>
                      <a:pt x="610" y="4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3BF67"/>
                  </a:gs>
                  <a:gs pos="100000">
                    <a:srgbClr val="445830"/>
                  </a:gs>
                </a:gsLst>
                <a:lin ang="5400000" scaled="1"/>
              </a:gradFill>
              <a:ln w="952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05" name="Oval 15720"/>
              <p:cNvSpPr>
                <a:spLocks noChangeAspect="1" noChangeArrowheads="1"/>
              </p:cNvSpPr>
              <p:nvPr/>
            </p:nvSpPr>
            <p:spPr bwMode="auto">
              <a:xfrm rot="16957278" flipH="1">
                <a:off x="4758" y="3131"/>
                <a:ext cx="186" cy="40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93BF67">
                      <a:alpha val="35999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06" name="Text Box 15721"/>
              <p:cNvSpPr txBox="1">
                <a:spLocks noChangeAspect="1" noChangeArrowheads="1"/>
              </p:cNvSpPr>
              <p:nvPr/>
            </p:nvSpPr>
            <p:spPr bwMode="auto">
              <a:xfrm rot="757278" flipH="1">
                <a:off x="4745" y="3326"/>
                <a:ext cx="293" cy="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mtClean="0">
                    <a:solidFill>
                      <a:srgbClr val="FFFF66"/>
                    </a:solidFill>
                  </a:rPr>
                  <a:t>H4</a:t>
                </a:r>
              </a:p>
              <a:p>
                <a:pPr eaLnBrk="1" hangingPunct="1"/>
                <a:endParaRPr lang="en-US" smtClean="0">
                  <a:solidFill>
                    <a:srgbClr val="FFFF66"/>
                  </a:solidFill>
                </a:endParaRPr>
              </a:p>
            </p:txBody>
          </p:sp>
          <p:sp>
            <p:nvSpPr>
              <p:cNvPr id="57807" name="Oval 15722"/>
              <p:cNvSpPr>
                <a:spLocks noChangeAspect="1" noChangeArrowheads="1"/>
              </p:cNvSpPr>
              <p:nvPr/>
            </p:nvSpPr>
            <p:spPr bwMode="auto">
              <a:xfrm rot="757278" flipV="1">
                <a:off x="5067" y="3346"/>
                <a:ext cx="220" cy="30"/>
              </a:xfrm>
              <a:prstGeom prst="ellipse">
                <a:avLst/>
              </a:prstGeom>
              <a:gradFill rotWithShape="1">
                <a:gsLst>
                  <a:gs pos="0">
                    <a:srgbClr val="E4F2AB"/>
                  </a:gs>
                  <a:gs pos="100000">
                    <a:srgbClr val="6A704F">
                      <a:alpha val="10999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08" name="Freeform 15723"/>
              <p:cNvSpPr>
                <a:spLocks noChangeAspect="1"/>
              </p:cNvSpPr>
              <p:nvPr/>
            </p:nvSpPr>
            <p:spPr bwMode="auto">
              <a:xfrm rot="757278">
                <a:off x="4124" y="3098"/>
                <a:ext cx="675" cy="352"/>
              </a:xfrm>
              <a:custGeom>
                <a:avLst/>
                <a:gdLst>
                  <a:gd name="T0" fmla="*/ 1409 w 1560"/>
                  <a:gd name="T1" fmla="*/ 91 h 814"/>
                  <a:gd name="T2" fmla="*/ 1455 w 1560"/>
                  <a:gd name="T3" fmla="*/ 711 h 814"/>
                  <a:gd name="T4" fmla="*/ 780 w 1560"/>
                  <a:gd name="T5" fmla="*/ 711 h 814"/>
                  <a:gd name="T6" fmla="*/ 724 w 1560"/>
                  <a:gd name="T7" fmla="*/ 377 h 814"/>
                  <a:gd name="T8" fmla="*/ 625 w 1560"/>
                  <a:gd name="T9" fmla="*/ 268 h 814"/>
                  <a:gd name="T10" fmla="*/ 96 w 1560"/>
                  <a:gd name="T11" fmla="*/ 252 h 814"/>
                  <a:gd name="T12" fmla="*/ 96 w 1560"/>
                  <a:gd name="T13" fmla="*/ 174 h 814"/>
                  <a:gd name="T14" fmla="*/ 672 w 1560"/>
                  <a:gd name="T15" fmla="*/ 169 h 814"/>
                  <a:gd name="T16" fmla="*/ 970 w 1560"/>
                  <a:gd name="T17" fmla="*/ 164 h 814"/>
                  <a:gd name="T18" fmla="*/ 1409 w 1560"/>
                  <a:gd name="T19" fmla="*/ 91 h 8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60"/>
                  <a:gd name="T31" fmla="*/ 0 h 814"/>
                  <a:gd name="T32" fmla="*/ 1560 w 1560"/>
                  <a:gd name="T33" fmla="*/ 814 h 8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60" h="814">
                    <a:moveTo>
                      <a:pt x="1409" y="91"/>
                    </a:moveTo>
                    <a:cubicBezTo>
                      <a:pt x="1489" y="182"/>
                      <a:pt x="1560" y="608"/>
                      <a:pt x="1455" y="711"/>
                    </a:cubicBezTo>
                    <a:cubicBezTo>
                      <a:pt x="1349" y="814"/>
                      <a:pt x="902" y="766"/>
                      <a:pt x="780" y="711"/>
                    </a:cubicBezTo>
                    <a:cubicBezTo>
                      <a:pt x="659" y="655"/>
                      <a:pt x="750" y="451"/>
                      <a:pt x="724" y="377"/>
                    </a:cubicBezTo>
                    <a:cubicBezTo>
                      <a:pt x="698" y="303"/>
                      <a:pt x="730" y="289"/>
                      <a:pt x="625" y="268"/>
                    </a:cubicBezTo>
                    <a:cubicBezTo>
                      <a:pt x="520" y="247"/>
                      <a:pt x="184" y="268"/>
                      <a:pt x="96" y="252"/>
                    </a:cubicBezTo>
                    <a:cubicBezTo>
                      <a:pt x="8" y="236"/>
                      <a:pt x="0" y="188"/>
                      <a:pt x="96" y="174"/>
                    </a:cubicBezTo>
                    <a:cubicBezTo>
                      <a:pt x="192" y="160"/>
                      <a:pt x="526" y="171"/>
                      <a:pt x="672" y="169"/>
                    </a:cubicBezTo>
                    <a:cubicBezTo>
                      <a:pt x="818" y="167"/>
                      <a:pt x="847" y="177"/>
                      <a:pt x="970" y="164"/>
                    </a:cubicBezTo>
                    <a:cubicBezTo>
                      <a:pt x="1093" y="151"/>
                      <a:pt x="1328" y="0"/>
                      <a:pt x="1409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BCD7A1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09" name="Oval 15724"/>
              <p:cNvSpPr>
                <a:spLocks noChangeAspect="1" noChangeArrowheads="1"/>
              </p:cNvSpPr>
              <p:nvPr/>
            </p:nvSpPr>
            <p:spPr bwMode="auto">
              <a:xfrm rot="757278" flipH="1">
                <a:off x="4152" y="3134"/>
                <a:ext cx="281" cy="30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BCD7A1">
                      <a:alpha val="9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810" name="Text Box 15725"/>
              <p:cNvSpPr txBox="1">
                <a:spLocks noChangeAspect="1" noChangeArrowheads="1"/>
              </p:cNvSpPr>
              <p:nvPr/>
            </p:nvSpPr>
            <p:spPr bwMode="auto">
              <a:xfrm rot="757278" flipH="1">
                <a:off x="4490" y="3285"/>
                <a:ext cx="293" cy="2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mtClean="0">
                    <a:solidFill>
                      <a:srgbClr val="FFFF66"/>
                    </a:solidFill>
                  </a:rPr>
                  <a:t>H3</a:t>
                </a:r>
              </a:p>
            </p:txBody>
          </p:sp>
          <p:sp>
            <p:nvSpPr>
              <p:cNvPr id="57811" name="Oval 15726"/>
              <p:cNvSpPr>
                <a:spLocks noChangeAspect="1" noChangeArrowheads="1"/>
              </p:cNvSpPr>
              <p:nvPr/>
            </p:nvSpPr>
            <p:spPr bwMode="auto">
              <a:xfrm rot="757278">
                <a:off x="4310" y="3376"/>
                <a:ext cx="129" cy="38"/>
              </a:xfrm>
              <a:prstGeom prst="ellipse">
                <a:avLst/>
              </a:prstGeom>
              <a:gradFill rotWithShape="1">
                <a:gsLst>
                  <a:gs pos="0">
                    <a:srgbClr val="DFE8D4"/>
                  </a:gs>
                  <a:gs pos="100000">
                    <a:schemeClr val="tx2">
                      <a:alpha val="10001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57479" name="Freeform 15727"/>
            <p:cNvSpPr>
              <a:spLocks noChangeAspect="1"/>
            </p:cNvSpPr>
            <p:nvPr/>
          </p:nvSpPr>
          <p:spPr bwMode="auto">
            <a:xfrm rot="-44846">
              <a:off x="3647" y="3465"/>
              <a:ext cx="89" cy="94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57480" name="Group 15728"/>
            <p:cNvGrpSpPr>
              <a:grpSpLocks noChangeAspect="1"/>
            </p:cNvGrpSpPr>
            <p:nvPr/>
          </p:nvGrpSpPr>
          <p:grpSpPr bwMode="auto">
            <a:xfrm rot="1352171">
              <a:off x="2867" y="3275"/>
              <a:ext cx="842" cy="433"/>
              <a:chOff x="3878" y="1729"/>
              <a:chExt cx="661" cy="340"/>
            </a:xfrm>
          </p:grpSpPr>
          <p:sp>
            <p:nvSpPr>
              <p:cNvPr id="57700" name="Freeform 15729"/>
              <p:cNvSpPr>
                <a:spLocks noChangeAspect="1"/>
              </p:cNvSpPr>
              <p:nvPr/>
            </p:nvSpPr>
            <p:spPr bwMode="auto">
              <a:xfrm rot="-1397018">
                <a:off x="3934" y="1941"/>
                <a:ext cx="113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01" name="Freeform 15730"/>
              <p:cNvSpPr>
                <a:spLocks noChangeAspect="1"/>
              </p:cNvSpPr>
              <p:nvPr/>
            </p:nvSpPr>
            <p:spPr bwMode="auto">
              <a:xfrm rot="-1397018">
                <a:off x="3878" y="1965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02" name="Freeform 15731"/>
              <p:cNvSpPr>
                <a:spLocks noChangeAspect="1"/>
              </p:cNvSpPr>
              <p:nvPr/>
            </p:nvSpPr>
            <p:spPr bwMode="auto">
              <a:xfrm rot="-1397018">
                <a:off x="4133" y="1856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03" name="Freeform 15732"/>
              <p:cNvSpPr>
                <a:spLocks noChangeAspect="1"/>
              </p:cNvSpPr>
              <p:nvPr/>
            </p:nvSpPr>
            <p:spPr bwMode="auto">
              <a:xfrm rot="-1397018">
                <a:off x="4074" y="1881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04" name="Freeform 15733"/>
              <p:cNvSpPr>
                <a:spLocks noChangeAspect="1"/>
              </p:cNvSpPr>
              <p:nvPr/>
            </p:nvSpPr>
            <p:spPr bwMode="auto">
              <a:xfrm rot="-1397018">
                <a:off x="4328" y="1772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05" name="Freeform 15734"/>
              <p:cNvSpPr>
                <a:spLocks noChangeAspect="1"/>
              </p:cNvSpPr>
              <p:nvPr/>
            </p:nvSpPr>
            <p:spPr bwMode="auto">
              <a:xfrm rot="-1397018">
                <a:off x="4272" y="1796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grpSp>
            <p:nvGrpSpPr>
              <p:cNvPr id="57706" name="Group 15735"/>
              <p:cNvGrpSpPr>
                <a:grpSpLocks noChangeAspect="1"/>
              </p:cNvGrpSpPr>
              <p:nvPr/>
            </p:nvGrpSpPr>
            <p:grpSpPr bwMode="auto">
              <a:xfrm rot="-1397018">
                <a:off x="3964" y="1956"/>
                <a:ext cx="7" cy="81"/>
                <a:chOff x="2195" y="2463"/>
                <a:chExt cx="40" cy="442"/>
              </a:xfrm>
            </p:grpSpPr>
            <p:sp>
              <p:nvSpPr>
                <p:cNvPr id="57788" name="AutoShape 15736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89" name="AutoShape 15737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07" name="Group 15738"/>
              <p:cNvGrpSpPr>
                <a:grpSpLocks noChangeAspect="1"/>
              </p:cNvGrpSpPr>
              <p:nvPr/>
            </p:nvGrpSpPr>
            <p:grpSpPr bwMode="auto">
              <a:xfrm rot="-1397018">
                <a:off x="3948" y="1991"/>
                <a:ext cx="7" cy="70"/>
                <a:chOff x="2329" y="2599"/>
                <a:chExt cx="43" cy="386"/>
              </a:xfrm>
            </p:grpSpPr>
            <p:sp>
              <p:nvSpPr>
                <p:cNvPr id="57786" name="AutoShape 15739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87" name="AutoShape 15740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08" name="Group 15741"/>
              <p:cNvGrpSpPr>
                <a:grpSpLocks noChangeAspect="1"/>
              </p:cNvGrpSpPr>
              <p:nvPr/>
            </p:nvGrpSpPr>
            <p:grpSpPr bwMode="auto">
              <a:xfrm rot="20202982" flipV="1">
                <a:off x="3931" y="2031"/>
                <a:ext cx="9" cy="33"/>
                <a:chOff x="2815" y="1923"/>
                <a:chExt cx="40" cy="217"/>
              </a:xfrm>
            </p:grpSpPr>
            <p:sp>
              <p:nvSpPr>
                <p:cNvPr id="57784" name="AutoShape 15742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85" name="AutoShape 15743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09" name="Group 15744"/>
              <p:cNvGrpSpPr>
                <a:grpSpLocks noChangeAspect="1"/>
              </p:cNvGrpSpPr>
              <p:nvPr/>
            </p:nvGrpSpPr>
            <p:grpSpPr bwMode="auto">
              <a:xfrm rot="-1397018">
                <a:off x="3978" y="1944"/>
                <a:ext cx="9" cy="50"/>
                <a:chOff x="2329" y="2599"/>
                <a:chExt cx="43" cy="386"/>
              </a:xfrm>
            </p:grpSpPr>
            <p:sp>
              <p:nvSpPr>
                <p:cNvPr id="57782" name="AutoShape 15745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83" name="AutoShape 15746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0" name="Group 15747"/>
              <p:cNvGrpSpPr>
                <a:grpSpLocks noChangeAspect="1"/>
              </p:cNvGrpSpPr>
              <p:nvPr/>
            </p:nvGrpSpPr>
            <p:grpSpPr bwMode="auto">
              <a:xfrm rot="-1397018">
                <a:off x="4004" y="1939"/>
                <a:ext cx="8" cy="29"/>
                <a:chOff x="2478" y="2807"/>
                <a:chExt cx="43" cy="178"/>
              </a:xfrm>
            </p:grpSpPr>
            <p:sp>
              <p:nvSpPr>
                <p:cNvPr id="57780" name="AutoShape 15748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81" name="AutoShape 15749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1" name="Group 15750"/>
              <p:cNvGrpSpPr>
                <a:grpSpLocks noChangeAspect="1"/>
              </p:cNvGrpSpPr>
              <p:nvPr/>
            </p:nvGrpSpPr>
            <p:grpSpPr bwMode="auto">
              <a:xfrm rot="-1397018">
                <a:off x="4061" y="1923"/>
                <a:ext cx="7" cy="81"/>
                <a:chOff x="2195" y="2463"/>
                <a:chExt cx="40" cy="442"/>
              </a:xfrm>
            </p:grpSpPr>
            <p:sp>
              <p:nvSpPr>
                <p:cNvPr id="57778" name="AutoShape 15751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79" name="AutoShape 15752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2" name="Group 15753"/>
              <p:cNvGrpSpPr>
                <a:grpSpLocks noChangeAspect="1"/>
              </p:cNvGrpSpPr>
              <p:nvPr/>
            </p:nvGrpSpPr>
            <p:grpSpPr bwMode="auto">
              <a:xfrm rot="-1397018">
                <a:off x="4091" y="1942"/>
                <a:ext cx="8" cy="58"/>
                <a:chOff x="2329" y="2599"/>
                <a:chExt cx="43" cy="386"/>
              </a:xfrm>
            </p:grpSpPr>
            <p:sp>
              <p:nvSpPr>
                <p:cNvPr id="57776" name="AutoShape 15754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77" name="AutoShape 15755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3" name="Group 15756"/>
              <p:cNvGrpSpPr>
                <a:grpSpLocks noChangeAspect="1"/>
              </p:cNvGrpSpPr>
              <p:nvPr/>
            </p:nvGrpSpPr>
            <p:grpSpPr bwMode="auto">
              <a:xfrm rot="-1397018">
                <a:off x="4029" y="1923"/>
                <a:ext cx="8" cy="61"/>
                <a:chOff x="2065" y="2441"/>
                <a:chExt cx="40" cy="272"/>
              </a:xfrm>
            </p:grpSpPr>
            <p:sp>
              <p:nvSpPr>
                <p:cNvPr id="57774" name="AutoShape 15757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75" name="AutoShape 15758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4" name="Group 15759"/>
              <p:cNvGrpSpPr>
                <a:grpSpLocks noChangeAspect="1"/>
              </p:cNvGrpSpPr>
              <p:nvPr/>
            </p:nvGrpSpPr>
            <p:grpSpPr bwMode="auto">
              <a:xfrm rot="-1397018">
                <a:off x="4227" y="1837"/>
                <a:ext cx="8" cy="68"/>
                <a:chOff x="1015" y="2428"/>
                <a:chExt cx="46" cy="372"/>
              </a:xfrm>
            </p:grpSpPr>
            <p:sp>
              <p:nvSpPr>
                <p:cNvPr id="57772" name="AutoShape 15760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73" name="AutoShape 15761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5" name="Group 15762"/>
              <p:cNvGrpSpPr>
                <a:grpSpLocks noChangeAspect="1"/>
              </p:cNvGrpSpPr>
              <p:nvPr/>
            </p:nvGrpSpPr>
            <p:grpSpPr bwMode="auto">
              <a:xfrm rot="-1397018">
                <a:off x="4352" y="1797"/>
                <a:ext cx="7" cy="82"/>
                <a:chOff x="1790" y="2461"/>
                <a:chExt cx="40" cy="447"/>
              </a:xfrm>
            </p:grpSpPr>
            <p:sp>
              <p:nvSpPr>
                <p:cNvPr id="57770" name="AutoShape 15763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71" name="AutoShape 15764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6" name="Group 15765"/>
              <p:cNvGrpSpPr>
                <a:grpSpLocks noChangeAspect="1"/>
              </p:cNvGrpSpPr>
              <p:nvPr/>
            </p:nvGrpSpPr>
            <p:grpSpPr bwMode="auto">
              <a:xfrm rot="-1397018">
                <a:off x="4256" y="1835"/>
                <a:ext cx="7" cy="85"/>
                <a:chOff x="1151" y="2490"/>
                <a:chExt cx="40" cy="455"/>
              </a:xfrm>
            </p:grpSpPr>
            <p:sp>
              <p:nvSpPr>
                <p:cNvPr id="57768" name="AutoShape 15766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716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69" name="AutoShape 15767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490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7" name="Group 15768"/>
              <p:cNvGrpSpPr>
                <a:grpSpLocks noChangeAspect="1"/>
              </p:cNvGrpSpPr>
              <p:nvPr/>
            </p:nvGrpSpPr>
            <p:grpSpPr bwMode="auto">
              <a:xfrm rot="-1397018">
                <a:off x="4369" y="1778"/>
                <a:ext cx="7" cy="59"/>
                <a:chOff x="1914" y="2425"/>
                <a:chExt cx="40" cy="326"/>
              </a:xfrm>
            </p:grpSpPr>
            <p:sp>
              <p:nvSpPr>
                <p:cNvPr id="57766" name="AutoShape 15769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67" name="AutoShape 15770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8" name="Group 15771"/>
              <p:cNvGrpSpPr>
                <a:grpSpLocks noChangeAspect="1"/>
              </p:cNvGrpSpPr>
              <p:nvPr/>
            </p:nvGrpSpPr>
            <p:grpSpPr bwMode="auto">
              <a:xfrm rot="-1397018">
                <a:off x="4285" y="1854"/>
                <a:ext cx="6" cy="62"/>
                <a:chOff x="1284" y="2652"/>
                <a:chExt cx="40" cy="337"/>
              </a:xfrm>
            </p:grpSpPr>
            <p:sp>
              <p:nvSpPr>
                <p:cNvPr id="57764" name="AutoShape 15772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82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65" name="AutoShape 15773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652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19" name="Group 15774"/>
              <p:cNvGrpSpPr>
                <a:grpSpLocks noChangeAspect="1"/>
              </p:cNvGrpSpPr>
              <p:nvPr/>
            </p:nvGrpSpPr>
            <p:grpSpPr bwMode="auto">
              <a:xfrm rot="-1397018">
                <a:off x="4337" y="1828"/>
                <a:ext cx="8" cy="65"/>
                <a:chOff x="1658" y="2628"/>
                <a:chExt cx="40" cy="355"/>
              </a:xfrm>
            </p:grpSpPr>
            <p:sp>
              <p:nvSpPr>
                <p:cNvPr id="57762" name="AutoShape 15775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63" name="AutoShape 15776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0" name="Group 15777"/>
              <p:cNvGrpSpPr>
                <a:grpSpLocks noChangeAspect="1"/>
              </p:cNvGrpSpPr>
              <p:nvPr/>
            </p:nvGrpSpPr>
            <p:grpSpPr bwMode="auto">
              <a:xfrm rot="-1397018">
                <a:off x="4321" y="1872"/>
                <a:ext cx="7" cy="23"/>
                <a:chOff x="1516" y="2835"/>
                <a:chExt cx="42" cy="123"/>
              </a:xfrm>
            </p:grpSpPr>
            <p:sp>
              <p:nvSpPr>
                <p:cNvPr id="57760" name="AutoShape 15778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61" name="AutoShape 15779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1" name="Group 15780"/>
              <p:cNvGrpSpPr>
                <a:grpSpLocks noChangeAspect="1"/>
              </p:cNvGrpSpPr>
              <p:nvPr/>
            </p:nvGrpSpPr>
            <p:grpSpPr bwMode="auto">
              <a:xfrm rot="-1397018">
                <a:off x="4442" y="1751"/>
                <a:ext cx="7" cy="81"/>
                <a:chOff x="2195" y="2463"/>
                <a:chExt cx="40" cy="442"/>
              </a:xfrm>
            </p:grpSpPr>
            <p:sp>
              <p:nvSpPr>
                <p:cNvPr id="57758" name="AutoShape 15781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59" name="AutoShape 15782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2" name="Group 15783"/>
              <p:cNvGrpSpPr>
                <a:grpSpLocks noChangeAspect="1"/>
              </p:cNvGrpSpPr>
              <p:nvPr/>
            </p:nvGrpSpPr>
            <p:grpSpPr bwMode="auto">
              <a:xfrm rot="-1397018">
                <a:off x="4473" y="1765"/>
                <a:ext cx="8" cy="70"/>
                <a:chOff x="2329" y="2599"/>
                <a:chExt cx="43" cy="386"/>
              </a:xfrm>
            </p:grpSpPr>
            <p:sp>
              <p:nvSpPr>
                <p:cNvPr id="57756" name="AutoShape 15784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57" name="AutoShape 15785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3" name="Group 15786"/>
              <p:cNvGrpSpPr>
                <a:grpSpLocks noChangeAspect="1"/>
              </p:cNvGrpSpPr>
              <p:nvPr/>
            </p:nvGrpSpPr>
            <p:grpSpPr bwMode="auto">
              <a:xfrm rot="-1397018">
                <a:off x="4381" y="1776"/>
                <a:ext cx="7" cy="29"/>
                <a:chOff x="2478" y="2807"/>
                <a:chExt cx="43" cy="178"/>
              </a:xfrm>
            </p:grpSpPr>
            <p:sp>
              <p:nvSpPr>
                <p:cNvPr id="57754" name="AutoShape 15787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55" name="AutoShape 15788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4" name="Group 15789"/>
              <p:cNvGrpSpPr>
                <a:grpSpLocks noChangeAspect="1"/>
              </p:cNvGrpSpPr>
              <p:nvPr/>
            </p:nvGrpSpPr>
            <p:grpSpPr bwMode="auto">
              <a:xfrm rot="-1397018">
                <a:off x="4412" y="1759"/>
                <a:ext cx="7" cy="49"/>
                <a:chOff x="2065" y="2441"/>
                <a:chExt cx="40" cy="272"/>
              </a:xfrm>
            </p:grpSpPr>
            <p:sp>
              <p:nvSpPr>
                <p:cNvPr id="57752" name="AutoShape 15790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53" name="AutoShape 15791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5" name="Group 15792"/>
              <p:cNvGrpSpPr>
                <a:grpSpLocks noChangeAspect="1"/>
              </p:cNvGrpSpPr>
              <p:nvPr/>
            </p:nvGrpSpPr>
            <p:grpSpPr bwMode="auto">
              <a:xfrm rot="-1397018">
                <a:off x="4502" y="1790"/>
                <a:ext cx="7" cy="29"/>
                <a:chOff x="2478" y="2807"/>
                <a:chExt cx="43" cy="178"/>
              </a:xfrm>
            </p:grpSpPr>
            <p:sp>
              <p:nvSpPr>
                <p:cNvPr id="57750" name="AutoShape 15793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51" name="AutoShape 15794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6" name="Group 15795"/>
              <p:cNvGrpSpPr>
                <a:grpSpLocks noChangeAspect="1"/>
              </p:cNvGrpSpPr>
              <p:nvPr/>
            </p:nvGrpSpPr>
            <p:grpSpPr bwMode="auto">
              <a:xfrm rot="-1397018">
                <a:off x="4527" y="1770"/>
                <a:ext cx="7" cy="39"/>
                <a:chOff x="2668" y="2761"/>
                <a:chExt cx="40" cy="217"/>
              </a:xfrm>
            </p:grpSpPr>
            <p:sp>
              <p:nvSpPr>
                <p:cNvPr id="57748" name="AutoShape 15796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49" name="AutoShape 15797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7" name="Group 15798"/>
              <p:cNvGrpSpPr>
                <a:grpSpLocks noChangeAspect="1"/>
              </p:cNvGrpSpPr>
              <p:nvPr/>
            </p:nvGrpSpPr>
            <p:grpSpPr bwMode="auto">
              <a:xfrm rot="-1397018">
                <a:off x="4156" y="1877"/>
                <a:ext cx="8" cy="82"/>
                <a:chOff x="1790" y="2461"/>
                <a:chExt cx="40" cy="447"/>
              </a:xfrm>
            </p:grpSpPr>
            <p:sp>
              <p:nvSpPr>
                <p:cNvPr id="57746" name="AutoShape 15799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47" name="AutoShape 15800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8" name="Group 15801"/>
              <p:cNvGrpSpPr>
                <a:grpSpLocks noChangeAspect="1"/>
              </p:cNvGrpSpPr>
              <p:nvPr/>
            </p:nvGrpSpPr>
            <p:grpSpPr bwMode="auto">
              <a:xfrm rot="-1397018">
                <a:off x="4173" y="1862"/>
                <a:ext cx="7" cy="59"/>
                <a:chOff x="1914" y="2425"/>
                <a:chExt cx="40" cy="326"/>
              </a:xfrm>
            </p:grpSpPr>
            <p:sp>
              <p:nvSpPr>
                <p:cNvPr id="57744" name="AutoShape 15802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45" name="AutoShape 15803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29" name="Group 15804"/>
              <p:cNvGrpSpPr>
                <a:grpSpLocks noChangeAspect="1"/>
              </p:cNvGrpSpPr>
              <p:nvPr/>
            </p:nvGrpSpPr>
            <p:grpSpPr bwMode="auto">
              <a:xfrm rot="-1397018">
                <a:off x="4140" y="1914"/>
                <a:ext cx="8" cy="64"/>
                <a:chOff x="1658" y="2628"/>
                <a:chExt cx="40" cy="355"/>
              </a:xfrm>
            </p:grpSpPr>
            <p:sp>
              <p:nvSpPr>
                <p:cNvPr id="57742" name="AutoShape 15805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43" name="AutoShape 15806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30" name="Group 15807"/>
              <p:cNvGrpSpPr>
                <a:grpSpLocks noChangeAspect="1"/>
              </p:cNvGrpSpPr>
              <p:nvPr/>
            </p:nvGrpSpPr>
            <p:grpSpPr bwMode="auto">
              <a:xfrm rot="-1397018">
                <a:off x="4124" y="1956"/>
                <a:ext cx="7" cy="23"/>
                <a:chOff x="1516" y="2835"/>
                <a:chExt cx="42" cy="123"/>
              </a:xfrm>
            </p:grpSpPr>
            <p:sp>
              <p:nvSpPr>
                <p:cNvPr id="57740" name="AutoShape 15808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41" name="AutoShape 15809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731" name="Group 15810"/>
              <p:cNvGrpSpPr>
                <a:grpSpLocks noChangeAspect="1"/>
              </p:cNvGrpSpPr>
              <p:nvPr/>
            </p:nvGrpSpPr>
            <p:grpSpPr bwMode="auto">
              <a:xfrm rot="20202982" flipV="1">
                <a:off x="4184" y="1859"/>
                <a:ext cx="8" cy="29"/>
                <a:chOff x="2478" y="2807"/>
                <a:chExt cx="43" cy="178"/>
              </a:xfrm>
            </p:grpSpPr>
            <p:sp>
              <p:nvSpPr>
                <p:cNvPr id="57738" name="AutoShape 1581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739" name="AutoShape 15812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57732" name="Freeform 15813"/>
              <p:cNvSpPr>
                <a:spLocks noChangeAspect="1"/>
              </p:cNvSpPr>
              <p:nvPr/>
            </p:nvSpPr>
            <p:spPr bwMode="auto">
              <a:xfrm rot="20202982" flipH="1">
                <a:off x="4427" y="1729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33" name="Freeform 15814"/>
              <p:cNvSpPr>
                <a:spLocks noChangeAspect="1"/>
              </p:cNvSpPr>
              <p:nvPr/>
            </p:nvSpPr>
            <p:spPr bwMode="auto">
              <a:xfrm rot="20202982" flipH="1">
                <a:off x="4370" y="1754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34" name="Freeform 15815"/>
              <p:cNvSpPr>
                <a:spLocks noChangeAspect="1"/>
              </p:cNvSpPr>
              <p:nvPr/>
            </p:nvSpPr>
            <p:spPr bwMode="auto">
              <a:xfrm rot="20202982" flipH="1">
                <a:off x="4230" y="1814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35" name="Freeform 15816"/>
              <p:cNvSpPr>
                <a:spLocks noChangeAspect="1"/>
              </p:cNvSpPr>
              <p:nvPr/>
            </p:nvSpPr>
            <p:spPr bwMode="auto">
              <a:xfrm rot="20202982" flipH="1">
                <a:off x="4174" y="1838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36" name="Freeform 15817"/>
              <p:cNvSpPr>
                <a:spLocks noChangeAspect="1"/>
              </p:cNvSpPr>
              <p:nvPr/>
            </p:nvSpPr>
            <p:spPr bwMode="auto">
              <a:xfrm rot="20202982" flipH="1">
                <a:off x="4033" y="1899"/>
                <a:ext cx="113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737" name="Freeform 15818"/>
              <p:cNvSpPr>
                <a:spLocks noChangeAspect="1"/>
              </p:cNvSpPr>
              <p:nvPr/>
            </p:nvSpPr>
            <p:spPr bwMode="auto">
              <a:xfrm rot="20202982" flipH="1">
                <a:off x="3976" y="1923"/>
                <a:ext cx="113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7481" name="Group 15819"/>
            <p:cNvGrpSpPr>
              <a:grpSpLocks noChangeAspect="1"/>
            </p:cNvGrpSpPr>
            <p:nvPr/>
          </p:nvGrpSpPr>
          <p:grpSpPr bwMode="auto">
            <a:xfrm rot="-44846">
              <a:off x="2907" y="3219"/>
              <a:ext cx="904" cy="132"/>
              <a:chOff x="3351" y="1652"/>
              <a:chExt cx="709" cy="104"/>
            </a:xfrm>
          </p:grpSpPr>
          <p:sp>
            <p:nvSpPr>
              <p:cNvPr id="57610" name="Freeform 15820"/>
              <p:cNvSpPr>
                <a:spLocks noChangeAspect="1"/>
              </p:cNvSpPr>
              <p:nvPr/>
            </p:nvSpPr>
            <p:spPr bwMode="auto">
              <a:xfrm>
                <a:off x="3415" y="1652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11" name="Freeform 15821"/>
              <p:cNvSpPr>
                <a:spLocks noChangeAspect="1"/>
              </p:cNvSpPr>
              <p:nvPr/>
            </p:nvSpPr>
            <p:spPr bwMode="auto">
              <a:xfrm>
                <a:off x="3351" y="1652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12" name="Freeform 15822"/>
              <p:cNvSpPr>
                <a:spLocks noChangeAspect="1"/>
              </p:cNvSpPr>
              <p:nvPr/>
            </p:nvSpPr>
            <p:spPr bwMode="auto">
              <a:xfrm>
                <a:off x="3628" y="1652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13" name="Freeform 15823"/>
              <p:cNvSpPr>
                <a:spLocks noChangeAspect="1"/>
              </p:cNvSpPr>
              <p:nvPr/>
            </p:nvSpPr>
            <p:spPr bwMode="auto">
              <a:xfrm>
                <a:off x="3566" y="1652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14" name="Freeform 15824"/>
              <p:cNvSpPr>
                <a:spLocks noChangeAspect="1"/>
              </p:cNvSpPr>
              <p:nvPr/>
            </p:nvSpPr>
            <p:spPr bwMode="auto">
              <a:xfrm>
                <a:off x="3842" y="1652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15" name="Freeform 15825"/>
              <p:cNvSpPr>
                <a:spLocks noChangeAspect="1"/>
              </p:cNvSpPr>
              <p:nvPr/>
            </p:nvSpPr>
            <p:spPr bwMode="auto">
              <a:xfrm>
                <a:off x="3780" y="1652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grpSp>
            <p:nvGrpSpPr>
              <p:cNvPr id="57616" name="Group 15826"/>
              <p:cNvGrpSpPr>
                <a:grpSpLocks noChangeAspect="1"/>
              </p:cNvGrpSpPr>
              <p:nvPr/>
            </p:nvGrpSpPr>
            <p:grpSpPr bwMode="auto">
              <a:xfrm>
                <a:off x="3520" y="1653"/>
                <a:ext cx="8" cy="68"/>
                <a:chOff x="1015" y="2428"/>
                <a:chExt cx="46" cy="372"/>
              </a:xfrm>
            </p:grpSpPr>
            <p:sp>
              <p:nvSpPr>
                <p:cNvPr id="57698" name="AutoShape 15827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99" name="AutoShape 15828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17" name="Group 15829"/>
              <p:cNvGrpSpPr>
                <a:grpSpLocks noChangeAspect="1"/>
              </p:cNvGrpSpPr>
              <p:nvPr/>
            </p:nvGrpSpPr>
            <p:grpSpPr bwMode="auto">
              <a:xfrm>
                <a:off x="3648" y="1665"/>
                <a:ext cx="7" cy="82"/>
                <a:chOff x="1790" y="2461"/>
                <a:chExt cx="40" cy="447"/>
              </a:xfrm>
            </p:grpSpPr>
            <p:sp>
              <p:nvSpPr>
                <p:cNvPr id="57696" name="AutoShape 15830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97" name="AutoShape 15831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18" name="Group 15832"/>
              <p:cNvGrpSpPr>
                <a:grpSpLocks noChangeAspect="1"/>
              </p:cNvGrpSpPr>
              <p:nvPr/>
            </p:nvGrpSpPr>
            <p:grpSpPr bwMode="auto">
              <a:xfrm>
                <a:off x="3544" y="1662"/>
                <a:ext cx="7" cy="85"/>
                <a:chOff x="1151" y="2490"/>
                <a:chExt cx="40" cy="455"/>
              </a:xfrm>
            </p:grpSpPr>
            <p:sp>
              <p:nvSpPr>
                <p:cNvPr id="57694" name="AutoShape 15833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716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95" name="AutoShape 15834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490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19" name="Group 15835"/>
              <p:cNvGrpSpPr>
                <a:grpSpLocks noChangeAspect="1"/>
              </p:cNvGrpSpPr>
              <p:nvPr/>
            </p:nvGrpSpPr>
            <p:grpSpPr bwMode="auto">
              <a:xfrm>
                <a:off x="3676" y="1655"/>
                <a:ext cx="7" cy="59"/>
                <a:chOff x="1914" y="2425"/>
                <a:chExt cx="40" cy="326"/>
              </a:xfrm>
            </p:grpSpPr>
            <p:sp>
              <p:nvSpPr>
                <p:cNvPr id="57692" name="AutoShape 15836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93" name="AutoShape 15837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0" name="Group 15838"/>
              <p:cNvGrpSpPr>
                <a:grpSpLocks noChangeAspect="1"/>
              </p:cNvGrpSpPr>
              <p:nvPr/>
            </p:nvGrpSpPr>
            <p:grpSpPr bwMode="auto">
              <a:xfrm>
                <a:off x="3568" y="1691"/>
                <a:ext cx="6" cy="62"/>
                <a:chOff x="1284" y="2652"/>
                <a:chExt cx="40" cy="337"/>
              </a:xfrm>
            </p:grpSpPr>
            <p:sp>
              <p:nvSpPr>
                <p:cNvPr id="57690" name="AutoShape 15839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82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91" name="AutoShape 15840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652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1" name="Group 15841"/>
              <p:cNvGrpSpPr>
                <a:grpSpLocks noChangeAspect="1"/>
              </p:cNvGrpSpPr>
              <p:nvPr/>
            </p:nvGrpSpPr>
            <p:grpSpPr bwMode="auto">
              <a:xfrm>
                <a:off x="3625" y="1688"/>
                <a:ext cx="8" cy="65"/>
                <a:chOff x="1658" y="2628"/>
                <a:chExt cx="40" cy="355"/>
              </a:xfrm>
            </p:grpSpPr>
            <p:sp>
              <p:nvSpPr>
                <p:cNvPr id="57688" name="AutoShape 15842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89" name="AutoShape 15843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2" name="Group 15844"/>
              <p:cNvGrpSpPr>
                <a:grpSpLocks noChangeAspect="1"/>
              </p:cNvGrpSpPr>
              <p:nvPr/>
            </p:nvGrpSpPr>
            <p:grpSpPr bwMode="auto">
              <a:xfrm>
                <a:off x="3602" y="1724"/>
                <a:ext cx="7" cy="23"/>
                <a:chOff x="1516" y="2835"/>
                <a:chExt cx="42" cy="123"/>
              </a:xfrm>
            </p:grpSpPr>
            <p:sp>
              <p:nvSpPr>
                <p:cNvPr id="57686" name="AutoShape 15845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87" name="AutoShape 15846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3" name="Group 15847"/>
              <p:cNvGrpSpPr>
                <a:grpSpLocks noChangeAspect="1"/>
              </p:cNvGrpSpPr>
              <p:nvPr/>
            </p:nvGrpSpPr>
            <p:grpSpPr bwMode="auto">
              <a:xfrm>
                <a:off x="3749" y="1658"/>
                <a:ext cx="7" cy="81"/>
                <a:chOff x="2195" y="2463"/>
                <a:chExt cx="40" cy="442"/>
              </a:xfrm>
            </p:grpSpPr>
            <p:sp>
              <p:nvSpPr>
                <p:cNvPr id="57684" name="AutoShape 15848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85" name="AutoShape 15849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4" name="Group 15850"/>
              <p:cNvGrpSpPr>
                <a:grpSpLocks noChangeAspect="1"/>
              </p:cNvGrpSpPr>
              <p:nvPr/>
            </p:nvGrpSpPr>
            <p:grpSpPr bwMode="auto">
              <a:xfrm>
                <a:off x="3774" y="1684"/>
                <a:ext cx="8" cy="70"/>
                <a:chOff x="2329" y="2599"/>
                <a:chExt cx="43" cy="386"/>
              </a:xfrm>
            </p:grpSpPr>
            <p:sp>
              <p:nvSpPr>
                <p:cNvPr id="57682" name="AutoShape 15851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83" name="AutoShape 15852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5" name="Group 15853"/>
              <p:cNvGrpSpPr>
                <a:grpSpLocks noChangeAspect="1"/>
              </p:cNvGrpSpPr>
              <p:nvPr/>
            </p:nvGrpSpPr>
            <p:grpSpPr bwMode="auto">
              <a:xfrm>
                <a:off x="3693" y="1659"/>
                <a:ext cx="7" cy="29"/>
                <a:chOff x="2478" y="2807"/>
                <a:chExt cx="43" cy="178"/>
              </a:xfrm>
            </p:grpSpPr>
            <p:sp>
              <p:nvSpPr>
                <p:cNvPr id="57680" name="AutoShape 15854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81" name="AutoShape 15855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6" name="Group 15856"/>
              <p:cNvGrpSpPr>
                <a:grpSpLocks noChangeAspect="1"/>
              </p:cNvGrpSpPr>
              <p:nvPr/>
            </p:nvGrpSpPr>
            <p:grpSpPr bwMode="auto">
              <a:xfrm>
                <a:off x="3725" y="1655"/>
                <a:ext cx="7" cy="49"/>
                <a:chOff x="2065" y="2441"/>
                <a:chExt cx="40" cy="272"/>
              </a:xfrm>
            </p:grpSpPr>
            <p:sp>
              <p:nvSpPr>
                <p:cNvPr id="57678" name="AutoShape 15857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79" name="AutoShape 15858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7" name="Group 15859"/>
              <p:cNvGrpSpPr>
                <a:grpSpLocks noChangeAspect="1"/>
              </p:cNvGrpSpPr>
              <p:nvPr/>
            </p:nvGrpSpPr>
            <p:grpSpPr bwMode="auto">
              <a:xfrm>
                <a:off x="3799" y="1720"/>
                <a:ext cx="7" cy="29"/>
                <a:chOff x="2478" y="2807"/>
                <a:chExt cx="43" cy="178"/>
              </a:xfrm>
            </p:grpSpPr>
            <p:sp>
              <p:nvSpPr>
                <p:cNvPr id="57676" name="AutoShape 15860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77" name="AutoShape 1586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8" name="Group 15862"/>
              <p:cNvGrpSpPr>
                <a:grpSpLocks noChangeAspect="1"/>
              </p:cNvGrpSpPr>
              <p:nvPr/>
            </p:nvGrpSpPr>
            <p:grpSpPr bwMode="auto">
              <a:xfrm>
                <a:off x="3898" y="1655"/>
                <a:ext cx="9" cy="41"/>
                <a:chOff x="3094" y="2443"/>
                <a:chExt cx="40" cy="183"/>
              </a:xfrm>
            </p:grpSpPr>
            <p:sp>
              <p:nvSpPr>
                <p:cNvPr id="57674" name="AutoShape 15863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443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75" name="AutoShape 15864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534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29" name="Group 15865"/>
              <p:cNvGrpSpPr>
                <a:grpSpLocks noChangeAspect="1"/>
              </p:cNvGrpSpPr>
              <p:nvPr/>
            </p:nvGrpSpPr>
            <p:grpSpPr bwMode="auto">
              <a:xfrm>
                <a:off x="3878" y="1655"/>
                <a:ext cx="9" cy="75"/>
                <a:chOff x="2978" y="2432"/>
                <a:chExt cx="46" cy="375"/>
              </a:xfrm>
            </p:grpSpPr>
            <p:sp>
              <p:nvSpPr>
                <p:cNvPr id="57672" name="AutoShape 15866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619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73" name="AutoShape 15867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432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0" name="Group 15868"/>
              <p:cNvGrpSpPr>
                <a:grpSpLocks noChangeAspect="1"/>
              </p:cNvGrpSpPr>
              <p:nvPr/>
            </p:nvGrpSpPr>
            <p:grpSpPr bwMode="auto">
              <a:xfrm>
                <a:off x="3854" y="1670"/>
                <a:ext cx="7" cy="80"/>
                <a:chOff x="2832" y="2516"/>
                <a:chExt cx="43" cy="436"/>
              </a:xfrm>
            </p:grpSpPr>
            <p:sp>
              <p:nvSpPr>
                <p:cNvPr id="57670" name="AutoShape 15869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516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71" name="AutoShape 15870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734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1" name="Group 15871"/>
              <p:cNvGrpSpPr>
                <a:grpSpLocks noChangeAspect="1"/>
              </p:cNvGrpSpPr>
              <p:nvPr/>
            </p:nvGrpSpPr>
            <p:grpSpPr bwMode="auto">
              <a:xfrm>
                <a:off x="3828" y="1711"/>
                <a:ext cx="7" cy="39"/>
                <a:chOff x="2668" y="2761"/>
                <a:chExt cx="40" cy="217"/>
              </a:xfrm>
            </p:grpSpPr>
            <p:sp>
              <p:nvSpPr>
                <p:cNvPr id="57668" name="AutoShape 15872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69" name="AutoShape 15873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2" name="Group 15874"/>
              <p:cNvGrpSpPr>
                <a:grpSpLocks noChangeAspect="1"/>
              </p:cNvGrpSpPr>
              <p:nvPr/>
            </p:nvGrpSpPr>
            <p:grpSpPr bwMode="auto">
              <a:xfrm flipV="1">
                <a:off x="3982" y="1673"/>
                <a:ext cx="7" cy="81"/>
                <a:chOff x="3217" y="3037"/>
                <a:chExt cx="46" cy="372"/>
              </a:xfrm>
            </p:grpSpPr>
            <p:sp>
              <p:nvSpPr>
                <p:cNvPr id="57666" name="AutoShape 15875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037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67" name="AutoShape 15876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220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3" name="Group 15877"/>
              <p:cNvGrpSpPr>
                <a:grpSpLocks noChangeAspect="1"/>
              </p:cNvGrpSpPr>
              <p:nvPr/>
            </p:nvGrpSpPr>
            <p:grpSpPr bwMode="auto">
              <a:xfrm>
                <a:off x="3955" y="1653"/>
                <a:ext cx="9" cy="80"/>
                <a:chOff x="3353" y="3099"/>
                <a:chExt cx="40" cy="455"/>
              </a:xfrm>
            </p:grpSpPr>
            <p:sp>
              <p:nvSpPr>
                <p:cNvPr id="57664" name="AutoShape 15878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325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65" name="AutoShape 15879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099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4" name="Group 15880"/>
              <p:cNvGrpSpPr>
                <a:grpSpLocks noChangeAspect="1"/>
              </p:cNvGrpSpPr>
              <p:nvPr/>
            </p:nvGrpSpPr>
            <p:grpSpPr bwMode="auto">
              <a:xfrm>
                <a:off x="3934" y="1654"/>
                <a:ext cx="8" cy="48"/>
                <a:chOff x="3486" y="3261"/>
                <a:chExt cx="40" cy="337"/>
              </a:xfrm>
            </p:grpSpPr>
            <p:sp>
              <p:nvSpPr>
                <p:cNvPr id="57662" name="AutoShape 15881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430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63" name="AutoShape 15882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26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5" name="Group 15883"/>
              <p:cNvGrpSpPr>
                <a:grpSpLocks noChangeAspect="1"/>
              </p:cNvGrpSpPr>
              <p:nvPr/>
            </p:nvGrpSpPr>
            <p:grpSpPr bwMode="auto">
              <a:xfrm>
                <a:off x="4004" y="1703"/>
                <a:ext cx="7" cy="49"/>
                <a:chOff x="2065" y="2441"/>
                <a:chExt cx="40" cy="272"/>
              </a:xfrm>
            </p:grpSpPr>
            <p:sp>
              <p:nvSpPr>
                <p:cNvPr id="57660" name="AutoShape 15884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61" name="AutoShape 15885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6" name="Group 15886"/>
              <p:cNvGrpSpPr>
                <a:grpSpLocks noChangeAspect="1"/>
              </p:cNvGrpSpPr>
              <p:nvPr/>
            </p:nvGrpSpPr>
            <p:grpSpPr bwMode="auto">
              <a:xfrm flipV="1">
                <a:off x="4034" y="1716"/>
                <a:ext cx="9" cy="33"/>
                <a:chOff x="2815" y="1923"/>
                <a:chExt cx="40" cy="217"/>
              </a:xfrm>
            </p:grpSpPr>
            <p:sp>
              <p:nvSpPr>
                <p:cNvPr id="57658" name="AutoShape 15887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59" name="AutoShape 15888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7" name="Group 15889"/>
              <p:cNvGrpSpPr>
                <a:grpSpLocks noChangeAspect="1"/>
              </p:cNvGrpSpPr>
              <p:nvPr/>
            </p:nvGrpSpPr>
            <p:grpSpPr bwMode="auto">
              <a:xfrm>
                <a:off x="3437" y="1661"/>
                <a:ext cx="8" cy="82"/>
                <a:chOff x="1790" y="2461"/>
                <a:chExt cx="40" cy="447"/>
              </a:xfrm>
            </p:grpSpPr>
            <p:sp>
              <p:nvSpPr>
                <p:cNvPr id="57656" name="AutoShape 15890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57" name="AutoShape 15891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8" name="Group 15892"/>
              <p:cNvGrpSpPr>
                <a:grpSpLocks noChangeAspect="1"/>
              </p:cNvGrpSpPr>
              <p:nvPr/>
            </p:nvGrpSpPr>
            <p:grpSpPr bwMode="auto">
              <a:xfrm>
                <a:off x="3462" y="1655"/>
                <a:ext cx="7" cy="59"/>
                <a:chOff x="1914" y="2425"/>
                <a:chExt cx="40" cy="326"/>
              </a:xfrm>
            </p:grpSpPr>
            <p:sp>
              <p:nvSpPr>
                <p:cNvPr id="57654" name="AutoShape 15893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55" name="AutoShape 15894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39" name="Group 15895"/>
              <p:cNvGrpSpPr>
                <a:grpSpLocks noChangeAspect="1"/>
              </p:cNvGrpSpPr>
              <p:nvPr/>
            </p:nvGrpSpPr>
            <p:grpSpPr bwMode="auto">
              <a:xfrm>
                <a:off x="3411" y="1690"/>
                <a:ext cx="8" cy="64"/>
                <a:chOff x="1658" y="2628"/>
                <a:chExt cx="40" cy="355"/>
              </a:xfrm>
            </p:grpSpPr>
            <p:sp>
              <p:nvSpPr>
                <p:cNvPr id="57652" name="AutoShape 15896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53" name="AutoShape 15897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40" name="Group 15898"/>
              <p:cNvGrpSpPr>
                <a:grpSpLocks noChangeAspect="1"/>
              </p:cNvGrpSpPr>
              <p:nvPr/>
            </p:nvGrpSpPr>
            <p:grpSpPr bwMode="auto">
              <a:xfrm>
                <a:off x="3388" y="1723"/>
                <a:ext cx="7" cy="23"/>
                <a:chOff x="1516" y="2835"/>
                <a:chExt cx="42" cy="123"/>
              </a:xfrm>
            </p:grpSpPr>
            <p:sp>
              <p:nvSpPr>
                <p:cNvPr id="57650" name="AutoShape 15899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51" name="AutoShape 1590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641" name="Group 15901"/>
              <p:cNvGrpSpPr>
                <a:grpSpLocks noChangeAspect="1"/>
              </p:cNvGrpSpPr>
              <p:nvPr/>
            </p:nvGrpSpPr>
            <p:grpSpPr bwMode="auto">
              <a:xfrm flipV="1">
                <a:off x="3480" y="1658"/>
                <a:ext cx="8" cy="29"/>
                <a:chOff x="2478" y="2807"/>
                <a:chExt cx="43" cy="178"/>
              </a:xfrm>
            </p:grpSpPr>
            <p:sp>
              <p:nvSpPr>
                <p:cNvPr id="57648" name="AutoShape 15902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49" name="AutoShape 15903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57642" name="Freeform 15904"/>
              <p:cNvSpPr>
                <a:spLocks noChangeAspect="1"/>
              </p:cNvSpPr>
              <p:nvPr/>
            </p:nvSpPr>
            <p:spPr bwMode="auto">
              <a:xfrm flipH="1">
                <a:off x="3949" y="1652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43" name="Freeform 15905"/>
              <p:cNvSpPr>
                <a:spLocks noChangeAspect="1"/>
              </p:cNvSpPr>
              <p:nvPr/>
            </p:nvSpPr>
            <p:spPr bwMode="auto">
              <a:xfrm flipH="1">
                <a:off x="3887" y="1652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44" name="Freeform 15906"/>
              <p:cNvSpPr>
                <a:spLocks noChangeAspect="1"/>
              </p:cNvSpPr>
              <p:nvPr/>
            </p:nvSpPr>
            <p:spPr bwMode="auto">
              <a:xfrm flipH="1">
                <a:off x="3735" y="1652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45" name="Freeform 15907"/>
              <p:cNvSpPr>
                <a:spLocks noChangeAspect="1"/>
              </p:cNvSpPr>
              <p:nvPr/>
            </p:nvSpPr>
            <p:spPr bwMode="auto">
              <a:xfrm flipH="1">
                <a:off x="3673" y="1652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46" name="Freeform 15908"/>
              <p:cNvSpPr>
                <a:spLocks noChangeAspect="1"/>
              </p:cNvSpPr>
              <p:nvPr/>
            </p:nvSpPr>
            <p:spPr bwMode="auto">
              <a:xfrm flipH="1">
                <a:off x="3521" y="1652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647" name="Freeform 15909"/>
              <p:cNvSpPr>
                <a:spLocks noChangeAspect="1"/>
              </p:cNvSpPr>
              <p:nvPr/>
            </p:nvSpPr>
            <p:spPr bwMode="auto">
              <a:xfrm flipH="1">
                <a:off x="3460" y="1652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grpSp>
          <p:nvGrpSpPr>
            <p:cNvPr id="57482" name="Group 15910"/>
            <p:cNvGrpSpPr>
              <a:grpSpLocks noChangeAspect="1"/>
            </p:cNvGrpSpPr>
            <p:nvPr/>
          </p:nvGrpSpPr>
          <p:grpSpPr bwMode="auto">
            <a:xfrm rot="1352171">
              <a:off x="2993" y="2846"/>
              <a:ext cx="840" cy="454"/>
              <a:chOff x="3885" y="1047"/>
              <a:chExt cx="659" cy="357"/>
            </a:xfrm>
          </p:grpSpPr>
          <p:sp>
            <p:nvSpPr>
              <p:cNvPr id="57520" name="Freeform 15911"/>
              <p:cNvSpPr>
                <a:spLocks noChangeAspect="1"/>
              </p:cNvSpPr>
              <p:nvPr/>
            </p:nvSpPr>
            <p:spPr bwMode="auto">
              <a:xfrm rot="-1397018">
                <a:off x="3944" y="1260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21" name="Freeform 15912"/>
              <p:cNvSpPr>
                <a:spLocks noChangeAspect="1"/>
              </p:cNvSpPr>
              <p:nvPr/>
            </p:nvSpPr>
            <p:spPr bwMode="auto">
              <a:xfrm rot="-1397018">
                <a:off x="3885" y="1285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22" name="Freeform 15913"/>
              <p:cNvSpPr>
                <a:spLocks noChangeAspect="1"/>
              </p:cNvSpPr>
              <p:nvPr/>
            </p:nvSpPr>
            <p:spPr bwMode="auto">
              <a:xfrm rot="-1397018">
                <a:off x="4139" y="1176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23" name="Freeform 15914"/>
              <p:cNvSpPr>
                <a:spLocks noChangeAspect="1"/>
              </p:cNvSpPr>
              <p:nvPr/>
            </p:nvSpPr>
            <p:spPr bwMode="auto">
              <a:xfrm rot="-1397018">
                <a:off x="4083" y="1200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24" name="Freeform 15915"/>
              <p:cNvSpPr>
                <a:spLocks noChangeAspect="1"/>
              </p:cNvSpPr>
              <p:nvPr/>
            </p:nvSpPr>
            <p:spPr bwMode="auto">
              <a:xfrm rot="-1397018">
                <a:off x="4336" y="1091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25" name="Freeform 15916"/>
              <p:cNvSpPr>
                <a:spLocks noChangeAspect="1"/>
              </p:cNvSpPr>
              <p:nvPr/>
            </p:nvSpPr>
            <p:spPr bwMode="auto">
              <a:xfrm rot="-1397018">
                <a:off x="4279" y="1116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grpSp>
            <p:nvGrpSpPr>
              <p:cNvPr id="57526" name="Group 15917"/>
              <p:cNvGrpSpPr>
                <a:grpSpLocks noChangeAspect="1"/>
              </p:cNvGrpSpPr>
              <p:nvPr/>
            </p:nvGrpSpPr>
            <p:grpSpPr bwMode="auto">
              <a:xfrm rot="-1397018">
                <a:off x="3902" y="1346"/>
                <a:ext cx="8" cy="58"/>
                <a:chOff x="2329" y="2599"/>
                <a:chExt cx="43" cy="386"/>
              </a:xfrm>
            </p:grpSpPr>
            <p:sp>
              <p:nvSpPr>
                <p:cNvPr id="57608" name="AutoShape 15918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09" name="AutoShape 15919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27" name="Group 15920"/>
              <p:cNvGrpSpPr>
                <a:grpSpLocks noChangeAspect="1"/>
              </p:cNvGrpSpPr>
              <p:nvPr/>
            </p:nvGrpSpPr>
            <p:grpSpPr bwMode="auto">
              <a:xfrm rot="-1397018">
                <a:off x="4038" y="1242"/>
                <a:ext cx="8" cy="68"/>
                <a:chOff x="1015" y="2428"/>
                <a:chExt cx="46" cy="372"/>
              </a:xfrm>
            </p:grpSpPr>
            <p:sp>
              <p:nvSpPr>
                <p:cNvPr id="57606" name="AutoShape 15921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428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07" name="AutoShape 15922"/>
                <p:cNvSpPr>
                  <a:spLocks noChangeAspect="1" noChangeArrowheads="1"/>
                </p:cNvSpPr>
                <p:nvPr/>
              </p:nvSpPr>
              <p:spPr bwMode="auto">
                <a:xfrm>
                  <a:off x="1015" y="2611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28" name="Group 15923"/>
              <p:cNvGrpSpPr>
                <a:grpSpLocks noChangeAspect="1"/>
              </p:cNvGrpSpPr>
              <p:nvPr/>
            </p:nvGrpSpPr>
            <p:grpSpPr bwMode="auto">
              <a:xfrm rot="-1397018">
                <a:off x="4163" y="1201"/>
                <a:ext cx="7" cy="82"/>
                <a:chOff x="1790" y="2461"/>
                <a:chExt cx="40" cy="447"/>
              </a:xfrm>
            </p:grpSpPr>
            <p:sp>
              <p:nvSpPr>
                <p:cNvPr id="57604" name="AutoShape 15924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05" name="AutoShape 15925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29" name="Group 15926"/>
              <p:cNvGrpSpPr>
                <a:grpSpLocks noChangeAspect="1"/>
              </p:cNvGrpSpPr>
              <p:nvPr/>
            </p:nvGrpSpPr>
            <p:grpSpPr bwMode="auto">
              <a:xfrm rot="-1397018">
                <a:off x="4067" y="1240"/>
                <a:ext cx="7" cy="85"/>
                <a:chOff x="1151" y="2490"/>
                <a:chExt cx="40" cy="455"/>
              </a:xfrm>
            </p:grpSpPr>
            <p:sp>
              <p:nvSpPr>
                <p:cNvPr id="57602" name="AutoShape 15927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716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03" name="AutoShape 15928"/>
                <p:cNvSpPr>
                  <a:spLocks noChangeAspect="1" noChangeArrowheads="1"/>
                </p:cNvSpPr>
                <p:nvPr/>
              </p:nvSpPr>
              <p:spPr bwMode="auto">
                <a:xfrm>
                  <a:off x="1151" y="2490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0" name="Group 15929"/>
              <p:cNvGrpSpPr>
                <a:grpSpLocks noChangeAspect="1"/>
              </p:cNvGrpSpPr>
              <p:nvPr/>
            </p:nvGrpSpPr>
            <p:grpSpPr bwMode="auto">
              <a:xfrm rot="-1397018">
                <a:off x="4180" y="1182"/>
                <a:ext cx="7" cy="59"/>
                <a:chOff x="1914" y="2425"/>
                <a:chExt cx="40" cy="326"/>
              </a:xfrm>
            </p:grpSpPr>
            <p:sp>
              <p:nvSpPr>
                <p:cNvPr id="57600" name="AutoShape 15930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601" name="AutoShape 15931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1" name="Group 15932"/>
              <p:cNvGrpSpPr>
                <a:grpSpLocks noChangeAspect="1"/>
              </p:cNvGrpSpPr>
              <p:nvPr/>
            </p:nvGrpSpPr>
            <p:grpSpPr bwMode="auto">
              <a:xfrm rot="-1397018">
                <a:off x="4096" y="1258"/>
                <a:ext cx="6" cy="62"/>
                <a:chOff x="1284" y="2652"/>
                <a:chExt cx="40" cy="337"/>
              </a:xfrm>
            </p:grpSpPr>
            <p:sp>
              <p:nvSpPr>
                <p:cNvPr id="57598" name="AutoShape 15933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82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99" name="AutoShape 15934"/>
                <p:cNvSpPr>
                  <a:spLocks noChangeAspect="1" noChangeArrowheads="1"/>
                </p:cNvSpPr>
                <p:nvPr/>
              </p:nvSpPr>
              <p:spPr bwMode="auto">
                <a:xfrm>
                  <a:off x="1284" y="2652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2" name="Group 15935"/>
              <p:cNvGrpSpPr>
                <a:grpSpLocks noChangeAspect="1"/>
              </p:cNvGrpSpPr>
              <p:nvPr/>
            </p:nvGrpSpPr>
            <p:grpSpPr bwMode="auto">
              <a:xfrm rot="-1397018">
                <a:off x="4148" y="1232"/>
                <a:ext cx="8" cy="65"/>
                <a:chOff x="1658" y="2628"/>
                <a:chExt cx="40" cy="355"/>
              </a:xfrm>
            </p:grpSpPr>
            <p:sp>
              <p:nvSpPr>
                <p:cNvPr id="57596" name="AutoShape 15936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97" name="AutoShape 15937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3" name="Group 15938"/>
              <p:cNvGrpSpPr>
                <a:grpSpLocks noChangeAspect="1"/>
              </p:cNvGrpSpPr>
              <p:nvPr/>
            </p:nvGrpSpPr>
            <p:grpSpPr bwMode="auto">
              <a:xfrm rot="-1397018">
                <a:off x="4132" y="1276"/>
                <a:ext cx="7" cy="23"/>
                <a:chOff x="1516" y="2835"/>
                <a:chExt cx="42" cy="123"/>
              </a:xfrm>
            </p:grpSpPr>
            <p:sp>
              <p:nvSpPr>
                <p:cNvPr id="57594" name="AutoShape 15939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95" name="AutoShape 1594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4" name="Group 15941"/>
              <p:cNvGrpSpPr>
                <a:grpSpLocks noChangeAspect="1"/>
              </p:cNvGrpSpPr>
              <p:nvPr/>
            </p:nvGrpSpPr>
            <p:grpSpPr bwMode="auto">
              <a:xfrm rot="-1397018">
                <a:off x="4253" y="1155"/>
                <a:ext cx="7" cy="81"/>
                <a:chOff x="2195" y="2463"/>
                <a:chExt cx="40" cy="442"/>
              </a:xfrm>
            </p:grpSpPr>
            <p:sp>
              <p:nvSpPr>
                <p:cNvPr id="57592" name="AutoShape 15942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93" name="AutoShape 15943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5" name="Group 15944"/>
              <p:cNvGrpSpPr>
                <a:grpSpLocks noChangeAspect="1"/>
              </p:cNvGrpSpPr>
              <p:nvPr/>
            </p:nvGrpSpPr>
            <p:grpSpPr bwMode="auto">
              <a:xfrm rot="-1397018">
                <a:off x="4284" y="1170"/>
                <a:ext cx="8" cy="70"/>
                <a:chOff x="2329" y="2599"/>
                <a:chExt cx="43" cy="386"/>
              </a:xfrm>
            </p:grpSpPr>
            <p:sp>
              <p:nvSpPr>
                <p:cNvPr id="57590" name="AutoShape 15945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91" name="AutoShape 15946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6" name="Group 15947"/>
              <p:cNvGrpSpPr>
                <a:grpSpLocks noChangeAspect="1"/>
              </p:cNvGrpSpPr>
              <p:nvPr/>
            </p:nvGrpSpPr>
            <p:grpSpPr bwMode="auto">
              <a:xfrm rot="-1397018">
                <a:off x="4192" y="1180"/>
                <a:ext cx="7" cy="29"/>
                <a:chOff x="2478" y="2807"/>
                <a:chExt cx="43" cy="178"/>
              </a:xfrm>
            </p:grpSpPr>
            <p:sp>
              <p:nvSpPr>
                <p:cNvPr id="57588" name="AutoShape 15948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89" name="AutoShape 15949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7" name="Group 15950"/>
              <p:cNvGrpSpPr>
                <a:grpSpLocks noChangeAspect="1"/>
              </p:cNvGrpSpPr>
              <p:nvPr/>
            </p:nvGrpSpPr>
            <p:grpSpPr bwMode="auto">
              <a:xfrm rot="-1397018">
                <a:off x="4223" y="1163"/>
                <a:ext cx="7" cy="49"/>
                <a:chOff x="2065" y="2441"/>
                <a:chExt cx="40" cy="272"/>
              </a:xfrm>
            </p:grpSpPr>
            <p:sp>
              <p:nvSpPr>
                <p:cNvPr id="57586" name="AutoShape 15951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87" name="AutoShape 15952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8" name="Group 15953"/>
              <p:cNvGrpSpPr>
                <a:grpSpLocks noChangeAspect="1"/>
              </p:cNvGrpSpPr>
              <p:nvPr/>
            </p:nvGrpSpPr>
            <p:grpSpPr bwMode="auto">
              <a:xfrm rot="-1397018">
                <a:off x="4313" y="1194"/>
                <a:ext cx="7" cy="29"/>
                <a:chOff x="2478" y="2807"/>
                <a:chExt cx="43" cy="178"/>
              </a:xfrm>
            </p:grpSpPr>
            <p:sp>
              <p:nvSpPr>
                <p:cNvPr id="57584" name="AutoShape 15954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85" name="AutoShape 15955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39" name="Group 15956"/>
              <p:cNvGrpSpPr>
                <a:grpSpLocks noChangeAspect="1"/>
              </p:cNvGrpSpPr>
              <p:nvPr/>
            </p:nvGrpSpPr>
            <p:grpSpPr bwMode="auto">
              <a:xfrm rot="-1397018">
                <a:off x="4381" y="1095"/>
                <a:ext cx="9" cy="41"/>
                <a:chOff x="3094" y="2443"/>
                <a:chExt cx="40" cy="183"/>
              </a:xfrm>
            </p:grpSpPr>
            <p:sp>
              <p:nvSpPr>
                <p:cNvPr id="57582" name="AutoShape 15957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443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83" name="AutoShape 15958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094" y="2534"/>
                  <a:ext cx="40" cy="9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0" name="Group 15959"/>
              <p:cNvGrpSpPr>
                <a:grpSpLocks noChangeAspect="1"/>
              </p:cNvGrpSpPr>
              <p:nvPr/>
            </p:nvGrpSpPr>
            <p:grpSpPr bwMode="auto">
              <a:xfrm rot="-1397018">
                <a:off x="4369" y="1101"/>
                <a:ext cx="9" cy="75"/>
                <a:chOff x="2978" y="2432"/>
                <a:chExt cx="46" cy="375"/>
              </a:xfrm>
            </p:grpSpPr>
            <p:sp>
              <p:nvSpPr>
                <p:cNvPr id="57580" name="AutoShape 15960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619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81" name="AutoShape 15961"/>
                <p:cNvSpPr>
                  <a:spLocks noChangeAspect="1" noChangeArrowheads="1"/>
                </p:cNvSpPr>
                <p:nvPr/>
              </p:nvSpPr>
              <p:spPr bwMode="auto">
                <a:xfrm>
                  <a:off x="2978" y="2432"/>
                  <a:ext cx="46" cy="18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1" name="Group 15962"/>
              <p:cNvGrpSpPr>
                <a:grpSpLocks noChangeAspect="1"/>
              </p:cNvGrpSpPr>
              <p:nvPr/>
            </p:nvGrpSpPr>
            <p:grpSpPr bwMode="auto">
              <a:xfrm rot="-1397018">
                <a:off x="4354" y="1125"/>
                <a:ext cx="7" cy="80"/>
                <a:chOff x="2832" y="2516"/>
                <a:chExt cx="43" cy="436"/>
              </a:xfrm>
            </p:grpSpPr>
            <p:sp>
              <p:nvSpPr>
                <p:cNvPr id="57578" name="AutoShape 15963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516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79" name="AutoShape 15964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2" y="2734"/>
                  <a:ext cx="43" cy="21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2" name="Group 15965"/>
              <p:cNvGrpSpPr>
                <a:grpSpLocks noChangeAspect="1"/>
              </p:cNvGrpSpPr>
              <p:nvPr/>
            </p:nvGrpSpPr>
            <p:grpSpPr bwMode="auto">
              <a:xfrm rot="-1397018">
                <a:off x="4338" y="1174"/>
                <a:ext cx="7" cy="39"/>
                <a:chOff x="2668" y="2761"/>
                <a:chExt cx="40" cy="217"/>
              </a:xfrm>
            </p:grpSpPr>
            <p:sp>
              <p:nvSpPr>
                <p:cNvPr id="57576" name="AutoShape 15966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870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77" name="AutoShape 15967"/>
                <p:cNvSpPr>
                  <a:spLocks noChangeAspect="1" noChangeArrowheads="1"/>
                </p:cNvSpPr>
                <p:nvPr/>
              </p:nvSpPr>
              <p:spPr bwMode="auto">
                <a:xfrm>
                  <a:off x="2668" y="2761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3" name="Group 15968"/>
              <p:cNvGrpSpPr>
                <a:grpSpLocks noChangeAspect="1"/>
              </p:cNvGrpSpPr>
              <p:nvPr/>
            </p:nvGrpSpPr>
            <p:grpSpPr bwMode="auto">
              <a:xfrm rot="20202982" flipV="1">
                <a:off x="4473" y="1077"/>
                <a:ext cx="7" cy="81"/>
                <a:chOff x="3217" y="3037"/>
                <a:chExt cx="46" cy="372"/>
              </a:xfrm>
            </p:grpSpPr>
            <p:sp>
              <p:nvSpPr>
                <p:cNvPr id="57574" name="AutoShape 15969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037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75" name="AutoShape 15970"/>
                <p:cNvSpPr>
                  <a:spLocks noChangeAspect="1" noChangeArrowheads="1"/>
                </p:cNvSpPr>
                <p:nvPr/>
              </p:nvSpPr>
              <p:spPr bwMode="auto">
                <a:xfrm>
                  <a:off x="3217" y="3220"/>
                  <a:ext cx="46" cy="1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4" name="Group 15971"/>
              <p:cNvGrpSpPr>
                <a:grpSpLocks noChangeAspect="1"/>
              </p:cNvGrpSpPr>
              <p:nvPr/>
            </p:nvGrpSpPr>
            <p:grpSpPr bwMode="auto">
              <a:xfrm rot="-1397018">
                <a:off x="4440" y="1069"/>
                <a:ext cx="9" cy="80"/>
                <a:chOff x="3353" y="3099"/>
                <a:chExt cx="40" cy="455"/>
              </a:xfrm>
            </p:grpSpPr>
            <p:sp>
              <p:nvSpPr>
                <p:cNvPr id="57572" name="AutoShape 15972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325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73" name="AutoShape 15973"/>
                <p:cNvSpPr>
                  <a:spLocks noChangeAspect="1" noChangeArrowheads="1"/>
                </p:cNvSpPr>
                <p:nvPr/>
              </p:nvSpPr>
              <p:spPr bwMode="auto">
                <a:xfrm>
                  <a:off x="3353" y="3099"/>
                  <a:ext cx="40" cy="22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5" name="Group 15974"/>
              <p:cNvGrpSpPr>
                <a:grpSpLocks noChangeAspect="1"/>
              </p:cNvGrpSpPr>
              <p:nvPr/>
            </p:nvGrpSpPr>
            <p:grpSpPr bwMode="auto">
              <a:xfrm rot="-1397018">
                <a:off x="4414" y="1080"/>
                <a:ext cx="8" cy="48"/>
                <a:chOff x="3486" y="3261"/>
                <a:chExt cx="40" cy="337"/>
              </a:xfrm>
            </p:grpSpPr>
            <p:sp>
              <p:nvSpPr>
                <p:cNvPr id="57570" name="AutoShape 15975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430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71" name="AutoShape 15976"/>
                <p:cNvSpPr>
                  <a:spLocks noChangeAspect="1" noChangeArrowheads="1"/>
                </p:cNvSpPr>
                <p:nvPr/>
              </p:nvSpPr>
              <p:spPr bwMode="auto">
                <a:xfrm>
                  <a:off x="3486" y="3261"/>
                  <a:ext cx="40" cy="16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6" name="Group 15977"/>
              <p:cNvGrpSpPr>
                <a:grpSpLocks noChangeAspect="1"/>
              </p:cNvGrpSpPr>
              <p:nvPr/>
            </p:nvGrpSpPr>
            <p:grpSpPr bwMode="auto">
              <a:xfrm rot="-1397018">
                <a:off x="4501" y="1105"/>
                <a:ext cx="7" cy="49"/>
                <a:chOff x="2065" y="2441"/>
                <a:chExt cx="40" cy="272"/>
              </a:xfrm>
            </p:grpSpPr>
            <p:sp>
              <p:nvSpPr>
                <p:cNvPr id="57568" name="AutoShape 15978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69" name="AutoShape 15979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7" name="Group 15980"/>
              <p:cNvGrpSpPr>
                <a:grpSpLocks noChangeAspect="1"/>
              </p:cNvGrpSpPr>
              <p:nvPr/>
            </p:nvGrpSpPr>
            <p:grpSpPr bwMode="auto">
              <a:xfrm rot="-1397018">
                <a:off x="3967" y="1281"/>
                <a:ext cx="8" cy="82"/>
                <a:chOff x="1790" y="2461"/>
                <a:chExt cx="40" cy="447"/>
              </a:xfrm>
            </p:grpSpPr>
            <p:sp>
              <p:nvSpPr>
                <p:cNvPr id="57566" name="AutoShape 15981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461"/>
                  <a:ext cx="40" cy="22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67" name="AutoShape 15982"/>
                <p:cNvSpPr>
                  <a:spLocks noChangeAspect="1" noChangeArrowheads="1"/>
                </p:cNvSpPr>
                <p:nvPr/>
              </p:nvSpPr>
              <p:spPr bwMode="auto">
                <a:xfrm>
                  <a:off x="1790" y="2684"/>
                  <a:ext cx="40" cy="22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8" name="Group 15983"/>
              <p:cNvGrpSpPr>
                <a:grpSpLocks noChangeAspect="1"/>
              </p:cNvGrpSpPr>
              <p:nvPr/>
            </p:nvGrpSpPr>
            <p:grpSpPr bwMode="auto">
              <a:xfrm rot="-1397018">
                <a:off x="3984" y="1267"/>
                <a:ext cx="7" cy="59"/>
                <a:chOff x="1914" y="2425"/>
                <a:chExt cx="40" cy="326"/>
              </a:xfrm>
            </p:grpSpPr>
            <p:sp>
              <p:nvSpPr>
                <p:cNvPr id="57564" name="AutoShape 15984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425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65" name="AutoShape 15985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2588"/>
                  <a:ext cx="40" cy="163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49" name="Group 15986"/>
              <p:cNvGrpSpPr>
                <a:grpSpLocks noChangeAspect="1"/>
              </p:cNvGrpSpPr>
              <p:nvPr/>
            </p:nvGrpSpPr>
            <p:grpSpPr bwMode="auto">
              <a:xfrm rot="-1397018">
                <a:off x="3951" y="1319"/>
                <a:ext cx="8" cy="64"/>
                <a:chOff x="1658" y="2628"/>
                <a:chExt cx="40" cy="355"/>
              </a:xfrm>
            </p:grpSpPr>
            <p:sp>
              <p:nvSpPr>
                <p:cNvPr id="57562" name="AutoShape 15987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628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63" name="AutoShape 15988"/>
                <p:cNvSpPr>
                  <a:spLocks noChangeAspect="1" noChangeArrowheads="1"/>
                </p:cNvSpPr>
                <p:nvPr/>
              </p:nvSpPr>
              <p:spPr bwMode="auto">
                <a:xfrm>
                  <a:off x="1658" y="2805"/>
                  <a:ext cx="40" cy="17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50" name="Group 15989"/>
              <p:cNvGrpSpPr>
                <a:grpSpLocks noChangeAspect="1"/>
              </p:cNvGrpSpPr>
              <p:nvPr/>
            </p:nvGrpSpPr>
            <p:grpSpPr bwMode="auto">
              <a:xfrm rot="-1397018">
                <a:off x="3935" y="1360"/>
                <a:ext cx="7" cy="23"/>
                <a:chOff x="1516" y="2835"/>
                <a:chExt cx="42" cy="123"/>
              </a:xfrm>
            </p:grpSpPr>
            <p:sp>
              <p:nvSpPr>
                <p:cNvPr id="57560" name="AutoShape 15990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97"/>
                  <a:ext cx="42" cy="6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61" name="AutoShape 15991"/>
                <p:cNvSpPr>
                  <a:spLocks noChangeAspect="1" noChangeArrowheads="1"/>
                </p:cNvSpPr>
                <p:nvPr/>
              </p:nvSpPr>
              <p:spPr bwMode="auto">
                <a:xfrm>
                  <a:off x="1516" y="2835"/>
                  <a:ext cx="42" cy="6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551" name="Group 15992"/>
              <p:cNvGrpSpPr>
                <a:grpSpLocks noChangeAspect="1"/>
              </p:cNvGrpSpPr>
              <p:nvPr/>
            </p:nvGrpSpPr>
            <p:grpSpPr bwMode="auto">
              <a:xfrm rot="20202982" flipV="1">
                <a:off x="3995" y="1264"/>
                <a:ext cx="8" cy="29"/>
                <a:chOff x="2478" y="2807"/>
                <a:chExt cx="43" cy="178"/>
              </a:xfrm>
            </p:grpSpPr>
            <p:sp>
              <p:nvSpPr>
                <p:cNvPr id="57558" name="AutoShape 15993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59" name="AutoShape 15994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57552" name="Freeform 15995"/>
              <p:cNvSpPr>
                <a:spLocks noChangeAspect="1"/>
              </p:cNvSpPr>
              <p:nvPr/>
            </p:nvSpPr>
            <p:spPr bwMode="auto">
              <a:xfrm rot="20202982" flipH="1">
                <a:off x="4441" y="1047"/>
                <a:ext cx="103" cy="132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53" name="Freeform 15996"/>
              <p:cNvSpPr>
                <a:spLocks noChangeAspect="1"/>
              </p:cNvSpPr>
              <p:nvPr/>
            </p:nvSpPr>
            <p:spPr bwMode="auto">
              <a:xfrm rot="20202982" flipH="1">
                <a:off x="4377" y="1074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54" name="Freeform 15997"/>
              <p:cNvSpPr>
                <a:spLocks noChangeAspect="1"/>
              </p:cNvSpPr>
              <p:nvPr/>
            </p:nvSpPr>
            <p:spPr bwMode="auto">
              <a:xfrm rot="20202982" flipH="1">
                <a:off x="4238" y="1134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55" name="Freeform 15998"/>
              <p:cNvSpPr>
                <a:spLocks noChangeAspect="1"/>
              </p:cNvSpPr>
              <p:nvPr/>
            </p:nvSpPr>
            <p:spPr bwMode="auto">
              <a:xfrm rot="20202982" flipH="1">
                <a:off x="4181" y="1158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56" name="Freeform 15999"/>
              <p:cNvSpPr>
                <a:spLocks noChangeAspect="1"/>
              </p:cNvSpPr>
              <p:nvPr/>
            </p:nvSpPr>
            <p:spPr bwMode="auto">
              <a:xfrm rot="20202982" flipH="1">
                <a:off x="4041" y="1218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57" name="Freeform 16000"/>
              <p:cNvSpPr>
                <a:spLocks noChangeAspect="1"/>
              </p:cNvSpPr>
              <p:nvPr/>
            </p:nvSpPr>
            <p:spPr bwMode="auto">
              <a:xfrm rot="20202982" flipH="1">
                <a:off x="3985" y="1242"/>
                <a:ext cx="111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57483" name="Freeform 16001"/>
            <p:cNvSpPr>
              <a:spLocks noChangeAspect="1"/>
            </p:cNvSpPr>
            <p:nvPr/>
          </p:nvSpPr>
          <p:spPr bwMode="auto">
            <a:xfrm rot="21555154" flipH="1">
              <a:off x="2967" y="3013"/>
              <a:ext cx="95" cy="1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57484" name="Group 16002"/>
            <p:cNvGrpSpPr>
              <a:grpSpLocks noChangeAspect="1"/>
            </p:cNvGrpSpPr>
            <p:nvPr/>
          </p:nvGrpSpPr>
          <p:grpSpPr bwMode="auto">
            <a:xfrm rot="21555154" flipV="1">
              <a:off x="2971" y="3017"/>
              <a:ext cx="11" cy="105"/>
              <a:chOff x="1790" y="2461"/>
              <a:chExt cx="40" cy="447"/>
            </a:xfrm>
          </p:grpSpPr>
          <p:sp>
            <p:nvSpPr>
              <p:cNvPr id="57518" name="AutoShape 16003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19" name="AutoShape 16004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57485" name="Freeform 16005"/>
            <p:cNvSpPr>
              <a:spLocks noChangeAspect="1"/>
            </p:cNvSpPr>
            <p:nvPr/>
          </p:nvSpPr>
          <p:spPr bwMode="auto">
            <a:xfrm rot="-44846">
              <a:off x="3720" y="3235"/>
              <a:ext cx="82" cy="109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57486" name="Group 16006"/>
            <p:cNvGrpSpPr>
              <a:grpSpLocks noChangeAspect="1"/>
            </p:cNvGrpSpPr>
            <p:nvPr/>
          </p:nvGrpSpPr>
          <p:grpSpPr bwMode="auto">
            <a:xfrm rot="-219921">
              <a:off x="3796" y="3239"/>
              <a:ext cx="10" cy="101"/>
              <a:chOff x="2832" y="2516"/>
              <a:chExt cx="43" cy="436"/>
            </a:xfrm>
          </p:grpSpPr>
          <p:sp>
            <p:nvSpPr>
              <p:cNvPr id="57516" name="AutoShape 16007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517" name="AutoShape 16008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57487" name="Freeform 16009"/>
            <p:cNvSpPr>
              <a:spLocks noChangeAspect="1"/>
            </p:cNvSpPr>
            <p:nvPr/>
          </p:nvSpPr>
          <p:spPr bwMode="auto">
            <a:xfrm rot="1352171">
              <a:off x="3799" y="3026"/>
              <a:ext cx="143" cy="133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mtClean="0"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57488" name="Group 16010"/>
            <p:cNvGrpSpPr>
              <a:grpSpLocks noChangeAspect="1"/>
            </p:cNvGrpSpPr>
            <p:nvPr/>
          </p:nvGrpSpPr>
          <p:grpSpPr bwMode="auto">
            <a:xfrm rot="1352171">
              <a:off x="3845" y="3079"/>
              <a:ext cx="306" cy="133"/>
              <a:chOff x="4836" y="1322"/>
              <a:chExt cx="240" cy="104"/>
            </a:xfrm>
          </p:grpSpPr>
          <p:sp>
            <p:nvSpPr>
              <p:cNvPr id="57489" name="Freeform 16011"/>
              <p:cNvSpPr>
                <a:spLocks noChangeAspect="1"/>
              </p:cNvSpPr>
              <p:nvPr/>
            </p:nvSpPr>
            <p:spPr bwMode="auto">
              <a:xfrm>
                <a:off x="4857" y="1322"/>
                <a:ext cx="113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grpSp>
            <p:nvGrpSpPr>
              <p:cNvPr id="57490" name="Group 16012"/>
              <p:cNvGrpSpPr>
                <a:grpSpLocks noChangeAspect="1"/>
              </p:cNvGrpSpPr>
              <p:nvPr/>
            </p:nvGrpSpPr>
            <p:grpSpPr bwMode="auto">
              <a:xfrm>
                <a:off x="4887" y="1328"/>
                <a:ext cx="7" cy="81"/>
                <a:chOff x="2195" y="2463"/>
                <a:chExt cx="40" cy="442"/>
              </a:xfrm>
            </p:grpSpPr>
            <p:sp>
              <p:nvSpPr>
                <p:cNvPr id="57514" name="AutoShape 16013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15" name="AutoShape 16014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491" name="Group 16015"/>
              <p:cNvGrpSpPr>
                <a:grpSpLocks noChangeAspect="1"/>
              </p:cNvGrpSpPr>
              <p:nvPr/>
            </p:nvGrpSpPr>
            <p:grpSpPr bwMode="auto">
              <a:xfrm>
                <a:off x="4859" y="1354"/>
                <a:ext cx="8" cy="70"/>
                <a:chOff x="2329" y="2599"/>
                <a:chExt cx="43" cy="386"/>
              </a:xfrm>
            </p:grpSpPr>
            <p:sp>
              <p:nvSpPr>
                <p:cNvPr id="57512" name="AutoShape 16016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13" name="AutoShape 16017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492" name="Group 16018"/>
              <p:cNvGrpSpPr>
                <a:grpSpLocks noChangeAspect="1"/>
              </p:cNvGrpSpPr>
              <p:nvPr/>
            </p:nvGrpSpPr>
            <p:grpSpPr bwMode="auto">
              <a:xfrm flipV="1">
                <a:off x="4836" y="1386"/>
                <a:ext cx="9" cy="33"/>
                <a:chOff x="2815" y="1923"/>
                <a:chExt cx="40" cy="217"/>
              </a:xfrm>
            </p:grpSpPr>
            <p:sp>
              <p:nvSpPr>
                <p:cNvPr id="57510" name="AutoShape 16019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2032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11" name="AutoShape 16020"/>
                <p:cNvSpPr>
                  <a:spLocks noChangeAspect="1" noChangeArrowheads="1"/>
                </p:cNvSpPr>
                <p:nvPr/>
              </p:nvSpPr>
              <p:spPr bwMode="auto">
                <a:xfrm>
                  <a:off x="2815" y="1923"/>
                  <a:ext cx="40" cy="108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493" name="Group 16021"/>
              <p:cNvGrpSpPr>
                <a:grpSpLocks noChangeAspect="1"/>
              </p:cNvGrpSpPr>
              <p:nvPr/>
            </p:nvGrpSpPr>
            <p:grpSpPr bwMode="auto">
              <a:xfrm>
                <a:off x="4911" y="1324"/>
                <a:ext cx="8" cy="50"/>
                <a:chOff x="2329" y="2599"/>
                <a:chExt cx="43" cy="386"/>
              </a:xfrm>
            </p:grpSpPr>
            <p:sp>
              <p:nvSpPr>
                <p:cNvPr id="57508" name="AutoShape 16022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09" name="AutoShape 16023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494" name="Group 16024"/>
              <p:cNvGrpSpPr>
                <a:grpSpLocks noChangeAspect="1"/>
              </p:cNvGrpSpPr>
              <p:nvPr/>
            </p:nvGrpSpPr>
            <p:grpSpPr bwMode="auto">
              <a:xfrm>
                <a:off x="4941" y="1328"/>
                <a:ext cx="7" cy="29"/>
                <a:chOff x="2478" y="2807"/>
                <a:chExt cx="43" cy="178"/>
              </a:xfrm>
            </p:grpSpPr>
            <p:sp>
              <p:nvSpPr>
                <p:cNvPr id="57506" name="AutoShape 16025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07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07" name="AutoShape 16026"/>
                <p:cNvSpPr>
                  <a:spLocks noChangeAspect="1" noChangeArrowheads="1"/>
                </p:cNvSpPr>
                <p:nvPr/>
              </p:nvSpPr>
              <p:spPr bwMode="auto">
                <a:xfrm>
                  <a:off x="2478" y="2896"/>
                  <a:ext cx="43" cy="8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495" name="Group 16027"/>
              <p:cNvGrpSpPr>
                <a:grpSpLocks noChangeAspect="1"/>
              </p:cNvGrpSpPr>
              <p:nvPr/>
            </p:nvGrpSpPr>
            <p:grpSpPr bwMode="auto">
              <a:xfrm>
                <a:off x="4989" y="1336"/>
                <a:ext cx="7" cy="81"/>
                <a:chOff x="2195" y="2463"/>
                <a:chExt cx="40" cy="442"/>
              </a:xfrm>
            </p:grpSpPr>
            <p:sp>
              <p:nvSpPr>
                <p:cNvPr id="57504" name="AutoShape 16028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684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05" name="AutoShape 16029"/>
                <p:cNvSpPr>
                  <a:spLocks noChangeAspect="1" noChangeArrowheads="1"/>
                </p:cNvSpPr>
                <p:nvPr/>
              </p:nvSpPr>
              <p:spPr bwMode="auto">
                <a:xfrm>
                  <a:off x="2195" y="2463"/>
                  <a:ext cx="40" cy="221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488C4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496" name="Group 16030"/>
              <p:cNvGrpSpPr>
                <a:grpSpLocks noChangeAspect="1"/>
              </p:cNvGrpSpPr>
              <p:nvPr/>
            </p:nvGrpSpPr>
            <p:grpSpPr bwMode="auto">
              <a:xfrm>
                <a:off x="5014" y="1366"/>
                <a:ext cx="8" cy="58"/>
                <a:chOff x="2329" y="2599"/>
                <a:chExt cx="43" cy="386"/>
              </a:xfrm>
            </p:grpSpPr>
            <p:sp>
              <p:nvSpPr>
                <p:cNvPr id="57502" name="AutoShape 16031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791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03" name="AutoShape 16032"/>
                <p:cNvSpPr>
                  <a:spLocks noChangeAspect="1" noChangeArrowheads="1"/>
                </p:cNvSpPr>
                <p:nvPr/>
              </p:nvSpPr>
              <p:spPr bwMode="auto">
                <a:xfrm>
                  <a:off x="2329" y="2599"/>
                  <a:ext cx="43" cy="19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57497" name="Group 16033"/>
              <p:cNvGrpSpPr>
                <a:grpSpLocks noChangeAspect="1"/>
              </p:cNvGrpSpPr>
              <p:nvPr/>
            </p:nvGrpSpPr>
            <p:grpSpPr bwMode="auto">
              <a:xfrm>
                <a:off x="4964" y="1325"/>
                <a:ext cx="8" cy="62"/>
                <a:chOff x="2065" y="2441"/>
                <a:chExt cx="40" cy="272"/>
              </a:xfrm>
            </p:grpSpPr>
            <p:sp>
              <p:nvSpPr>
                <p:cNvPr id="57500" name="AutoShape 16034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576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8C3D91"/>
                    </a:gs>
                    <a:gs pos="12000">
                      <a:srgbClr val="7005D4"/>
                    </a:gs>
                    <a:gs pos="30000">
                      <a:srgbClr val="181CC7"/>
                    </a:gs>
                    <a:gs pos="60001">
                      <a:srgbClr val="0A128C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57501" name="AutoShape 16035"/>
                <p:cNvSpPr>
                  <a:spLocks noChangeAspect="1" noChangeArrowheads="1"/>
                </p:cNvSpPr>
                <p:nvPr/>
              </p:nvSpPr>
              <p:spPr bwMode="auto">
                <a:xfrm>
                  <a:off x="2065" y="2441"/>
                  <a:ext cx="40" cy="137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" smtClean="0"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57498" name="Freeform 16036"/>
              <p:cNvSpPr>
                <a:spLocks noChangeAspect="1"/>
              </p:cNvSpPr>
              <p:nvPr/>
            </p:nvSpPr>
            <p:spPr bwMode="auto">
              <a:xfrm flipH="1">
                <a:off x="4964" y="1322"/>
                <a:ext cx="112" cy="80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57499" name="Freeform 16037"/>
              <p:cNvSpPr>
                <a:spLocks noChangeAspect="1"/>
              </p:cNvSpPr>
              <p:nvPr/>
            </p:nvSpPr>
            <p:spPr bwMode="auto">
              <a:xfrm flipH="1">
                <a:off x="4902" y="1322"/>
                <a:ext cx="112" cy="104"/>
              </a:xfrm>
              <a:custGeom>
                <a:avLst/>
                <a:gdLst>
                  <a:gd name="T0" fmla="*/ 41 w 2730"/>
                  <a:gd name="T1" fmla="*/ 2512 h 2533"/>
                  <a:gd name="T2" fmla="*/ 310 w 2730"/>
                  <a:gd name="T3" fmla="*/ 2397 h 2533"/>
                  <a:gd name="T4" fmla="*/ 550 w 2730"/>
                  <a:gd name="T5" fmla="*/ 2186 h 2533"/>
                  <a:gd name="T6" fmla="*/ 742 w 2730"/>
                  <a:gd name="T7" fmla="*/ 1924 h 2533"/>
                  <a:gd name="T8" fmla="*/ 1261 w 2730"/>
                  <a:gd name="T9" fmla="*/ 1084 h 2533"/>
                  <a:gd name="T10" fmla="*/ 1831 w 2730"/>
                  <a:gd name="T11" fmla="*/ 342 h 2533"/>
                  <a:gd name="T12" fmla="*/ 2282 w 2730"/>
                  <a:gd name="T13" fmla="*/ 54 h 2533"/>
                  <a:gd name="T14" fmla="*/ 2703 w 2730"/>
                  <a:gd name="T15" fmla="*/ 18 h 2533"/>
                  <a:gd name="T16" fmla="*/ 2441 w 2730"/>
                  <a:gd name="T17" fmla="*/ 126 h 2533"/>
                  <a:gd name="T18" fmla="*/ 2214 w 2730"/>
                  <a:gd name="T19" fmla="*/ 314 h 2533"/>
                  <a:gd name="T20" fmla="*/ 1971 w 2730"/>
                  <a:gd name="T21" fmla="*/ 623 h 2533"/>
                  <a:gd name="T22" fmla="*/ 1678 w 2730"/>
                  <a:gd name="T23" fmla="*/ 1089 h 2533"/>
                  <a:gd name="T24" fmla="*/ 1102 w 2730"/>
                  <a:gd name="T25" fmla="*/ 1953 h 2533"/>
                  <a:gd name="T26" fmla="*/ 554 w 2730"/>
                  <a:gd name="T27" fmla="*/ 2440 h 2533"/>
                  <a:gd name="T28" fmla="*/ 41 w 2730"/>
                  <a:gd name="T29" fmla="*/ 2512 h 2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30"/>
                  <a:gd name="T46" fmla="*/ 0 h 2533"/>
                  <a:gd name="T47" fmla="*/ 2730 w 2730"/>
                  <a:gd name="T48" fmla="*/ 2533 h 253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30" h="2533">
                    <a:moveTo>
                      <a:pt x="41" y="2512"/>
                    </a:moveTo>
                    <a:cubicBezTo>
                      <a:pt x="0" y="2505"/>
                      <a:pt x="225" y="2451"/>
                      <a:pt x="310" y="2397"/>
                    </a:cubicBezTo>
                    <a:cubicBezTo>
                      <a:pt x="395" y="2343"/>
                      <a:pt x="478" y="2265"/>
                      <a:pt x="550" y="2186"/>
                    </a:cubicBezTo>
                    <a:cubicBezTo>
                      <a:pt x="622" y="2107"/>
                      <a:pt x="624" y="2108"/>
                      <a:pt x="742" y="1924"/>
                    </a:cubicBezTo>
                    <a:cubicBezTo>
                      <a:pt x="860" y="1740"/>
                      <a:pt x="1080" y="1348"/>
                      <a:pt x="1261" y="1084"/>
                    </a:cubicBezTo>
                    <a:cubicBezTo>
                      <a:pt x="1442" y="820"/>
                      <a:pt x="1661" y="514"/>
                      <a:pt x="1831" y="342"/>
                    </a:cubicBezTo>
                    <a:cubicBezTo>
                      <a:pt x="2001" y="170"/>
                      <a:pt x="2137" y="108"/>
                      <a:pt x="2282" y="54"/>
                    </a:cubicBezTo>
                    <a:cubicBezTo>
                      <a:pt x="2427" y="0"/>
                      <a:pt x="2676" y="6"/>
                      <a:pt x="2703" y="18"/>
                    </a:cubicBezTo>
                    <a:cubicBezTo>
                      <a:pt x="2730" y="30"/>
                      <a:pt x="2522" y="77"/>
                      <a:pt x="2441" y="126"/>
                    </a:cubicBezTo>
                    <a:cubicBezTo>
                      <a:pt x="2360" y="175"/>
                      <a:pt x="2292" y="231"/>
                      <a:pt x="2214" y="314"/>
                    </a:cubicBezTo>
                    <a:cubicBezTo>
                      <a:pt x="2136" y="397"/>
                      <a:pt x="2060" y="494"/>
                      <a:pt x="1971" y="623"/>
                    </a:cubicBezTo>
                    <a:cubicBezTo>
                      <a:pt x="1882" y="752"/>
                      <a:pt x="1823" y="867"/>
                      <a:pt x="1678" y="1089"/>
                    </a:cubicBezTo>
                    <a:cubicBezTo>
                      <a:pt x="1533" y="1311"/>
                      <a:pt x="1289" y="1728"/>
                      <a:pt x="1102" y="1953"/>
                    </a:cubicBezTo>
                    <a:cubicBezTo>
                      <a:pt x="915" y="2178"/>
                      <a:pt x="731" y="2347"/>
                      <a:pt x="554" y="2440"/>
                    </a:cubicBezTo>
                    <a:cubicBezTo>
                      <a:pt x="377" y="2533"/>
                      <a:pt x="82" y="2519"/>
                      <a:pt x="41" y="2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C7FF29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smtClean="0"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  <p:sp>
        <p:nvSpPr>
          <p:cNvPr id="57459" name="Freeform 16038"/>
          <p:cNvSpPr>
            <a:spLocks/>
          </p:cNvSpPr>
          <p:nvPr/>
        </p:nvSpPr>
        <p:spPr bwMode="auto">
          <a:xfrm>
            <a:off x="5086350" y="2838450"/>
            <a:ext cx="2016125" cy="2560638"/>
          </a:xfrm>
          <a:custGeom>
            <a:avLst/>
            <a:gdLst>
              <a:gd name="T0" fmla="*/ 1176 w 1270"/>
              <a:gd name="T1" fmla="*/ 0 h 1613"/>
              <a:gd name="T2" fmla="*/ 1074 w 1270"/>
              <a:gd name="T3" fmla="*/ 1356 h 1613"/>
              <a:gd name="T4" fmla="*/ 0 w 1270"/>
              <a:gd name="T5" fmla="*/ 1542 h 1613"/>
              <a:gd name="T6" fmla="*/ 0 60000 65536"/>
              <a:gd name="T7" fmla="*/ 0 60000 65536"/>
              <a:gd name="T8" fmla="*/ 0 60000 65536"/>
              <a:gd name="T9" fmla="*/ 0 w 1270"/>
              <a:gd name="T10" fmla="*/ 0 h 1613"/>
              <a:gd name="T11" fmla="*/ 1270 w 1270"/>
              <a:gd name="T12" fmla="*/ 1613 h 16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1613">
                <a:moveTo>
                  <a:pt x="1176" y="0"/>
                </a:moveTo>
                <a:cubicBezTo>
                  <a:pt x="1159" y="226"/>
                  <a:pt x="1270" y="1099"/>
                  <a:pt x="1074" y="1356"/>
                </a:cubicBezTo>
                <a:cubicBezTo>
                  <a:pt x="878" y="1613"/>
                  <a:pt x="224" y="1503"/>
                  <a:pt x="0" y="1542"/>
                </a:cubicBezTo>
              </a:path>
            </a:pathLst>
          </a:cu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60" name="Oval 16039"/>
          <p:cNvSpPr>
            <a:spLocks noChangeAspect="1" noChangeArrowheads="1"/>
          </p:cNvSpPr>
          <p:nvPr/>
        </p:nvSpPr>
        <p:spPr bwMode="auto">
          <a:xfrm>
            <a:off x="5981700" y="3648075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61" name="Line 16040"/>
          <p:cNvSpPr>
            <a:spLocks noChangeShapeType="1"/>
          </p:cNvSpPr>
          <p:nvPr/>
        </p:nvSpPr>
        <p:spPr bwMode="auto">
          <a:xfrm>
            <a:off x="5667375" y="3305175"/>
            <a:ext cx="323850" cy="3048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62" name="Oval 16041"/>
          <p:cNvSpPr>
            <a:spLocks noChangeAspect="1" noChangeArrowheads="1"/>
          </p:cNvSpPr>
          <p:nvPr/>
        </p:nvSpPr>
        <p:spPr bwMode="auto">
          <a:xfrm>
            <a:off x="7467600" y="5457825"/>
            <a:ext cx="182563" cy="182563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S10</a:t>
            </a:r>
          </a:p>
        </p:txBody>
      </p:sp>
      <p:sp>
        <p:nvSpPr>
          <p:cNvPr id="57463" name="Oval 16043"/>
          <p:cNvSpPr>
            <a:spLocks noChangeAspect="1" noChangeArrowheads="1"/>
          </p:cNvSpPr>
          <p:nvPr/>
        </p:nvSpPr>
        <p:spPr bwMode="auto">
          <a:xfrm>
            <a:off x="5157788" y="2909888"/>
            <a:ext cx="239712" cy="16351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S376</a:t>
            </a:r>
          </a:p>
        </p:txBody>
      </p:sp>
      <p:sp>
        <p:nvSpPr>
          <p:cNvPr id="57464" name="Freeform 16044"/>
          <p:cNvSpPr>
            <a:spLocks/>
          </p:cNvSpPr>
          <p:nvPr/>
        </p:nvSpPr>
        <p:spPr bwMode="auto">
          <a:xfrm>
            <a:off x="6186488" y="1209675"/>
            <a:ext cx="738187" cy="971550"/>
          </a:xfrm>
          <a:custGeom>
            <a:avLst/>
            <a:gdLst>
              <a:gd name="T0" fmla="*/ 459 w 465"/>
              <a:gd name="T1" fmla="*/ 0 h 612"/>
              <a:gd name="T2" fmla="*/ 399 w 465"/>
              <a:gd name="T3" fmla="*/ 186 h 612"/>
              <a:gd name="T4" fmla="*/ 63 w 465"/>
              <a:gd name="T5" fmla="*/ 354 h 612"/>
              <a:gd name="T6" fmla="*/ 21 w 465"/>
              <a:gd name="T7" fmla="*/ 612 h 612"/>
              <a:gd name="T8" fmla="*/ 0 60000 65536"/>
              <a:gd name="T9" fmla="*/ 0 60000 65536"/>
              <a:gd name="T10" fmla="*/ 0 60000 65536"/>
              <a:gd name="T11" fmla="*/ 0 60000 65536"/>
              <a:gd name="T12" fmla="*/ 0 w 465"/>
              <a:gd name="T13" fmla="*/ 0 h 612"/>
              <a:gd name="T14" fmla="*/ 465 w 465"/>
              <a:gd name="T15" fmla="*/ 612 h 6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5" h="612">
                <a:moveTo>
                  <a:pt x="459" y="0"/>
                </a:moveTo>
                <a:cubicBezTo>
                  <a:pt x="462" y="63"/>
                  <a:pt x="465" y="127"/>
                  <a:pt x="399" y="186"/>
                </a:cubicBezTo>
                <a:cubicBezTo>
                  <a:pt x="333" y="245"/>
                  <a:pt x="126" y="283"/>
                  <a:pt x="63" y="354"/>
                </a:cubicBezTo>
                <a:cubicBezTo>
                  <a:pt x="0" y="425"/>
                  <a:pt x="10" y="518"/>
                  <a:pt x="21" y="612"/>
                </a:cubicBezTo>
              </a:path>
            </a:pathLst>
          </a:custGeom>
          <a:noFill/>
          <a:ln w="190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65" name="Line 16045"/>
          <p:cNvSpPr>
            <a:spLocks noChangeShapeType="1"/>
          </p:cNvSpPr>
          <p:nvPr/>
        </p:nvSpPr>
        <p:spPr bwMode="auto">
          <a:xfrm>
            <a:off x="6219825" y="2362200"/>
            <a:ext cx="9525" cy="47625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66" name="Line 16046"/>
          <p:cNvSpPr>
            <a:spLocks noChangeShapeType="1"/>
          </p:cNvSpPr>
          <p:nvPr/>
        </p:nvSpPr>
        <p:spPr bwMode="auto">
          <a:xfrm>
            <a:off x="6238875" y="2952750"/>
            <a:ext cx="0" cy="7239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67" name="Line 16047"/>
          <p:cNvSpPr>
            <a:spLocks noChangeShapeType="1"/>
          </p:cNvSpPr>
          <p:nvPr/>
        </p:nvSpPr>
        <p:spPr bwMode="auto">
          <a:xfrm>
            <a:off x="5734050" y="3190875"/>
            <a:ext cx="457200" cy="85725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68" name="Line 16048"/>
          <p:cNvSpPr>
            <a:spLocks noChangeShapeType="1"/>
          </p:cNvSpPr>
          <p:nvPr/>
        </p:nvSpPr>
        <p:spPr bwMode="auto">
          <a:xfrm>
            <a:off x="6276975" y="3295650"/>
            <a:ext cx="647700" cy="13335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69" name="Freeform 16049"/>
          <p:cNvSpPr>
            <a:spLocks/>
          </p:cNvSpPr>
          <p:nvPr/>
        </p:nvSpPr>
        <p:spPr bwMode="auto">
          <a:xfrm>
            <a:off x="7010400" y="3371850"/>
            <a:ext cx="428625" cy="2124075"/>
          </a:xfrm>
          <a:custGeom>
            <a:avLst/>
            <a:gdLst>
              <a:gd name="T0" fmla="*/ 0 w 270"/>
              <a:gd name="T1" fmla="*/ 42 h 1338"/>
              <a:gd name="T2" fmla="*/ 66 w 270"/>
              <a:gd name="T3" fmla="*/ 180 h 1338"/>
              <a:gd name="T4" fmla="*/ 84 w 270"/>
              <a:gd name="T5" fmla="*/ 1122 h 1338"/>
              <a:gd name="T6" fmla="*/ 270 w 270"/>
              <a:gd name="T7" fmla="*/ 1338 h 1338"/>
              <a:gd name="T8" fmla="*/ 0 60000 65536"/>
              <a:gd name="T9" fmla="*/ 0 60000 65536"/>
              <a:gd name="T10" fmla="*/ 0 60000 65536"/>
              <a:gd name="T11" fmla="*/ 0 60000 65536"/>
              <a:gd name="T12" fmla="*/ 0 w 270"/>
              <a:gd name="T13" fmla="*/ 0 h 1338"/>
              <a:gd name="T14" fmla="*/ 270 w 270"/>
              <a:gd name="T15" fmla="*/ 1338 h 13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0" h="1338">
                <a:moveTo>
                  <a:pt x="0" y="42"/>
                </a:moveTo>
                <a:cubicBezTo>
                  <a:pt x="11" y="65"/>
                  <a:pt x="52" y="0"/>
                  <a:pt x="66" y="180"/>
                </a:cubicBezTo>
                <a:cubicBezTo>
                  <a:pt x="80" y="360"/>
                  <a:pt x="50" y="929"/>
                  <a:pt x="84" y="1122"/>
                </a:cubicBezTo>
                <a:cubicBezTo>
                  <a:pt x="118" y="1315"/>
                  <a:pt x="195" y="1334"/>
                  <a:pt x="270" y="1338"/>
                </a:cubicBezTo>
              </a:path>
            </a:pathLst>
          </a:cu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70" name="Oval 16050"/>
          <p:cNvSpPr>
            <a:spLocks noChangeAspect="1" noChangeArrowheads="1"/>
          </p:cNvSpPr>
          <p:nvPr/>
        </p:nvSpPr>
        <p:spPr bwMode="auto">
          <a:xfrm>
            <a:off x="7964488" y="5481638"/>
            <a:ext cx="473075" cy="307975"/>
          </a:xfrm>
          <a:prstGeom prst="ellipse">
            <a:avLst/>
          </a:prstGeom>
          <a:gradFill rotWithShape="1">
            <a:gsLst>
              <a:gs pos="0">
                <a:srgbClr val="47453F"/>
              </a:gs>
              <a:gs pos="50000">
                <a:srgbClr val="D8D4C0"/>
              </a:gs>
              <a:gs pos="100000">
                <a:srgbClr val="47453F"/>
              </a:gs>
            </a:gsLst>
            <a:lin ang="5400000" scaled="1"/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800" smtClean="0">
                <a:solidFill>
                  <a:srgbClr val="FF0000"/>
                </a:solidFill>
                <a:ea typeface="ＭＳ Ｐゴシック" charset="0"/>
                <a:cs typeface="ＭＳ Ｐゴシック" charset="0"/>
              </a:rPr>
              <a:t>HMG-14</a:t>
            </a:r>
          </a:p>
        </p:txBody>
      </p:sp>
      <p:sp>
        <p:nvSpPr>
          <p:cNvPr id="57471" name="Freeform 16051"/>
          <p:cNvSpPr>
            <a:spLocks/>
          </p:cNvSpPr>
          <p:nvPr/>
        </p:nvSpPr>
        <p:spPr bwMode="auto">
          <a:xfrm>
            <a:off x="7115175" y="4791075"/>
            <a:ext cx="828675" cy="723900"/>
          </a:xfrm>
          <a:custGeom>
            <a:avLst/>
            <a:gdLst>
              <a:gd name="T0" fmla="*/ 0 w 522"/>
              <a:gd name="T1" fmla="*/ 0 h 456"/>
              <a:gd name="T2" fmla="*/ 90 w 522"/>
              <a:gd name="T3" fmla="*/ 240 h 456"/>
              <a:gd name="T4" fmla="*/ 522 w 522"/>
              <a:gd name="T5" fmla="*/ 456 h 456"/>
              <a:gd name="T6" fmla="*/ 0 60000 65536"/>
              <a:gd name="T7" fmla="*/ 0 60000 65536"/>
              <a:gd name="T8" fmla="*/ 0 60000 65536"/>
              <a:gd name="T9" fmla="*/ 0 w 522"/>
              <a:gd name="T10" fmla="*/ 0 h 456"/>
              <a:gd name="T11" fmla="*/ 522 w 522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22" h="456">
                <a:moveTo>
                  <a:pt x="0" y="0"/>
                </a:moveTo>
                <a:cubicBezTo>
                  <a:pt x="15" y="40"/>
                  <a:pt x="3" y="164"/>
                  <a:pt x="90" y="240"/>
                </a:cubicBezTo>
                <a:cubicBezTo>
                  <a:pt x="177" y="316"/>
                  <a:pt x="432" y="411"/>
                  <a:pt x="522" y="456"/>
                </a:cubicBezTo>
              </a:path>
            </a:pathLst>
          </a:cu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72" name="Oval 16052"/>
          <p:cNvSpPr>
            <a:spLocks noChangeAspect="1" noChangeArrowheads="1"/>
          </p:cNvSpPr>
          <p:nvPr/>
        </p:nvSpPr>
        <p:spPr bwMode="auto">
          <a:xfrm>
            <a:off x="8113713" y="5360988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8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P</a:t>
            </a:r>
          </a:p>
        </p:txBody>
      </p:sp>
      <p:sp>
        <p:nvSpPr>
          <p:cNvPr id="57473" name="Freeform 16053"/>
          <p:cNvSpPr>
            <a:spLocks/>
          </p:cNvSpPr>
          <p:nvPr/>
        </p:nvSpPr>
        <p:spPr bwMode="auto">
          <a:xfrm>
            <a:off x="7077075" y="3457575"/>
            <a:ext cx="695325" cy="228600"/>
          </a:xfrm>
          <a:custGeom>
            <a:avLst/>
            <a:gdLst>
              <a:gd name="T0" fmla="*/ 0 w 438"/>
              <a:gd name="T1" fmla="*/ 0 h 144"/>
              <a:gd name="T2" fmla="*/ 438 w 438"/>
              <a:gd name="T3" fmla="*/ 144 h 144"/>
              <a:gd name="T4" fmla="*/ 0 60000 65536"/>
              <a:gd name="T5" fmla="*/ 0 60000 65536"/>
              <a:gd name="T6" fmla="*/ 0 w 438"/>
              <a:gd name="T7" fmla="*/ 0 h 144"/>
              <a:gd name="T8" fmla="*/ 438 w 438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8" h="144">
                <a:moveTo>
                  <a:pt x="0" y="0"/>
                </a:moveTo>
                <a:cubicBezTo>
                  <a:pt x="0" y="0"/>
                  <a:pt x="219" y="72"/>
                  <a:pt x="438" y="144"/>
                </a:cubicBezTo>
              </a:path>
            </a:pathLst>
          </a:cu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57474" name="Oval 16054"/>
          <p:cNvSpPr>
            <a:spLocks noChangeAspect="1" noChangeArrowheads="1"/>
          </p:cNvSpPr>
          <p:nvPr/>
        </p:nvSpPr>
        <p:spPr bwMode="auto">
          <a:xfrm>
            <a:off x="8523288" y="6408738"/>
            <a:ext cx="182562" cy="1825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S10</a:t>
            </a:r>
          </a:p>
        </p:txBody>
      </p:sp>
      <p:sp>
        <p:nvSpPr>
          <p:cNvPr id="57475" name="Oval 16055"/>
          <p:cNvSpPr>
            <a:spLocks noChangeAspect="1" noChangeArrowheads="1"/>
          </p:cNvSpPr>
          <p:nvPr/>
        </p:nvSpPr>
        <p:spPr bwMode="auto">
          <a:xfrm>
            <a:off x="7062788" y="2452688"/>
            <a:ext cx="228600" cy="123825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600" smtClean="0">
                <a:solidFill>
                  <a:srgbClr val="4D0808"/>
                </a:solidFill>
                <a:ea typeface="ＭＳ Ｐゴシック" charset="0"/>
                <a:cs typeface="Arial" charset="0"/>
              </a:rPr>
              <a:t>S381</a:t>
            </a:r>
          </a:p>
        </p:txBody>
      </p:sp>
    </p:spTree>
    <p:extLst>
      <p:ext uri="{BB962C8B-B14F-4D97-AF65-F5344CB8AC3E}">
        <p14:creationId xmlns:p14="http://schemas.microsoft.com/office/powerpoint/2010/main" val="4263745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882" name="Group 139"/>
          <p:cNvGrpSpPr>
            <a:grpSpLocks/>
          </p:cNvGrpSpPr>
          <p:nvPr/>
        </p:nvGrpSpPr>
        <p:grpSpPr bwMode="auto">
          <a:xfrm>
            <a:off x="0" y="809625"/>
            <a:ext cx="9217025" cy="6048375"/>
            <a:chOff x="-8" y="334"/>
            <a:chExt cx="5806" cy="3986"/>
          </a:xfrm>
        </p:grpSpPr>
        <p:sp>
          <p:nvSpPr>
            <p:cNvPr id="250883" name="Freeform 140"/>
            <p:cNvSpPr>
              <a:spLocks/>
            </p:cNvSpPr>
            <p:nvPr/>
          </p:nvSpPr>
          <p:spPr bwMode="auto">
            <a:xfrm>
              <a:off x="-8" y="888"/>
              <a:ext cx="5793" cy="3432"/>
            </a:xfrm>
            <a:custGeom>
              <a:avLst/>
              <a:gdLst>
                <a:gd name="T0" fmla="*/ 0 w 5793"/>
                <a:gd name="T1" fmla="*/ 1422 h 3578"/>
                <a:gd name="T2" fmla="*/ 508 w 5793"/>
                <a:gd name="T3" fmla="*/ 763 h 3578"/>
                <a:gd name="T4" fmla="*/ 1550 w 5793"/>
                <a:gd name="T5" fmla="*/ 225 h 3578"/>
                <a:gd name="T6" fmla="*/ 2490 w 5793"/>
                <a:gd name="T7" fmla="*/ 28 h 3578"/>
                <a:gd name="T8" fmla="*/ 3430 w 5793"/>
                <a:gd name="T9" fmla="*/ 59 h 3578"/>
                <a:gd name="T10" fmla="*/ 4336 w 5793"/>
                <a:gd name="T11" fmla="*/ 333 h 3578"/>
                <a:gd name="T12" fmla="*/ 5200 w 5793"/>
                <a:gd name="T13" fmla="*/ 906 h 3578"/>
                <a:gd name="T14" fmla="*/ 5793 w 5793"/>
                <a:gd name="T15" fmla="*/ 1674 h 3578"/>
                <a:gd name="T16" fmla="*/ 5785 w 5793"/>
                <a:gd name="T17" fmla="*/ 3029 h 3578"/>
                <a:gd name="T18" fmla="*/ 8 w 5793"/>
                <a:gd name="T19" fmla="*/ 3026 h 3578"/>
                <a:gd name="T20" fmla="*/ 0 w 5793"/>
                <a:gd name="T21" fmla="*/ 1422 h 35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93"/>
                <a:gd name="T34" fmla="*/ 0 h 3578"/>
                <a:gd name="T35" fmla="*/ 5793 w 5793"/>
                <a:gd name="T36" fmla="*/ 3578 h 35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93" h="3578">
                  <a:moveTo>
                    <a:pt x="0" y="1681"/>
                  </a:moveTo>
                  <a:cubicBezTo>
                    <a:pt x="0" y="1504"/>
                    <a:pt x="247" y="1121"/>
                    <a:pt x="508" y="901"/>
                  </a:cubicBezTo>
                  <a:cubicBezTo>
                    <a:pt x="766" y="665"/>
                    <a:pt x="1220" y="411"/>
                    <a:pt x="1550" y="266"/>
                  </a:cubicBezTo>
                  <a:cubicBezTo>
                    <a:pt x="1880" y="121"/>
                    <a:pt x="2177" y="64"/>
                    <a:pt x="2490" y="32"/>
                  </a:cubicBezTo>
                  <a:cubicBezTo>
                    <a:pt x="2803" y="0"/>
                    <a:pt x="3122" y="11"/>
                    <a:pt x="3430" y="71"/>
                  </a:cubicBezTo>
                  <a:cubicBezTo>
                    <a:pt x="3738" y="131"/>
                    <a:pt x="4041" y="226"/>
                    <a:pt x="4336" y="393"/>
                  </a:cubicBezTo>
                  <a:cubicBezTo>
                    <a:pt x="4631" y="560"/>
                    <a:pt x="4957" y="807"/>
                    <a:pt x="5200" y="1071"/>
                  </a:cubicBezTo>
                  <a:cubicBezTo>
                    <a:pt x="5443" y="1335"/>
                    <a:pt x="5696" y="1559"/>
                    <a:pt x="5793" y="1977"/>
                  </a:cubicBezTo>
                  <a:cubicBezTo>
                    <a:pt x="5793" y="2400"/>
                    <a:pt x="5785" y="3113"/>
                    <a:pt x="5785" y="3578"/>
                  </a:cubicBezTo>
                  <a:cubicBezTo>
                    <a:pt x="4836" y="3578"/>
                    <a:pt x="1135" y="3575"/>
                    <a:pt x="8" y="3575"/>
                  </a:cubicBezTo>
                  <a:cubicBezTo>
                    <a:pt x="8" y="2833"/>
                    <a:pt x="0" y="1857"/>
                    <a:pt x="0" y="1681"/>
                  </a:cubicBez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 b="0" baseline="-25000" smtClean="0">
                <a:solidFill>
                  <a:srgbClr val="000000"/>
                </a:solidFill>
                <a:ea typeface="ヒラギノ角ゴ Pro W3" charset="0"/>
                <a:cs typeface="ヒラギノ角ゴ Pro W3" charset="0"/>
              </a:endParaRPr>
            </a:p>
          </p:txBody>
        </p:sp>
        <p:pic>
          <p:nvPicPr>
            <p:cNvPr id="250884" name="Picture 141" descr="MEMBRAIN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" t="18440" b="9758"/>
            <a:stretch>
              <a:fillRect/>
            </a:stretch>
          </p:blipFill>
          <p:spPr bwMode="auto">
            <a:xfrm>
              <a:off x="0" y="334"/>
              <a:ext cx="5798" cy="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0885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229600" cy="1143000"/>
          </a:xfrm>
        </p:spPr>
        <p:txBody>
          <a:bodyPr anchor="t"/>
          <a:lstStyle/>
          <a:p>
            <a:r>
              <a:rPr lang="en-GB" sz="4000" b="1">
                <a:solidFill>
                  <a:schemeClr val="accent2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MAPK pathways</a:t>
            </a:r>
          </a:p>
        </p:txBody>
      </p:sp>
      <p:sp>
        <p:nvSpPr>
          <p:cNvPr id="250886" name="Text Box 13"/>
          <p:cNvSpPr txBox="1">
            <a:spLocks noChangeArrowheads="1"/>
          </p:cNvSpPr>
          <p:nvPr/>
        </p:nvSpPr>
        <p:spPr bwMode="auto">
          <a:xfrm>
            <a:off x="190500" y="6269038"/>
            <a:ext cx="80311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spcBef>
                <a:spcPct val="30000"/>
              </a:spcBef>
            </a:pPr>
            <a:r>
              <a:rPr lang="en-US" sz="1500" smtClean="0">
                <a:solidFill>
                  <a:srgbClr val="333399"/>
                </a:solidFill>
                <a:ea typeface="ヒラギノ角ゴ Pro W3" charset="0"/>
                <a:cs typeface="ヒラギノ角ゴ Pro W3" charset="0"/>
              </a:rPr>
              <a:t>MAPK, mitogen-activated protein kinase; MEK, MAPK kinase; </a:t>
            </a:r>
            <a:br>
              <a:rPr lang="en-US" sz="1500" smtClean="0">
                <a:solidFill>
                  <a:srgbClr val="333399"/>
                </a:solidFill>
                <a:ea typeface="ヒラギノ角ゴ Pro W3" charset="0"/>
                <a:cs typeface="ヒラギノ角ゴ Pro W3" charset="0"/>
              </a:rPr>
            </a:br>
            <a:r>
              <a:rPr lang="en-US" sz="1500" smtClean="0">
                <a:solidFill>
                  <a:srgbClr val="333399"/>
                </a:solidFill>
                <a:ea typeface="ヒラギノ角ゴ Pro W3" charset="0"/>
                <a:cs typeface="ヒラギノ角ゴ Pro W3" charset="0"/>
              </a:rPr>
              <a:t>ERK, extracellular signal-regulated kinase</a:t>
            </a:r>
            <a:endParaRPr lang="en-GB" sz="1500" smtClean="0">
              <a:solidFill>
                <a:srgbClr val="333399"/>
              </a:solidFill>
              <a:ea typeface="ヒラギノ角ゴ Pro W3" charset="0"/>
              <a:cs typeface="ヒラギノ角ゴ Pro W3" charset="0"/>
            </a:endParaRPr>
          </a:p>
        </p:txBody>
      </p:sp>
      <p:pic>
        <p:nvPicPr>
          <p:cNvPr id="7280" name="Picture 112" descr="arrow long dow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5088" y="2751138"/>
            <a:ext cx="303212" cy="730250"/>
          </a:xfrm>
          <a:prstGeom prst="rect">
            <a:avLst/>
          </a:prstGeom>
          <a:noFill/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</p:pic>
      <p:pic>
        <p:nvPicPr>
          <p:cNvPr id="7281" name="Picture 113" descr="arrow long dow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5088" y="3738563"/>
            <a:ext cx="303212" cy="731837"/>
          </a:xfrm>
          <a:prstGeom prst="rect">
            <a:avLst/>
          </a:prstGeom>
          <a:noFill/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</p:pic>
      <p:pic>
        <p:nvPicPr>
          <p:cNvPr id="7282" name="Picture 114" descr="arrow long dow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5088" y="4727575"/>
            <a:ext cx="303212" cy="730250"/>
          </a:xfrm>
          <a:prstGeom prst="rect">
            <a:avLst/>
          </a:prstGeom>
          <a:noFill/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</p:pic>
      <p:pic>
        <p:nvPicPr>
          <p:cNvPr id="7279" name="Picture 111" descr="arrow long dow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5088" y="1724025"/>
            <a:ext cx="303212" cy="730250"/>
          </a:xfrm>
          <a:prstGeom prst="rect">
            <a:avLst/>
          </a:prstGeom>
          <a:noFill/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</p:pic>
      <p:sp>
        <p:nvSpPr>
          <p:cNvPr id="250891" name="Text Box 23"/>
          <p:cNvSpPr txBox="1">
            <a:spLocks noChangeArrowheads="1"/>
          </p:cNvSpPr>
          <p:nvPr/>
        </p:nvSpPr>
        <p:spPr bwMode="auto">
          <a:xfrm>
            <a:off x="912813" y="1331913"/>
            <a:ext cx="1149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1800" dirty="0" smtClean="0">
                <a:ea typeface="ヒラギノ角ゴ Pro W3" charset="0"/>
                <a:cs typeface="ヒラギノ角ゴ Pro W3" charset="0"/>
              </a:rPr>
              <a:t>Stimulus</a:t>
            </a: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893763" y="2505075"/>
            <a:ext cx="118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1">
                <a:alpha val="74998"/>
              </a:schemeClr>
            </a:outer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1800" smtClean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MAPKKK</a:t>
            </a: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976313" y="3470275"/>
            <a:ext cx="102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1">
                <a:alpha val="74998"/>
              </a:schemeClr>
            </a:outer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1800" smtClean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MAPKK</a:t>
            </a: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1058863" y="4446588"/>
            <a:ext cx="857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1">
                <a:alpha val="74998"/>
              </a:schemeClr>
            </a:outer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1800" smtClean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MAPK</a:t>
            </a:r>
          </a:p>
        </p:txBody>
      </p:sp>
      <p:sp>
        <p:nvSpPr>
          <p:cNvPr id="250895" name="Text Box 27"/>
          <p:cNvSpPr txBox="1">
            <a:spLocks noChangeArrowheads="1"/>
          </p:cNvSpPr>
          <p:nvPr/>
        </p:nvSpPr>
        <p:spPr bwMode="auto">
          <a:xfrm>
            <a:off x="889000" y="5403850"/>
            <a:ext cx="1200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1800" dirty="0" smtClean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Biologic</a:t>
            </a:r>
            <a:br>
              <a:rPr lang="en-GB" sz="1800" dirty="0" smtClean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</a:br>
            <a:r>
              <a:rPr lang="en-GB" sz="1800" dirty="0" smtClean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response</a:t>
            </a:r>
          </a:p>
        </p:txBody>
      </p:sp>
      <p:grpSp>
        <p:nvGrpSpPr>
          <p:cNvPr id="3" name="Group 154"/>
          <p:cNvGrpSpPr>
            <a:grpSpLocks/>
          </p:cNvGrpSpPr>
          <p:nvPr/>
        </p:nvGrpSpPr>
        <p:grpSpPr bwMode="auto">
          <a:xfrm>
            <a:off x="5016499" y="1077913"/>
            <a:ext cx="3168650" cy="4967287"/>
            <a:chOff x="3160" y="823"/>
            <a:chExt cx="1996" cy="3129"/>
          </a:xfrm>
        </p:grpSpPr>
        <p:pic>
          <p:nvPicPr>
            <p:cNvPr id="250897" name="Picture 106" descr="3d circle blues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" y="2858"/>
              <a:ext cx="564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0898" name="Picture 108" descr="3d circle murky b green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1" y="2181"/>
              <a:ext cx="565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0899" name="Picture 107" descr="3d circle yel brown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" y="1550"/>
              <a:ext cx="564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2" name="Text Box 34"/>
            <p:cNvSpPr txBox="1">
              <a:spLocks noChangeArrowheads="1"/>
            </p:cNvSpPr>
            <p:nvPr/>
          </p:nvSpPr>
          <p:spPr bwMode="auto">
            <a:xfrm>
              <a:off x="3285" y="1577"/>
              <a:ext cx="537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9783" dir="1514402" algn="ctr" rotWithShape="0">
                <a:schemeClr val="bg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AMLKs, </a:t>
              </a:r>
              <a:b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TAK,</a:t>
              </a:r>
              <a:b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ASK1</a:t>
              </a:r>
            </a:p>
          </p:txBody>
        </p:sp>
        <p:sp>
          <p:nvSpPr>
            <p:cNvPr id="7203" name="Text Box 35"/>
            <p:cNvSpPr txBox="1">
              <a:spLocks noChangeArrowheads="1"/>
            </p:cNvSpPr>
            <p:nvPr/>
          </p:nvSpPr>
          <p:spPr bwMode="auto">
            <a:xfrm>
              <a:off x="3288" y="2332"/>
              <a:ext cx="531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9783" dir="1514402" algn="ctr" rotWithShape="0">
                <a:schemeClr val="bg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MKK3/6</a:t>
              </a:r>
            </a:p>
          </p:txBody>
        </p:sp>
        <p:sp>
          <p:nvSpPr>
            <p:cNvPr id="7204" name="Text Box 36"/>
            <p:cNvSpPr txBox="1">
              <a:spLocks noChangeArrowheads="1"/>
            </p:cNvSpPr>
            <p:nvPr/>
          </p:nvSpPr>
          <p:spPr bwMode="auto">
            <a:xfrm>
              <a:off x="3247" y="2897"/>
              <a:ext cx="61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9783" dir="1514402" algn="ctr" rotWithShape="0">
                <a:schemeClr val="bg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P38 </a:t>
              </a:r>
              <a:b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dirty="0" err="1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MAPK</a:t>
              </a:r>
              <a:r>
                <a:rPr lang="en-GB" dirty="0" err="1" smtClean="0">
                  <a:solidFill>
                    <a:srgbClr val="000000"/>
                  </a:solidFill>
                  <a:latin typeface="Symbol" charset="0"/>
                  <a:ea typeface="ヒラギノ角ゴ Pro W3" charset="0"/>
                  <a:cs typeface="ヒラギノ角ゴ Pro W3" charset="0"/>
                </a:rPr>
                <a:t>a</a:t>
              </a: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/</a:t>
              </a:r>
              <a:r>
                <a:rPr lang="en-GB" dirty="0" smtClean="0">
                  <a:solidFill>
                    <a:srgbClr val="000000"/>
                  </a:solidFill>
                  <a:latin typeface="Symbol" charset="0"/>
                  <a:ea typeface="ヒラギノ角ゴ Pro W3" charset="0"/>
                  <a:cs typeface="ヒラギノ角ゴ Pro W3" charset="0"/>
                </a:rPr>
                <a:t>b</a:t>
              </a:r>
            </a:p>
          </p:txBody>
        </p:sp>
        <p:pic>
          <p:nvPicPr>
            <p:cNvPr id="250903" name="Picture 97" descr="3d circle murky b green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6" y="2858"/>
              <a:ext cx="565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0904" name="Picture 98" descr="3d circle murky green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7" y="2181"/>
              <a:ext cx="564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0905" name="Picture 99" descr="3d circle murky yellow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6" y="1548"/>
              <a:ext cx="565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6" name="Text Box 38"/>
            <p:cNvSpPr txBox="1">
              <a:spLocks noChangeArrowheads="1"/>
            </p:cNvSpPr>
            <p:nvPr/>
          </p:nvSpPr>
          <p:spPr bwMode="auto">
            <a:xfrm>
              <a:off x="4456" y="1603"/>
              <a:ext cx="607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9783" dir="3885598" algn="ctr" rotWithShape="0">
                <a:schemeClr val="bg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MEKK1,4</a:t>
              </a:r>
              <a:b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MLKs</a:t>
              </a:r>
              <a:b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ASK1</a:t>
              </a:r>
            </a:p>
          </p:txBody>
        </p:sp>
        <p:sp>
          <p:nvSpPr>
            <p:cNvPr id="7207" name="Text Box 39"/>
            <p:cNvSpPr txBox="1">
              <a:spLocks noChangeArrowheads="1"/>
            </p:cNvSpPr>
            <p:nvPr/>
          </p:nvSpPr>
          <p:spPr bwMode="auto">
            <a:xfrm>
              <a:off x="4493" y="2332"/>
              <a:ext cx="531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9783" dir="1514402" algn="ctr" rotWithShape="0">
                <a:schemeClr val="bg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MKK4/7</a:t>
              </a:r>
            </a:p>
          </p:txBody>
        </p:sp>
        <p:sp>
          <p:nvSpPr>
            <p:cNvPr id="7208" name="Text Box 40"/>
            <p:cNvSpPr txBox="1">
              <a:spLocks noChangeArrowheads="1"/>
            </p:cNvSpPr>
            <p:nvPr/>
          </p:nvSpPr>
          <p:spPr bwMode="auto">
            <a:xfrm>
              <a:off x="4462" y="2950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9783" dir="1514402" algn="ctr" rotWithShape="0">
                <a:schemeClr val="bg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SAPK/</a:t>
              </a:r>
              <a:b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JNK1,2,3</a:t>
              </a:r>
              <a:endParaRPr lang="en-GB" dirty="0" smtClean="0">
                <a:solidFill>
                  <a:srgbClr val="000000"/>
                </a:solidFill>
                <a:latin typeface="Symbol" charset="0"/>
                <a:ea typeface="ヒラギノ角ゴ Pro W3" charset="0"/>
                <a:cs typeface="ヒラギノ角ゴ Pro W3" charset="0"/>
              </a:endParaRPr>
            </a:p>
          </p:txBody>
        </p:sp>
        <p:pic>
          <p:nvPicPr>
            <p:cNvPr id="7264" name="Picture 96" descr="arrow down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679" y="2070"/>
              <a:ext cx="160" cy="200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pic>
          <p:nvPicPr>
            <p:cNvPr id="7270" name="Picture 102" descr="arrow down left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653" y="3410"/>
              <a:ext cx="211" cy="205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pic>
          <p:nvPicPr>
            <p:cNvPr id="7269" name="Picture 101" descr="arrow down right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513" y="3387"/>
              <a:ext cx="210" cy="205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pic>
          <p:nvPicPr>
            <p:cNvPr id="7272" name="Picture 104" descr="arrow down left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513" y="1339"/>
              <a:ext cx="210" cy="205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pic>
          <p:nvPicPr>
            <p:cNvPr id="7271" name="Picture 103" descr="arrow down right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529" y="1339"/>
              <a:ext cx="211" cy="205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pic>
          <p:nvPicPr>
            <p:cNvPr id="7262" name="Picture 94" descr="arrow down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474" y="2070"/>
              <a:ext cx="160" cy="200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sp>
          <p:nvSpPr>
            <p:cNvPr id="250915" name="Text Box 37"/>
            <p:cNvSpPr txBox="1">
              <a:spLocks noChangeArrowheads="1"/>
            </p:cNvSpPr>
            <p:nvPr/>
          </p:nvSpPr>
          <p:spPr bwMode="auto">
            <a:xfrm>
              <a:off x="3160" y="3548"/>
              <a:ext cx="199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sz="1800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Inflammation, apoptosis,</a:t>
              </a:r>
              <a:br>
                <a:rPr lang="en-GB" sz="1800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sz="1800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proliferation, differentiation</a:t>
              </a:r>
            </a:p>
          </p:txBody>
        </p:sp>
        <p:sp>
          <p:nvSpPr>
            <p:cNvPr id="250916" name="Text Box 33"/>
            <p:cNvSpPr txBox="1">
              <a:spLocks noChangeArrowheads="1"/>
            </p:cNvSpPr>
            <p:nvPr/>
          </p:nvSpPr>
          <p:spPr bwMode="auto">
            <a:xfrm>
              <a:off x="3367" y="823"/>
              <a:ext cx="1570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sz="1800" dirty="0" smtClean="0">
                  <a:solidFill>
                    <a:srgbClr val="00FFFF"/>
                  </a:solidFill>
                  <a:ea typeface="ヒラギノ角ゴ Pro W3" charset="0"/>
                  <a:cs typeface="ヒラギノ角ゴ Pro W3" charset="0"/>
                </a:rPr>
                <a:t>Stress, </a:t>
              </a:r>
              <a:r>
                <a:rPr lang="en-GB" sz="1800" dirty="0" smtClean="0">
                  <a:solidFill>
                    <a:srgbClr val="00FFFF"/>
                  </a:solidFill>
                  <a:ea typeface="ヒラギノ角ゴ Pro W3" charset="0"/>
                  <a:cs typeface="ヒラギノ角ゴ Pro W3" charset="0"/>
                </a:rPr>
                <a:t>inflammatory</a:t>
              </a:r>
            </a:p>
            <a:p>
              <a:r>
                <a:rPr lang="en-GB" sz="1800" dirty="0" smtClean="0">
                  <a:solidFill>
                    <a:srgbClr val="00FFFF"/>
                  </a:solidFill>
                  <a:ea typeface="ヒラギノ角ゴ Pro W3" charset="0"/>
                  <a:cs typeface="ヒラギノ角ゴ Pro W3" charset="0"/>
                </a:rPr>
                <a:t> </a:t>
              </a:r>
              <a:r>
                <a:rPr lang="en-GB" sz="1800" dirty="0" smtClean="0">
                  <a:solidFill>
                    <a:srgbClr val="00FFFF"/>
                  </a:solidFill>
                  <a:ea typeface="ヒラギノ角ゴ Pro W3" charset="0"/>
                  <a:cs typeface="ヒラギノ角ゴ Pro W3" charset="0"/>
                </a:rPr>
                <a:t>cytokines,</a:t>
              </a:r>
              <a:br>
                <a:rPr lang="en-GB" sz="1800" dirty="0" smtClean="0">
                  <a:solidFill>
                    <a:srgbClr val="00FFFF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sz="1800" dirty="0" smtClean="0">
                  <a:solidFill>
                    <a:srgbClr val="00FFFF"/>
                  </a:solidFill>
                  <a:ea typeface="ヒラギノ角ゴ Pro W3" charset="0"/>
                  <a:cs typeface="ヒラギノ角ゴ Pro W3" charset="0"/>
                </a:rPr>
                <a:t>growth factors</a:t>
              </a:r>
            </a:p>
          </p:txBody>
        </p:sp>
        <p:pic>
          <p:nvPicPr>
            <p:cNvPr id="7263" name="Picture 95" descr="arrow down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679" y="2723"/>
              <a:ext cx="160" cy="200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pic>
          <p:nvPicPr>
            <p:cNvPr id="7261" name="Picture 93" descr="arrow down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474" y="2723"/>
              <a:ext cx="160" cy="200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</p:grpSp>
      <p:grpSp>
        <p:nvGrpSpPr>
          <p:cNvPr id="4" name="Group 155"/>
          <p:cNvGrpSpPr>
            <a:grpSpLocks/>
          </p:cNvGrpSpPr>
          <p:nvPr/>
        </p:nvGrpSpPr>
        <p:grpSpPr bwMode="auto">
          <a:xfrm>
            <a:off x="1998663" y="1223963"/>
            <a:ext cx="2878137" cy="5095875"/>
            <a:chOff x="1259" y="915"/>
            <a:chExt cx="1813" cy="3210"/>
          </a:xfrm>
        </p:grpSpPr>
        <p:sp>
          <p:nvSpPr>
            <p:cNvPr id="250920" name="Text Box 32"/>
            <p:cNvSpPr txBox="1">
              <a:spLocks noChangeArrowheads="1"/>
            </p:cNvSpPr>
            <p:nvPr/>
          </p:nvSpPr>
          <p:spPr bwMode="auto">
            <a:xfrm>
              <a:off x="1259" y="3548"/>
              <a:ext cx="1813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sz="1800" dirty="0" smtClean="0">
                  <a:ea typeface="ヒラギノ角ゴ Pro W3" charset="0"/>
                  <a:cs typeface="ヒラギノ角ゴ Pro W3" charset="0"/>
                </a:rPr>
                <a:t>Proliferation, differentiation, development, survival</a:t>
              </a:r>
            </a:p>
          </p:txBody>
        </p:sp>
        <p:pic>
          <p:nvPicPr>
            <p:cNvPr id="250921" name="Picture 152" descr="3d circle purple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2186"/>
              <a:ext cx="557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56" name="Picture 88" descr="arrow down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085" y="1347"/>
              <a:ext cx="161" cy="200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pic>
          <p:nvPicPr>
            <p:cNvPr id="250923" name="Picture 84" descr="3d circle blue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" y="2858"/>
              <a:ext cx="564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0924" name="Picture 87" descr="3d circle pink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" y="1548"/>
              <a:ext cx="564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7" name="Text Box 29"/>
            <p:cNvSpPr txBox="1">
              <a:spLocks noChangeArrowheads="1"/>
            </p:cNvSpPr>
            <p:nvPr/>
          </p:nvSpPr>
          <p:spPr bwMode="auto">
            <a:xfrm>
              <a:off x="1662" y="1537"/>
              <a:ext cx="1006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9783" dir="1514402" algn="ctr" rotWithShape="0">
                <a:schemeClr val="bg1">
                  <a:alpha val="74998"/>
                </a:schemeClr>
              </a:outerShdw>
            </a:effec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A-</a:t>
              </a:r>
              <a:r>
                <a:rPr lang="en-GB" dirty="0" err="1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Raf</a:t>
              </a: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, </a:t>
              </a:r>
              <a:b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B-</a:t>
              </a:r>
              <a:r>
                <a:rPr lang="en-GB" dirty="0" err="1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Raf</a:t>
              </a: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,</a:t>
              </a:r>
              <a:b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C-</a:t>
              </a:r>
              <a:r>
                <a:rPr lang="en-GB" dirty="0" err="1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Raf</a:t>
              </a:r>
              <a:endParaRPr lang="en-GB" dirty="0" smtClean="0">
                <a:solidFill>
                  <a:srgbClr val="000000"/>
                </a:solidFill>
                <a:ea typeface="ヒラギノ角ゴ Pro W3" charset="0"/>
                <a:cs typeface="ヒラギノ角ゴ Pro W3" charset="0"/>
              </a:endParaRPr>
            </a:p>
          </p:txBody>
        </p:sp>
        <p:sp>
          <p:nvSpPr>
            <p:cNvPr id="250926" name="Text Box 28"/>
            <p:cNvSpPr txBox="1">
              <a:spLocks noChangeArrowheads="1"/>
            </p:cNvSpPr>
            <p:nvPr/>
          </p:nvSpPr>
          <p:spPr bwMode="auto">
            <a:xfrm>
              <a:off x="1587" y="915"/>
              <a:ext cx="11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sz="1800" dirty="0" smtClean="0">
                  <a:solidFill>
                    <a:schemeClr val="bg1"/>
                  </a:solidFill>
                  <a:ea typeface="ヒラギノ角ゴ Pro W3" charset="0"/>
                  <a:cs typeface="ヒラギノ角ゴ Pro W3" charset="0"/>
                </a:rPr>
                <a:t>Growth factors,</a:t>
              </a:r>
              <a:br>
                <a:rPr lang="en-GB" sz="1800" dirty="0" smtClean="0">
                  <a:solidFill>
                    <a:schemeClr val="bg1"/>
                  </a:solidFill>
                  <a:ea typeface="ヒラギノ角ゴ Pro W3" charset="0"/>
                  <a:cs typeface="ヒラギノ角ゴ Pro W3" charset="0"/>
                </a:rPr>
              </a:br>
              <a:r>
                <a:rPr lang="en-GB" sz="1800" dirty="0" smtClean="0">
                  <a:solidFill>
                    <a:schemeClr val="bg1"/>
                  </a:solidFill>
                  <a:ea typeface="ヒラギノ角ゴ Pro W3" charset="0"/>
                  <a:cs typeface="ヒラギノ角ゴ Pro W3" charset="0"/>
                </a:rPr>
                <a:t>mitogens</a:t>
              </a:r>
            </a:p>
          </p:txBody>
        </p:sp>
        <p:sp>
          <p:nvSpPr>
            <p:cNvPr id="7199" name="Text Box 31"/>
            <p:cNvSpPr txBox="1">
              <a:spLocks noChangeArrowheads="1"/>
            </p:cNvSpPr>
            <p:nvPr/>
          </p:nvSpPr>
          <p:spPr bwMode="auto">
            <a:xfrm>
              <a:off x="1909" y="3010"/>
              <a:ext cx="51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9783" dir="1514402" algn="ctr" rotWithShape="0">
                <a:schemeClr val="bg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ERK1/2</a:t>
              </a:r>
            </a:p>
          </p:txBody>
        </p:sp>
        <p:sp>
          <p:nvSpPr>
            <p:cNvPr id="7198" name="Text Box 30"/>
            <p:cNvSpPr txBox="1">
              <a:spLocks noChangeArrowheads="1"/>
            </p:cNvSpPr>
            <p:nvPr/>
          </p:nvSpPr>
          <p:spPr bwMode="auto">
            <a:xfrm>
              <a:off x="1903" y="2331"/>
              <a:ext cx="525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9783" dir="1514402" algn="ctr" rotWithShape="0">
                <a:schemeClr val="bg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GB" dirty="0" smtClean="0">
                  <a:solidFill>
                    <a:srgbClr val="000000"/>
                  </a:solidFill>
                  <a:ea typeface="ヒラギノ角ゴ Pro W3" charset="0"/>
                  <a:cs typeface="ヒラギノ角ゴ Pro W3" charset="0"/>
                </a:rPr>
                <a:t>MEK1/2</a:t>
              </a:r>
            </a:p>
          </p:txBody>
        </p:sp>
        <p:pic>
          <p:nvPicPr>
            <p:cNvPr id="7260" name="Picture 92" descr="arrow down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085" y="3327"/>
              <a:ext cx="161" cy="200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pic>
          <p:nvPicPr>
            <p:cNvPr id="7258" name="Picture 90" descr="arrow down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085" y="2070"/>
              <a:ext cx="161" cy="200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  <p:pic>
          <p:nvPicPr>
            <p:cNvPr id="7259" name="Picture 91" descr="arrow down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085" y="2723"/>
              <a:ext cx="161" cy="200"/>
            </a:xfrm>
            <a:prstGeom prst="rect">
              <a:avLst/>
            </a:prstGeom>
            <a:noFill/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35287209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61" name="AutoShape 13449"/>
          <p:cNvSpPr>
            <a:spLocks noChangeArrowheads="1"/>
          </p:cNvSpPr>
          <p:nvPr/>
        </p:nvSpPr>
        <p:spPr bwMode="auto">
          <a:xfrm>
            <a:off x="957263" y="784225"/>
            <a:ext cx="377825" cy="639763"/>
          </a:xfrm>
          <a:prstGeom prst="roundRect">
            <a:avLst>
              <a:gd name="adj" fmla="val 32722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800">
                <a:solidFill>
                  <a:schemeClr val="tx1"/>
                </a:solidFill>
                <a:sym typeface="Symbol" charset="2"/>
              </a:rPr>
              <a:t>GPCR</a:t>
            </a:r>
          </a:p>
          <a:p>
            <a:endParaRPr lang="en-US" sz="800">
              <a:solidFill>
                <a:schemeClr val="tx1"/>
              </a:solidFill>
              <a:sym typeface="Symbol" charset="2"/>
            </a:endParaRPr>
          </a:p>
          <a:p>
            <a:endParaRPr lang="en-US" sz="800">
              <a:solidFill>
                <a:schemeClr val="tx1"/>
              </a:solidFill>
              <a:sym typeface="Symbol" charset="2"/>
            </a:endParaRPr>
          </a:p>
          <a:p>
            <a:endParaRPr lang="en-US" sz="800">
              <a:solidFill>
                <a:schemeClr val="tx1"/>
              </a:solidFill>
              <a:sym typeface="Symbol" charset="2"/>
            </a:endParaRPr>
          </a:p>
          <a:p>
            <a:endParaRPr lang="en-US" sz="800">
              <a:solidFill>
                <a:schemeClr val="tx1"/>
              </a:solidFill>
              <a:sym typeface="Symbol" charset="2"/>
            </a:endParaRPr>
          </a:p>
        </p:txBody>
      </p:sp>
      <p:sp>
        <p:nvSpPr>
          <p:cNvPr id="24154" name="Text Box 11866"/>
          <p:cNvSpPr txBox="1">
            <a:spLocks noChangeArrowheads="1"/>
          </p:cNvSpPr>
          <p:nvPr/>
        </p:nvSpPr>
        <p:spPr bwMode="auto">
          <a:xfrm>
            <a:off x="255588" y="2868613"/>
            <a:ext cx="893762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MAP3K</a:t>
            </a:r>
          </a:p>
        </p:txBody>
      </p:sp>
      <p:sp>
        <p:nvSpPr>
          <p:cNvPr id="24155" name="Text Box 11867"/>
          <p:cNvSpPr txBox="1">
            <a:spLocks noChangeArrowheads="1"/>
          </p:cNvSpPr>
          <p:nvPr/>
        </p:nvSpPr>
        <p:spPr bwMode="auto">
          <a:xfrm>
            <a:off x="255588" y="3632200"/>
            <a:ext cx="927100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MAPKK</a:t>
            </a:r>
          </a:p>
        </p:txBody>
      </p:sp>
      <p:sp>
        <p:nvSpPr>
          <p:cNvPr id="24156" name="Text Box 11868"/>
          <p:cNvSpPr txBox="1">
            <a:spLocks noChangeArrowheads="1"/>
          </p:cNvSpPr>
          <p:nvPr/>
        </p:nvSpPr>
        <p:spPr bwMode="auto">
          <a:xfrm>
            <a:off x="255588" y="4395788"/>
            <a:ext cx="781050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MAPK</a:t>
            </a:r>
          </a:p>
        </p:txBody>
      </p:sp>
      <p:grpSp>
        <p:nvGrpSpPr>
          <p:cNvPr id="26525" name="Group 13213"/>
          <p:cNvGrpSpPr>
            <a:grpSpLocks/>
          </p:cNvGrpSpPr>
          <p:nvPr/>
        </p:nvGrpSpPr>
        <p:grpSpPr bwMode="auto">
          <a:xfrm rot="1108879">
            <a:off x="2744788" y="5045075"/>
            <a:ext cx="4191000" cy="2370138"/>
            <a:chOff x="2729" y="1058"/>
            <a:chExt cx="2640" cy="1493"/>
          </a:xfrm>
        </p:grpSpPr>
        <p:grpSp>
          <p:nvGrpSpPr>
            <p:cNvPr id="24158" name="Group 11870"/>
            <p:cNvGrpSpPr>
              <a:grpSpLocks/>
            </p:cNvGrpSpPr>
            <p:nvPr/>
          </p:nvGrpSpPr>
          <p:grpSpPr bwMode="auto">
            <a:xfrm>
              <a:off x="3717" y="1058"/>
              <a:ext cx="855" cy="255"/>
              <a:chOff x="2139" y="797"/>
              <a:chExt cx="855" cy="255"/>
            </a:xfrm>
          </p:grpSpPr>
          <p:grpSp>
            <p:nvGrpSpPr>
              <p:cNvPr id="24159" name="Group 11871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4160" name="Group 1187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61" name="Line 1187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2" name="Line 1187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3" name="Line 1187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4" name="Oval 118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165" name="Group 1187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66" name="Line 1187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7" name="Line 1187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8" name="Line 1188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9" name="Oval 1188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170" name="Group 11882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4171" name="Group 1188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72" name="Line 1188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3" name="Line 1188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4" name="Line 1188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5" name="Oval 118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176" name="Group 1188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77" name="Line 1188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8" name="Line 1189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9" name="Line 1189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0" name="Oval 1189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181" name="Group 11893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4182" name="Group 1189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83" name="Line 1189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4" name="Line 1189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5" name="Line 1189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6" name="Oval 118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187" name="Group 1189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88" name="Line 1190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9" name="Line 1190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0" name="Line 1190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1" name="Oval 1190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192" name="Group 11904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4193" name="Group 1190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94" name="Line 119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5" name="Line 1190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6" name="Line 1190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7" name="Oval 119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198" name="Group 1191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99" name="Line 119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0" name="Line 1191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1" name="Line 119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2" name="Oval 1191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203" name="Group 11915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4204" name="Group 1191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05" name="Line 1191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6" name="Line 1191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7" name="Line 1191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8" name="Oval 119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09" name="Group 1192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10" name="Line 119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1" name="Line 119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2" name="Line 1192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3" name="Oval 1192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214" name="Group 11926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4215" name="Group 1192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16" name="Line 119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7" name="Line 1192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8" name="Line 1193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9" name="Oval 119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20" name="Group 1193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21" name="Line 119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2" name="Line 119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3" name="Line 1193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4" name="Oval 1193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225" name="Group 11937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4226" name="Group 1193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27" name="Line 119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8" name="Line 119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9" name="Line 1194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0" name="Oval 119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31" name="Group 1194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32" name="Line 119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3" name="Line 119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4" name="Line 119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5" name="Oval 119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236" name="Group 11948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4237" name="Group 1194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38" name="Line 119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9" name="Line 1195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0" name="Line 1195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1" name="Oval 119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42" name="Group 1195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43" name="Line 119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4" name="Line 119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5" name="Line 119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6" name="Oval 119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247" name="Group 11959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4248" name="Group 1196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49" name="Line 119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0" name="Line 1196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1" name="Line 1196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2" name="Oval 119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53" name="Group 1196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54" name="Line 119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5" name="Line 119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6" name="Line 119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7" name="Oval 119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258" name="Group 11970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4259" name="Group 119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60" name="Line 119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1" name="Line 119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2" name="Line 119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3" name="Oval 119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64" name="Group 119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65" name="Line 119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6" name="Line 119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7" name="Line 119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8" name="Oval 119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269" name="Group 11981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4270" name="Group 119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71" name="Line 119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2" name="Line 119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3" name="Line 119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4" name="Oval 119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75" name="Group 119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76" name="Line 119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7" name="Line 119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8" name="Line 119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9" name="Oval 119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280" name="Group 11992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4281" name="Group 119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82" name="Line 119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3" name="Line 119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4" name="Line 119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5" name="Oval 119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86" name="Group 119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87" name="Line 119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8" name="Line 120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9" name="Line 120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0" name="Oval 120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4291" name="Group 12003"/>
            <p:cNvGrpSpPr>
              <a:grpSpLocks/>
            </p:cNvGrpSpPr>
            <p:nvPr/>
          </p:nvGrpSpPr>
          <p:grpSpPr bwMode="auto">
            <a:xfrm rot="2141626">
              <a:off x="4514" y="1311"/>
              <a:ext cx="855" cy="255"/>
              <a:chOff x="2139" y="797"/>
              <a:chExt cx="855" cy="255"/>
            </a:xfrm>
          </p:grpSpPr>
          <p:grpSp>
            <p:nvGrpSpPr>
              <p:cNvPr id="24292" name="Group 12004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4293" name="Group 1200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94" name="Line 120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5" name="Line 1200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6" name="Line 1200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7" name="Oval 120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98" name="Group 1201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99" name="Line 120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0" name="Line 1201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1" name="Line 120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2" name="Oval 1201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303" name="Group 12015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4304" name="Group 1201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05" name="Line 1201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6" name="Line 1201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7" name="Line 1201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8" name="Oval 120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09" name="Group 1202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10" name="Line 120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1" name="Line 120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2" name="Line 1202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3" name="Oval 1202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314" name="Group 12026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4315" name="Group 1202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16" name="Line 120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7" name="Line 1202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8" name="Line 1203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9" name="Oval 120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20" name="Group 1203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21" name="Line 120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2" name="Line 120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3" name="Line 1203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4" name="Oval 1203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325" name="Group 12037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4326" name="Group 1203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27" name="Line 120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8" name="Line 120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9" name="Line 1204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0" name="Oval 120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31" name="Group 1204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32" name="Line 120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3" name="Line 120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4" name="Line 120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5" name="Oval 120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336" name="Group 12048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4337" name="Group 1204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38" name="Line 120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9" name="Line 1205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0" name="Line 1205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1" name="Oval 120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42" name="Group 1205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43" name="Line 120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4" name="Line 120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5" name="Line 120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6" name="Oval 120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347" name="Group 12059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4348" name="Group 1206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49" name="Line 120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0" name="Line 1206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1" name="Line 1206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2" name="Oval 120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53" name="Group 1206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54" name="Line 120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5" name="Line 120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6" name="Line 120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7" name="Oval 120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358" name="Group 12070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4359" name="Group 120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60" name="Line 120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1" name="Line 120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2" name="Line 120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3" name="Oval 120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64" name="Group 120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65" name="Line 120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6" name="Line 120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7" name="Line 120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8" name="Oval 120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369" name="Group 12081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4370" name="Group 120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71" name="Line 120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2" name="Line 120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3" name="Line 120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4" name="Oval 120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75" name="Group 120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76" name="Line 120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7" name="Line 120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8" name="Line 120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9" name="Oval 120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380" name="Group 12092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4381" name="Group 120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82" name="Line 120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3" name="Line 120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4" name="Line 120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5" name="Oval 120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86" name="Group 120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87" name="Line 120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8" name="Line 121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9" name="Line 121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0" name="Oval 121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391" name="Group 12103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4392" name="Group 1210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93" name="Line 121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4" name="Line 1210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5" name="Line 1210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6" name="Oval 12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97" name="Group 1210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98" name="Line 121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9" name="Line 121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0" name="Line 121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1" name="Oval 121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402" name="Group 12114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4403" name="Group 1211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04" name="Line 121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5" name="Line 1211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6" name="Line 121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7" name="Oval 12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408" name="Group 1212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09" name="Line 121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0" name="Line 121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1" name="Line 121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2" name="Oval 121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413" name="Group 12125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4414" name="Group 1212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15" name="Line 121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6" name="Line 1212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7" name="Line 1212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8" name="Oval 12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419" name="Group 1213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20" name="Line 121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1" name="Line 121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2" name="Line 121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3" name="Oval 121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4424" name="Group 12136"/>
            <p:cNvGrpSpPr>
              <a:grpSpLocks/>
            </p:cNvGrpSpPr>
            <p:nvPr/>
          </p:nvGrpSpPr>
          <p:grpSpPr bwMode="auto">
            <a:xfrm rot="-2153797">
              <a:off x="2922" y="1319"/>
              <a:ext cx="855" cy="255"/>
              <a:chOff x="2139" y="797"/>
              <a:chExt cx="855" cy="255"/>
            </a:xfrm>
          </p:grpSpPr>
          <p:grpSp>
            <p:nvGrpSpPr>
              <p:cNvPr id="24425" name="Group 12137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4426" name="Group 1213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27" name="Line 121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8" name="Line 121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9" name="Line 1214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0" name="Oval 12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431" name="Group 1214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32" name="Line 121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3" name="Line 121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4" name="Line 121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5" name="Oval 121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436" name="Group 12148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4437" name="Group 1214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38" name="Line 121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9" name="Line 1215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0" name="Line 1215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1" name="Oval 12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442" name="Group 1215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43" name="Line 121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4" name="Line 121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5" name="Line 121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6" name="Oval 121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447" name="Group 12159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4448" name="Group 1216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49" name="Line 121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0" name="Line 1216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1" name="Line 1216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2" name="Oval 12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453" name="Group 1216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54" name="Line 121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5" name="Line 121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6" name="Line 121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7" name="Oval 121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458" name="Group 12170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4459" name="Group 121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60" name="Line 121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1" name="Line 121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2" name="Line 121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3" name="Oval 12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464" name="Group 121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65" name="Line 121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6" name="Line 121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7" name="Line 121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8" name="Oval 121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469" name="Group 12181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4470" name="Group 121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71" name="Line 121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2" name="Line 121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3" name="Line 121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4" name="Oval 12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475" name="Group 121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76" name="Line 121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7" name="Line 121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8" name="Line 121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9" name="Oval 121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480" name="Group 12192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4481" name="Group 121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82" name="Line 121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3" name="Line 121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4" name="Line 121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5" name="Oval 121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486" name="Group 121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87" name="Line 121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8" name="Line 122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9" name="Line 122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0" name="Oval 122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491" name="Group 12203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4492" name="Group 1220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93" name="Line 122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4" name="Line 1220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5" name="Line 1220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6" name="Oval 122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497" name="Group 1220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98" name="Line 122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9" name="Line 122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0" name="Line 122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1" name="Oval 122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502" name="Group 12214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4503" name="Group 1221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04" name="Line 122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5" name="Line 1221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6" name="Line 122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7" name="Oval 12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508" name="Group 1222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09" name="Line 122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0" name="Line 122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1" name="Line 122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2" name="Oval 122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513" name="Group 12225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4514" name="Group 1222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15" name="Line 122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6" name="Line 1222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7" name="Line 1222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8" name="Oval 12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519" name="Group 1223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20" name="Line 122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1" name="Line 122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2" name="Line 122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3" name="Oval 122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524" name="Group 12236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4525" name="Group 1223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26" name="Line 122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7" name="Line 1223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8" name="Line 1224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9" name="Oval 122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530" name="Group 1224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31" name="Line 1224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2" name="Line 122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3" name="Line 1224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4" name="Oval 1224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535" name="Group 12247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4536" name="Group 1224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37" name="Line 122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8" name="Line 1225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9" name="Line 1225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0" name="Oval 122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541" name="Group 1225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42" name="Line 1225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3" name="Line 122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4" name="Line 1225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5" name="Oval 1225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4546" name="Group 12258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4547" name="Group 1225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48" name="Line 122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9" name="Line 1226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0" name="Line 1226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1" name="Oval 12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552" name="Group 1226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53" name="Line 1226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4" name="Line 122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5" name="Line 1226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6" name="Oval 1226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381" name="Group 13069"/>
            <p:cNvGrpSpPr>
              <a:grpSpLocks/>
            </p:cNvGrpSpPr>
            <p:nvPr/>
          </p:nvGrpSpPr>
          <p:grpSpPr bwMode="auto">
            <a:xfrm rot="103702917">
              <a:off x="2429" y="1996"/>
              <a:ext cx="855" cy="255"/>
              <a:chOff x="2139" y="797"/>
              <a:chExt cx="855" cy="255"/>
            </a:xfrm>
          </p:grpSpPr>
          <p:grpSp>
            <p:nvGrpSpPr>
              <p:cNvPr id="26382" name="Group 13070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6383" name="Group 130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384" name="Line 130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85" name="Line 130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86" name="Line 130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87" name="Oval 130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88" name="Group 130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389" name="Line 130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0" name="Line 130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1" name="Line 130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2" name="Oval 130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93" name="Group 13081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6394" name="Group 130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395" name="Line 130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6" name="Line 130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7" name="Line 130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8" name="Oval 130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99" name="Group 130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00" name="Line 130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1" name="Line 130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2" name="Line 130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3" name="Oval 130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04" name="Group 13092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6405" name="Group 130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06" name="Line 130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7" name="Line 130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8" name="Line 130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9" name="Oval 130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10" name="Group 130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11" name="Line 130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2" name="Line 131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3" name="Line 131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4" name="Oval 131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15" name="Group 13103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6416" name="Group 1310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17" name="Line 131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8" name="Line 1310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9" name="Line 1310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0" name="Oval 13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21" name="Group 1310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22" name="Line 131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3" name="Line 131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4" name="Line 131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5" name="Oval 131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26" name="Group 13114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6427" name="Group 1311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28" name="Line 131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9" name="Line 1311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0" name="Line 131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1" name="Oval 13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32" name="Group 1312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33" name="Line 131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4" name="Line 131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5" name="Line 131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6" name="Oval 131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37" name="Group 13125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6438" name="Group 1312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39" name="Line 131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0" name="Line 1312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1" name="Line 1312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2" name="Oval 13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3" name="Group 1313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44" name="Line 131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5" name="Line 131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6" name="Line 131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7" name="Oval 131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48" name="Group 13136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6449" name="Group 1313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50" name="Line 131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1" name="Line 1313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2" name="Line 1314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3" name="Oval 13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54" name="Group 1314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55" name="Line 1314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6" name="Line 131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7" name="Line 1314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8" name="Oval 1314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59" name="Group 13147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6460" name="Group 1314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61" name="Line 131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2" name="Line 1315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3" name="Line 1315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4" name="Oval 13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5" name="Group 1315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66" name="Line 1315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7" name="Line 131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8" name="Line 1315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9" name="Oval 1315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70" name="Group 13158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6471" name="Group 1315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72" name="Line 131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3" name="Line 1316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4" name="Line 1316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5" name="Oval 13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76" name="Group 1316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77" name="Line 1316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8" name="Line 131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9" name="Line 1316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0" name="Oval 1316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81" name="Group 13169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6482" name="Group 1317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83" name="Line 131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4" name="Line 1317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5" name="Line 1317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6" name="Oval 13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87" name="Group 1317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88" name="Line 1317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9" name="Line 1317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0" name="Line 1317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1" name="Oval 1317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92" name="Group 13180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6493" name="Group 1318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94" name="Line 131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5" name="Line 1318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6" name="Line 1318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7" name="Oval 13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98" name="Group 1318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99" name="Line 1318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0" name="Line 131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1" name="Line 1318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2" name="Oval 1319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03" name="Group 13191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6504" name="Group 1319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505" name="Line 1319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6" name="Line 1319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7" name="Line 1319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8" name="Oval 13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09" name="Group 1319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510" name="Line 1319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11" name="Line 131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12" name="Line 1320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13" name="Oval 1320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26526" name="Group 13214"/>
          <p:cNvGrpSpPr>
            <a:grpSpLocks/>
          </p:cNvGrpSpPr>
          <p:nvPr/>
        </p:nvGrpSpPr>
        <p:grpSpPr bwMode="auto">
          <a:xfrm>
            <a:off x="3686175" y="6297613"/>
            <a:ext cx="1846263" cy="211137"/>
            <a:chOff x="362" y="1511"/>
            <a:chExt cx="1163" cy="133"/>
          </a:xfrm>
        </p:grpSpPr>
        <p:sp>
          <p:nvSpPr>
            <p:cNvPr id="26527" name="Freeform 13215"/>
            <p:cNvSpPr>
              <a:spLocks noChangeAspect="1"/>
            </p:cNvSpPr>
            <p:nvPr/>
          </p:nvSpPr>
          <p:spPr bwMode="auto">
            <a:xfrm>
              <a:off x="362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28" name="AutoShape 13216"/>
            <p:cNvSpPr>
              <a:spLocks noChangeAspect="1" noChangeArrowheads="1"/>
            </p:cNvSpPr>
            <p:nvPr/>
          </p:nvSpPr>
          <p:spPr bwMode="auto">
            <a:xfrm>
              <a:off x="606" y="1618"/>
              <a:ext cx="10" cy="1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29" name="Freeform 13217"/>
            <p:cNvSpPr>
              <a:spLocks noChangeAspect="1"/>
            </p:cNvSpPr>
            <p:nvPr/>
          </p:nvSpPr>
          <p:spPr bwMode="auto">
            <a:xfrm>
              <a:off x="557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0" name="AutoShape 13218"/>
            <p:cNvSpPr>
              <a:spLocks noChangeAspect="1" noChangeArrowheads="1"/>
            </p:cNvSpPr>
            <p:nvPr/>
          </p:nvSpPr>
          <p:spPr bwMode="auto">
            <a:xfrm>
              <a:off x="1120" y="1576"/>
              <a:ext cx="9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1" name="AutoShape 13219"/>
            <p:cNvSpPr>
              <a:spLocks noChangeAspect="1" noChangeArrowheads="1"/>
            </p:cNvSpPr>
            <p:nvPr/>
          </p:nvSpPr>
          <p:spPr bwMode="auto">
            <a:xfrm>
              <a:off x="1057" y="1512"/>
              <a:ext cx="11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2" name="AutoShape 13220"/>
            <p:cNvSpPr>
              <a:spLocks noChangeAspect="1" noChangeArrowheads="1"/>
            </p:cNvSpPr>
            <p:nvPr/>
          </p:nvSpPr>
          <p:spPr bwMode="auto">
            <a:xfrm flipV="1">
              <a:off x="1091" y="1538"/>
              <a:ext cx="9" cy="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3" name="Freeform 13221"/>
            <p:cNvSpPr>
              <a:spLocks noChangeAspect="1"/>
            </p:cNvSpPr>
            <p:nvPr/>
          </p:nvSpPr>
          <p:spPr bwMode="auto">
            <a:xfrm>
              <a:off x="637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4" name="Freeform 13222"/>
            <p:cNvSpPr>
              <a:spLocks noChangeAspect="1"/>
            </p:cNvSpPr>
            <p:nvPr/>
          </p:nvSpPr>
          <p:spPr bwMode="auto">
            <a:xfrm>
              <a:off x="912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5" name="AutoShape 13223"/>
            <p:cNvSpPr>
              <a:spLocks noChangeAspect="1" noChangeArrowheads="1"/>
            </p:cNvSpPr>
            <p:nvPr/>
          </p:nvSpPr>
          <p:spPr bwMode="auto">
            <a:xfrm>
              <a:off x="1293" y="1538"/>
              <a:ext cx="10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6" name="Freeform 13224"/>
            <p:cNvSpPr>
              <a:spLocks noChangeAspect="1"/>
            </p:cNvSpPr>
            <p:nvPr/>
          </p:nvSpPr>
          <p:spPr bwMode="auto">
            <a:xfrm>
              <a:off x="1107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7" name="Freeform 13225"/>
            <p:cNvSpPr>
              <a:spLocks noChangeAspect="1"/>
            </p:cNvSpPr>
            <p:nvPr/>
          </p:nvSpPr>
          <p:spPr bwMode="auto">
            <a:xfrm>
              <a:off x="1186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8" name="AutoShape 13226"/>
            <p:cNvSpPr>
              <a:spLocks noChangeAspect="1" noChangeArrowheads="1"/>
            </p:cNvSpPr>
            <p:nvPr/>
          </p:nvSpPr>
          <p:spPr bwMode="auto">
            <a:xfrm>
              <a:off x="1323" y="1554"/>
              <a:ext cx="11" cy="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9" name="AutoShape 13227"/>
            <p:cNvSpPr>
              <a:spLocks noChangeAspect="1" noChangeArrowheads="1"/>
            </p:cNvSpPr>
            <p:nvPr/>
          </p:nvSpPr>
          <p:spPr bwMode="auto">
            <a:xfrm>
              <a:off x="1355" y="1581"/>
              <a:ext cx="10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0" name="AutoShape 13228"/>
            <p:cNvSpPr>
              <a:spLocks noChangeAspect="1" noChangeArrowheads="1"/>
            </p:cNvSpPr>
            <p:nvPr/>
          </p:nvSpPr>
          <p:spPr bwMode="auto">
            <a:xfrm>
              <a:off x="1355" y="1529"/>
              <a:ext cx="10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1" name="AutoShape 13229"/>
            <p:cNvSpPr>
              <a:spLocks noChangeAspect="1" noChangeArrowheads="1"/>
            </p:cNvSpPr>
            <p:nvPr/>
          </p:nvSpPr>
          <p:spPr bwMode="auto">
            <a:xfrm>
              <a:off x="1387" y="1567"/>
              <a:ext cx="10" cy="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2" name="Freeform 13230"/>
            <p:cNvSpPr>
              <a:spLocks noChangeAspect="1"/>
            </p:cNvSpPr>
            <p:nvPr/>
          </p:nvSpPr>
          <p:spPr bwMode="auto">
            <a:xfrm flipH="1">
              <a:off x="1244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3" name="Freeform 13231"/>
            <p:cNvSpPr>
              <a:spLocks noChangeAspect="1"/>
            </p:cNvSpPr>
            <p:nvPr/>
          </p:nvSpPr>
          <p:spPr bwMode="auto">
            <a:xfrm>
              <a:off x="1381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4" name="Freeform 13232"/>
            <p:cNvSpPr>
              <a:spLocks noChangeAspect="1"/>
            </p:cNvSpPr>
            <p:nvPr/>
          </p:nvSpPr>
          <p:spPr bwMode="auto">
            <a:xfrm flipH="1">
              <a:off x="1324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5" name="Freeform 13233"/>
            <p:cNvSpPr>
              <a:spLocks noChangeAspect="1"/>
            </p:cNvSpPr>
            <p:nvPr/>
          </p:nvSpPr>
          <p:spPr bwMode="auto">
            <a:xfrm flipH="1">
              <a:off x="1049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6" name="AutoShape 13234"/>
            <p:cNvSpPr>
              <a:spLocks noChangeAspect="1" noChangeArrowheads="1"/>
            </p:cNvSpPr>
            <p:nvPr/>
          </p:nvSpPr>
          <p:spPr bwMode="auto">
            <a:xfrm>
              <a:off x="497" y="1511"/>
              <a:ext cx="11" cy="4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7" name="AutoShape 13235"/>
            <p:cNvSpPr>
              <a:spLocks noChangeAspect="1" noChangeArrowheads="1"/>
            </p:cNvSpPr>
            <p:nvPr/>
          </p:nvSpPr>
          <p:spPr bwMode="auto">
            <a:xfrm>
              <a:off x="497" y="1554"/>
              <a:ext cx="11" cy="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8" name="AutoShape 13236"/>
            <p:cNvSpPr>
              <a:spLocks noChangeAspect="1" noChangeArrowheads="1"/>
            </p:cNvSpPr>
            <p:nvPr/>
          </p:nvSpPr>
          <p:spPr bwMode="auto">
            <a:xfrm>
              <a:off x="664" y="1527"/>
              <a:ext cx="9" cy="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9" name="AutoShape 13237"/>
            <p:cNvSpPr>
              <a:spLocks noChangeAspect="1" noChangeArrowheads="1"/>
            </p:cNvSpPr>
            <p:nvPr/>
          </p:nvSpPr>
          <p:spPr bwMode="auto">
            <a:xfrm>
              <a:off x="664" y="1580"/>
              <a:ext cx="9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0" name="AutoShape 13238"/>
            <p:cNvSpPr>
              <a:spLocks noChangeAspect="1" noChangeArrowheads="1"/>
            </p:cNvSpPr>
            <p:nvPr/>
          </p:nvSpPr>
          <p:spPr bwMode="auto">
            <a:xfrm>
              <a:off x="530" y="1578"/>
              <a:ext cx="10" cy="5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1" name="AutoShape 13239"/>
            <p:cNvSpPr>
              <a:spLocks noChangeAspect="1" noChangeArrowheads="1"/>
            </p:cNvSpPr>
            <p:nvPr/>
          </p:nvSpPr>
          <p:spPr bwMode="auto">
            <a:xfrm>
              <a:off x="530" y="1525"/>
              <a:ext cx="10" cy="5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2" name="AutoShape 13240"/>
            <p:cNvSpPr>
              <a:spLocks noChangeAspect="1" noChangeArrowheads="1"/>
            </p:cNvSpPr>
            <p:nvPr/>
          </p:nvSpPr>
          <p:spPr bwMode="auto">
            <a:xfrm>
              <a:off x="694" y="1516"/>
              <a:ext cx="9" cy="38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3" name="AutoShape 13241"/>
            <p:cNvSpPr>
              <a:spLocks noChangeAspect="1" noChangeArrowheads="1"/>
            </p:cNvSpPr>
            <p:nvPr/>
          </p:nvSpPr>
          <p:spPr bwMode="auto">
            <a:xfrm>
              <a:off x="694" y="1554"/>
              <a:ext cx="9" cy="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4" name="AutoShape 13242"/>
            <p:cNvSpPr>
              <a:spLocks noChangeAspect="1" noChangeArrowheads="1"/>
            </p:cNvSpPr>
            <p:nvPr/>
          </p:nvSpPr>
          <p:spPr bwMode="auto">
            <a:xfrm>
              <a:off x="562" y="1603"/>
              <a:ext cx="10" cy="4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5" name="AutoShape 13243"/>
            <p:cNvSpPr>
              <a:spLocks noChangeAspect="1" noChangeArrowheads="1"/>
            </p:cNvSpPr>
            <p:nvPr/>
          </p:nvSpPr>
          <p:spPr bwMode="auto">
            <a:xfrm>
              <a:off x="562" y="1564"/>
              <a:ext cx="10" cy="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6" name="AutoShape 13244"/>
            <p:cNvSpPr>
              <a:spLocks noChangeAspect="1" noChangeArrowheads="1"/>
            </p:cNvSpPr>
            <p:nvPr/>
          </p:nvSpPr>
          <p:spPr bwMode="auto">
            <a:xfrm>
              <a:off x="633" y="1559"/>
              <a:ext cx="9" cy="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7" name="AutoShape 13245"/>
            <p:cNvSpPr>
              <a:spLocks noChangeAspect="1" noChangeArrowheads="1"/>
            </p:cNvSpPr>
            <p:nvPr/>
          </p:nvSpPr>
          <p:spPr bwMode="auto">
            <a:xfrm>
              <a:off x="633" y="1601"/>
              <a:ext cx="9" cy="4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8" name="AutoShape 13246"/>
            <p:cNvSpPr>
              <a:spLocks noChangeAspect="1" noChangeArrowheads="1"/>
            </p:cNvSpPr>
            <p:nvPr/>
          </p:nvSpPr>
          <p:spPr bwMode="auto">
            <a:xfrm>
              <a:off x="606" y="1603"/>
              <a:ext cx="10" cy="1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9" name="AutoShape 13247"/>
            <p:cNvSpPr>
              <a:spLocks noChangeAspect="1" noChangeArrowheads="1"/>
            </p:cNvSpPr>
            <p:nvPr/>
          </p:nvSpPr>
          <p:spPr bwMode="auto">
            <a:xfrm>
              <a:off x="792" y="1570"/>
              <a:ext cx="10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0" name="AutoShape 13248"/>
            <p:cNvSpPr>
              <a:spLocks noChangeAspect="1" noChangeArrowheads="1"/>
            </p:cNvSpPr>
            <p:nvPr/>
          </p:nvSpPr>
          <p:spPr bwMode="auto">
            <a:xfrm>
              <a:off x="792" y="1519"/>
              <a:ext cx="10" cy="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1" name="AutoShape 13249"/>
            <p:cNvSpPr>
              <a:spLocks noChangeAspect="1" noChangeArrowheads="1"/>
            </p:cNvSpPr>
            <p:nvPr/>
          </p:nvSpPr>
          <p:spPr bwMode="auto">
            <a:xfrm>
              <a:off x="825" y="1597"/>
              <a:ext cx="10" cy="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2" name="AutoShape 13250"/>
            <p:cNvSpPr>
              <a:spLocks noChangeAspect="1" noChangeArrowheads="1"/>
            </p:cNvSpPr>
            <p:nvPr/>
          </p:nvSpPr>
          <p:spPr bwMode="auto">
            <a:xfrm>
              <a:off x="825" y="1552"/>
              <a:ext cx="10" cy="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3" name="AutoShape 13251"/>
            <p:cNvSpPr>
              <a:spLocks noChangeAspect="1" noChangeArrowheads="1"/>
            </p:cNvSpPr>
            <p:nvPr/>
          </p:nvSpPr>
          <p:spPr bwMode="auto">
            <a:xfrm>
              <a:off x="723" y="1520"/>
              <a:ext cx="11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4" name="AutoShape 13252"/>
            <p:cNvSpPr>
              <a:spLocks noChangeAspect="1" noChangeArrowheads="1"/>
            </p:cNvSpPr>
            <p:nvPr/>
          </p:nvSpPr>
          <p:spPr bwMode="auto">
            <a:xfrm>
              <a:off x="723" y="1539"/>
              <a:ext cx="11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5" name="AutoShape 13253"/>
            <p:cNvSpPr>
              <a:spLocks noChangeAspect="1" noChangeArrowheads="1"/>
            </p:cNvSpPr>
            <p:nvPr/>
          </p:nvSpPr>
          <p:spPr bwMode="auto">
            <a:xfrm>
              <a:off x="761" y="1546"/>
              <a:ext cx="9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6" name="AutoShape 13254"/>
            <p:cNvSpPr>
              <a:spLocks noChangeAspect="1" noChangeArrowheads="1"/>
            </p:cNvSpPr>
            <p:nvPr/>
          </p:nvSpPr>
          <p:spPr bwMode="auto">
            <a:xfrm>
              <a:off x="761" y="1514"/>
              <a:ext cx="9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7" name="AutoShape 13255"/>
            <p:cNvSpPr>
              <a:spLocks noChangeAspect="1" noChangeArrowheads="1"/>
            </p:cNvSpPr>
            <p:nvPr/>
          </p:nvSpPr>
          <p:spPr bwMode="auto">
            <a:xfrm>
              <a:off x="856" y="1598"/>
              <a:ext cx="10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8" name="AutoShape 13256"/>
            <p:cNvSpPr>
              <a:spLocks noChangeAspect="1" noChangeArrowheads="1"/>
            </p:cNvSpPr>
            <p:nvPr/>
          </p:nvSpPr>
          <p:spPr bwMode="auto">
            <a:xfrm>
              <a:off x="856" y="1616"/>
              <a:ext cx="10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9" name="AutoShape 13257"/>
            <p:cNvSpPr>
              <a:spLocks noChangeAspect="1" noChangeArrowheads="1"/>
            </p:cNvSpPr>
            <p:nvPr/>
          </p:nvSpPr>
          <p:spPr bwMode="auto">
            <a:xfrm flipV="1">
              <a:off x="985" y="1514"/>
              <a:ext cx="10" cy="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0" name="AutoShape 13258"/>
            <p:cNvSpPr>
              <a:spLocks noChangeAspect="1" noChangeArrowheads="1"/>
            </p:cNvSpPr>
            <p:nvPr/>
          </p:nvSpPr>
          <p:spPr bwMode="auto">
            <a:xfrm flipV="1">
              <a:off x="985" y="1541"/>
              <a:ext cx="10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1" name="AutoShape 13259"/>
            <p:cNvSpPr>
              <a:spLocks noChangeAspect="1" noChangeArrowheads="1"/>
            </p:cNvSpPr>
            <p:nvPr/>
          </p:nvSpPr>
          <p:spPr bwMode="auto">
            <a:xfrm>
              <a:off x="956" y="1563"/>
              <a:ext cx="11" cy="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2" name="AutoShape 13260"/>
            <p:cNvSpPr>
              <a:spLocks noChangeAspect="1" noChangeArrowheads="1"/>
            </p:cNvSpPr>
            <p:nvPr/>
          </p:nvSpPr>
          <p:spPr bwMode="auto">
            <a:xfrm>
              <a:off x="956" y="1515"/>
              <a:ext cx="11" cy="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3" name="AutoShape 13261"/>
            <p:cNvSpPr>
              <a:spLocks noChangeAspect="1" noChangeArrowheads="1"/>
            </p:cNvSpPr>
            <p:nvPr/>
          </p:nvSpPr>
          <p:spPr bwMode="auto">
            <a:xfrm flipV="1">
              <a:off x="926" y="1586"/>
              <a:ext cx="11" cy="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4" name="AutoShape 13262"/>
            <p:cNvSpPr>
              <a:spLocks noChangeAspect="1" noChangeArrowheads="1"/>
            </p:cNvSpPr>
            <p:nvPr/>
          </p:nvSpPr>
          <p:spPr bwMode="auto">
            <a:xfrm>
              <a:off x="895" y="1614"/>
              <a:ext cx="9" cy="2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5" name="Freeform 13263"/>
            <p:cNvSpPr>
              <a:spLocks noChangeAspect="1"/>
            </p:cNvSpPr>
            <p:nvPr/>
          </p:nvSpPr>
          <p:spPr bwMode="auto">
            <a:xfrm>
              <a:off x="832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6" name="AutoShape 13264"/>
            <p:cNvSpPr>
              <a:spLocks noChangeAspect="1" noChangeArrowheads="1"/>
            </p:cNvSpPr>
            <p:nvPr/>
          </p:nvSpPr>
          <p:spPr bwMode="auto">
            <a:xfrm flipV="1">
              <a:off x="1091" y="1589"/>
              <a:ext cx="9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7" name="AutoShape 13265"/>
            <p:cNvSpPr>
              <a:spLocks noChangeAspect="1" noChangeArrowheads="1"/>
            </p:cNvSpPr>
            <p:nvPr/>
          </p:nvSpPr>
          <p:spPr bwMode="auto">
            <a:xfrm>
              <a:off x="1057" y="1563"/>
              <a:ext cx="11" cy="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8" name="AutoShape 13266"/>
            <p:cNvSpPr>
              <a:spLocks noChangeAspect="1" noChangeArrowheads="1"/>
            </p:cNvSpPr>
            <p:nvPr/>
          </p:nvSpPr>
          <p:spPr bwMode="auto">
            <a:xfrm>
              <a:off x="1030" y="1545"/>
              <a:ext cx="10" cy="3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9" name="AutoShape 13267"/>
            <p:cNvSpPr>
              <a:spLocks noChangeAspect="1" noChangeArrowheads="1"/>
            </p:cNvSpPr>
            <p:nvPr/>
          </p:nvSpPr>
          <p:spPr bwMode="auto">
            <a:xfrm>
              <a:off x="1030" y="1514"/>
              <a:ext cx="10" cy="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0" name="AutoShape 13268"/>
            <p:cNvSpPr>
              <a:spLocks noChangeAspect="1" noChangeArrowheads="1"/>
            </p:cNvSpPr>
            <p:nvPr/>
          </p:nvSpPr>
          <p:spPr bwMode="auto">
            <a:xfrm>
              <a:off x="1120" y="1607"/>
              <a:ext cx="9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1" name="AutoShape 13269"/>
            <p:cNvSpPr>
              <a:spLocks noChangeAspect="1" noChangeArrowheads="1"/>
            </p:cNvSpPr>
            <p:nvPr/>
          </p:nvSpPr>
          <p:spPr bwMode="auto">
            <a:xfrm flipV="1">
              <a:off x="1159" y="1593"/>
              <a:ext cx="11" cy="21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2" name="AutoShape 13270"/>
            <p:cNvSpPr>
              <a:spLocks noChangeAspect="1" noChangeArrowheads="1"/>
            </p:cNvSpPr>
            <p:nvPr/>
          </p:nvSpPr>
          <p:spPr bwMode="auto">
            <a:xfrm flipV="1">
              <a:off x="1159" y="1614"/>
              <a:ext cx="11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3" name="AutoShape 13271"/>
            <p:cNvSpPr>
              <a:spLocks noChangeAspect="1" noChangeArrowheads="1"/>
            </p:cNvSpPr>
            <p:nvPr/>
          </p:nvSpPr>
          <p:spPr bwMode="auto">
            <a:xfrm>
              <a:off x="1254" y="1514"/>
              <a:ext cx="12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4" name="AutoShape 13272"/>
            <p:cNvSpPr>
              <a:spLocks noChangeAspect="1" noChangeArrowheads="1"/>
            </p:cNvSpPr>
            <p:nvPr/>
          </p:nvSpPr>
          <p:spPr bwMode="auto">
            <a:xfrm>
              <a:off x="1293" y="1519"/>
              <a:ext cx="10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5" name="AutoShape 13273"/>
            <p:cNvSpPr>
              <a:spLocks noChangeAspect="1" noChangeArrowheads="1"/>
            </p:cNvSpPr>
            <p:nvPr/>
          </p:nvSpPr>
          <p:spPr bwMode="auto">
            <a:xfrm>
              <a:off x="1387" y="1604"/>
              <a:ext cx="10" cy="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6" name="AutoShape 13274"/>
            <p:cNvSpPr>
              <a:spLocks noChangeAspect="1" noChangeArrowheads="1"/>
            </p:cNvSpPr>
            <p:nvPr/>
          </p:nvSpPr>
          <p:spPr bwMode="auto">
            <a:xfrm>
              <a:off x="1323" y="1515"/>
              <a:ext cx="11" cy="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7" name="AutoShape 13275"/>
            <p:cNvSpPr>
              <a:spLocks noChangeAspect="1" noChangeArrowheads="1"/>
            </p:cNvSpPr>
            <p:nvPr/>
          </p:nvSpPr>
          <p:spPr bwMode="auto">
            <a:xfrm>
              <a:off x="1254" y="1545"/>
              <a:ext cx="12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8" name="AutoShape 13276"/>
            <p:cNvSpPr>
              <a:spLocks noChangeAspect="1" noChangeArrowheads="1"/>
            </p:cNvSpPr>
            <p:nvPr/>
          </p:nvSpPr>
          <p:spPr bwMode="auto">
            <a:xfrm>
              <a:off x="1225" y="1570"/>
              <a:ext cx="9" cy="51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9" name="AutoShape 13277"/>
            <p:cNvSpPr>
              <a:spLocks noChangeAspect="1" noChangeArrowheads="1"/>
            </p:cNvSpPr>
            <p:nvPr/>
          </p:nvSpPr>
          <p:spPr bwMode="auto">
            <a:xfrm>
              <a:off x="1225" y="1518"/>
              <a:ext cx="9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0" name="AutoShape 13278"/>
            <p:cNvSpPr>
              <a:spLocks noChangeAspect="1" noChangeArrowheads="1"/>
            </p:cNvSpPr>
            <p:nvPr/>
          </p:nvSpPr>
          <p:spPr bwMode="auto">
            <a:xfrm>
              <a:off x="1190" y="1551"/>
              <a:ext cx="10" cy="4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1" name="AutoShape 13279"/>
            <p:cNvSpPr>
              <a:spLocks noChangeAspect="1" noChangeArrowheads="1"/>
            </p:cNvSpPr>
            <p:nvPr/>
          </p:nvSpPr>
          <p:spPr bwMode="auto">
            <a:xfrm>
              <a:off x="1190" y="1596"/>
              <a:ext cx="10" cy="4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2" name="AutoShape 13280"/>
            <p:cNvSpPr>
              <a:spLocks noChangeAspect="1" noChangeArrowheads="1"/>
            </p:cNvSpPr>
            <p:nvPr/>
          </p:nvSpPr>
          <p:spPr bwMode="auto">
            <a:xfrm flipV="1">
              <a:off x="926" y="1534"/>
              <a:ext cx="11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3" name="AutoShape 13281"/>
            <p:cNvSpPr>
              <a:spLocks noChangeAspect="1" noChangeArrowheads="1"/>
            </p:cNvSpPr>
            <p:nvPr/>
          </p:nvSpPr>
          <p:spPr bwMode="auto">
            <a:xfrm>
              <a:off x="895" y="1588"/>
              <a:ext cx="9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4" name="Freeform 13282"/>
            <p:cNvSpPr>
              <a:spLocks noChangeAspect="1"/>
            </p:cNvSpPr>
            <p:nvPr/>
          </p:nvSpPr>
          <p:spPr bwMode="auto">
            <a:xfrm flipH="1">
              <a:off x="969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5" name="Freeform 13283"/>
            <p:cNvSpPr>
              <a:spLocks noChangeAspect="1"/>
            </p:cNvSpPr>
            <p:nvPr/>
          </p:nvSpPr>
          <p:spPr bwMode="auto">
            <a:xfrm flipH="1">
              <a:off x="774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6" name="Freeform 13284"/>
            <p:cNvSpPr>
              <a:spLocks noChangeAspect="1"/>
            </p:cNvSpPr>
            <p:nvPr/>
          </p:nvSpPr>
          <p:spPr bwMode="auto">
            <a:xfrm flipH="1">
              <a:off x="695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7" name="Freeform 13285"/>
            <p:cNvSpPr>
              <a:spLocks noChangeAspect="1"/>
            </p:cNvSpPr>
            <p:nvPr/>
          </p:nvSpPr>
          <p:spPr bwMode="auto">
            <a:xfrm flipH="1">
              <a:off x="500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8" name="AutoShape 13286"/>
            <p:cNvSpPr>
              <a:spLocks noChangeAspect="1" noChangeArrowheads="1"/>
            </p:cNvSpPr>
            <p:nvPr/>
          </p:nvSpPr>
          <p:spPr bwMode="auto">
            <a:xfrm>
              <a:off x="470" y="1540"/>
              <a:ext cx="10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9" name="AutoShape 13287"/>
            <p:cNvSpPr>
              <a:spLocks noChangeAspect="1" noChangeArrowheads="1"/>
            </p:cNvSpPr>
            <p:nvPr/>
          </p:nvSpPr>
          <p:spPr bwMode="auto">
            <a:xfrm>
              <a:off x="470" y="1521"/>
              <a:ext cx="10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00" name="Freeform 13288"/>
            <p:cNvSpPr>
              <a:spLocks noChangeAspect="1"/>
            </p:cNvSpPr>
            <p:nvPr/>
          </p:nvSpPr>
          <p:spPr bwMode="auto">
            <a:xfrm flipH="1">
              <a:off x="420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607" name="Text Box 13295"/>
          <p:cNvSpPr txBox="1">
            <a:spLocks noChangeArrowheads="1"/>
          </p:cNvSpPr>
          <p:nvPr/>
        </p:nvSpPr>
        <p:spPr bwMode="auto">
          <a:xfrm>
            <a:off x="417513" y="263525"/>
            <a:ext cx="2700337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MAPK signaling cascades</a:t>
            </a:r>
          </a:p>
        </p:txBody>
      </p:sp>
      <p:sp>
        <p:nvSpPr>
          <p:cNvPr id="26608" name="Oval 13296"/>
          <p:cNvSpPr>
            <a:spLocks noChangeArrowheads="1"/>
          </p:cNvSpPr>
          <p:nvPr/>
        </p:nvSpPr>
        <p:spPr bwMode="auto">
          <a:xfrm>
            <a:off x="5630863" y="2871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D6B19C">
                  <a:gamma/>
                  <a:shade val="46275"/>
                  <a:invGamma/>
                </a:srgbClr>
              </a:gs>
              <a:gs pos="50000">
                <a:srgbClr val="D6B19C"/>
              </a:gs>
              <a:gs pos="100000">
                <a:srgbClr val="D6B19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TAK1</a:t>
            </a:r>
          </a:p>
        </p:txBody>
      </p:sp>
      <p:sp>
        <p:nvSpPr>
          <p:cNvPr id="26609" name="Oval 13297"/>
          <p:cNvSpPr>
            <a:spLocks noChangeArrowheads="1"/>
          </p:cNvSpPr>
          <p:nvPr/>
        </p:nvSpPr>
        <p:spPr bwMode="auto">
          <a:xfrm>
            <a:off x="5189538" y="4395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D6B19C">
                  <a:gamma/>
                  <a:shade val="46275"/>
                  <a:invGamma/>
                </a:srgbClr>
              </a:gs>
              <a:gs pos="50000">
                <a:srgbClr val="D6B19C"/>
              </a:gs>
              <a:gs pos="100000">
                <a:srgbClr val="D6B19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P38</a:t>
            </a:r>
          </a:p>
        </p:txBody>
      </p:sp>
      <p:sp>
        <p:nvSpPr>
          <p:cNvPr id="26610" name="Oval 13298"/>
          <p:cNvSpPr>
            <a:spLocks noChangeArrowheads="1"/>
          </p:cNvSpPr>
          <p:nvPr/>
        </p:nvSpPr>
        <p:spPr bwMode="auto">
          <a:xfrm>
            <a:off x="4675188" y="3657600"/>
            <a:ext cx="547687" cy="274638"/>
          </a:xfrm>
          <a:prstGeom prst="ellipse">
            <a:avLst/>
          </a:prstGeom>
          <a:gradFill rotWithShape="1">
            <a:gsLst>
              <a:gs pos="0">
                <a:srgbClr val="D6B19C">
                  <a:gamma/>
                  <a:shade val="46275"/>
                  <a:invGamma/>
                </a:srgbClr>
              </a:gs>
              <a:gs pos="50000">
                <a:srgbClr val="D6B19C"/>
              </a:gs>
              <a:gs pos="100000">
                <a:srgbClr val="D6B19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MKK3</a:t>
            </a:r>
          </a:p>
        </p:txBody>
      </p:sp>
      <p:sp>
        <p:nvSpPr>
          <p:cNvPr id="26611" name="Oval 13299"/>
          <p:cNvSpPr>
            <a:spLocks noChangeArrowheads="1"/>
          </p:cNvSpPr>
          <p:nvPr/>
        </p:nvSpPr>
        <p:spPr bwMode="auto">
          <a:xfrm>
            <a:off x="5600700" y="2082800"/>
            <a:ext cx="547688" cy="274638"/>
          </a:xfrm>
          <a:prstGeom prst="ellipse">
            <a:avLst/>
          </a:prstGeom>
          <a:gradFill rotWithShape="1">
            <a:gsLst>
              <a:gs pos="0">
                <a:srgbClr val="D6B19C">
                  <a:gamma/>
                  <a:shade val="46275"/>
                  <a:invGamma/>
                </a:srgbClr>
              </a:gs>
              <a:gs pos="50000">
                <a:srgbClr val="D6B19C"/>
              </a:gs>
              <a:gs pos="100000">
                <a:srgbClr val="D6B19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HPK1</a:t>
            </a:r>
          </a:p>
        </p:txBody>
      </p:sp>
      <p:grpSp>
        <p:nvGrpSpPr>
          <p:cNvPr id="26675" name="Group 13363"/>
          <p:cNvGrpSpPr>
            <a:grpSpLocks/>
          </p:cNvGrpSpPr>
          <p:nvPr/>
        </p:nvGrpSpPr>
        <p:grpSpPr bwMode="auto">
          <a:xfrm>
            <a:off x="6662738" y="1092200"/>
            <a:ext cx="369887" cy="452438"/>
            <a:chOff x="4669" y="944"/>
            <a:chExt cx="345" cy="285"/>
          </a:xfrm>
        </p:grpSpPr>
        <p:sp>
          <p:nvSpPr>
            <p:cNvPr id="26668" name="Freeform 13356"/>
            <p:cNvSpPr>
              <a:spLocks/>
            </p:cNvSpPr>
            <p:nvPr/>
          </p:nvSpPr>
          <p:spPr bwMode="auto">
            <a:xfrm>
              <a:off x="4831" y="944"/>
              <a:ext cx="34" cy="1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3" y="48"/>
                </a:cxn>
                <a:cxn ang="0">
                  <a:pos x="1" y="104"/>
                </a:cxn>
                <a:cxn ang="0">
                  <a:pos x="25" y="144"/>
                </a:cxn>
              </a:cxnLst>
              <a:rect l="0" t="0" r="r" b="b"/>
              <a:pathLst>
                <a:path w="34" h="144">
                  <a:moveTo>
                    <a:pt x="9" y="0"/>
                  </a:moveTo>
                  <a:cubicBezTo>
                    <a:pt x="21" y="15"/>
                    <a:pt x="34" y="31"/>
                    <a:pt x="33" y="48"/>
                  </a:cubicBezTo>
                  <a:cubicBezTo>
                    <a:pt x="32" y="65"/>
                    <a:pt x="2" y="88"/>
                    <a:pt x="1" y="104"/>
                  </a:cubicBezTo>
                  <a:cubicBezTo>
                    <a:pt x="0" y="120"/>
                    <a:pt x="21" y="136"/>
                    <a:pt x="25" y="144"/>
                  </a:cubicBezTo>
                </a:path>
              </a:pathLst>
            </a:custGeom>
            <a:noFill/>
            <a:ln w="28575" cap="flat" cmpd="sng">
              <a:solidFill>
                <a:srgbClr val="FFFF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13" name="Oval 13301"/>
            <p:cNvSpPr>
              <a:spLocks noChangeArrowheads="1"/>
            </p:cNvSpPr>
            <p:nvPr/>
          </p:nvSpPr>
          <p:spPr bwMode="auto">
            <a:xfrm>
              <a:off x="4669" y="1056"/>
              <a:ext cx="345" cy="173"/>
            </a:xfrm>
            <a:prstGeom prst="ellipse">
              <a:avLst/>
            </a:prstGeom>
            <a:gradFill rotWithShape="1">
              <a:gsLst>
                <a:gs pos="0">
                  <a:srgbClr val="83633D"/>
                </a:gs>
                <a:gs pos="5000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r>
                <a:rPr lang="en-US" sz="1000"/>
                <a:t>Ras</a:t>
              </a:r>
            </a:p>
          </p:txBody>
        </p:sp>
      </p:grpSp>
      <p:sp>
        <p:nvSpPr>
          <p:cNvPr id="26614" name="Oval 13302"/>
          <p:cNvSpPr>
            <a:spLocks noChangeArrowheads="1"/>
          </p:cNvSpPr>
          <p:nvPr/>
        </p:nvSpPr>
        <p:spPr bwMode="auto">
          <a:xfrm>
            <a:off x="6586538" y="2871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Raf</a:t>
            </a:r>
          </a:p>
        </p:txBody>
      </p:sp>
      <p:sp>
        <p:nvSpPr>
          <p:cNvPr id="26615" name="Oval 13303"/>
          <p:cNvSpPr>
            <a:spLocks noChangeArrowheads="1"/>
          </p:cNvSpPr>
          <p:nvPr/>
        </p:nvSpPr>
        <p:spPr bwMode="auto">
          <a:xfrm>
            <a:off x="6586538" y="3657600"/>
            <a:ext cx="547687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MEK1/2</a:t>
            </a:r>
          </a:p>
        </p:txBody>
      </p:sp>
      <p:sp>
        <p:nvSpPr>
          <p:cNvPr id="26616" name="Oval 13304"/>
          <p:cNvSpPr>
            <a:spLocks noChangeArrowheads="1"/>
          </p:cNvSpPr>
          <p:nvPr/>
        </p:nvSpPr>
        <p:spPr bwMode="auto">
          <a:xfrm>
            <a:off x="6586538" y="43322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ERK1/2</a:t>
            </a:r>
          </a:p>
        </p:txBody>
      </p:sp>
      <p:sp>
        <p:nvSpPr>
          <p:cNvPr id="26618" name="Oval 13306"/>
          <p:cNvSpPr>
            <a:spLocks noChangeArrowheads="1"/>
          </p:cNvSpPr>
          <p:nvPr/>
        </p:nvSpPr>
        <p:spPr bwMode="auto">
          <a:xfrm>
            <a:off x="2782888" y="2082800"/>
            <a:ext cx="547687" cy="274638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PAK</a:t>
            </a:r>
          </a:p>
        </p:txBody>
      </p:sp>
      <p:sp>
        <p:nvSpPr>
          <p:cNvPr id="26619" name="Oval 13307"/>
          <p:cNvSpPr>
            <a:spLocks noChangeArrowheads="1"/>
          </p:cNvSpPr>
          <p:nvPr/>
        </p:nvSpPr>
        <p:spPr bwMode="auto">
          <a:xfrm>
            <a:off x="3290888" y="44211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JNK</a:t>
            </a:r>
          </a:p>
        </p:txBody>
      </p:sp>
      <p:sp>
        <p:nvSpPr>
          <p:cNvPr id="26620" name="Oval 13308"/>
          <p:cNvSpPr>
            <a:spLocks noChangeArrowheads="1"/>
          </p:cNvSpPr>
          <p:nvPr/>
        </p:nvSpPr>
        <p:spPr bwMode="auto">
          <a:xfrm>
            <a:off x="2763838" y="3657600"/>
            <a:ext cx="547687" cy="274638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MKK4</a:t>
            </a:r>
          </a:p>
        </p:txBody>
      </p:sp>
      <p:sp>
        <p:nvSpPr>
          <p:cNvPr id="26621" name="Oval 13309"/>
          <p:cNvSpPr>
            <a:spLocks noChangeArrowheads="1"/>
          </p:cNvSpPr>
          <p:nvPr/>
        </p:nvSpPr>
        <p:spPr bwMode="auto">
          <a:xfrm>
            <a:off x="2763838" y="2871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MEKK1/2</a:t>
            </a:r>
          </a:p>
        </p:txBody>
      </p:sp>
      <p:sp>
        <p:nvSpPr>
          <p:cNvPr id="26644" name="Oval 13332"/>
          <p:cNvSpPr>
            <a:spLocks noChangeArrowheads="1"/>
          </p:cNvSpPr>
          <p:nvPr/>
        </p:nvSpPr>
        <p:spPr bwMode="auto">
          <a:xfrm>
            <a:off x="7718425" y="1600200"/>
            <a:ext cx="547688" cy="274638"/>
          </a:xfrm>
          <a:prstGeom prst="ellipse">
            <a:avLst/>
          </a:prstGeom>
          <a:gradFill rotWithShape="1">
            <a:gsLst>
              <a:gs pos="0">
                <a:srgbClr val="E8D2C6">
                  <a:gamma/>
                  <a:shade val="46275"/>
                  <a:invGamma/>
                </a:srgbClr>
              </a:gs>
              <a:gs pos="50000">
                <a:srgbClr val="E8D2C6"/>
              </a:gs>
              <a:gs pos="100000">
                <a:srgbClr val="E8D2C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200"/>
              <a:t>PI3K</a:t>
            </a:r>
          </a:p>
        </p:txBody>
      </p:sp>
      <p:sp>
        <p:nvSpPr>
          <p:cNvPr id="26645" name="Oval 13333"/>
          <p:cNvSpPr>
            <a:spLocks noChangeArrowheads="1"/>
          </p:cNvSpPr>
          <p:nvPr/>
        </p:nvSpPr>
        <p:spPr bwMode="auto">
          <a:xfrm>
            <a:off x="7743825" y="3289300"/>
            <a:ext cx="547688" cy="274638"/>
          </a:xfrm>
          <a:prstGeom prst="ellipse">
            <a:avLst/>
          </a:prstGeom>
          <a:gradFill rotWithShape="1">
            <a:gsLst>
              <a:gs pos="0">
                <a:srgbClr val="E8D2C6">
                  <a:gamma/>
                  <a:shade val="46275"/>
                  <a:invGamma/>
                </a:srgbClr>
              </a:gs>
              <a:gs pos="50000">
                <a:srgbClr val="E8D2C6"/>
              </a:gs>
              <a:gs pos="100000">
                <a:srgbClr val="E8D2C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PDK</a:t>
            </a:r>
          </a:p>
        </p:txBody>
      </p:sp>
      <p:sp>
        <p:nvSpPr>
          <p:cNvPr id="26646" name="Oval 13334"/>
          <p:cNvSpPr>
            <a:spLocks noChangeArrowheads="1"/>
          </p:cNvSpPr>
          <p:nvPr/>
        </p:nvSpPr>
        <p:spPr bwMode="auto">
          <a:xfrm>
            <a:off x="7743825" y="4013200"/>
            <a:ext cx="547688" cy="274638"/>
          </a:xfrm>
          <a:prstGeom prst="ellipse">
            <a:avLst/>
          </a:prstGeom>
          <a:gradFill rotWithShape="1">
            <a:gsLst>
              <a:gs pos="0">
                <a:srgbClr val="E8D2C6">
                  <a:gamma/>
                  <a:shade val="46275"/>
                  <a:invGamma/>
                </a:srgbClr>
              </a:gs>
              <a:gs pos="50000">
                <a:srgbClr val="E8D2C6"/>
              </a:gs>
              <a:gs pos="100000">
                <a:srgbClr val="E8D2C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AKT</a:t>
            </a:r>
          </a:p>
        </p:txBody>
      </p:sp>
      <p:sp>
        <p:nvSpPr>
          <p:cNvPr id="26647" name="Oval 13335"/>
          <p:cNvSpPr>
            <a:spLocks noChangeArrowheads="1"/>
          </p:cNvSpPr>
          <p:nvPr/>
        </p:nvSpPr>
        <p:spPr bwMode="auto">
          <a:xfrm>
            <a:off x="7743825" y="4776788"/>
            <a:ext cx="547688" cy="274637"/>
          </a:xfrm>
          <a:prstGeom prst="ellipse">
            <a:avLst/>
          </a:prstGeom>
          <a:gradFill rotWithShape="1">
            <a:gsLst>
              <a:gs pos="0">
                <a:srgbClr val="E8D2C6">
                  <a:gamma/>
                  <a:shade val="46275"/>
                  <a:invGamma/>
                </a:srgbClr>
              </a:gs>
              <a:gs pos="50000">
                <a:srgbClr val="E8D2C6"/>
              </a:gs>
              <a:gs pos="100000">
                <a:srgbClr val="E8D2C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S6K</a:t>
            </a:r>
          </a:p>
        </p:txBody>
      </p:sp>
      <p:sp>
        <p:nvSpPr>
          <p:cNvPr id="26648" name="Oval 13336"/>
          <p:cNvSpPr>
            <a:spLocks noChangeArrowheads="1"/>
          </p:cNvSpPr>
          <p:nvPr/>
        </p:nvSpPr>
        <p:spPr bwMode="auto">
          <a:xfrm>
            <a:off x="1808163" y="2871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BF8463">
                  <a:gamma/>
                  <a:shade val="0"/>
                  <a:invGamma/>
                </a:srgbClr>
              </a:gs>
              <a:gs pos="50000">
                <a:srgbClr val="BF8463"/>
              </a:gs>
              <a:gs pos="100000">
                <a:srgbClr val="BF8463">
                  <a:gamma/>
                  <a:shade val="0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>
                <a:solidFill>
                  <a:srgbClr val="FFFF00"/>
                </a:solidFill>
              </a:rPr>
              <a:t>MEKK2/3</a:t>
            </a:r>
          </a:p>
        </p:txBody>
      </p:sp>
      <p:sp>
        <p:nvSpPr>
          <p:cNvPr id="26649" name="Oval 13337"/>
          <p:cNvSpPr>
            <a:spLocks noChangeArrowheads="1"/>
          </p:cNvSpPr>
          <p:nvPr/>
        </p:nvSpPr>
        <p:spPr bwMode="auto">
          <a:xfrm>
            <a:off x="1808163" y="3657600"/>
            <a:ext cx="547687" cy="274638"/>
          </a:xfrm>
          <a:prstGeom prst="ellipse">
            <a:avLst/>
          </a:prstGeom>
          <a:gradFill rotWithShape="1">
            <a:gsLst>
              <a:gs pos="0">
                <a:srgbClr val="BF8463">
                  <a:gamma/>
                  <a:shade val="0"/>
                  <a:invGamma/>
                </a:srgbClr>
              </a:gs>
              <a:gs pos="50000">
                <a:srgbClr val="BF8463"/>
              </a:gs>
              <a:gs pos="100000">
                <a:srgbClr val="BF8463">
                  <a:gamma/>
                  <a:shade val="0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>
                <a:solidFill>
                  <a:srgbClr val="FFFF00"/>
                </a:solidFill>
              </a:rPr>
              <a:t>MEK5</a:t>
            </a:r>
          </a:p>
        </p:txBody>
      </p:sp>
      <p:sp>
        <p:nvSpPr>
          <p:cNvPr id="26650" name="Oval 13338"/>
          <p:cNvSpPr>
            <a:spLocks noChangeArrowheads="1"/>
          </p:cNvSpPr>
          <p:nvPr/>
        </p:nvSpPr>
        <p:spPr bwMode="auto">
          <a:xfrm>
            <a:off x="1808163" y="4395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BF8463">
                  <a:gamma/>
                  <a:shade val="0"/>
                  <a:invGamma/>
                </a:srgbClr>
              </a:gs>
              <a:gs pos="50000">
                <a:srgbClr val="BF8463"/>
              </a:gs>
              <a:gs pos="100000">
                <a:srgbClr val="BF8463">
                  <a:gamma/>
                  <a:shade val="0"/>
                  <a:invGamma/>
                </a:srgbClr>
              </a:gs>
            </a:gsLst>
            <a:lin ang="5400000" scaled="1"/>
          </a:gradFill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>
                <a:solidFill>
                  <a:srgbClr val="FFFF00"/>
                </a:solidFill>
              </a:rPr>
              <a:t>ERK5</a:t>
            </a:r>
          </a:p>
        </p:txBody>
      </p:sp>
      <p:grpSp>
        <p:nvGrpSpPr>
          <p:cNvPr id="26674" name="Group 13362"/>
          <p:cNvGrpSpPr>
            <a:grpSpLocks/>
          </p:cNvGrpSpPr>
          <p:nvPr/>
        </p:nvGrpSpPr>
        <p:grpSpPr bwMode="auto">
          <a:xfrm>
            <a:off x="2771775" y="1144588"/>
            <a:ext cx="547688" cy="401637"/>
            <a:chOff x="2514" y="889"/>
            <a:chExt cx="345" cy="253"/>
          </a:xfrm>
        </p:grpSpPr>
        <p:sp>
          <p:nvSpPr>
            <p:cNvPr id="26671" name="Freeform 13359"/>
            <p:cNvSpPr>
              <a:spLocks/>
            </p:cNvSpPr>
            <p:nvPr/>
          </p:nvSpPr>
          <p:spPr bwMode="auto">
            <a:xfrm>
              <a:off x="2680" y="889"/>
              <a:ext cx="34" cy="1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3" y="48"/>
                </a:cxn>
                <a:cxn ang="0">
                  <a:pos x="1" y="104"/>
                </a:cxn>
                <a:cxn ang="0">
                  <a:pos x="25" y="144"/>
                </a:cxn>
              </a:cxnLst>
              <a:rect l="0" t="0" r="r" b="b"/>
              <a:pathLst>
                <a:path w="34" h="144">
                  <a:moveTo>
                    <a:pt x="9" y="0"/>
                  </a:moveTo>
                  <a:cubicBezTo>
                    <a:pt x="21" y="15"/>
                    <a:pt x="34" y="31"/>
                    <a:pt x="33" y="48"/>
                  </a:cubicBezTo>
                  <a:cubicBezTo>
                    <a:pt x="32" y="65"/>
                    <a:pt x="2" y="88"/>
                    <a:pt x="1" y="104"/>
                  </a:cubicBezTo>
                  <a:cubicBezTo>
                    <a:pt x="0" y="120"/>
                    <a:pt x="21" y="136"/>
                    <a:pt x="25" y="144"/>
                  </a:cubicBezTo>
                </a:path>
              </a:pathLst>
            </a:custGeom>
            <a:noFill/>
            <a:ln w="28575" cap="flat" cmpd="sng">
              <a:solidFill>
                <a:srgbClr val="FFFF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70" name="Oval 13358"/>
            <p:cNvSpPr>
              <a:spLocks noChangeArrowheads="1"/>
            </p:cNvSpPr>
            <p:nvPr/>
          </p:nvSpPr>
          <p:spPr bwMode="auto">
            <a:xfrm>
              <a:off x="2514" y="969"/>
              <a:ext cx="345" cy="173"/>
            </a:xfrm>
            <a:prstGeom prst="ellipse">
              <a:avLst/>
            </a:prstGeom>
            <a:gradFill rotWithShape="1">
              <a:gsLst>
                <a:gs pos="0">
                  <a:srgbClr val="800000"/>
                </a:gs>
                <a:gs pos="50000">
                  <a:srgbClr val="FFBE7D"/>
                </a:gs>
                <a:gs pos="100000">
                  <a:srgbClr val="80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r>
                <a:rPr lang="en-US" sz="1000"/>
                <a:t>Rac</a:t>
              </a:r>
            </a:p>
          </p:txBody>
        </p:sp>
      </p:grpSp>
      <p:sp>
        <p:nvSpPr>
          <p:cNvPr id="26679" name="AutoShape 13367"/>
          <p:cNvSpPr>
            <a:spLocks noChangeAspect="1" noChangeArrowheads="1"/>
          </p:cNvSpPr>
          <p:nvPr/>
        </p:nvSpPr>
        <p:spPr bwMode="auto">
          <a:xfrm>
            <a:off x="5626100" y="741363"/>
            <a:ext cx="274638" cy="700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82"/>
              </a:gs>
              <a:gs pos="50000">
                <a:srgbClr val="FF8200"/>
              </a:gs>
              <a:gs pos="100000">
                <a:srgbClr val="000082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>
                <a:solidFill>
                  <a:srgbClr val="FFFF00"/>
                </a:solidFill>
              </a:rPr>
              <a:t>TGF</a:t>
            </a:r>
            <a:r>
              <a:rPr lang="en-US" sz="1000">
                <a:solidFill>
                  <a:srgbClr val="FFFF00"/>
                </a:solidFill>
                <a:sym typeface="Symbol" charset="2"/>
              </a:rPr>
              <a:t></a:t>
            </a:r>
          </a:p>
          <a:p>
            <a:endParaRPr lang="en-US" sz="1000">
              <a:solidFill>
                <a:srgbClr val="FFFF00"/>
              </a:solidFill>
            </a:endParaRPr>
          </a:p>
          <a:p>
            <a:endParaRPr lang="en-US" sz="1000"/>
          </a:p>
          <a:p>
            <a:endParaRPr lang="en-US" sz="1000"/>
          </a:p>
        </p:txBody>
      </p:sp>
      <p:sp>
        <p:nvSpPr>
          <p:cNvPr id="26681" name="AutoShape 13369"/>
          <p:cNvSpPr>
            <a:spLocks noChangeArrowheads="1"/>
          </p:cNvSpPr>
          <p:nvPr/>
        </p:nvSpPr>
        <p:spPr bwMode="auto">
          <a:xfrm>
            <a:off x="4241800" y="762000"/>
            <a:ext cx="254000" cy="687388"/>
          </a:xfrm>
          <a:prstGeom prst="roundRect">
            <a:avLst>
              <a:gd name="adj" fmla="val 20454"/>
            </a:avLst>
          </a:prstGeom>
          <a:gradFill rotWithShape="1">
            <a:gsLst>
              <a:gs pos="0">
                <a:srgbClr val="005CBF"/>
              </a:gs>
              <a:gs pos="50000">
                <a:srgbClr val="03D4A8"/>
              </a:gs>
              <a:gs pos="100000">
                <a:srgbClr val="005CBF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>
                <a:solidFill>
                  <a:schemeClr val="tx1"/>
                </a:solidFill>
                <a:sym typeface="Symbol" charset="2"/>
              </a:rPr>
              <a:t>EGF</a:t>
            </a: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</p:txBody>
      </p:sp>
      <p:grpSp>
        <p:nvGrpSpPr>
          <p:cNvPr id="26684" name="Group 13372"/>
          <p:cNvGrpSpPr>
            <a:grpSpLocks/>
          </p:cNvGrpSpPr>
          <p:nvPr/>
        </p:nvGrpSpPr>
        <p:grpSpPr bwMode="auto">
          <a:xfrm>
            <a:off x="7816850" y="711200"/>
            <a:ext cx="395288" cy="747713"/>
            <a:chOff x="4108" y="472"/>
            <a:chExt cx="249" cy="471"/>
          </a:xfrm>
        </p:grpSpPr>
        <p:sp>
          <p:nvSpPr>
            <p:cNvPr id="26680" name="AutoShape 13368"/>
            <p:cNvSpPr>
              <a:spLocks noChangeArrowheads="1"/>
            </p:cNvSpPr>
            <p:nvPr/>
          </p:nvSpPr>
          <p:spPr bwMode="auto">
            <a:xfrm>
              <a:off x="4138" y="472"/>
              <a:ext cx="176" cy="449"/>
            </a:xfrm>
            <a:prstGeom prst="roundRect">
              <a:avLst>
                <a:gd name="adj" fmla="val 23611"/>
              </a:avLst>
            </a:prstGeom>
            <a:gradFill rotWithShape="1">
              <a:gsLst>
                <a:gs pos="0">
                  <a:srgbClr val="000000"/>
                </a:gs>
                <a:gs pos="50000">
                  <a:srgbClr val="8C3D91"/>
                </a:gs>
                <a:gs pos="100000">
                  <a:srgbClr val="000000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rgbClr val="FFFF00"/>
                </a:solidFill>
                <a:sym typeface="Symbol" charset="2"/>
              </a:endParaRPr>
            </a:p>
          </p:txBody>
        </p:sp>
        <p:sp>
          <p:nvSpPr>
            <p:cNvPr id="26683" name="Text Box 13371"/>
            <p:cNvSpPr txBox="1">
              <a:spLocks noChangeArrowheads="1"/>
            </p:cNvSpPr>
            <p:nvPr/>
          </p:nvSpPr>
          <p:spPr bwMode="auto">
            <a:xfrm>
              <a:off x="4108" y="501"/>
              <a:ext cx="24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solidFill>
                    <a:srgbClr val="FFFF00"/>
                  </a:solidFill>
                </a:rPr>
                <a:t>IGF</a:t>
              </a:r>
            </a:p>
            <a:p>
              <a:endParaRPr lang="en-US" sz="1000">
                <a:solidFill>
                  <a:srgbClr val="FFFF00"/>
                </a:solidFill>
              </a:endParaRPr>
            </a:p>
            <a:p>
              <a:endParaRPr lang="en-US" sz="1000">
                <a:solidFill>
                  <a:srgbClr val="FFFF00"/>
                </a:solidFill>
              </a:endParaRPr>
            </a:p>
            <a:p>
              <a:endParaRPr lang="en-US" sz="1000">
                <a:solidFill>
                  <a:srgbClr val="FFFF00"/>
                </a:solidFill>
              </a:endParaRPr>
            </a:p>
          </p:txBody>
        </p:sp>
      </p:grpSp>
      <p:sp>
        <p:nvSpPr>
          <p:cNvPr id="26685" name="Line 13373"/>
          <p:cNvSpPr>
            <a:spLocks noChangeShapeType="1"/>
          </p:cNvSpPr>
          <p:nvPr/>
        </p:nvSpPr>
        <p:spPr bwMode="auto">
          <a:xfrm>
            <a:off x="6832600" y="1574800"/>
            <a:ext cx="0" cy="1231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88" name="AutoShape 13376"/>
          <p:cNvSpPr>
            <a:spLocks noChangeArrowheads="1"/>
          </p:cNvSpPr>
          <p:nvPr/>
        </p:nvSpPr>
        <p:spPr bwMode="auto">
          <a:xfrm>
            <a:off x="6237288" y="738188"/>
            <a:ext cx="254000" cy="687387"/>
          </a:xfrm>
          <a:prstGeom prst="roundRect">
            <a:avLst>
              <a:gd name="adj" fmla="val 20454"/>
            </a:avLst>
          </a:prstGeom>
          <a:gradFill rotWithShape="1">
            <a:gsLst>
              <a:gs pos="0">
                <a:srgbClr val="005CBF"/>
              </a:gs>
              <a:gs pos="50000">
                <a:srgbClr val="03D4A8"/>
              </a:gs>
              <a:gs pos="100000">
                <a:srgbClr val="005CBF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>
                <a:solidFill>
                  <a:schemeClr val="tx1"/>
                </a:solidFill>
                <a:sym typeface="Symbol" charset="2"/>
              </a:rPr>
              <a:t>EGF</a:t>
            </a: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</p:txBody>
      </p:sp>
      <p:sp>
        <p:nvSpPr>
          <p:cNvPr id="26690" name="Line 13378"/>
          <p:cNvSpPr>
            <a:spLocks noChangeShapeType="1"/>
          </p:cNvSpPr>
          <p:nvPr/>
        </p:nvSpPr>
        <p:spPr bwMode="auto">
          <a:xfrm>
            <a:off x="7988300" y="1968500"/>
            <a:ext cx="0" cy="1231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1" name="Line 13379"/>
          <p:cNvSpPr>
            <a:spLocks noChangeShapeType="1"/>
          </p:cNvSpPr>
          <p:nvPr/>
        </p:nvSpPr>
        <p:spPr bwMode="auto">
          <a:xfrm>
            <a:off x="5791200" y="1574800"/>
            <a:ext cx="76200" cy="4064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2" name="Line 13380"/>
          <p:cNvSpPr>
            <a:spLocks noChangeShapeType="1"/>
          </p:cNvSpPr>
          <p:nvPr/>
        </p:nvSpPr>
        <p:spPr bwMode="auto">
          <a:xfrm>
            <a:off x="5907088" y="2414588"/>
            <a:ext cx="0" cy="4064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4" name="Line 13382"/>
          <p:cNvSpPr>
            <a:spLocks noChangeShapeType="1"/>
          </p:cNvSpPr>
          <p:nvPr/>
        </p:nvSpPr>
        <p:spPr bwMode="auto">
          <a:xfrm>
            <a:off x="3060700" y="2413000"/>
            <a:ext cx="0" cy="3683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5" name="Line 13383"/>
          <p:cNvSpPr>
            <a:spLocks noChangeShapeType="1"/>
          </p:cNvSpPr>
          <p:nvPr/>
        </p:nvSpPr>
        <p:spPr bwMode="auto">
          <a:xfrm>
            <a:off x="3035300" y="1612900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6" name="Line 13384"/>
          <p:cNvSpPr>
            <a:spLocks noChangeShapeType="1"/>
          </p:cNvSpPr>
          <p:nvPr/>
        </p:nvSpPr>
        <p:spPr bwMode="auto">
          <a:xfrm>
            <a:off x="5094288" y="3978275"/>
            <a:ext cx="22860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7" name="Line 13385"/>
          <p:cNvSpPr>
            <a:spLocks noChangeShapeType="1"/>
          </p:cNvSpPr>
          <p:nvPr/>
        </p:nvSpPr>
        <p:spPr bwMode="auto">
          <a:xfrm>
            <a:off x="6872288" y="3898900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8" name="Line 13386"/>
          <p:cNvSpPr>
            <a:spLocks noChangeShapeType="1"/>
          </p:cNvSpPr>
          <p:nvPr/>
        </p:nvSpPr>
        <p:spPr bwMode="auto">
          <a:xfrm>
            <a:off x="8021638" y="4343400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99" name="Line 13387"/>
          <p:cNvSpPr>
            <a:spLocks noChangeShapeType="1"/>
          </p:cNvSpPr>
          <p:nvPr/>
        </p:nvSpPr>
        <p:spPr bwMode="auto">
          <a:xfrm>
            <a:off x="2062163" y="3990975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0" name="Line 13388"/>
          <p:cNvSpPr>
            <a:spLocks noChangeShapeType="1"/>
          </p:cNvSpPr>
          <p:nvPr/>
        </p:nvSpPr>
        <p:spPr bwMode="auto">
          <a:xfrm>
            <a:off x="3095625" y="3990975"/>
            <a:ext cx="279400" cy="3175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1" name="Line 13389"/>
          <p:cNvSpPr>
            <a:spLocks noChangeShapeType="1"/>
          </p:cNvSpPr>
          <p:nvPr/>
        </p:nvSpPr>
        <p:spPr bwMode="auto">
          <a:xfrm>
            <a:off x="6861175" y="32146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2" name="Line 13390"/>
          <p:cNvSpPr>
            <a:spLocks noChangeShapeType="1"/>
          </p:cNvSpPr>
          <p:nvPr/>
        </p:nvSpPr>
        <p:spPr bwMode="auto">
          <a:xfrm>
            <a:off x="8010525" y="35829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3" name="Line 13391"/>
          <p:cNvSpPr>
            <a:spLocks noChangeShapeType="1"/>
          </p:cNvSpPr>
          <p:nvPr/>
        </p:nvSpPr>
        <p:spPr bwMode="auto">
          <a:xfrm>
            <a:off x="2063750" y="32146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4" name="Line 13392"/>
          <p:cNvSpPr>
            <a:spLocks noChangeShapeType="1"/>
          </p:cNvSpPr>
          <p:nvPr/>
        </p:nvSpPr>
        <p:spPr bwMode="auto">
          <a:xfrm>
            <a:off x="2209800" y="4826000"/>
            <a:ext cx="1219200" cy="1143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5" name="Line 13393"/>
          <p:cNvSpPr>
            <a:spLocks noChangeShapeType="1"/>
          </p:cNvSpPr>
          <p:nvPr/>
        </p:nvSpPr>
        <p:spPr bwMode="auto">
          <a:xfrm>
            <a:off x="3606800" y="4775200"/>
            <a:ext cx="330200" cy="825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6" name="Line 13394"/>
          <p:cNvSpPr>
            <a:spLocks noChangeShapeType="1"/>
          </p:cNvSpPr>
          <p:nvPr/>
        </p:nvSpPr>
        <p:spPr bwMode="auto">
          <a:xfrm flipH="1">
            <a:off x="4851400" y="4749800"/>
            <a:ext cx="52070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7" name="Line 13395"/>
          <p:cNvSpPr>
            <a:spLocks noChangeShapeType="1"/>
          </p:cNvSpPr>
          <p:nvPr/>
        </p:nvSpPr>
        <p:spPr bwMode="auto">
          <a:xfrm flipH="1">
            <a:off x="5410200" y="5156200"/>
            <a:ext cx="6223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8" name="Line 13396"/>
          <p:cNvSpPr>
            <a:spLocks noChangeShapeType="1"/>
          </p:cNvSpPr>
          <p:nvPr/>
        </p:nvSpPr>
        <p:spPr bwMode="auto">
          <a:xfrm flipH="1">
            <a:off x="5867400" y="4711700"/>
            <a:ext cx="965200" cy="12573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9" name="Oval 13397"/>
          <p:cNvSpPr>
            <a:spLocks noChangeArrowheads="1"/>
          </p:cNvSpPr>
          <p:nvPr/>
        </p:nvSpPr>
        <p:spPr bwMode="auto">
          <a:xfrm>
            <a:off x="6029325" y="1246188"/>
            <a:ext cx="357188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Grb</a:t>
            </a:r>
          </a:p>
        </p:txBody>
      </p:sp>
      <p:grpSp>
        <p:nvGrpSpPr>
          <p:cNvPr id="23576" name="Group 11288"/>
          <p:cNvGrpSpPr>
            <a:grpSpLocks/>
          </p:cNvGrpSpPr>
          <p:nvPr/>
        </p:nvGrpSpPr>
        <p:grpSpPr bwMode="auto">
          <a:xfrm>
            <a:off x="409575" y="947738"/>
            <a:ext cx="8135938" cy="309562"/>
            <a:chOff x="387" y="2644"/>
            <a:chExt cx="5125" cy="195"/>
          </a:xfrm>
        </p:grpSpPr>
        <p:sp>
          <p:nvSpPr>
            <p:cNvPr id="23577" name="Line 11289"/>
            <p:cNvSpPr>
              <a:spLocks noChangeAspect="1" noChangeShapeType="1"/>
            </p:cNvSpPr>
            <p:nvPr/>
          </p:nvSpPr>
          <p:spPr bwMode="auto">
            <a:xfrm>
              <a:off x="129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8" name="Line 11290"/>
            <p:cNvSpPr>
              <a:spLocks noChangeAspect="1" noChangeShapeType="1"/>
            </p:cNvSpPr>
            <p:nvPr/>
          </p:nvSpPr>
          <p:spPr bwMode="auto">
            <a:xfrm flipH="1" flipV="1">
              <a:off x="125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Line 11291"/>
            <p:cNvSpPr>
              <a:spLocks noChangeAspect="1" noChangeShapeType="1"/>
            </p:cNvSpPr>
            <p:nvPr/>
          </p:nvSpPr>
          <p:spPr bwMode="auto">
            <a:xfrm flipV="1">
              <a:off x="125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0" name="Oval 11292"/>
            <p:cNvSpPr>
              <a:spLocks noChangeAspect="1" noChangeArrowheads="1"/>
            </p:cNvSpPr>
            <p:nvPr/>
          </p:nvSpPr>
          <p:spPr bwMode="auto">
            <a:xfrm>
              <a:off x="124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Line 11293"/>
            <p:cNvSpPr>
              <a:spLocks noChangeAspect="1" noChangeShapeType="1"/>
            </p:cNvSpPr>
            <p:nvPr/>
          </p:nvSpPr>
          <p:spPr bwMode="auto">
            <a:xfrm flipH="1" flipV="1">
              <a:off x="126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2" name="Line 11294"/>
            <p:cNvSpPr>
              <a:spLocks noChangeAspect="1" noChangeShapeType="1"/>
            </p:cNvSpPr>
            <p:nvPr/>
          </p:nvSpPr>
          <p:spPr bwMode="auto">
            <a:xfrm>
              <a:off x="128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3" name="Line 11295"/>
            <p:cNvSpPr>
              <a:spLocks noChangeAspect="1" noChangeShapeType="1"/>
            </p:cNvSpPr>
            <p:nvPr/>
          </p:nvSpPr>
          <p:spPr bwMode="auto">
            <a:xfrm flipH="1">
              <a:off x="128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4" name="Oval 11296"/>
            <p:cNvSpPr>
              <a:spLocks noChangeAspect="1" noChangeArrowheads="1"/>
            </p:cNvSpPr>
            <p:nvPr/>
          </p:nvSpPr>
          <p:spPr bwMode="auto">
            <a:xfrm flipH="1" flipV="1">
              <a:off x="124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5" name="Line 11297"/>
            <p:cNvSpPr>
              <a:spLocks noChangeAspect="1" noChangeShapeType="1"/>
            </p:cNvSpPr>
            <p:nvPr/>
          </p:nvSpPr>
          <p:spPr bwMode="auto">
            <a:xfrm>
              <a:off x="136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6" name="Line 11298"/>
            <p:cNvSpPr>
              <a:spLocks noChangeAspect="1" noChangeShapeType="1"/>
            </p:cNvSpPr>
            <p:nvPr/>
          </p:nvSpPr>
          <p:spPr bwMode="auto">
            <a:xfrm flipH="1" flipV="1">
              <a:off x="132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7" name="Line 11299"/>
            <p:cNvSpPr>
              <a:spLocks noChangeAspect="1" noChangeShapeType="1"/>
            </p:cNvSpPr>
            <p:nvPr/>
          </p:nvSpPr>
          <p:spPr bwMode="auto">
            <a:xfrm flipV="1">
              <a:off x="132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8" name="Oval 11300"/>
            <p:cNvSpPr>
              <a:spLocks noChangeAspect="1" noChangeArrowheads="1"/>
            </p:cNvSpPr>
            <p:nvPr/>
          </p:nvSpPr>
          <p:spPr bwMode="auto">
            <a:xfrm>
              <a:off x="131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9" name="Line 11301"/>
            <p:cNvSpPr>
              <a:spLocks noChangeAspect="1" noChangeShapeType="1"/>
            </p:cNvSpPr>
            <p:nvPr/>
          </p:nvSpPr>
          <p:spPr bwMode="auto">
            <a:xfrm flipH="1" flipV="1">
              <a:off x="133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0" name="Line 11302"/>
            <p:cNvSpPr>
              <a:spLocks noChangeAspect="1" noChangeShapeType="1"/>
            </p:cNvSpPr>
            <p:nvPr/>
          </p:nvSpPr>
          <p:spPr bwMode="auto">
            <a:xfrm>
              <a:off x="136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1" name="Line 11303"/>
            <p:cNvSpPr>
              <a:spLocks noChangeAspect="1" noChangeShapeType="1"/>
            </p:cNvSpPr>
            <p:nvPr/>
          </p:nvSpPr>
          <p:spPr bwMode="auto">
            <a:xfrm flipH="1">
              <a:off x="135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2" name="Oval 11304"/>
            <p:cNvSpPr>
              <a:spLocks noChangeAspect="1" noChangeArrowheads="1"/>
            </p:cNvSpPr>
            <p:nvPr/>
          </p:nvSpPr>
          <p:spPr bwMode="auto">
            <a:xfrm flipH="1" flipV="1">
              <a:off x="131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3" name="Line 11305"/>
            <p:cNvSpPr>
              <a:spLocks noChangeAspect="1" noChangeShapeType="1"/>
            </p:cNvSpPr>
            <p:nvPr/>
          </p:nvSpPr>
          <p:spPr bwMode="auto">
            <a:xfrm>
              <a:off x="150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4" name="Line 11306"/>
            <p:cNvSpPr>
              <a:spLocks noChangeAspect="1" noChangeShapeType="1"/>
            </p:cNvSpPr>
            <p:nvPr/>
          </p:nvSpPr>
          <p:spPr bwMode="auto">
            <a:xfrm flipH="1" flipV="1">
              <a:off x="146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5" name="Line 11307"/>
            <p:cNvSpPr>
              <a:spLocks noChangeAspect="1" noChangeShapeType="1"/>
            </p:cNvSpPr>
            <p:nvPr/>
          </p:nvSpPr>
          <p:spPr bwMode="auto">
            <a:xfrm flipV="1">
              <a:off x="146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6" name="Oval 11308"/>
            <p:cNvSpPr>
              <a:spLocks noChangeAspect="1" noChangeArrowheads="1"/>
            </p:cNvSpPr>
            <p:nvPr/>
          </p:nvSpPr>
          <p:spPr bwMode="auto">
            <a:xfrm>
              <a:off x="145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7" name="Line 11309"/>
            <p:cNvSpPr>
              <a:spLocks noChangeAspect="1" noChangeShapeType="1"/>
            </p:cNvSpPr>
            <p:nvPr/>
          </p:nvSpPr>
          <p:spPr bwMode="auto">
            <a:xfrm flipH="1" flipV="1">
              <a:off x="147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8" name="Line 11310"/>
            <p:cNvSpPr>
              <a:spLocks noChangeAspect="1" noChangeShapeType="1"/>
            </p:cNvSpPr>
            <p:nvPr/>
          </p:nvSpPr>
          <p:spPr bwMode="auto">
            <a:xfrm>
              <a:off x="150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9" name="Line 11311"/>
            <p:cNvSpPr>
              <a:spLocks noChangeAspect="1" noChangeShapeType="1"/>
            </p:cNvSpPr>
            <p:nvPr/>
          </p:nvSpPr>
          <p:spPr bwMode="auto">
            <a:xfrm flipH="1">
              <a:off x="150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0" name="Oval 11312"/>
            <p:cNvSpPr>
              <a:spLocks noChangeAspect="1" noChangeArrowheads="1"/>
            </p:cNvSpPr>
            <p:nvPr/>
          </p:nvSpPr>
          <p:spPr bwMode="auto">
            <a:xfrm flipH="1" flipV="1">
              <a:off x="145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1" name="Line 11313"/>
            <p:cNvSpPr>
              <a:spLocks noChangeAspect="1" noChangeShapeType="1"/>
            </p:cNvSpPr>
            <p:nvPr/>
          </p:nvSpPr>
          <p:spPr bwMode="auto">
            <a:xfrm>
              <a:off x="164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2" name="Line 11314"/>
            <p:cNvSpPr>
              <a:spLocks noChangeAspect="1" noChangeShapeType="1"/>
            </p:cNvSpPr>
            <p:nvPr/>
          </p:nvSpPr>
          <p:spPr bwMode="auto">
            <a:xfrm flipH="1" flipV="1">
              <a:off x="161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3" name="Line 11315"/>
            <p:cNvSpPr>
              <a:spLocks noChangeAspect="1" noChangeShapeType="1"/>
            </p:cNvSpPr>
            <p:nvPr/>
          </p:nvSpPr>
          <p:spPr bwMode="auto">
            <a:xfrm flipV="1">
              <a:off x="161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4" name="Oval 11316"/>
            <p:cNvSpPr>
              <a:spLocks noChangeAspect="1" noChangeArrowheads="1"/>
            </p:cNvSpPr>
            <p:nvPr/>
          </p:nvSpPr>
          <p:spPr bwMode="auto">
            <a:xfrm>
              <a:off x="159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5" name="Line 11317"/>
            <p:cNvSpPr>
              <a:spLocks noChangeAspect="1" noChangeShapeType="1"/>
            </p:cNvSpPr>
            <p:nvPr/>
          </p:nvSpPr>
          <p:spPr bwMode="auto">
            <a:xfrm flipH="1" flipV="1">
              <a:off x="161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6" name="Line 11318"/>
            <p:cNvSpPr>
              <a:spLocks noChangeAspect="1" noChangeShapeType="1"/>
            </p:cNvSpPr>
            <p:nvPr/>
          </p:nvSpPr>
          <p:spPr bwMode="auto">
            <a:xfrm>
              <a:off x="164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7" name="Line 11319"/>
            <p:cNvSpPr>
              <a:spLocks noChangeAspect="1" noChangeShapeType="1"/>
            </p:cNvSpPr>
            <p:nvPr/>
          </p:nvSpPr>
          <p:spPr bwMode="auto">
            <a:xfrm flipH="1">
              <a:off x="164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8" name="Oval 11320"/>
            <p:cNvSpPr>
              <a:spLocks noChangeAspect="1" noChangeArrowheads="1"/>
            </p:cNvSpPr>
            <p:nvPr/>
          </p:nvSpPr>
          <p:spPr bwMode="auto">
            <a:xfrm flipH="1" flipV="1">
              <a:off x="159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9" name="Line 11321"/>
            <p:cNvSpPr>
              <a:spLocks noChangeAspect="1" noChangeShapeType="1"/>
            </p:cNvSpPr>
            <p:nvPr/>
          </p:nvSpPr>
          <p:spPr bwMode="auto">
            <a:xfrm>
              <a:off x="143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0" name="Line 11322"/>
            <p:cNvSpPr>
              <a:spLocks noChangeAspect="1" noChangeShapeType="1"/>
            </p:cNvSpPr>
            <p:nvPr/>
          </p:nvSpPr>
          <p:spPr bwMode="auto">
            <a:xfrm flipH="1" flipV="1">
              <a:off x="139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1" name="Line 11323"/>
            <p:cNvSpPr>
              <a:spLocks noChangeAspect="1" noChangeShapeType="1"/>
            </p:cNvSpPr>
            <p:nvPr/>
          </p:nvSpPr>
          <p:spPr bwMode="auto">
            <a:xfrm flipV="1">
              <a:off x="139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2" name="Oval 11324"/>
            <p:cNvSpPr>
              <a:spLocks noChangeAspect="1" noChangeArrowheads="1"/>
            </p:cNvSpPr>
            <p:nvPr/>
          </p:nvSpPr>
          <p:spPr bwMode="auto">
            <a:xfrm>
              <a:off x="138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3" name="Line 11325"/>
            <p:cNvSpPr>
              <a:spLocks noChangeAspect="1" noChangeShapeType="1"/>
            </p:cNvSpPr>
            <p:nvPr/>
          </p:nvSpPr>
          <p:spPr bwMode="auto">
            <a:xfrm flipH="1" flipV="1">
              <a:off x="140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4" name="Line 11326"/>
            <p:cNvSpPr>
              <a:spLocks noChangeAspect="1" noChangeShapeType="1"/>
            </p:cNvSpPr>
            <p:nvPr/>
          </p:nvSpPr>
          <p:spPr bwMode="auto">
            <a:xfrm>
              <a:off x="143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5" name="Line 11327"/>
            <p:cNvSpPr>
              <a:spLocks noChangeAspect="1" noChangeShapeType="1"/>
            </p:cNvSpPr>
            <p:nvPr/>
          </p:nvSpPr>
          <p:spPr bwMode="auto">
            <a:xfrm flipH="1">
              <a:off x="142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6" name="Oval 11328"/>
            <p:cNvSpPr>
              <a:spLocks noChangeAspect="1" noChangeArrowheads="1"/>
            </p:cNvSpPr>
            <p:nvPr/>
          </p:nvSpPr>
          <p:spPr bwMode="auto">
            <a:xfrm flipH="1" flipV="1">
              <a:off x="138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7" name="Line 11329"/>
            <p:cNvSpPr>
              <a:spLocks noChangeAspect="1" noChangeShapeType="1"/>
            </p:cNvSpPr>
            <p:nvPr/>
          </p:nvSpPr>
          <p:spPr bwMode="auto">
            <a:xfrm>
              <a:off x="157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8" name="Line 11330"/>
            <p:cNvSpPr>
              <a:spLocks noChangeAspect="1" noChangeShapeType="1"/>
            </p:cNvSpPr>
            <p:nvPr/>
          </p:nvSpPr>
          <p:spPr bwMode="auto">
            <a:xfrm flipH="1" flipV="1">
              <a:off x="154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9" name="Line 11331"/>
            <p:cNvSpPr>
              <a:spLocks noChangeAspect="1" noChangeShapeType="1"/>
            </p:cNvSpPr>
            <p:nvPr/>
          </p:nvSpPr>
          <p:spPr bwMode="auto">
            <a:xfrm flipV="1">
              <a:off x="153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0" name="Oval 11332"/>
            <p:cNvSpPr>
              <a:spLocks noChangeAspect="1" noChangeArrowheads="1"/>
            </p:cNvSpPr>
            <p:nvPr/>
          </p:nvSpPr>
          <p:spPr bwMode="auto">
            <a:xfrm>
              <a:off x="152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1" name="Line 11333"/>
            <p:cNvSpPr>
              <a:spLocks noChangeAspect="1" noChangeShapeType="1"/>
            </p:cNvSpPr>
            <p:nvPr/>
          </p:nvSpPr>
          <p:spPr bwMode="auto">
            <a:xfrm flipH="1" flipV="1">
              <a:off x="154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2" name="Line 11334"/>
            <p:cNvSpPr>
              <a:spLocks noChangeAspect="1" noChangeShapeType="1"/>
            </p:cNvSpPr>
            <p:nvPr/>
          </p:nvSpPr>
          <p:spPr bwMode="auto">
            <a:xfrm>
              <a:off x="157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3" name="Line 11335"/>
            <p:cNvSpPr>
              <a:spLocks noChangeAspect="1" noChangeShapeType="1"/>
            </p:cNvSpPr>
            <p:nvPr/>
          </p:nvSpPr>
          <p:spPr bwMode="auto">
            <a:xfrm flipH="1">
              <a:off x="157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4" name="Oval 11336"/>
            <p:cNvSpPr>
              <a:spLocks noChangeAspect="1" noChangeArrowheads="1"/>
            </p:cNvSpPr>
            <p:nvPr/>
          </p:nvSpPr>
          <p:spPr bwMode="auto">
            <a:xfrm flipH="1" flipV="1">
              <a:off x="152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5" name="Line 11337"/>
            <p:cNvSpPr>
              <a:spLocks noChangeAspect="1" noChangeShapeType="1"/>
            </p:cNvSpPr>
            <p:nvPr/>
          </p:nvSpPr>
          <p:spPr bwMode="auto">
            <a:xfrm>
              <a:off x="171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6" name="Line 11338"/>
            <p:cNvSpPr>
              <a:spLocks noChangeAspect="1" noChangeShapeType="1"/>
            </p:cNvSpPr>
            <p:nvPr/>
          </p:nvSpPr>
          <p:spPr bwMode="auto">
            <a:xfrm flipH="1" flipV="1">
              <a:off x="168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7" name="Line 11339"/>
            <p:cNvSpPr>
              <a:spLocks noChangeAspect="1" noChangeShapeType="1"/>
            </p:cNvSpPr>
            <p:nvPr/>
          </p:nvSpPr>
          <p:spPr bwMode="auto">
            <a:xfrm flipV="1">
              <a:off x="168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8" name="Oval 11340"/>
            <p:cNvSpPr>
              <a:spLocks noChangeAspect="1" noChangeArrowheads="1"/>
            </p:cNvSpPr>
            <p:nvPr/>
          </p:nvSpPr>
          <p:spPr bwMode="auto">
            <a:xfrm>
              <a:off x="166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9" name="Line 11341"/>
            <p:cNvSpPr>
              <a:spLocks noChangeAspect="1" noChangeShapeType="1"/>
            </p:cNvSpPr>
            <p:nvPr/>
          </p:nvSpPr>
          <p:spPr bwMode="auto">
            <a:xfrm flipH="1" flipV="1">
              <a:off x="168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0" name="Line 11342"/>
            <p:cNvSpPr>
              <a:spLocks noChangeAspect="1" noChangeShapeType="1"/>
            </p:cNvSpPr>
            <p:nvPr/>
          </p:nvSpPr>
          <p:spPr bwMode="auto">
            <a:xfrm>
              <a:off x="171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1" name="Line 11343"/>
            <p:cNvSpPr>
              <a:spLocks noChangeAspect="1" noChangeShapeType="1"/>
            </p:cNvSpPr>
            <p:nvPr/>
          </p:nvSpPr>
          <p:spPr bwMode="auto">
            <a:xfrm flipH="1">
              <a:off x="171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2" name="Oval 11344"/>
            <p:cNvSpPr>
              <a:spLocks noChangeAspect="1" noChangeArrowheads="1"/>
            </p:cNvSpPr>
            <p:nvPr/>
          </p:nvSpPr>
          <p:spPr bwMode="auto">
            <a:xfrm flipH="1" flipV="1">
              <a:off x="166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3" name="Line 11345"/>
            <p:cNvSpPr>
              <a:spLocks noChangeAspect="1" noChangeShapeType="1"/>
            </p:cNvSpPr>
            <p:nvPr/>
          </p:nvSpPr>
          <p:spPr bwMode="auto">
            <a:xfrm>
              <a:off x="186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4" name="Line 11346"/>
            <p:cNvSpPr>
              <a:spLocks noChangeAspect="1" noChangeShapeType="1"/>
            </p:cNvSpPr>
            <p:nvPr/>
          </p:nvSpPr>
          <p:spPr bwMode="auto">
            <a:xfrm flipH="1" flipV="1">
              <a:off x="182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5" name="Line 11347"/>
            <p:cNvSpPr>
              <a:spLocks noChangeAspect="1" noChangeShapeType="1"/>
            </p:cNvSpPr>
            <p:nvPr/>
          </p:nvSpPr>
          <p:spPr bwMode="auto">
            <a:xfrm flipV="1">
              <a:off x="182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6" name="Oval 11348"/>
            <p:cNvSpPr>
              <a:spLocks noChangeAspect="1" noChangeArrowheads="1"/>
            </p:cNvSpPr>
            <p:nvPr/>
          </p:nvSpPr>
          <p:spPr bwMode="auto">
            <a:xfrm>
              <a:off x="181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7" name="Line 11349"/>
            <p:cNvSpPr>
              <a:spLocks noChangeAspect="1" noChangeShapeType="1"/>
            </p:cNvSpPr>
            <p:nvPr/>
          </p:nvSpPr>
          <p:spPr bwMode="auto">
            <a:xfrm flipH="1" flipV="1">
              <a:off x="183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8" name="Line 11350"/>
            <p:cNvSpPr>
              <a:spLocks noChangeAspect="1" noChangeShapeType="1"/>
            </p:cNvSpPr>
            <p:nvPr/>
          </p:nvSpPr>
          <p:spPr bwMode="auto">
            <a:xfrm>
              <a:off x="185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9" name="Line 11351"/>
            <p:cNvSpPr>
              <a:spLocks noChangeAspect="1" noChangeShapeType="1"/>
            </p:cNvSpPr>
            <p:nvPr/>
          </p:nvSpPr>
          <p:spPr bwMode="auto">
            <a:xfrm flipH="1">
              <a:off x="185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0" name="Oval 11352"/>
            <p:cNvSpPr>
              <a:spLocks noChangeAspect="1" noChangeArrowheads="1"/>
            </p:cNvSpPr>
            <p:nvPr/>
          </p:nvSpPr>
          <p:spPr bwMode="auto">
            <a:xfrm flipH="1" flipV="1">
              <a:off x="181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1" name="Line 11353"/>
            <p:cNvSpPr>
              <a:spLocks noChangeAspect="1" noChangeShapeType="1"/>
            </p:cNvSpPr>
            <p:nvPr/>
          </p:nvSpPr>
          <p:spPr bwMode="auto">
            <a:xfrm>
              <a:off x="178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2" name="Line 11354"/>
            <p:cNvSpPr>
              <a:spLocks noChangeAspect="1" noChangeShapeType="1"/>
            </p:cNvSpPr>
            <p:nvPr/>
          </p:nvSpPr>
          <p:spPr bwMode="auto">
            <a:xfrm flipH="1" flipV="1">
              <a:off x="175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3" name="Line 11355"/>
            <p:cNvSpPr>
              <a:spLocks noChangeAspect="1" noChangeShapeType="1"/>
            </p:cNvSpPr>
            <p:nvPr/>
          </p:nvSpPr>
          <p:spPr bwMode="auto">
            <a:xfrm flipV="1">
              <a:off x="175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4" name="Oval 11356"/>
            <p:cNvSpPr>
              <a:spLocks noChangeAspect="1" noChangeArrowheads="1"/>
            </p:cNvSpPr>
            <p:nvPr/>
          </p:nvSpPr>
          <p:spPr bwMode="auto">
            <a:xfrm>
              <a:off x="173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5" name="Line 11357"/>
            <p:cNvSpPr>
              <a:spLocks noChangeAspect="1" noChangeShapeType="1"/>
            </p:cNvSpPr>
            <p:nvPr/>
          </p:nvSpPr>
          <p:spPr bwMode="auto">
            <a:xfrm flipH="1" flipV="1">
              <a:off x="175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6" name="Line 11358"/>
            <p:cNvSpPr>
              <a:spLocks noChangeAspect="1" noChangeShapeType="1"/>
            </p:cNvSpPr>
            <p:nvPr/>
          </p:nvSpPr>
          <p:spPr bwMode="auto">
            <a:xfrm>
              <a:off x="178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7" name="Line 11359"/>
            <p:cNvSpPr>
              <a:spLocks noChangeAspect="1" noChangeShapeType="1"/>
            </p:cNvSpPr>
            <p:nvPr/>
          </p:nvSpPr>
          <p:spPr bwMode="auto">
            <a:xfrm flipH="1">
              <a:off x="178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8" name="Oval 11360"/>
            <p:cNvSpPr>
              <a:spLocks noChangeAspect="1" noChangeArrowheads="1"/>
            </p:cNvSpPr>
            <p:nvPr/>
          </p:nvSpPr>
          <p:spPr bwMode="auto">
            <a:xfrm flipH="1" flipV="1">
              <a:off x="173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9" name="Line 11361"/>
            <p:cNvSpPr>
              <a:spLocks noChangeAspect="1" noChangeShapeType="1"/>
            </p:cNvSpPr>
            <p:nvPr/>
          </p:nvSpPr>
          <p:spPr bwMode="auto">
            <a:xfrm>
              <a:off x="193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0" name="Line 11362"/>
            <p:cNvSpPr>
              <a:spLocks noChangeAspect="1" noChangeShapeType="1"/>
            </p:cNvSpPr>
            <p:nvPr/>
          </p:nvSpPr>
          <p:spPr bwMode="auto">
            <a:xfrm flipH="1" flipV="1">
              <a:off x="189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1" name="Line 11363"/>
            <p:cNvSpPr>
              <a:spLocks noChangeAspect="1" noChangeShapeType="1"/>
            </p:cNvSpPr>
            <p:nvPr/>
          </p:nvSpPr>
          <p:spPr bwMode="auto">
            <a:xfrm flipV="1">
              <a:off x="189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2" name="Oval 11364"/>
            <p:cNvSpPr>
              <a:spLocks noChangeAspect="1" noChangeArrowheads="1"/>
            </p:cNvSpPr>
            <p:nvPr/>
          </p:nvSpPr>
          <p:spPr bwMode="auto">
            <a:xfrm>
              <a:off x="188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3" name="Line 11365"/>
            <p:cNvSpPr>
              <a:spLocks noChangeAspect="1" noChangeShapeType="1"/>
            </p:cNvSpPr>
            <p:nvPr/>
          </p:nvSpPr>
          <p:spPr bwMode="auto">
            <a:xfrm flipH="1" flipV="1">
              <a:off x="190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4" name="Line 11366"/>
            <p:cNvSpPr>
              <a:spLocks noChangeAspect="1" noChangeShapeType="1"/>
            </p:cNvSpPr>
            <p:nvPr/>
          </p:nvSpPr>
          <p:spPr bwMode="auto">
            <a:xfrm>
              <a:off x="193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5" name="Line 11367"/>
            <p:cNvSpPr>
              <a:spLocks noChangeAspect="1" noChangeShapeType="1"/>
            </p:cNvSpPr>
            <p:nvPr/>
          </p:nvSpPr>
          <p:spPr bwMode="auto">
            <a:xfrm flipH="1">
              <a:off x="192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6" name="Oval 11368"/>
            <p:cNvSpPr>
              <a:spLocks noChangeAspect="1" noChangeArrowheads="1"/>
            </p:cNvSpPr>
            <p:nvPr/>
          </p:nvSpPr>
          <p:spPr bwMode="auto">
            <a:xfrm flipH="1" flipV="1">
              <a:off x="188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7" name="Line 11369"/>
            <p:cNvSpPr>
              <a:spLocks noChangeAspect="1" noChangeShapeType="1"/>
            </p:cNvSpPr>
            <p:nvPr/>
          </p:nvSpPr>
          <p:spPr bwMode="auto">
            <a:xfrm>
              <a:off x="200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8" name="Line 11370"/>
            <p:cNvSpPr>
              <a:spLocks noChangeAspect="1" noChangeShapeType="1"/>
            </p:cNvSpPr>
            <p:nvPr/>
          </p:nvSpPr>
          <p:spPr bwMode="auto">
            <a:xfrm flipH="1" flipV="1">
              <a:off x="196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9" name="Line 11371"/>
            <p:cNvSpPr>
              <a:spLocks noChangeAspect="1" noChangeShapeType="1"/>
            </p:cNvSpPr>
            <p:nvPr/>
          </p:nvSpPr>
          <p:spPr bwMode="auto">
            <a:xfrm flipV="1">
              <a:off x="196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0" name="Oval 11372"/>
            <p:cNvSpPr>
              <a:spLocks noChangeAspect="1" noChangeArrowheads="1"/>
            </p:cNvSpPr>
            <p:nvPr/>
          </p:nvSpPr>
          <p:spPr bwMode="auto">
            <a:xfrm>
              <a:off x="195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1" name="Line 11373"/>
            <p:cNvSpPr>
              <a:spLocks noChangeAspect="1" noChangeShapeType="1"/>
            </p:cNvSpPr>
            <p:nvPr/>
          </p:nvSpPr>
          <p:spPr bwMode="auto">
            <a:xfrm flipH="1" flipV="1">
              <a:off x="197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2" name="Line 11374"/>
            <p:cNvSpPr>
              <a:spLocks noChangeAspect="1" noChangeShapeType="1"/>
            </p:cNvSpPr>
            <p:nvPr/>
          </p:nvSpPr>
          <p:spPr bwMode="auto">
            <a:xfrm>
              <a:off x="200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3" name="Line 11375"/>
            <p:cNvSpPr>
              <a:spLocks noChangeAspect="1" noChangeShapeType="1"/>
            </p:cNvSpPr>
            <p:nvPr/>
          </p:nvSpPr>
          <p:spPr bwMode="auto">
            <a:xfrm flipH="1">
              <a:off x="199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4" name="Oval 11376"/>
            <p:cNvSpPr>
              <a:spLocks noChangeAspect="1" noChangeArrowheads="1"/>
            </p:cNvSpPr>
            <p:nvPr/>
          </p:nvSpPr>
          <p:spPr bwMode="auto">
            <a:xfrm flipH="1" flipV="1">
              <a:off x="195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5" name="Line 11377"/>
            <p:cNvSpPr>
              <a:spLocks noChangeAspect="1" noChangeShapeType="1"/>
            </p:cNvSpPr>
            <p:nvPr/>
          </p:nvSpPr>
          <p:spPr bwMode="auto">
            <a:xfrm>
              <a:off x="207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6" name="Line 11378"/>
            <p:cNvSpPr>
              <a:spLocks noChangeAspect="1" noChangeShapeType="1"/>
            </p:cNvSpPr>
            <p:nvPr/>
          </p:nvSpPr>
          <p:spPr bwMode="auto">
            <a:xfrm flipH="1" flipV="1">
              <a:off x="203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7" name="Line 11379"/>
            <p:cNvSpPr>
              <a:spLocks noChangeAspect="1" noChangeShapeType="1"/>
            </p:cNvSpPr>
            <p:nvPr/>
          </p:nvSpPr>
          <p:spPr bwMode="auto">
            <a:xfrm flipV="1">
              <a:off x="203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8" name="Oval 11380"/>
            <p:cNvSpPr>
              <a:spLocks noChangeAspect="1" noChangeArrowheads="1"/>
            </p:cNvSpPr>
            <p:nvPr/>
          </p:nvSpPr>
          <p:spPr bwMode="auto">
            <a:xfrm>
              <a:off x="202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9" name="Line 11381"/>
            <p:cNvSpPr>
              <a:spLocks noChangeAspect="1" noChangeShapeType="1"/>
            </p:cNvSpPr>
            <p:nvPr/>
          </p:nvSpPr>
          <p:spPr bwMode="auto">
            <a:xfrm flipH="1" flipV="1">
              <a:off x="204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0" name="Line 11382"/>
            <p:cNvSpPr>
              <a:spLocks noChangeAspect="1" noChangeShapeType="1"/>
            </p:cNvSpPr>
            <p:nvPr/>
          </p:nvSpPr>
          <p:spPr bwMode="auto">
            <a:xfrm>
              <a:off x="207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1" name="Line 11383"/>
            <p:cNvSpPr>
              <a:spLocks noChangeAspect="1" noChangeShapeType="1"/>
            </p:cNvSpPr>
            <p:nvPr/>
          </p:nvSpPr>
          <p:spPr bwMode="auto">
            <a:xfrm flipH="1">
              <a:off x="207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2" name="Oval 11384"/>
            <p:cNvSpPr>
              <a:spLocks noChangeAspect="1" noChangeArrowheads="1"/>
            </p:cNvSpPr>
            <p:nvPr/>
          </p:nvSpPr>
          <p:spPr bwMode="auto">
            <a:xfrm flipH="1" flipV="1">
              <a:off x="202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3" name="Line 11385"/>
            <p:cNvSpPr>
              <a:spLocks noChangeAspect="1" noChangeShapeType="1"/>
            </p:cNvSpPr>
            <p:nvPr/>
          </p:nvSpPr>
          <p:spPr bwMode="auto">
            <a:xfrm>
              <a:off x="214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4" name="Line 11386"/>
            <p:cNvSpPr>
              <a:spLocks noChangeAspect="1" noChangeShapeType="1"/>
            </p:cNvSpPr>
            <p:nvPr/>
          </p:nvSpPr>
          <p:spPr bwMode="auto">
            <a:xfrm flipH="1" flipV="1">
              <a:off x="210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5" name="Line 11387"/>
            <p:cNvSpPr>
              <a:spLocks noChangeAspect="1" noChangeShapeType="1"/>
            </p:cNvSpPr>
            <p:nvPr/>
          </p:nvSpPr>
          <p:spPr bwMode="auto">
            <a:xfrm flipV="1">
              <a:off x="210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6" name="Oval 11388"/>
            <p:cNvSpPr>
              <a:spLocks noChangeAspect="1" noChangeArrowheads="1"/>
            </p:cNvSpPr>
            <p:nvPr/>
          </p:nvSpPr>
          <p:spPr bwMode="auto">
            <a:xfrm>
              <a:off x="209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7" name="Line 11389"/>
            <p:cNvSpPr>
              <a:spLocks noChangeAspect="1" noChangeShapeType="1"/>
            </p:cNvSpPr>
            <p:nvPr/>
          </p:nvSpPr>
          <p:spPr bwMode="auto">
            <a:xfrm flipH="1" flipV="1">
              <a:off x="211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8" name="Line 11390"/>
            <p:cNvSpPr>
              <a:spLocks noChangeAspect="1" noChangeShapeType="1"/>
            </p:cNvSpPr>
            <p:nvPr/>
          </p:nvSpPr>
          <p:spPr bwMode="auto">
            <a:xfrm>
              <a:off x="214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9" name="Line 11391"/>
            <p:cNvSpPr>
              <a:spLocks noChangeAspect="1" noChangeShapeType="1"/>
            </p:cNvSpPr>
            <p:nvPr/>
          </p:nvSpPr>
          <p:spPr bwMode="auto">
            <a:xfrm flipH="1">
              <a:off x="214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0" name="Oval 11392"/>
            <p:cNvSpPr>
              <a:spLocks noChangeAspect="1" noChangeArrowheads="1"/>
            </p:cNvSpPr>
            <p:nvPr/>
          </p:nvSpPr>
          <p:spPr bwMode="auto">
            <a:xfrm flipH="1" flipV="1">
              <a:off x="209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1" name="Line 11393"/>
            <p:cNvSpPr>
              <a:spLocks noChangeAspect="1" noChangeShapeType="1"/>
            </p:cNvSpPr>
            <p:nvPr/>
          </p:nvSpPr>
          <p:spPr bwMode="auto">
            <a:xfrm>
              <a:off x="221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2" name="Line 11394"/>
            <p:cNvSpPr>
              <a:spLocks noChangeAspect="1" noChangeShapeType="1"/>
            </p:cNvSpPr>
            <p:nvPr/>
          </p:nvSpPr>
          <p:spPr bwMode="auto">
            <a:xfrm flipH="1" flipV="1">
              <a:off x="218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3" name="Line 11395"/>
            <p:cNvSpPr>
              <a:spLocks noChangeAspect="1" noChangeShapeType="1"/>
            </p:cNvSpPr>
            <p:nvPr/>
          </p:nvSpPr>
          <p:spPr bwMode="auto">
            <a:xfrm flipV="1">
              <a:off x="217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4" name="Oval 11396"/>
            <p:cNvSpPr>
              <a:spLocks noChangeAspect="1" noChangeArrowheads="1"/>
            </p:cNvSpPr>
            <p:nvPr/>
          </p:nvSpPr>
          <p:spPr bwMode="auto">
            <a:xfrm>
              <a:off x="216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5" name="Line 11397"/>
            <p:cNvSpPr>
              <a:spLocks noChangeAspect="1" noChangeShapeType="1"/>
            </p:cNvSpPr>
            <p:nvPr/>
          </p:nvSpPr>
          <p:spPr bwMode="auto">
            <a:xfrm flipH="1" flipV="1">
              <a:off x="218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6" name="Line 11398"/>
            <p:cNvSpPr>
              <a:spLocks noChangeAspect="1" noChangeShapeType="1"/>
            </p:cNvSpPr>
            <p:nvPr/>
          </p:nvSpPr>
          <p:spPr bwMode="auto">
            <a:xfrm>
              <a:off x="221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7" name="Line 11399"/>
            <p:cNvSpPr>
              <a:spLocks noChangeAspect="1" noChangeShapeType="1"/>
            </p:cNvSpPr>
            <p:nvPr/>
          </p:nvSpPr>
          <p:spPr bwMode="auto">
            <a:xfrm flipH="1">
              <a:off x="221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8" name="Oval 11400"/>
            <p:cNvSpPr>
              <a:spLocks noChangeAspect="1" noChangeArrowheads="1"/>
            </p:cNvSpPr>
            <p:nvPr/>
          </p:nvSpPr>
          <p:spPr bwMode="auto">
            <a:xfrm flipH="1" flipV="1">
              <a:off x="216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9" name="Line 11401"/>
            <p:cNvSpPr>
              <a:spLocks noChangeAspect="1" noChangeShapeType="1"/>
            </p:cNvSpPr>
            <p:nvPr/>
          </p:nvSpPr>
          <p:spPr bwMode="auto">
            <a:xfrm>
              <a:off x="235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0" name="Line 11402"/>
            <p:cNvSpPr>
              <a:spLocks noChangeAspect="1" noChangeShapeType="1"/>
            </p:cNvSpPr>
            <p:nvPr/>
          </p:nvSpPr>
          <p:spPr bwMode="auto">
            <a:xfrm flipH="1" flipV="1">
              <a:off x="232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1" name="Line 11403"/>
            <p:cNvSpPr>
              <a:spLocks noChangeAspect="1" noChangeShapeType="1"/>
            </p:cNvSpPr>
            <p:nvPr/>
          </p:nvSpPr>
          <p:spPr bwMode="auto">
            <a:xfrm flipV="1">
              <a:off x="232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2" name="Oval 11404"/>
            <p:cNvSpPr>
              <a:spLocks noChangeAspect="1" noChangeArrowheads="1"/>
            </p:cNvSpPr>
            <p:nvPr/>
          </p:nvSpPr>
          <p:spPr bwMode="auto">
            <a:xfrm>
              <a:off x="230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3" name="Line 11405"/>
            <p:cNvSpPr>
              <a:spLocks noChangeAspect="1" noChangeShapeType="1"/>
            </p:cNvSpPr>
            <p:nvPr/>
          </p:nvSpPr>
          <p:spPr bwMode="auto">
            <a:xfrm flipH="1" flipV="1">
              <a:off x="232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4" name="Line 11406"/>
            <p:cNvSpPr>
              <a:spLocks noChangeAspect="1" noChangeShapeType="1"/>
            </p:cNvSpPr>
            <p:nvPr/>
          </p:nvSpPr>
          <p:spPr bwMode="auto">
            <a:xfrm>
              <a:off x="235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5" name="Line 11407"/>
            <p:cNvSpPr>
              <a:spLocks noChangeAspect="1" noChangeShapeType="1"/>
            </p:cNvSpPr>
            <p:nvPr/>
          </p:nvSpPr>
          <p:spPr bwMode="auto">
            <a:xfrm flipH="1">
              <a:off x="235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6" name="Oval 11408"/>
            <p:cNvSpPr>
              <a:spLocks noChangeAspect="1" noChangeArrowheads="1"/>
            </p:cNvSpPr>
            <p:nvPr/>
          </p:nvSpPr>
          <p:spPr bwMode="auto">
            <a:xfrm flipH="1" flipV="1">
              <a:off x="230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7" name="Line 11409"/>
            <p:cNvSpPr>
              <a:spLocks noChangeAspect="1" noChangeShapeType="1"/>
            </p:cNvSpPr>
            <p:nvPr/>
          </p:nvSpPr>
          <p:spPr bwMode="auto">
            <a:xfrm>
              <a:off x="250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8" name="Line 11410"/>
            <p:cNvSpPr>
              <a:spLocks noChangeAspect="1" noChangeShapeType="1"/>
            </p:cNvSpPr>
            <p:nvPr/>
          </p:nvSpPr>
          <p:spPr bwMode="auto">
            <a:xfrm flipH="1" flipV="1">
              <a:off x="246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9" name="Line 11411"/>
            <p:cNvSpPr>
              <a:spLocks noChangeAspect="1" noChangeShapeType="1"/>
            </p:cNvSpPr>
            <p:nvPr/>
          </p:nvSpPr>
          <p:spPr bwMode="auto">
            <a:xfrm flipV="1">
              <a:off x="246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0" name="Oval 11412"/>
            <p:cNvSpPr>
              <a:spLocks noChangeAspect="1" noChangeArrowheads="1"/>
            </p:cNvSpPr>
            <p:nvPr/>
          </p:nvSpPr>
          <p:spPr bwMode="auto">
            <a:xfrm>
              <a:off x="245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1" name="Line 11413"/>
            <p:cNvSpPr>
              <a:spLocks noChangeAspect="1" noChangeShapeType="1"/>
            </p:cNvSpPr>
            <p:nvPr/>
          </p:nvSpPr>
          <p:spPr bwMode="auto">
            <a:xfrm flipH="1" flipV="1">
              <a:off x="247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2" name="Line 11414"/>
            <p:cNvSpPr>
              <a:spLocks noChangeAspect="1" noChangeShapeType="1"/>
            </p:cNvSpPr>
            <p:nvPr/>
          </p:nvSpPr>
          <p:spPr bwMode="auto">
            <a:xfrm>
              <a:off x="249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3" name="Line 11415"/>
            <p:cNvSpPr>
              <a:spLocks noChangeAspect="1" noChangeShapeType="1"/>
            </p:cNvSpPr>
            <p:nvPr/>
          </p:nvSpPr>
          <p:spPr bwMode="auto">
            <a:xfrm flipH="1">
              <a:off x="249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4" name="Oval 11416"/>
            <p:cNvSpPr>
              <a:spLocks noChangeAspect="1" noChangeArrowheads="1"/>
            </p:cNvSpPr>
            <p:nvPr/>
          </p:nvSpPr>
          <p:spPr bwMode="auto">
            <a:xfrm flipH="1" flipV="1">
              <a:off x="245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5" name="Line 11417"/>
            <p:cNvSpPr>
              <a:spLocks noChangeAspect="1" noChangeShapeType="1"/>
            </p:cNvSpPr>
            <p:nvPr/>
          </p:nvSpPr>
          <p:spPr bwMode="auto">
            <a:xfrm>
              <a:off x="228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6" name="Line 11418"/>
            <p:cNvSpPr>
              <a:spLocks noChangeAspect="1" noChangeShapeType="1"/>
            </p:cNvSpPr>
            <p:nvPr/>
          </p:nvSpPr>
          <p:spPr bwMode="auto">
            <a:xfrm flipH="1" flipV="1">
              <a:off x="225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7" name="Line 11419"/>
            <p:cNvSpPr>
              <a:spLocks noChangeAspect="1" noChangeShapeType="1"/>
            </p:cNvSpPr>
            <p:nvPr/>
          </p:nvSpPr>
          <p:spPr bwMode="auto">
            <a:xfrm flipV="1">
              <a:off x="225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8" name="Oval 11420"/>
            <p:cNvSpPr>
              <a:spLocks noChangeAspect="1" noChangeArrowheads="1"/>
            </p:cNvSpPr>
            <p:nvPr/>
          </p:nvSpPr>
          <p:spPr bwMode="auto">
            <a:xfrm>
              <a:off x="223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9" name="Line 11421"/>
            <p:cNvSpPr>
              <a:spLocks noChangeAspect="1" noChangeShapeType="1"/>
            </p:cNvSpPr>
            <p:nvPr/>
          </p:nvSpPr>
          <p:spPr bwMode="auto">
            <a:xfrm flipH="1" flipV="1">
              <a:off x="225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0" name="Line 11422"/>
            <p:cNvSpPr>
              <a:spLocks noChangeAspect="1" noChangeShapeType="1"/>
            </p:cNvSpPr>
            <p:nvPr/>
          </p:nvSpPr>
          <p:spPr bwMode="auto">
            <a:xfrm>
              <a:off x="228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1" name="Line 11423"/>
            <p:cNvSpPr>
              <a:spLocks noChangeAspect="1" noChangeShapeType="1"/>
            </p:cNvSpPr>
            <p:nvPr/>
          </p:nvSpPr>
          <p:spPr bwMode="auto">
            <a:xfrm flipH="1">
              <a:off x="228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2" name="Oval 11424"/>
            <p:cNvSpPr>
              <a:spLocks noChangeAspect="1" noChangeArrowheads="1"/>
            </p:cNvSpPr>
            <p:nvPr/>
          </p:nvSpPr>
          <p:spPr bwMode="auto">
            <a:xfrm flipH="1" flipV="1">
              <a:off x="223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3" name="Line 11425"/>
            <p:cNvSpPr>
              <a:spLocks noChangeAspect="1" noChangeShapeType="1"/>
            </p:cNvSpPr>
            <p:nvPr/>
          </p:nvSpPr>
          <p:spPr bwMode="auto">
            <a:xfrm>
              <a:off x="242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4" name="Line 11426"/>
            <p:cNvSpPr>
              <a:spLocks noChangeAspect="1" noChangeShapeType="1"/>
            </p:cNvSpPr>
            <p:nvPr/>
          </p:nvSpPr>
          <p:spPr bwMode="auto">
            <a:xfrm flipH="1" flipV="1">
              <a:off x="239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5" name="Line 11427"/>
            <p:cNvSpPr>
              <a:spLocks noChangeAspect="1" noChangeShapeType="1"/>
            </p:cNvSpPr>
            <p:nvPr/>
          </p:nvSpPr>
          <p:spPr bwMode="auto">
            <a:xfrm flipV="1">
              <a:off x="239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6" name="Oval 11428"/>
            <p:cNvSpPr>
              <a:spLocks noChangeAspect="1" noChangeArrowheads="1"/>
            </p:cNvSpPr>
            <p:nvPr/>
          </p:nvSpPr>
          <p:spPr bwMode="auto">
            <a:xfrm>
              <a:off x="238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7" name="Line 11429"/>
            <p:cNvSpPr>
              <a:spLocks noChangeAspect="1" noChangeShapeType="1"/>
            </p:cNvSpPr>
            <p:nvPr/>
          </p:nvSpPr>
          <p:spPr bwMode="auto">
            <a:xfrm flipH="1" flipV="1">
              <a:off x="240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8" name="Line 11430"/>
            <p:cNvSpPr>
              <a:spLocks noChangeAspect="1" noChangeShapeType="1"/>
            </p:cNvSpPr>
            <p:nvPr/>
          </p:nvSpPr>
          <p:spPr bwMode="auto">
            <a:xfrm>
              <a:off x="242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9" name="Line 11431"/>
            <p:cNvSpPr>
              <a:spLocks noChangeAspect="1" noChangeShapeType="1"/>
            </p:cNvSpPr>
            <p:nvPr/>
          </p:nvSpPr>
          <p:spPr bwMode="auto">
            <a:xfrm flipH="1">
              <a:off x="242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0" name="Oval 11432"/>
            <p:cNvSpPr>
              <a:spLocks noChangeAspect="1" noChangeArrowheads="1"/>
            </p:cNvSpPr>
            <p:nvPr/>
          </p:nvSpPr>
          <p:spPr bwMode="auto">
            <a:xfrm flipH="1" flipV="1">
              <a:off x="238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1" name="Line 11433"/>
            <p:cNvSpPr>
              <a:spLocks noChangeAspect="1" noChangeShapeType="1"/>
            </p:cNvSpPr>
            <p:nvPr/>
          </p:nvSpPr>
          <p:spPr bwMode="auto">
            <a:xfrm>
              <a:off x="257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2" name="Line 11434"/>
            <p:cNvSpPr>
              <a:spLocks noChangeAspect="1" noChangeShapeType="1"/>
            </p:cNvSpPr>
            <p:nvPr/>
          </p:nvSpPr>
          <p:spPr bwMode="auto">
            <a:xfrm flipH="1" flipV="1">
              <a:off x="253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3" name="Line 11435"/>
            <p:cNvSpPr>
              <a:spLocks noChangeAspect="1" noChangeShapeType="1"/>
            </p:cNvSpPr>
            <p:nvPr/>
          </p:nvSpPr>
          <p:spPr bwMode="auto">
            <a:xfrm flipV="1">
              <a:off x="253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4" name="Oval 11436"/>
            <p:cNvSpPr>
              <a:spLocks noChangeAspect="1" noChangeArrowheads="1"/>
            </p:cNvSpPr>
            <p:nvPr/>
          </p:nvSpPr>
          <p:spPr bwMode="auto">
            <a:xfrm>
              <a:off x="252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5" name="Line 11437"/>
            <p:cNvSpPr>
              <a:spLocks noChangeAspect="1" noChangeShapeType="1"/>
            </p:cNvSpPr>
            <p:nvPr/>
          </p:nvSpPr>
          <p:spPr bwMode="auto">
            <a:xfrm flipH="1" flipV="1">
              <a:off x="254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6" name="Line 11438"/>
            <p:cNvSpPr>
              <a:spLocks noChangeAspect="1" noChangeShapeType="1"/>
            </p:cNvSpPr>
            <p:nvPr/>
          </p:nvSpPr>
          <p:spPr bwMode="auto">
            <a:xfrm>
              <a:off x="257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7" name="Line 11439"/>
            <p:cNvSpPr>
              <a:spLocks noChangeAspect="1" noChangeShapeType="1"/>
            </p:cNvSpPr>
            <p:nvPr/>
          </p:nvSpPr>
          <p:spPr bwMode="auto">
            <a:xfrm flipH="1">
              <a:off x="256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8" name="Oval 11440"/>
            <p:cNvSpPr>
              <a:spLocks noChangeAspect="1" noChangeArrowheads="1"/>
            </p:cNvSpPr>
            <p:nvPr/>
          </p:nvSpPr>
          <p:spPr bwMode="auto">
            <a:xfrm flipH="1" flipV="1">
              <a:off x="252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9" name="Line 11441"/>
            <p:cNvSpPr>
              <a:spLocks noChangeAspect="1" noChangeShapeType="1"/>
            </p:cNvSpPr>
            <p:nvPr/>
          </p:nvSpPr>
          <p:spPr bwMode="auto">
            <a:xfrm>
              <a:off x="271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0" name="Line 11442"/>
            <p:cNvSpPr>
              <a:spLocks noChangeAspect="1" noChangeShapeType="1"/>
            </p:cNvSpPr>
            <p:nvPr/>
          </p:nvSpPr>
          <p:spPr bwMode="auto">
            <a:xfrm flipH="1" flipV="1">
              <a:off x="267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1" name="Line 11443"/>
            <p:cNvSpPr>
              <a:spLocks noChangeAspect="1" noChangeShapeType="1"/>
            </p:cNvSpPr>
            <p:nvPr/>
          </p:nvSpPr>
          <p:spPr bwMode="auto">
            <a:xfrm flipV="1">
              <a:off x="267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2" name="Oval 11444"/>
            <p:cNvSpPr>
              <a:spLocks noChangeAspect="1" noChangeArrowheads="1"/>
            </p:cNvSpPr>
            <p:nvPr/>
          </p:nvSpPr>
          <p:spPr bwMode="auto">
            <a:xfrm>
              <a:off x="266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3" name="Line 11445"/>
            <p:cNvSpPr>
              <a:spLocks noChangeAspect="1" noChangeShapeType="1"/>
            </p:cNvSpPr>
            <p:nvPr/>
          </p:nvSpPr>
          <p:spPr bwMode="auto">
            <a:xfrm flipH="1" flipV="1">
              <a:off x="268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4" name="Line 11446"/>
            <p:cNvSpPr>
              <a:spLocks noChangeAspect="1" noChangeShapeType="1"/>
            </p:cNvSpPr>
            <p:nvPr/>
          </p:nvSpPr>
          <p:spPr bwMode="auto">
            <a:xfrm>
              <a:off x="271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5" name="Line 11447"/>
            <p:cNvSpPr>
              <a:spLocks noChangeAspect="1" noChangeShapeType="1"/>
            </p:cNvSpPr>
            <p:nvPr/>
          </p:nvSpPr>
          <p:spPr bwMode="auto">
            <a:xfrm flipH="1">
              <a:off x="271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6" name="Oval 11448"/>
            <p:cNvSpPr>
              <a:spLocks noChangeAspect="1" noChangeArrowheads="1"/>
            </p:cNvSpPr>
            <p:nvPr/>
          </p:nvSpPr>
          <p:spPr bwMode="auto">
            <a:xfrm flipH="1" flipV="1">
              <a:off x="266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7" name="Line 11449"/>
            <p:cNvSpPr>
              <a:spLocks noChangeAspect="1" noChangeShapeType="1"/>
            </p:cNvSpPr>
            <p:nvPr/>
          </p:nvSpPr>
          <p:spPr bwMode="auto">
            <a:xfrm>
              <a:off x="264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8" name="Line 11450"/>
            <p:cNvSpPr>
              <a:spLocks noChangeAspect="1" noChangeShapeType="1"/>
            </p:cNvSpPr>
            <p:nvPr/>
          </p:nvSpPr>
          <p:spPr bwMode="auto">
            <a:xfrm flipH="1" flipV="1">
              <a:off x="260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9" name="Line 11451"/>
            <p:cNvSpPr>
              <a:spLocks noChangeAspect="1" noChangeShapeType="1"/>
            </p:cNvSpPr>
            <p:nvPr/>
          </p:nvSpPr>
          <p:spPr bwMode="auto">
            <a:xfrm flipV="1">
              <a:off x="260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0" name="Oval 11452"/>
            <p:cNvSpPr>
              <a:spLocks noChangeAspect="1" noChangeArrowheads="1"/>
            </p:cNvSpPr>
            <p:nvPr/>
          </p:nvSpPr>
          <p:spPr bwMode="auto">
            <a:xfrm>
              <a:off x="259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1" name="Line 11453"/>
            <p:cNvSpPr>
              <a:spLocks noChangeAspect="1" noChangeShapeType="1"/>
            </p:cNvSpPr>
            <p:nvPr/>
          </p:nvSpPr>
          <p:spPr bwMode="auto">
            <a:xfrm flipH="1" flipV="1">
              <a:off x="261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2" name="Line 11454"/>
            <p:cNvSpPr>
              <a:spLocks noChangeAspect="1" noChangeShapeType="1"/>
            </p:cNvSpPr>
            <p:nvPr/>
          </p:nvSpPr>
          <p:spPr bwMode="auto">
            <a:xfrm>
              <a:off x="264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3" name="Line 11455"/>
            <p:cNvSpPr>
              <a:spLocks noChangeAspect="1" noChangeShapeType="1"/>
            </p:cNvSpPr>
            <p:nvPr/>
          </p:nvSpPr>
          <p:spPr bwMode="auto">
            <a:xfrm flipH="1">
              <a:off x="263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4" name="Oval 11456"/>
            <p:cNvSpPr>
              <a:spLocks noChangeAspect="1" noChangeArrowheads="1"/>
            </p:cNvSpPr>
            <p:nvPr/>
          </p:nvSpPr>
          <p:spPr bwMode="auto">
            <a:xfrm flipH="1" flipV="1">
              <a:off x="259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5" name="Line 11457"/>
            <p:cNvSpPr>
              <a:spLocks noChangeAspect="1" noChangeShapeType="1"/>
            </p:cNvSpPr>
            <p:nvPr/>
          </p:nvSpPr>
          <p:spPr bwMode="auto">
            <a:xfrm>
              <a:off x="278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6" name="Line 11458"/>
            <p:cNvSpPr>
              <a:spLocks noChangeAspect="1" noChangeShapeType="1"/>
            </p:cNvSpPr>
            <p:nvPr/>
          </p:nvSpPr>
          <p:spPr bwMode="auto">
            <a:xfrm flipH="1" flipV="1">
              <a:off x="275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7" name="Line 11459"/>
            <p:cNvSpPr>
              <a:spLocks noChangeAspect="1" noChangeShapeType="1"/>
            </p:cNvSpPr>
            <p:nvPr/>
          </p:nvSpPr>
          <p:spPr bwMode="auto">
            <a:xfrm flipV="1">
              <a:off x="274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8" name="Oval 11460"/>
            <p:cNvSpPr>
              <a:spLocks noChangeAspect="1" noChangeArrowheads="1"/>
            </p:cNvSpPr>
            <p:nvPr/>
          </p:nvSpPr>
          <p:spPr bwMode="auto">
            <a:xfrm>
              <a:off x="273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9" name="Line 11461"/>
            <p:cNvSpPr>
              <a:spLocks noChangeAspect="1" noChangeShapeType="1"/>
            </p:cNvSpPr>
            <p:nvPr/>
          </p:nvSpPr>
          <p:spPr bwMode="auto">
            <a:xfrm flipH="1" flipV="1">
              <a:off x="275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0" name="Line 11462"/>
            <p:cNvSpPr>
              <a:spLocks noChangeAspect="1" noChangeShapeType="1"/>
            </p:cNvSpPr>
            <p:nvPr/>
          </p:nvSpPr>
          <p:spPr bwMode="auto">
            <a:xfrm>
              <a:off x="278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1" name="Line 11463"/>
            <p:cNvSpPr>
              <a:spLocks noChangeAspect="1" noChangeShapeType="1"/>
            </p:cNvSpPr>
            <p:nvPr/>
          </p:nvSpPr>
          <p:spPr bwMode="auto">
            <a:xfrm flipH="1">
              <a:off x="278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2" name="Oval 11464"/>
            <p:cNvSpPr>
              <a:spLocks noChangeAspect="1" noChangeArrowheads="1"/>
            </p:cNvSpPr>
            <p:nvPr/>
          </p:nvSpPr>
          <p:spPr bwMode="auto">
            <a:xfrm flipH="1" flipV="1">
              <a:off x="273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3" name="Line 11465"/>
            <p:cNvSpPr>
              <a:spLocks noChangeAspect="1" noChangeShapeType="1"/>
            </p:cNvSpPr>
            <p:nvPr/>
          </p:nvSpPr>
          <p:spPr bwMode="auto">
            <a:xfrm>
              <a:off x="285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4" name="Line 11466"/>
            <p:cNvSpPr>
              <a:spLocks noChangeAspect="1" noChangeShapeType="1"/>
            </p:cNvSpPr>
            <p:nvPr/>
          </p:nvSpPr>
          <p:spPr bwMode="auto">
            <a:xfrm flipH="1" flipV="1">
              <a:off x="282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5" name="Line 11467"/>
            <p:cNvSpPr>
              <a:spLocks noChangeAspect="1" noChangeShapeType="1"/>
            </p:cNvSpPr>
            <p:nvPr/>
          </p:nvSpPr>
          <p:spPr bwMode="auto">
            <a:xfrm flipV="1">
              <a:off x="282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6" name="Oval 11468"/>
            <p:cNvSpPr>
              <a:spLocks noChangeAspect="1" noChangeArrowheads="1"/>
            </p:cNvSpPr>
            <p:nvPr/>
          </p:nvSpPr>
          <p:spPr bwMode="auto">
            <a:xfrm>
              <a:off x="280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7" name="Line 11469"/>
            <p:cNvSpPr>
              <a:spLocks noChangeAspect="1" noChangeShapeType="1"/>
            </p:cNvSpPr>
            <p:nvPr/>
          </p:nvSpPr>
          <p:spPr bwMode="auto">
            <a:xfrm flipH="1" flipV="1">
              <a:off x="282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8" name="Line 11470"/>
            <p:cNvSpPr>
              <a:spLocks noChangeAspect="1" noChangeShapeType="1"/>
            </p:cNvSpPr>
            <p:nvPr/>
          </p:nvSpPr>
          <p:spPr bwMode="auto">
            <a:xfrm>
              <a:off x="285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9" name="Line 11471"/>
            <p:cNvSpPr>
              <a:spLocks noChangeAspect="1" noChangeShapeType="1"/>
            </p:cNvSpPr>
            <p:nvPr/>
          </p:nvSpPr>
          <p:spPr bwMode="auto">
            <a:xfrm flipH="1">
              <a:off x="285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0" name="Oval 11472"/>
            <p:cNvSpPr>
              <a:spLocks noChangeAspect="1" noChangeArrowheads="1"/>
            </p:cNvSpPr>
            <p:nvPr/>
          </p:nvSpPr>
          <p:spPr bwMode="auto">
            <a:xfrm flipH="1" flipV="1">
              <a:off x="280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1" name="Line 11473"/>
            <p:cNvSpPr>
              <a:spLocks noChangeAspect="1" noChangeShapeType="1"/>
            </p:cNvSpPr>
            <p:nvPr/>
          </p:nvSpPr>
          <p:spPr bwMode="auto">
            <a:xfrm>
              <a:off x="292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2" name="Line 11474"/>
            <p:cNvSpPr>
              <a:spLocks noChangeAspect="1" noChangeShapeType="1"/>
            </p:cNvSpPr>
            <p:nvPr/>
          </p:nvSpPr>
          <p:spPr bwMode="auto">
            <a:xfrm flipH="1" flipV="1">
              <a:off x="289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3" name="Line 11475"/>
            <p:cNvSpPr>
              <a:spLocks noChangeAspect="1" noChangeShapeType="1"/>
            </p:cNvSpPr>
            <p:nvPr/>
          </p:nvSpPr>
          <p:spPr bwMode="auto">
            <a:xfrm flipV="1">
              <a:off x="289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4" name="Oval 11476"/>
            <p:cNvSpPr>
              <a:spLocks noChangeAspect="1" noChangeArrowheads="1"/>
            </p:cNvSpPr>
            <p:nvPr/>
          </p:nvSpPr>
          <p:spPr bwMode="auto">
            <a:xfrm>
              <a:off x="287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5" name="Line 11477"/>
            <p:cNvSpPr>
              <a:spLocks noChangeAspect="1" noChangeShapeType="1"/>
            </p:cNvSpPr>
            <p:nvPr/>
          </p:nvSpPr>
          <p:spPr bwMode="auto">
            <a:xfrm flipH="1" flipV="1">
              <a:off x="289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6" name="Line 11478"/>
            <p:cNvSpPr>
              <a:spLocks noChangeAspect="1" noChangeShapeType="1"/>
            </p:cNvSpPr>
            <p:nvPr/>
          </p:nvSpPr>
          <p:spPr bwMode="auto">
            <a:xfrm>
              <a:off x="292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7" name="Line 11479"/>
            <p:cNvSpPr>
              <a:spLocks noChangeAspect="1" noChangeShapeType="1"/>
            </p:cNvSpPr>
            <p:nvPr/>
          </p:nvSpPr>
          <p:spPr bwMode="auto">
            <a:xfrm flipH="1">
              <a:off x="292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8" name="Oval 11480"/>
            <p:cNvSpPr>
              <a:spLocks noChangeAspect="1" noChangeArrowheads="1"/>
            </p:cNvSpPr>
            <p:nvPr/>
          </p:nvSpPr>
          <p:spPr bwMode="auto">
            <a:xfrm flipH="1" flipV="1">
              <a:off x="287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9" name="Line 11481"/>
            <p:cNvSpPr>
              <a:spLocks noChangeAspect="1" noChangeShapeType="1"/>
            </p:cNvSpPr>
            <p:nvPr/>
          </p:nvSpPr>
          <p:spPr bwMode="auto">
            <a:xfrm>
              <a:off x="299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0" name="Line 11482"/>
            <p:cNvSpPr>
              <a:spLocks noChangeAspect="1" noChangeShapeType="1"/>
            </p:cNvSpPr>
            <p:nvPr/>
          </p:nvSpPr>
          <p:spPr bwMode="auto">
            <a:xfrm flipH="1" flipV="1">
              <a:off x="296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1" name="Line 11483"/>
            <p:cNvSpPr>
              <a:spLocks noChangeAspect="1" noChangeShapeType="1"/>
            </p:cNvSpPr>
            <p:nvPr/>
          </p:nvSpPr>
          <p:spPr bwMode="auto">
            <a:xfrm flipV="1">
              <a:off x="296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2" name="Oval 11484"/>
            <p:cNvSpPr>
              <a:spLocks noChangeAspect="1" noChangeArrowheads="1"/>
            </p:cNvSpPr>
            <p:nvPr/>
          </p:nvSpPr>
          <p:spPr bwMode="auto">
            <a:xfrm>
              <a:off x="295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3" name="Line 11485"/>
            <p:cNvSpPr>
              <a:spLocks noChangeAspect="1" noChangeShapeType="1"/>
            </p:cNvSpPr>
            <p:nvPr/>
          </p:nvSpPr>
          <p:spPr bwMode="auto">
            <a:xfrm flipH="1" flipV="1">
              <a:off x="297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4" name="Line 11486"/>
            <p:cNvSpPr>
              <a:spLocks noChangeAspect="1" noChangeShapeType="1"/>
            </p:cNvSpPr>
            <p:nvPr/>
          </p:nvSpPr>
          <p:spPr bwMode="auto">
            <a:xfrm>
              <a:off x="299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5" name="Line 11487"/>
            <p:cNvSpPr>
              <a:spLocks noChangeAspect="1" noChangeShapeType="1"/>
            </p:cNvSpPr>
            <p:nvPr/>
          </p:nvSpPr>
          <p:spPr bwMode="auto">
            <a:xfrm flipH="1">
              <a:off x="299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6" name="Oval 11488"/>
            <p:cNvSpPr>
              <a:spLocks noChangeAspect="1" noChangeArrowheads="1"/>
            </p:cNvSpPr>
            <p:nvPr/>
          </p:nvSpPr>
          <p:spPr bwMode="auto">
            <a:xfrm flipH="1" flipV="1">
              <a:off x="295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7" name="Line 11489"/>
            <p:cNvSpPr>
              <a:spLocks noChangeAspect="1" noChangeShapeType="1"/>
            </p:cNvSpPr>
            <p:nvPr/>
          </p:nvSpPr>
          <p:spPr bwMode="auto">
            <a:xfrm>
              <a:off x="307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8" name="Line 11490"/>
            <p:cNvSpPr>
              <a:spLocks noChangeAspect="1" noChangeShapeType="1"/>
            </p:cNvSpPr>
            <p:nvPr/>
          </p:nvSpPr>
          <p:spPr bwMode="auto">
            <a:xfrm flipH="1" flipV="1">
              <a:off x="303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9" name="Line 11491"/>
            <p:cNvSpPr>
              <a:spLocks noChangeAspect="1" noChangeShapeType="1"/>
            </p:cNvSpPr>
            <p:nvPr/>
          </p:nvSpPr>
          <p:spPr bwMode="auto">
            <a:xfrm flipV="1">
              <a:off x="303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0" name="Oval 11492"/>
            <p:cNvSpPr>
              <a:spLocks noChangeAspect="1" noChangeArrowheads="1"/>
            </p:cNvSpPr>
            <p:nvPr/>
          </p:nvSpPr>
          <p:spPr bwMode="auto">
            <a:xfrm>
              <a:off x="302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1" name="Line 11493"/>
            <p:cNvSpPr>
              <a:spLocks noChangeAspect="1" noChangeShapeType="1"/>
            </p:cNvSpPr>
            <p:nvPr/>
          </p:nvSpPr>
          <p:spPr bwMode="auto">
            <a:xfrm flipH="1" flipV="1">
              <a:off x="304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2" name="Line 11494"/>
            <p:cNvSpPr>
              <a:spLocks noChangeAspect="1" noChangeShapeType="1"/>
            </p:cNvSpPr>
            <p:nvPr/>
          </p:nvSpPr>
          <p:spPr bwMode="auto">
            <a:xfrm>
              <a:off x="306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3" name="Line 11495"/>
            <p:cNvSpPr>
              <a:spLocks noChangeAspect="1" noChangeShapeType="1"/>
            </p:cNvSpPr>
            <p:nvPr/>
          </p:nvSpPr>
          <p:spPr bwMode="auto">
            <a:xfrm flipH="1">
              <a:off x="306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4" name="Oval 11496"/>
            <p:cNvSpPr>
              <a:spLocks noChangeAspect="1" noChangeArrowheads="1"/>
            </p:cNvSpPr>
            <p:nvPr/>
          </p:nvSpPr>
          <p:spPr bwMode="auto">
            <a:xfrm flipH="1" flipV="1">
              <a:off x="302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5" name="Line 11497"/>
            <p:cNvSpPr>
              <a:spLocks noChangeAspect="1" noChangeShapeType="1"/>
            </p:cNvSpPr>
            <p:nvPr/>
          </p:nvSpPr>
          <p:spPr bwMode="auto">
            <a:xfrm>
              <a:off x="321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6" name="Line 11498"/>
            <p:cNvSpPr>
              <a:spLocks noChangeAspect="1" noChangeShapeType="1"/>
            </p:cNvSpPr>
            <p:nvPr/>
          </p:nvSpPr>
          <p:spPr bwMode="auto">
            <a:xfrm flipH="1" flipV="1">
              <a:off x="317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7" name="Line 11499"/>
            <p:cNvSpPr>
              <a:spLocks noChangeAspect="1" noChangeShapeType="1"/>
            </p:cNvSpPr>
            <p:nvPr/>
          </p:nvSpPr>
          <p:spPr bwMode="auto">
            <a:xfrm flipV="1">
              <a:off x="317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8" name="Oval 11500"/>
            <p:cNvSpPr>
              <a:spLocks noChangeAspect="1" noChangeArrowheads="1"/>
            </p:cNvSpPr>
            <p:nvPr/>
          </p:nvSpPr>
          <p:spPr bwMode="auto">
            <a:xfrm>
              <a:off x="316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9" name="Line 11501"/>
            <p:cNvSpPr>
              <a:spLocks noChangeAspect="1" noChangeShapeType="1"/>
            </p:cNvSpPr>
            <p:nvPr/>
          </p:nvSpPr>
          <p:spPr bwMode="auto">
            <a:xfrm flipH="1" flipV="1">
              <a:off x="318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0" name="Line 11502"/>
            <p:cNvSpPr>
              <a:spLocks noChangeAspect="1" noChangeShapeType="1"/>
            </p:cNvSpPr>
            <p:nvPr/>
          </p:nvSpPr>
          <p:spPr bwMode="auto">
            <a:xfrm>
              <a:off x="321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1" name="Line 11503"/>
            <p:cNvSpPr>
              <a:spLocks noChangeAspect="1" noChangeShapeType="1"/>
            </p:cNvSpPr>
            <p:nvPr/>
          </p:nvSpPr>
          <p:spPr bwMode="auto">
            <a:xfrm flipH="1">
              <a:off x="320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2" name="Oval 11504"/>
            <p:cNvSpPr>
              <a:spLocks noChangeAspect="1" noChangeArrowheads="1"/>
            </p:cNvSpPr>
            <p:nvPr/>
          </p:nvSpPr>
          <p:spPr bwMode="auto">
            <a:xfrm flipH="1" flipV="1">
              <a:off x="316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3" name="Line 11505"/>
            <p:cNvSpPr>
              <a:spLocks noChangeAspect="1" noChangeShapeType="1"/>
            </p:cNvSpPr>
            <p:nvPr/>
          </p:nvSpPr>
          <p:spPr bwMode="auto">
            <a:xfrm>
              <a:off x="335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4" name="Line 11506"/>
            <p:cNvSpPr>
              <a:spLocks noChangeAspect="1" noChangeShapeType="1"/>
            </p:cNvSpPr>
            <p:nvPr/>
          </p:nvSpPr>
          <p:spPr bwMode="auto">
            <a:xfrm flipH="1" flipV="1">
              <a:off x="332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5" name="Line 11507"/>
            <p:cNvSpPr>
              <a:spLocks noChangeAspect="1" noChangeShapeType="1"/>
            </p:cNvSpPr>
            <p:nvPr/>
          </p:nvSpPr>
          <p:spPr bwMode="auto">
            <a:xfrm flipV="1">
              <a:off x="331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6" name="Oval 11508"/>
            <p:cNvSpPr>
              <a:spLocks noChangeAspect="1" noChangeArrowheads="1"/>
            </p:cNvSpPr>
            <p:nvPr/>
          </p:nvSpPr>
          <p:spPr bwMode="auto">
            <a:xfrm>
              <a:off x="330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7" name="Line 11509"/>
            <p:cNvSpPr>
              <a:spLocks noChangeAspect="1" noChangeShapeType="1"/>
            </p:cNvSpPr>
            <p:nvPr/>
          </p:nvSpPr>
          <p:spPr bwMode="auto">
            <a:xfrm flipH="1" flipV="1">
              <a:off x="332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8" name="Line 11510"/>
            <p:cNvSpPr>
              <a:spLocks noChangeAspect="1" noChangeShapeType="1"/>
            </p:cNvSpPr>
            <p:nvPr/>
          </p:nvSpPr>
          <p:spPr bwMode="auto">
            <a:xfrm>
              <a:off x="335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9" name="Line 11511"/>
            <p:cNvSpPr>
              <a:spLocks noChangeAspect="1" noChangeShapeType="1"/>
            </p:cNvSpPr>
            <p:nvPr/>
          </p:nvSpPr>
          <p:spPr bwMode="auto">
            <a:xfrm flipH="1">
              <a:off x="335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0" name="Oval 11512"/>
            <p:cNvSpPr>
              <a:spLocks noChangeAspect="1" noChangeArrowheads="1"/>
            </p:cNvSpPr>
            <p:nvPr/>
          </p:nvSpPr>
          <p:spPr bwMode="auto">
            <a:xfrm flipH="1" flipV="1">
              <a:off x="330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1" name="Line 11513"/>
            <p:cNvSpPr>
              <a:spLocks noChangeAspect="1" noChangeShapeType="1"/>
            </p:cNvSpPr>
            <p:nvPr/>
          </p:nvSpPr>
          <p:spPr bwMode="auto">
            <a:xfrm>
              <a:off x="314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2" name="Line 11514"/>
            <p:cNvSpPr>
              <a:spLocks noChangeAspect="1" noChangeShapeType="1"/>
            </p:cNvSpPr>
            <p:nvPr/>
          </p:nvSpPr>
          <p:spPr bwMode="auto">
            <a:xfrm flipH="1" flipV="1">
              <a:off x="310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3" name="Line 11515"/>
            <p:cNvSpPr>
              <a:spLocks noChangeAspect="1" noChangeShapeType="1"/>
            </p:cNvSpPr>
            <p:nvPr/>
          </p:nvSpPr>
          <p:spPr bwMode="auto">
            <a:xfrm flipV="1">
              <a:off x="310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4" name="Oval 11516"/>
            <p:cNvSpPr>
              <a:spLocks noChangeAspect="1" noChangeArrowheads="1"/>
            </p:cNvSpPr>
            <p:nvPr/>
          </p:nvSpPr>
          <p:spPr bwMode="auto">
            <a:xfrm>
              <a:off x="309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5" name="Line 11517"/>
            <p:cNvSpPr>
              <a:spLocks noChangeAspect="1" noChangeShapeType="1"/>
            </p:cNvSpPr>
            <p:nvPr/>
          </p:nvSpPr>
          <p:spPr bwMode="auto">
            <a:xfrm flipH="1" flipV="1">
              <a:off x="311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6" name="Line 11518"/>
            <p:cNvSpPr>
              <a:spLocks noChangeAspect="1" noChangeShapeType="1"/>
            </p:cNvSpPr>
            <p:nvPr/>
          </p:nvSpPr>
          <p:spPr bwMode="auto">
            <a:xfrm>
              <a:off x="314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7" name="Line 11519"/>
            <p:cNvSpPr>
              <a:spLocks noChangeAspect="1" noChangeShapeType="1"/>
            </p:cNvSpPr>
            <p:nvPr/>
          </p:nvSpPr>
          <p:spPr bwMode="auto">
            <a:xfrm flipH="1">
              <a:off x="313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8" name="Oval 11520"/>
            <p:cNvSpPr>
              <a:spLocks noChangeAspect="1" noChangeArrowheads="1"/>
            </p:cNvSpPr>
            <p:nvPr/>
          </p:nvSpPr>
          <p:spPr bwMode="auto">
            <a:xfrm flipH="1" flipV="1">
              <a:off x="309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9" name="Line 11521"/>
            <p:cNvSpPr>
              <a:spLocks noChangeAspect="1" noChangeShapeType="1"/>
            </p:cNvSpPr>
            <p:nvPr/>
          </p:nvSpPr>
          <p:spPr bwMode="auto">
            <a:xfrm>
              <a:off x="328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0" name="Line 11522"/>
            <p:cNvSpPr>
              <a:spLocks noChangeAspect="1" noChangeShapeType="1"/>
            </p:cNvSpPr>
            <p:nvPr/>
          </p:nvSpPr>
          <p:spPr bwMode="auto">
            <a:xfrm flipH="1" flipV="1">
              <a:off x="324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1" name="Line 11523"/>
            <p:cNvSpPr>
              <a:spLocks noChangeAspect="1" noChangeShapeType="1"/>
            </p:cNvSpPr>
            <p:nvPr/>
          </p:nvSpPr>
          <p:spPr bwMode="auto">
            <a:xfrm flipV="1">
              <a:off x="324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2" name="Oval 11524"/>
            <p:cNvSpPr>
              <a:spLocks noChangeAspect="1" noChangeArrowheads="1"/>
            </p:cNvSpPr>
            <p:nvPr/>
          </p:nvSpPr>
          <p:spPr bwMode="auto">
            <a:xfrm>
              <a:off x="323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3" name="Line 11525"/>
            <p:cNvSpPr>
              <a:spLocks noChangeAspect="1" noChangeShapeType="1"/>
            </p:cNvSpPr>
            <p:nvPr/>
          </p:nvSpPr>
          <p:spPr bwMode="auto">
            <a:xfrm flipH="1" flipV="1">
              <a:off x="325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4" name="Line 11526"/>
            <p:cNvSpPr>
              <a:spLocks noChangeAspect="1" noChangeShapeType="1"/>
            </p:cNvSpPr>
            <p:nvPr/>
          </p:nvSpPr>
          <p:spPr bwMode="auto">
            <a:xfrm>
              <a:off x="328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5" name="Line 11527"/>
            <p:cNvSpPr>
              <a:spLocks noChangeAspect="1" noChangeShapeType="1"/>
            </p:cNvSpPr>
            <p:nvPr/>
          </p:nvSpPr>
          <p:spPr bwMode="auto">
            <a:xfrm flipH="1">
              <a:off x="328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6" name="Oval 11528"/>
            <p:cNvSpPr>
              <a:spLocks noChangeAspect="1" noChangeArrowheads="1"/>
            </p:cNvSpPr>
            <p:nvPr/>
          </p:nvSpPr>
          <p:spPr bwMode="auto">
            <a:xfrm flipH="1" flipV="1">
              <a:off x="323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7" name="Line 11529"/>
            <p:cNvSpPr>
              <a:spLocks noChangeAspect="1" noChangeShapeType="1"/>
            </p:cNvSpPr>
            <p:nvPr/>
          </p:nvSpPr>
          <p:spPr bwMode="auto">
            <a:xfrm>
              <a:off x="342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8" name="Line 11530"/>
            <p:cNvSpPr>
              <a:spLocks noChangeAspect="1" noChangeShapeType="1"/>
            </p:cNvSpPr>
            <p:nvPr/>
          </p:nvSpPr>
          <p:spPr bwMode="auto">
            <a:xfrm flipH="1" flipV="1">
              <a:off x="339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9" name="Line 11531"/>
            <p:cNvSpPr>
              <a:spLocks noChangeAspect="1" noChangeShapeType="1"/>
            </p:cNvSpPr>
            <p:nvPr/>
          </p:nvSpPr>
          <p:spPr bwMode="auto">
            <a:xfrm flipV="1">
              <a:off x="339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0" name="Oval 11532"/>
            <p:cNvSpPr>
              <a:spLocks noChangeAspect="1" noChangeArrowheads="1"/>
            </p:cNvSpPr>
            <p:nvPr/>
          </p:nvSpPr>
          <p:spPr bwMode="auto">
            <a:xfrm>
              <a:off x="337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1" name="Line 11533"/>
            <p:cNvSpPr>
              <a:spLocks noChangeAspect="1" noChangeShapeType="1"/>
            </p:cNvSpPr>
            <p:nvPr/>
          </p:nvSpPr>
          <p:spPr bwMode="auto">
            <a:xfrm flipH="1" flipV="1">
              <a:off x="339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2" name="Line 11534"/>
            <p:cNvSpPr>
              <a:spLocks noChangeAspect="1" noChangeShapeType="1"/>
            </p:cNvSpPr>
            <p:nvPr/>
          </p:nvSpPr>
          <p:spPr bwMode="auto">
            <a:xfrm>
              <a:off x="342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3" name="Line 11535"/>
            <p:cNvSpPr>
              <a:spLocks noChangeAspect="1" noChangeShapeType="1"/>
            </p:cNvSpPr>
            <p:nvPr/>
          </p:nvSpPr>
          <p:spPr bwMode="auto">
            <a:xfrm flipH="1">
              <a:off x="342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4" name="Oval 11536"/>
            <p:cNvSpPr>
              <a:spLocks noChangeAspect="1" noChangeArrowheads="1"/>
            </p:cNvSpPr>
            <p:nvPr/>
          </p:nvSpPr>
          <p:spPr bwMode="auto">
            <a:xfrm flipH="1" flipV="1">
              <a:off x="337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5" name="Line 11537"/>
            <p:cNvSpPr>
              <a:spLocks noChangeAspect="1" noChangeShapeType="1"/>
            </p:cNvSpPr>
            <p:nvPr/>
          </p:nvSpPr>
          <p:spPr bwMode="auto">
            <a:xfrm>
              <a:off x="356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6" name="Line 11538"/>
            <p:cNvSpPr>
              <a:spLocks noChangeAspect="1" noChangeShapeType="1"/>
            </p:cNvSpPr>
            <p:nvPr/>
          </p:nvSpPr>
          <p:spPr bwMode="auto">
            <a:xfrm flipH="1" flipV="1">
              <a:off x="353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7" name="Line 11539"/>
            <p:cNvSpPr>
              <a:spLocks noChangeAspect="1" noChangeShapeType="1"/>
            </p:cNvSpPr>
            <p:nvPr/>
          </p:nvSpPr>
          <p:spPr bwMode="auto">
            <a:xfrm flipV="1">
              <a:off x="353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8" name="Oval 11540"/>
            <p:cNvSpPr>
              <a:spLocks noChangeAspect="1" noChangeArrowheads="1"/>
            </p:cNvSpPr>
            <p:nvPr/>
          </p:nvSpPr>
          <p:spPr bwMode="auto">
            <a:xfrm>
              <a:off x="352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9" name="Line 11541"/>
            <p:cNvSpPr>
              <a:spLocks noChangeAspect="1" noChangeShapeType="1"/>
            </p:cNvSpPr>
            <p:nvPr/>
          </p:nvSpPr>
          <p:spPr bwMode="auto">
            <a:xfrm flipH="1" flipV="1">
              <a:off x="354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0" name="Line 11542"/>
            <p:cNvSpPr>
              <a:spLocks noChangeAspect="1" noChangeShapeType="1"/>
            </p:cNvSpPr>
            <p:nvPr/>
          </p:nvSpPr>
          <p:spPr bwMode="auto">
            <a:xfrm>
              <a:off x="356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1" name="Line 11543"/>
            <p:cNvSpPr>
              <a:spLocks noChangeAspect="1" noChangeShapeType="1"/>
            </p:cNvSpPr>
            <p:nvPr/>
          </p:nvSpPr>
          <p:spPr bwMode="auto">
            <a:xfrm flipH="1">
              <a:off x="356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2" name="Oval 11544"/>
            <p:cNvSpPr>
              <a:spLocks noChangeAspect="1" noChangeArrowheads="1"/>
            </p:cNvSpPr>
            <p:nvPr/>
          </p:nvSpPr>
          <p:spPr bwMode="auto">
            <a:xfrm flipH="1" flipV="1">
              <a:off x="352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3" name="Line 11545"/>
            <p:cNvSpPr>
              <a:spLocks noChangeAspect="1" noChangeShapeType="1"/>
            </p:cNvSpPr>
            <p:nvPr/>
          </p:nvSpPr>
          <p:spPr bwMode="auto">
            <a:xfrm>
              <a:off x="349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4" name="Line 11546"/>
            <p:cNvSpPr>
              <a:spLocks noChangeAspect="1" noChangeShapeType="1"/>
            </p:cNvSpPr>
            <p:nvPr/>
          </p:nvSpPr>
          <p:spPr bwMode="auto">
            <a:xfrm flipH="1" flipV="1">
              <a:off x="346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5" name="Line 11547"/>
            <p:cNvSpPr>
              <a:spLocks noChangeAspect="1" noChangeShapeType="1"/>
            </p:cNvSpPr>
            <p:nvPr/>
          </p:nvSpPr>
          <p:spPr bwMode="auto">
            <a:xfrm flipV="1">
              <a:off x="346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6" name="Oval 11548"/>
            <p:cNvSpPr>
              <a:spLocks noChangeAspect="1" noChangeArrowheads="1"/>
            </p:cNvSpPr>
            <p:nvPr/>
          </p:nvSpPr>
          <p:spPr bwMode="auto">
            <a:xfrm>
              <a:off x="344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7" name="Line 11549"/>
            <p:cNvSpPr>
              <a:spLocks noChangeAspect="1" noChangeShapeType="1"/>
            </p:cNvSpPr>
            <p:nvPr/>
          </p:nvSpPr>
          <p:spPr bwMode="auto">
            <a:xfrm flipH="1" flipV="1">
              <a:off x="346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8" name="Line 11550"/>
            <p:cNvSpPr>
              <a:spLocks noChangeAspect="1" noChangeShapeType="1"/>
            </p:cNvSpPr>
            <p:nvPr/>
          </p:nvSpPr>
          <p:spPr bwMode="auto">
            <a:xfrm>
              <a:off x="349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9" name="Line 11551"/>
            <p:cNvSpPr>
              <a:spLocks noChangeAspect="1" noChangeShapeType="1"/>
            </p:cNvSpPr>
            <p:nvPr/>
          </p:nvSpPr>
          <p:spPr bwMode="auto">
            <a:xfrm flipH="1">
              <a:off x="349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0" name="Oval 11552"/>
            <p:cNvSpPr>
              <a:spLocks noChangeAspect="1" noChangeArrowheads="1"/>
            </p:cNvSpPr>
            <p:nvPr/>
          </p:nvSpPr>
          <p:spPr bwMode="auto">
            <a:xfrm flipH="1" flipV="1">
              <a:off x="344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1" name="Line 11553"/>
            <p:cNvSpPr>
              <a:spLocks noChangeAspect="1" noChangeShapeType="1"/>
            </p:cNvSpPr>
            <p:nvPr/>
          </p:nvSpPr>
          <p:spPr bwMode="auto">
            <a:xfrm>
              <a:off x="364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2" name="Line 11554"/>
            <p:cNvSpPr>
              <a:spLocks noChangeAspect="1" noChangeShapeType="1"/>
            </p:cNvSpPr>
            <p:nvPr/>
          </p:nvSpPr>
          <p:spPr bwMode="auto">
            <a:xfrm flipH="1" flipV="1">
              <a:off x="360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3" name="Line 11555"/>
            <p:cNvSpPr>
              <a:spLocks noChangeAspect="1" noChangeShapeType="1"/>
            </p:cNvSpPr>
            <p:nvPr/>
          </p:nvSpPr>
          <p:spPr bwMode="auto">
            <a:xfrm flipV="1">
              <a:off x="360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4" name="Oval 11556"/>
            <p:cNvSpPr>
              <a:spLocks noChangeAspect="1" noChangeArrowheads="1"/>
            </p:cNvSpPr>
            <p:nvPr/>
          </p:nvSpPr>
          <p:spPr bwMode="auto">
            <a:xfrm>
              <a:off x="359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5" name="Line 11557"/>
            <p:cNvSpPr>
              <a:spLocks noChangeAspect="1" noChangeShapeType="1"/>
            </p:cNvSpPr>
            <p:nvPr/>
          </p:nvSpPr>
          <p:spPr bwMode="auto">
            <a:xfrm flipH="1" flipV="1">
              <a:off x="361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6" name="Line 11558"/>
            <p:cNvSpPr>
              <a:spLocks noChangeAspect="1" noChangeShapeType="1"/>
            </p:cNvSpPr>
            <p:nvPr/>
          </p:nvSpPr>
          <p:spPr bwMode="auto">
            <a:xfrm>
              <a:off x="363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7" name="Line 11559"/>
            <p:cNvSpPr>
              <a:spLocks noChangeAspect="1" noChangeShapeType="1"/>
            </p:cNvSpPr>
            <p:nvPr/>
          </p:nvSpPr>
          <p:spPr bwMode="auto">
            <a:xfrm flipH="1">
              <a:off x="363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8" name="Oval 11560"/>
            <p:cNvSpPr>
              <a:spLocks noChangeAspect="1" noChangeArrowheads="1"/>
            </p:cNvSpPr>
            <p:nvPr/>
          </p:nvSpPr>
          <p:spPr bwMode="auto">
            <a:xfrm flipH="1" flipV="1">
              <a:off x="359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9" name="Line 11561"/>
            <p:cNvSpPr>
              <a:spLocks noChangeAspect="1" noChangeShapeType="1"/>
            </p:cNvSpPr>
            <p:nvPr/>
          </p:nvSpPr>
          <p:spPr bwMode="auto">
            <a:xfrm>
              <a:off x="371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0" name="Line 11562"/>
            <p:cNvSpPr>
              <a:spLocks noChangeAspect="1" noChangeShapeType="1"/>
            </p:cNvSpPr>
            <p:nvPr/>
          </p:nvSpPr>
          <p:spPr bwMode="auto">
            <a:xfrm flipH="1" flipV="1">
              <a:off x="367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1" name="Line 11563"/>
            <p:cNvSpPr>
              <a:spLocks noChangeAspect="1" noChangeShapeType="1"/>
            </p:cNvSpPr>
            <p:nvPr/>
          </p:nvSpPr>
          <p:spPr bwMode="auto">
            <a:xfrm flipV="1">
              <a:off x="367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2" name="Oval 11564"/>
            <p:cNvSpPr>
              <a:spLocks noChangeAspect="1" noChangeArrowheads="1"/>
            </p:cNvSpPr>
            <p:nvPr/>
          </p:nvSpPr>
          <p:spPr bwMode="auto">
            <a:xfrm>
              <a:off x="366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3" name="Line 11565"/>
            <p:cNvSpPr>
              <a:spLocks noChangeAspect="1" noChangeShapeType="1"/>
            </p:cNvSpPr>
            <p:nvPr/>
          </p:nvSpPr>
          <p:spPr bwMode="auto">
            <a:xfrm flipH="1" flipV="1">
              <a:off x="368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4" name="Line 11566"/>
            <p:cNvSpPr>
              <a:spLocks noChangeAspect="1" noChangeShapeType="1"/>
            </p:cNvSpPr>
            <p:nvPr/>
          </p:nvSpPr>
          <p:spPr bwMode="auto">
            <a:xfrm>
              <a:off x="371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5" name="Line 11567"/>
            <p:cNvSpPr>
              <a:spLocks noChangeAspect="1" noChangeShapeType="1"/>
            </p:cNvSpPr>
            <p:nvPr/>
          </p:nvSpPr>
          <p:spPr bwMode="auto">
            <a:xfrm flipH="1">
              <a:off x="370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6" name="Oval 11568"/>
            <p:cNvSpPr>
              <a:spLocks noChangeAspect="1" noChangeArrowheads="1"/>
            </p:cNvSpPr>
            <p:nvPr/>
          </p:nvSpPr>
          <p:spPr bwMode="auto">
            <a:xfrm flipH="1" flipV="1">
              <a:off x="366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7" name="Line 11569"/>
            <p:cNvSpPr>
              <a:spLocks noChangeAspect="1" noChangeShapeType="1"/>
            </p:cNvSpPr>
            <p:nvPr/>
          </p:nvSpPr>
          <p:spPr bwMode="auto">
            <a:xfrm>
              <a:off x="378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8" name="Line 11570"/>
            <p:cNvSpPr>
              <a:spLocks noChangeAspect="1" noChangeShapeType="1"/>
            </p:cNvSpPr>
            <p:nvPr/>
          </p:nvSpPr>
          <p:spPr bwMode="auto">
            <a:xfrm flipH="1" flipV="1">
              <a:off x="374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9" name="Line 11571"/>
            <p:cNvSpPr>
              <a:spLocks noChangeAspect="1" noChangeShapeType="1"/>
            </p:cNvSpPr>
            <p:nvPr/>
          </p:nvSpPr>
          <p:spPr bwMode="auto">
            <a:xfrm flipV="1">
              <a:off x="374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0" name="Oval 11572"/>
            <p:cNvSpPr>
              <a:spLocks noChangeAspect="1" noChangeArrowheads="1"/>
            </p:cNvSpPr>
            <p:nvPr/>
          </p:nvSpPr>
          <p:spPr bwMode="auto">
            <a:xfrm>
              <a:off x="373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1" name="Line 11573"/>
            <p:cNvSpPr>
              <a:spLocks noChangeAspect="1" noChangeShapeType="1"/>
            </p:cNvSpPr>
            <p:nvPr/>
          </p:nvSpPr>
          <p:spPr bwMode="auto">
            <a:xfrm flipH="1" flipV="1">
              <a:off x="375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2" name="Line 11574"/>
            <p:cNvSpPr>
              <a:spLocks noChangeAspect="1" noChangeShapeType="1"/>
            </p:cNvSpPr>
            <p:nvPr/>
          </p:nvSpPr>
          <p:spPr bwMode="auto">
            <a:xfrm>
              <a:off x="378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3" name="Line 11575"/>
            <p:cNvSpPr>
              <a:spLocks noChangeAspect="1" noChangeShapeType="1"/>
            </p:cNvSpPr>
            <p:nvPr/>
          </p:nvSpPr>
          <p:spPr bwMode="auto">
            <a:xfrm flipH="1">
              <a:off x="378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4" name="Oval 11576"/>
            <p:cNvSpPr>
              <a:spLocks noChangeAspect="1" noChangeArrowheads="1"/>
            </p:cNvSpPr>
            <p:nvPr/>
          </p:nvSpPr>
          <p:spPr bwMode="auto">
            <a:xfrm flipH="1" flipV="1">
              <a:off x="373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5" name="Line 11577"/>
            <p:cNvSpPr>
              <a:spLocks noChangeAspect="1" noChangeShapeType="1"/>
            </p:cNvSpPr>
            <p:nvPr/>
          </p:nvSpPr>
          <p:spPr bwMode="auto">
            <a:xfrm flipH="1">
              <a:off x="460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6" name="Line 11578"/>
            <p:cNvSpPr>
              <a:spLocks noChangeAspect="1" noChangeShapeType="1"/>
            </p:cNvSpPr>
            <p:nvPr/>
          </p:nvSpPr>
          <p:spPr bwMode="auto">
            <a:xfrm flipV="1">
              <a:off x="463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7" name="Line 11579"/>
            <p:cNvSpPr>
              <a:spLocks noChangeAspect="1" noChangeShapeType="1"/>
            </p:cNvSpPr>
            <p:nvPr/>
          </p:nvSpPr>
          <p:spPr bwMode="auto">
            <a:xfrm flipH="1" flipV="1">
              <a:off x="463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8" name="Oval 11580"/>
            <p:cNvSpPr>
              <a:spLocks noChangeAspect="1" noChangeArrowheads="1"/>
            </p:cNvSpPr>
            <p:nvPr/>
          </p:nvSpPr>
          <p:spPr bwMode="auto">
            <a:xfrm flipH="1">
              <a:off x="458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9" name="Line 11581"/>
            <p:cNvSpPr>
              <a:spLocks noChangeAspect="1" noChangeShapeType="1"/>
            </p:cNvSpPr>
            <p:nvPr/>
          </p:nvSpPr>
          <p:spPr bwMode="auto">
            <a:xfrm flipV="1">
              <a:off x="463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0" name="Line 11582"/>
            <p:cNvSpPr>
              <a:spLocks noChangeAspect="1" noChangeShapeType="1"/>
            </p:cNvSpPr>
            <p:nvPr/>
          </p:nvSpPr>
          <p:spPr bwMode="auto">
            <a:xfrm flipH="1">
              <a:off x="460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1" name="Line 11583"/>
            <p:cNvSpPr>
              <a:spLocks noChangeAspect="1" noChangeShapeType="1"/>
            </p:cNvSpPr>
            <p:nvPr/>
          </p:nvSpPr>
          <p:spPr bwMode="auto">
            <a:xfrm>
              <a:off x="460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2" name="Oval 11584"/>
            <p:cNvSpPr>
              <a:spLocks noChangeAspect="1" noChangeArrowheads="1"/>
            </p:cNvSpPr>
            <p:nvPr/>
          </p:nvSpPr>
          <p:spPr bwMode="auto">
            <a:xfrm flipV="1">
              <a:off x="458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3" name="Line 11585"/>
            <p:cNvSpPr>
              <a:spLocks noChangeAspect="1" noChangeShapeType="1"/>
            </p:cNvSpPr>
            <p:nvPr/>
          </p:nvSpPr>
          <p:spPr bwMode="auto">
            <a:xfrm flipH="1">
              <a:off x="453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4" name="Line 11586"/>
            <p:cNvSpPr>
              <a:spLocks noChangeAspect="1" noChangeShapeType="1"/>
            </p:cNvSpPr>
            <p:nvPr/>
          </p:nvSpPr>
          <p:spPr bwMode="auto">
            <a:xfrm flipV="1">
              <a:off x="456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5" name="Line 11587"/>
            <p:cNvSpPr>
              <a:spLocks noChangeAspect="1" noChangeShapeType="1"/>
            </p:cNvSpPr>
            <p:nvPr/>
          </p:nvSpPr>
          <p:spPr bwMode="auto">
            <a:xfrm flipH="1" flipV="1">
              <a:off x="456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6" name="Oval 11588"/>
            <p:cNvSpPr>
              <a:spLocks noChangeAspect="1" noChangeArrowheads="1"/>
            </p:cNvSpPr>
            <p:nvPr/>
          </p:nvSpPr>
          <p:spPr bwMode="auto">
            <a:xfrm flipH="1">
              <a:off x="451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7" name="Line 11589"/>
            <p:cNvSpPr>
              <a:spLocks noChangeAspect="1" noChangeShapeType="1"/>
            </p:cNvSpPr>
            <p:nvPr/>
          </p:nvSpPr>
          <p:spPr bwMode="auto">
            <a:xfrm flipV="1">
              <a:off x="456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8" name="Line 11590"/>
            <p:cNvSpPr>
              <a:spLocks noChangeAspect="1" noChangeShapeType="1"/>
            </p:cNvSpPr>
            <p:nvPr/>
          </p:nvSpPr>
          <p:spPr bwMode="auto">
            <a:xfrm flipH="1">
              <a:off x="453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9" name="Line 11591"/>
            <p:cNvSpPr>
              <a:spLocks noChangeAspect="1" noChangeShapeType="1"/>
            </p:cNvSpPr>
            <p:nvPr/>
          </p:nvSpPr>
          <p:spPr bwMode="auto">
            <a:xfrm>
              <a:off x="453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0" name="Oval 11592"/>
            <p:cNvSpPr>
              <a:spLocks noChangeAspect="1" noChangeArrowheads="1"/>
            </p:cNvSpPr>
            <p:nvPr/>
          </p:nvSpPr>
          <p:spPr bwMode="auto">
            <a:xfrm flipV="1">
              <a:off x="451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1" name="Line 11593"/>
            <p:cNvSpPr>
              <a:spLocks noChangeAspect="1" noChangeShapeType="1"/>
            </p:cNvSpPr>
            <p:nvPr/>
          </p:nvSpPr>
          <p:spPr bwMode="auto">
            <a:xfrm flipH="1">
              <a:off x="439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2" name="Line 11594"/>
            <p:cNvSpPr>
              <a:spLocks noChangeAspect="1" noChangeShapeType="1"/>
            </p:cNvSpPr>
            <p:nvPr/>
          </p:nvSpPr>
          <p:spPr bwMode="auto">
            <a:xfrm flipV="1">
              <a:off x="442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3" name="Line 11595"/>
            <p:cNvSpPr>
              <a:spLocks noChangeAspect="1" noChangeShapeType="1"/>
            </p:cNvSpPr>
            <p:nvPr/>
          </p:nvSpPr>
          <p:spPr bwMode="auto">
            <a:xfrm flipH="1" flipV="1">
              <a:off x="442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4" name="Oval 11596"/>
            <p:cNvSpPr>
              <a:spLocks noChangeAspect="1" noChangeArrowheads="1"/>
            </p:cNvSpPr>
            <p:nvPr/>
          </p:nvSpPr>
          <p:spPr bwMode="auto">
            <a:xfrm flipH="1">
              <a:off x="437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5" name="Line 11597"/>
            <p:cNvSpPr>
              <a:spLocks noChangeAspect="1" noChangeShapeType="1"/>
            </p:cNvSpPr>
            <p:nvPr/>
          </p:nvSpPr>
          <p:spPr bwMode="auto">
            <a:xfrm flipV="1">
              <a:off x="442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6" name="Line 11598"/>
            <p:cNvSpPr>
              <a:spLocks noChangeAspect="1" noChangeShapeType="1"/>
            </p:cNvSpPr>
            <p:nvPr/>
          </p:nvSpPr>
          <p:spPr bwMode="auto">
            <a:xfrm flipH="1">
              <a:off x="438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7" name="Line 11599"/>
            <p:cNvSpPr>
              <a:spLocks noChangeAspect="1" noChangeShapeType="1"/>
            </p:cNvSpPr>
            <p:nvPr/>
          </p:nvSpPr>
          <p:spPr bwMode="auto">
            <a:xfrm>
              <a:off x="438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8" name="Oval 11600"/>
            <p:cNvSpPr>
              <a:spLocks noChangeAspect="1" noChangeArrowheads="1"/>
            </p:cNvSpPr>
            <p:nvPr/>
          </p:nvSpPr>
          <p:spPr bwMode="auto">
            <a:xfrm flipV="1">
              <a:off x="437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9" name="Line 11601"/>
            <p:cNvSpPr>
              <a:spLocks noChangeAspect="1" noChangeShapeType="1"/>
            </p:cNvSpPr>
            <p:nvPr/>
          </p:nvSpPr>
          <p:spPr bwMode="auto">
            <a:xfrm flipH="1">
              <a:off x="425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0" name="Line 11602"/>
            <p:cNvSpPr>
              <a:spLocks noChangeAspect="1" noChangeShapeType="1"/>
            </p:cNvSpPr>
            <p:nvPr/>
          </p:nvSpPr>
          <p:spPr bwMode="auto">
            <a:xfrm flipV="1">
              <a:off x="427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1" name="Line 11603"/>
            <p:cNvSpPr>
              <a:spLocks noChangeAspect="1" noChangeShapeType="1"/>
            </p:cNvSpPr>
            <p:nvPr/>
          </p:nvSpPr>
          <p:spPr bwMode="auto">
            <a:xfrm flipH="1" flipV="1">
              <a:off x="427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2" name="Oval 11604"/>
            <p:cNvSpPr>
              <a:spLocks noChangeAspect="1" noChangeArrowheads="1"/>
            </p:cNvSpPr>
            <p:nvPr/>
          </p:nvSpPr>
          <p:spPr bwMode="auto">
            <a:xfrm flipH="1">
              <a:off x="423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3" name="Line 11605"/>
            <p:cNvSpPr>
              <a:spLocks noChangeAspect="1" noChangeShapeType="1"/>
            </p:cNvSpPr>
            <p:nvPr/>
          </p:nvSpPr>
          <p:spPr bwMode="auto">
            <a:xfrm flipV="1">
              <a:off x="428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4" name="Line 11606"/>
            <p:cNvSpPr>
              <a:spLocks noChangeAspect="1" noChangeShapeType="1"/>
            </p:cNvSpPr>
            <p:nvPr/>
          </p:nvSpPr>
          <p:spPr bwMode="auto">
            <a:xfrm flipH="1">
              <a:off x="424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5" name="Line 11607"/>
            <p:cNvSpPr>
              <a:spLocks noChangeAspect="1" noChangeShapeType="1"/>
            </p:cNvSpPr>
            <p:nvPr/>
          </p:nvSpPr>
          <p:spPr bwMode="auto">
            <a:xfrm>
              <a:off x="424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6" name="Oval 11608"/>
            <p:cNvSpPr>
              <a:spLocks noChangeAspect="1" noChangeArrowheads="1"/>
            </p:cNvSpPr>
            <p:nvPr/>
          </p:nvSpPr>
          <p:spPr bwMode="auto">
            <a:xfrm flipV="1">
              <a:off x="423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7" name="Line 11609"/>
            <p:cNvSpPr>
              <a:spLocks noChangeAspect="1" noChangeShapeType="1"/>
            </p:cNvSpPr>
            <p:nvPr/>
          </p:nvSpPr>
          <p:spPr bwMode="auto">
            <a:xfrm flipH="1">
              <a:off x="446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8" name="Line 11610"/>
            <p:cNvSpPr>
              <a:spLocks noChangeAspect="1" noChangeShapeType="1"/>
            </p:cNvSpPr>
            <p:nvPr/>
          </p:nvSpPr>
          <p:spPr bwMode="auto">
            <a:xfrm flipV="1">
              <a:off x="449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9" name="Line 11611"/>
            <p:cNvSpPr>
              <a:spLocks noChangeAspect="1" noChangeShapeType="1"/>
            </p:cNvSpPr>
            <p:nvPr/>
          </p:nvSpPr>
          <p:spPr bwMode="auto">
            <a:xfrm flipH="1" flipV="1">
              <a:off x="449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0" name="Oval 11612"/>
            <p:cNvSpPr>
              <a:spLocks noChangeAspect="1" noChangeArrowheads="1"/>
            </p:cNvSpPr>
            <p:nvPr/>
          </p:nvSpPr>
          <p:spPr bwMode="auto">
            <a:xfrm flipH="1">
              <a:off x="444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1" name="Line 11613"/>
            <p:cNvSpPr>
              <a:spLocks noChangeAspect="1" noChangeShapeType="1"/>
            </p:cNvSpPr>
            <p:nvPr/>
          </p:nvSpPr>
          <p:spPr bwMode="auto">
            <a:xfrm flipV="1">
              <a:off x="449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2" name="Line 11614"/>
            <p:cNvSpPr>
              <a:spLocks noChangeAspect="1" noChangeShapeType="1"/>
            </p:cNvSpPr>
            <p:nvPr/>
          </p:nvSpPr>
          <p:spPr bwMode="auto">
            <a:xfrm flipH="1">
              <a:off x="446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3" name="Line 11615"/>
            <p:cNvSpPr>
              <a:spLocks noChangeAspect="1" noChangeShapeType="1"/>
            </p:cNvSpPr>
            <p:nvPr/>
          </p:nvSpPr>
          <p:spPr bwMode="auto">
            <a:xfrm>
              <a:off x="445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4" name="Oval 11616"/>
            <p:cNvSpPr>
              <a:spLocks noChangeAspect="1" noChangeArrowheads="1"/>
            </p:cNvSpPr>
            <p:nvPr/>
          </p:nvSpPr>
          <p:spPr bwMode="auto">
            <a:xfrm flipV="1">
              <a:off x="444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5" name="Line 11617"/>
            <p:cNvSpPr>
              <a:spLocks noChangeAspect="1" noChangeShapeType="1"/>
            </p:cNvSpPr>
            <p:nvPr/>
          </p:nvSpPr>
          <p:spPr bwMode="auto">
            <a:xfrm flipH="1">
              <a:off x="432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6" name="Line 11618"/>
            <p:cNvSpPr>
              <a:spLocks noChangeAspect="1" noChangeShapeType="1"/>
            </p:cNvSpPr>
            <p:nvPr/>
          </p:nvSpPr>
          <p:spPr bwMode="auto">
            <a:xfrm flipV="1">
              <a:off x="434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7" name="Line 11619"/>
            <p:cNvSpPr>
              <a:spLocks noChangeAspect="1" noChangeShapeType="1"/>
            </p:cNvSpPr>
            <p:nvPr/>
          </p:nvSpPr>
          <p:spPr bwMode="auto">
            <a:xfrm flipH="1" flipV="1">
              <a:off x="434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8" name="Oval 11620"/>
            <p:cNvSpPr>
              <a:spLocks noChangeAspect="1" noChangeArrowheads="1"/>
            </p:cNvSpPr>
            <p:nvPr/>
          </p:nvSpPr>
          <p:spPr bwMode="auto">
            <a:xfrm flipH="1">
              <a:off x="430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9" name="Line 11621"/>
            <p:cNvSpPr>
              <a:spLocks noChangeAspect="1" noChangeShapeType="1"/>
            </p:cNvSpPr>
            <p:nvPr/>
          </p:nvSpPr>
          <p:spPr bwMode="auto">
            <a:xfrm flipV="1">
              <a:off x="435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0" name="Line 11622"/>
            <p:cNvSpPr>
              <a:spLocks noChangeAspect="1" noChangeShapeType="1"/>
            </p:cNvSpPr>
            <p:nvPr/>
          </p:nvSpPr>
          <p:spPr bwMode="auto">
            <a:xfrm flipH="1">
              <a:off x="431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1" name="Line 11623"/>
            <p:cNvSpPr>
              <a:spLocks noChangeAspect="1" noChangeShapeType="1"/>
            </p:cNvSpPr>
            <p:nvPr/>
          </p:nvSpPr>
          <p:spPr bwMode="auto">
            <a:xfrm>
              <a:off x="431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2" name="Oval 11624"/>
            <p:cNvSpPr>
              <a:spLocks noChangeAspect="1" noChangeArrowheads="1"/>
            </p:cNvSpPr>
            <p:nvPr/>
          </p:nvSpPr>
          <p:spPr bwMode="auto">
            <a:xfrm flipV="1">
              <a:off x="430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3" name="Line 11625"/>
            <p:cNvSpPr>
              <a:spLocks noChangeAspect="1" noChangeShapeType="1"/>
            </p:cNvSpPr>
            <p:nvPr/>
          </p:nvSpPr>
          <p:spPr bwMode="auto">
            <a:xfrm flipH="1">
              <a:off x="418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4" name="Line 11626"/>
            <p:cNvSpPr>
              <a:spLocks noChangeAspect="1" noChangeShapeType="1"/>
            </p:cNvSpPr>
            <p:nvPr/>
          </p:nvSpPr>
          <p:spPr bwMode="auto">
            <a:xfrm flipV="1">
              <a:off x="420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5" name="Line 11627"/>
            <p:cNvSpPr>
              <a:spLocks noChangeAspect="1" noChangeShapeType="1"/>
            </p:cNvSpPr>
            <p:nvPr/>
          </p:nvSpPr>
          <p:spPr bwMode="auto">
            <a:xfrm flipH="1" flipV="1">
              <a:off x="420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6" name="Oval 11628"/>
            <p:cNvSpPr>
              <a:spLocks noChangeAspect="1" noChangeArrowheads="1"/>
            </p:cNvSpPr>
            <p:nvPr/>
          </p:nvSpPr>
          <p:spPr bwMode="auto">
            <a:xfrm flipH="1">
              <a:off x="416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7" name="Line 11629"/>
            <p:cNvSpPr>
              <a:spLocks noChangeAspect="1" noChangeShapeType="1"/>
            </p:cNvSpPr>
            <p:nvPr/>
          </p:nvSpPr>
          <p:spPr bwMode="auto">
            <a:xfrm flipV="1">
              <a:off x="421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8" name="Line 11630"/>
            <p:cNvSpPr>
              <a:spLocks noChangeAspect="1" noChangeShapeType="1"/>
            </p:cNvSpPr>
            <p:nvPr/>
          </p:nvSpPr>
          <p:spPr bwMode="auto">
            <a:xfrm flipH="1">
              <a:off x="417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9" name="Line 11631"/>
            <p:cNvSpPr>
              <a:spLocks noChangeAspect="1" noChangeShapeType="1"/>
            </p:cNvSpPr>
            <p:nvPr/>
          </p:nvSpPr>
          <p:spPr bwMode="auto">
            <a:xfrm>
              <a:off x="417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0" name="Oval 11632"/>
            <p:cNvSpPr>
              <a:spLocks noChangeAspect="1" noChangeArrowheads="1"/>
            </p:cNvSpPr>
            <p:nvPr/>
          </p:nvSpPr>
          <p:spPr bwMode="auto">
            <a:xfrm flipV="1">
              <a:off x="416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1" name="Line 11633"/>
            <p:cNvSpPr>
              <a:spLocks noChangeAspect="1" noChangeShapeType="1"/>
            </p:cNvSpPr>
            <p:nvPr/>
          </p:nvSpPr>
          <p:spPr bwMode="auto">
            <a:xfrm flipH="1">
              <a:off x="403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2" name="Line 11634"/>
            <p:cNvSpPr>
              <a:spLocks noChangeAspect="1" noChangeShapeType="1"/>
            </p:cNvSpPr>
            <p:nvPr/>
          </p:nvSpPr>
          <p:spPr bwMode="auto">
            <a:xfrm flipV="1">
              <a:off x="406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3" name="Line 11635"/>
            <p:cNvSpPr>
              <a:spLocks noChangeAspect="1" noChangeShapeType="1"/>
            </p:cNvSpPr>
            <p:nvPr/>
          </p:nvSpPr>
          <p:spPr bwMode="auto">
            <a:xfrm flipH="1" flipV="1">
              <a:off x="406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4" name="Oval 11636"/>
            <p:cNvSpPr>
              <a:spLocks noChangeAspect="1" noChangeArrowheads="1"/>
            </p:cNvSpPr>
            <p:nvPr/>
          </p:nvSpPr>
          <p:spPr bwMode="auto">
            <a:xfrm flipH="1">
              <a:off x="401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5" name="Line 11637"/>
            <p:cNvSpPr>
              <a:spLocks noChangeAspect="1" noChangeShapeType="1"/>
            </p:cNvSpPr>
            <p:nvPr/>
          </p:nvSpPr>
          <p:spPr bwMode="auto">
            <a:xfrm flipV="1">
              <a:off x="406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6" name="Line 11638"/>
            <p:cNvSpPr>
              <a:spLocks noChangeAspect="1" noChangeShapeType="1"/>
            </p:cNvSpPr>
            <p:nvPr/>
          </p:nvSpPr>
          <p:spPr bwMode="auto">
            <a:xfrm flipH="1">
              <a:off x="403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7" name="Line 11639"/>
            <p:cNvSpPr>
              <a:spLocks noChangeAspect="1" noChangeShapeType="1"/>
            </p:cNvSpPr>
            <p:nvPr/>
          </p:nvSpPr>
          <p:spPr bwMode="auto">
            <a:xfrm>
              <a:off x="403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8" name="Oval 11640"/>
            <p:cNvSpPr>
              <a:spLocks noChangeAspect="1" noChangeArrowheads="1"/>
            </p:cNvSpPr>
            <p:nvPr/>
          </p:nvSpPr>
          <p:spPr bwMode="auto">
            <a:xfrm flipV="1">
              <a:off x="401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9" name="Line 11641"/>
            <p:cNvSpPr>
              <a:spLocks noChangeAspect="1" noChangeShapeType="1"/>
            </p:cNvSpPr>
            <p:nvPr/>
          </p:nvSpPr>
          <p:spPr bwMode="auto">
            <a:xfrm flipH="1">
              <a:off x="411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0" name="Line 11642"/>
            <p:cNvSpPr>
              <a:spLocks noChangeAspect="1" noChangeShapeType="1"/>
            </p:cNvSpPr>
            <p:nvPr/>
          </p:nvSpPr>
          <p:spPr bwMode="auto">
            <a:xfrm flipV="1">
              <a:off x="413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1" name="Line 11643"/>
            <p:cNvSpPr>
              <a:spLocks noChangeAspect="1" noChangeShapeType="1"/>
            </p:cNvSpPr>
            <p:nvPr/>
          </p:nvSpPr>
          <p:spPr bwMode="auto">
            <a:xfrm flipH="1" flipV="1">
              <a:off x="413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2" name="Oval 11644"/>
            <p:cNvSpPr>
              <a:spLocks noChangeAspect="1" noChangeArrowheads="1"/>
            </p:cNvSpPr>
            <p:nvPr/>
          </p:nvSpPr>
          <p:spPr bwMode="auto">
            <a:xfrm flipH="1">
              <a:off x="409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3" name="Line 11645"/>
            <p:cNvSpPr>
              <a:spLocks noChangeAspect="1" noChangeShapeType="1"/>
            </p:cNvSpPr>
            <p:nvPr/>
          </p:nvSpPr>
          <p:spPr bwMode="auto">
            <a:xfrm flipV="1">
              <a:off x="413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4" name="Line 11646"/>
            <p:cNvSpPr>
              <a:spLocks noChangeAspect="1" noChangeShapeType="1"/>
            </p:cNvSpPr>
            <p:nvPr/>
          </p:nvSpPr>
          <p:spPr bwMode="auto">
            <a:xfrm flipH="1">
              <a:off x="410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5" name="Line 11647"/>
            <p:cNvSpPr>
              <a:spLocks noChangeAspect="1" noChangeShapeType="1"/>
            </p:cNvSpPr>
            <p:nvPr/>
          </p:nvSpPr>
          <p:spPr bwMode="auto">
            <a:xfrm>
              <a:off x="410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6" name="Oval 11648"/>
            <p:cNvSpPr>
              <a:spLocks noChangeAspect="1" noChangeArrowheads="1"/>
            </p:cNvSpPr>
            <p:nvPr/>
          </p:nvSpPr>
          <p:spPr bwMode="auto">
            <a:xfrm flipV="1">
              <a:off x="409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7" name="Line 11649"/>
            <p:cNvSpPr>
              <a:spLocks noChangeAspect="1" noChangeShapeType="1"/>
            </p:cNvSpPr>
            <p:nvPr/>
          </p:nvSpPr>
          <p:spPr bwMode="auto">
            <a:xfrm flipH="1">
              <a:off x="396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8" name="Line 11650"/>
            <p:cNvSpPr>
              <a:spLocks noChangeAspect="1" noChangeShapeType="1"/>
            </p:cNvSpPr>
            <p:nvPr/>
          </p:nvSpPr>
          <p:spPr bwMode="auto">
            <a:xfrm flipV="1">
              <a:off x="399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9" name="Line 11651"/>
            <p:cNvSpPr>
              <a:spLocks noChangeAspect="1" noChangeShapeType="1"/>
            </p:cNvSpPr>
            <p:nvPr/>
          </p:nvSpPr>
          <p:spPr bwMode="auto">
            <a:xfrm flipH="1" flipV="1">
              <a:off x="399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0" name="Oval 11652"/>
            <p:cNvSpPr>
              <a:spLocks noChangeAspect="1" noChangeArrowheads="1"/>
            </p:cNvSpPr>
            <p:nvPr/>
          </p:nvSpPr>
          <p:spPr bwMode="auto">
            <a:xfrm flipH="1">
              <a:off x="394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1" name="Line 11653"/>
            <p:cNvSpPr>
              <a:spLocks noChangeAspect="1" noChangeShapeType="1"/>
            </p:cNvSpPr>
            <p:nvPr/>
          </p:nvSpPr>
          <p:spPr bwMode="auto">
            <a:xfrm flipV="1">
              <a:off x="399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2" name="Line 11654"/>
            <p:cNvSpPr>
              <a:spLocks noChangeAspect="1" noChangeShapeType="1"/>
            </p:cNvSpPr>
            <p:nvPr/>
          </p:nvSpPr>
          <p:spPr bwMode="auto">
            <a:xfrm flipH="1">
              <a:off x="396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3" name="Line 11655"/>
            <p:cNvSpPr>
              <a:spLocks noChangeAspect="1" noChangeShapeType="1"/>
            </p:cNvSpPr>
            <p:nvPr/>
          </p:nvSpPr>
          <p:spPr bwMode="auto">
            <a:xfrm>
              <a:off x="396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4" name="Oval 11656"/>
            <p:cNvSpPr>
              <a:spLocks noChangeAspect="1" noChangeArrowheads="1"/>
            </p:cNvSpPr>
            <p:nvPr/>
          </p:nvSpPr>
          <p:spPr bwMode="auto">
            <a:xfrm flipV="1">
              <a:off x="394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5" name="Line 11657"/>
            <p:cNvSpPr>
              <a:spLocks noChangeAspect="1" noChangeShapeType="1"/>
            </p:cNvSpPr>
            <p:nvPr/>
          </p:nvSpPr>
          <p:spPr bwMode="auto">
            <a:xfrm flipH="1">
              <a:off x="389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6" name="Line 11658"/>
            <p:cNvSpPr>
              <a:spLocks noChangeAspect="1" noChangeShapeType="1"/>
            </p:cNvSpPr>
            <p:nvPr/>
          </p:nvSpPr>
          <p:spPr bwMode="auto">
            <a:xfrm flipV="1">
              <a:off x="392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7" name="Line 11659"/>
            <p:cNvSpPr>
              <a:spLocks noChangeAspect="1" noChangeShapeType="1"/>
            </p:cNvSpPr>
            <p:nvPr/>
          </p:nvSpPr>
          <p:spPr bwMode="auto">
            <a:xfrm flipH="1" flipV="1">
              <a:off x="392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8" name="Oval 11660"/>
            <p:cNvSpPr>
              <a:spLocks noChangeAspect="1" noChangeArrowheads="1"/>
            </p:cNvSpPr>
            <p:nvPr/>
          </p:nvSpPr>
          <p:spPr bwMode="auto">
            <a:xfrm flipH="1">
              <a:off x="387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9" name="Line 11661"/>
            <p:cNvSpPr>
              <a:spLocks noChangeAspect="1" noChangeShapeType="1"/>
            </p:cNvSpPr>
            <p:nvPr/>
          </p:nvSpPr>
          <p:spPr bwMode="auto">
            <a:xfrm flipV="1">
              <a:off x="392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0" name="Line 11662"/>
            <p:cNvSpPr>
              <a:spLocks noChangeAspect="1" noChangeShapeType="1"/>
            </p:cNvSpPr>
            <p:nvPr/>
          </p:nvSpPr>
          <p:spPr bwMode="auto">
            <a:xfrm flipH="1">
              <a:off x="389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1" name="Line 11663"/>
            <p:cNvSpPr>
              <a:spLocks noChangeAspect="1" noChangeShapeType="1"/>
            </p:cNvSpPr>
            <p:nvPr/>
          </p:nvSpPr>
          <p:spPr bwMode="auto">
            <a:xfrm>
              <a:off x="388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2" name="Oval 11664"/>
            <p:cNvSpPr>
              <a:spLocks noChangeAspect="1" noChangeArrowheads="1"/>
            </p:cNvSpPr>
            <p:nvPr/>
          </p:nvSpPr>
          <p:spPr bwMode="auto">
            <a:xfrm flipV="1">
              <a:off x="387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3" name="Line 11665"/>
            <p:cNvSpPr>
              <a:spLocks noChangeAspect="1" noChangeShapeType="1"/>
            </p:cNvSpPr>
            <p:nvPr/>
          </p:nvSpPr>
          <p:spPr bwMode="auto">
            <a:xfrm flipH="1">
              <a:off x="382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4" name="Line 11666"/>
            <p:cNvSpPr>
              <a:spLocks noChangeAspect="1" noChangeShapeType="1"/>
            </p:cNvSpPr>
            <p:nvPr/>
          </p:nvSpPr>
          <p:spPr bwMode="auto">
            <a:xfrm flipV="1">
              <a:off x="384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5" name="Line 11667"/>
            <p:cNvSpPr>
              <a:spLocks noChangeAspect="1" noChangeShapeType="1"/>
            </p:cNvSpPr>
            <p:nvPr/>
          </p:nvSpPr>
          <p:spPr bwMode="auto">
            <a:xfrm flipH="1" flipV="1">
              <a:off x="385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6" name="Oval 11668"/>
            <p:cNvSpPr>
              <a:spLocks noChangeAspect="1" noChangeArrowheads="1"/>
            </p:cNvSpPr>
            <p:nvPr/>
          </p:nvSpPr>
          <p:spPr bwMode="auto">
            <a:xfrm flipH="1">
              <a:off x="380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7" name="Line 11669"/>
            <p:cNvSpPr>
              <a:spLocks noChangeAspect="1" noChangeShapeType="1"/>
            </p:cNvSpPr>
            <p:nvPr/>
          </p:nvSpPr>
          <p:spPr bwMode="auto">
            <a:xfrm flipV="1">
              <a:off x="385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8" name="Line 11670"/>
            <p:cNvSpPr>
              <a:spLocks noChangeAspect="1" noChangeShapeType="1"/>
            </p:cNvSpPr>
            <p:nvPr/>
          </p:nvSpPr>
          <p:spPr bwMode="auto">
            <a:xfrm flipH="1">
              <a:off x="381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9" name="Line 11671"/>
            <p:cNvSpPr>
              <a:spLocks noChangeAspect="1" noChangeShapeType="1"/>
            </p:cNvSpPr>
            <p:nvPr/>
          </p:nvSpPr>
          <p:spPr bwMode="auto">
            <a:xfrm>
              <a:off x="381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0" name="Oval 11672"/>
            <p:cNvSpPr>
              <a:spLocks noChangeAspect="1" noChangeArrowheads="1"/>
            </p:cNvSpPr>
            <p:nvPr/>
          </p:nvSpPr>
          <p:spPr bwMode="auto">
            <a:xfrm flipV="1">
              <a:off x="380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1" name="Line 11673"/>
            <p:cNvSpPr>
              <a:spLocks noChangeAspect="1" noChangeShapeType="1"/>
            </p:cNvSpPr>
            <p:nvPr/>
          </p:nvSpPr>
          <p:spPr bwMode="auto">
            <a:xfrm>
              <a:off x="43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2" name="Line 11674"/>
            <p:cNvSpPr>
              <a:spLocks noChangeAspect="1" noChangeShapeType="1"/>
            </p:cNvSpPr>
            <p:nvPr/>
          </p:nvSpPr>
          <p:spPr bwMode="auto">
            <a:xfrm flipH="1" flipV="1">
              <a:off x="40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3" name="Line 11675"/>
            <p:cNvSpPr>
              <a:spLocks noChangeAspect="1" noChangeShapeType="1"/>
            </p:cNvSpPr>
            <p:nvPr/>
          </p:nvSpPr>
          <p:spPr bwMode="auto">
            <a:xfrm flipV="1">
              <a:off x="40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4" name="Oval 11676"/>
            <p:cNvSpPr>
              <a:spLocks noChangeAspect="1" noChangeArrowheads="1"/>
            </p:cNvSpPr>
            <p:nvPr/>
          </p:nvSpPr>
          <p:spPr bwMode="auto">
            <a:xfrm>
              <a:off x="38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5" name="Line 11677"/>
            <p:cNvSpPr>
              <a:spLocks noChangeAspect="1" noChangeShapeType="1"/>
            </p:cNvSpPr>
            <p:nvPr/>
          </p:nvSpPr>
          <p:spPr bwMode="auto">
            <a:xfrm flipH="1" flipV="1">
              <a:off x="40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6" name="Line 11678"/>
            <p:cNvSpPr>
              <a:spLocks noChangeAspect="1" noChangeShapeType="1"/>
            </p:cNvSpPr>
            <p:nvPr/>
          </p:nvSpPr>
          <p:spPr bwMode="auto">
            <a:xfrm>
              <a:off x="43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7" name="Line 11679"/>
            <p:cNvSpPr>
              <a:spLocks noChangeAspect="1" noChangeShapeType="1"/>
            </p:cNvSpPr>
            <p:nvPr/>
          </p:nvSpPr>
          <p:spPr bwMode="auto">
            <a:xfrm flipH="1">
              <a:off x="43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8" name="Oval 11680"/>
            <p:cNvSpPr>
              <a:spLocks noChangeAspect="1" noChangeArrowheads="1"/>
            </p:cNvSpPr>
            <p:nvPr/>
          </p:nvSpPr>
          <p:spPr bwMode="auto">
            <a:xfrm flipH="1" flipV="1">
              <a:off x="38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9" name="Line 11681"/>
            <p:cNvSpPr>
              <a:spLocks noChangeAspect="1" noChangeShapeType="1"/>
            </p:cNvSpPr>
            <p:nvPr/>
          </p:nvSpPr>
          <p:spPr bwMode="auto">
            <a:xfrm>
              <a:off x="50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0" name="Line 11682"/>
            <p:cNvSpPr>
              <a:spLocks noChangeAspect="1" noChangeShapeType="1"/>
            </p:cNvSpPr>
            <p:nvPr/>
          </p:nvSpPr>
          <p:spPr bwMode="auto">
            <a:xfrm flipH="1" flipV="1">
              <a:off x="47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1" name="Line 11683"/>
            <p:cNvSpPr>
              <a:spLocks noChangeAspect="1" noChangeShapeType="1"/>
            </p:cNvSpPr>
            <p:nvPr/>
          </p:nvSpPr>
          <p:spPr bwMode="auto">
            <a:xfrm flipV="1">
              <a:off x="47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2" name="Oval 11684"/>
            <p:cNvSpPr>
              <a:spLocks noChangeAspect="1" noChangeArrowheads="1"/>
            </p:cNvSpPr>
            <p:nvPr/>
          </p:nvSpPr>
          <p:spPr bwMode="auto">
            <a:xfrm>
              <a:off x="45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3" name="Line 11685"/>
            <p:cNvSpPr>
              <a:spLocks noChangeAspect="1" noChangeShapeType="1"/>
            </p:cNvSpPr>
            <p:nvPr/>
          </p:nvSpPr>
          <p:spPr bwMode="auto">
            <a:xfrm flipH="1" flipV="1">
              <a:off x="47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4" name="Line 11686"/>
            <p:cNvSpPr>
              <a:spLocks noChangeAspect="1" noChangeShapeType="1"/>
            </p:cNvSpPr>
            <p:nvPr/>
          </p:nvSpPr>
          <p:spPr bwMode="auto">
            <a:xfrm>
              <a:off x="50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5" name="Line 11687"/>
            <p:cNvSpPr>
              <a:spLocks noChangeAspect="1" noChangeShapeType="1"/>
            </p:cNvSpPr>
            <p:nvPr/>
          </p:nvSpPr>
          <p:spPr bwMode="auto">
            <a:xfrm flipH="1">
              <a:off x="50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6" name="Oval 11688"/>
            <p:cNvSpPr>
              <a:spLocks noChangeAspect="1" noChangeArrowheads="1"/>
            </p:cNvSpPr>
            <p:nvPr/>
          </p:nvSpPr>
          <p:spPr bwMode="auto">
            <a:xfrm flipH="1" flipV="1">
              <a:off x="45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7" name="Line 11689"/>
            <p:cNvSpPr>
              <a:spLocks noChangeAspect="1" noChangeShapeType="1"/>
            </p:cNvSpPr>
            <p:nvPr/>
          </p:nvSpPr>
          <p:spPr bwMode="auto">
            <a:xfrm>
              <a:off x="64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8" name="Line 11690"/>
            <p:cNvSpPr>
              <a:spLocks noChangeAspect="1" noChangeShapeType="1"/>
            </p:cNvSpPr>
            <p:nvPr/>
          </p:nvSpPr>
          <p:spPr bwMode="auto">
            <a:xfrm flipH="1" flipV="1">
              <a:off x="61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9" name="Line 11691"/>
            <p:cNvSpPr>
              <a:spLocks noChangeAspect="1" noChangeShapeType="1"/>
            </p:cNvSpPr>
            <p:nvPr/>
          </p:nvSpPr>
          <p:spPr bwMode="auto">
            <a:xfrm flipV="1">
              <a:off x="61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0" name="Oval 11692"/>
            <p:cNvSpPr>
              <a:spLocks noChangeAspect="1" noChangeArrowheads="1"/>
            </p:cNvSpPr>
            <p:nvPr/>
          </p:nvSpPr>
          <p:spPr bwMode="auto">
            <a:xfrm>
              <a:off x="60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1" name="Line 11693"/>
            <p:cNvSpPr>
              <a:spLocks noChangeAspect="1" noChangeShapeType="1"/>
            </p:cNvSpPr>
            <p:nvPr/>
          </p:nvSpPr>
          <p:spPr bwMode="auto">
            <a:xfrm flipH="1" flipV="1">
              <a:off x="62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2" name="Line 11694"/>
            <p:cNvSpPr>
              <a:spLocks noChangeAspect="1" noChangeShapeType="1"/>
            </p:cNvSpPr>
            <p:nvPr/>
          </p:nvSpPr>
          <p:spPr bwMode="auto">
            <a:xfrm>
              <a:off x="64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3" name="Line 11695"/>
            <p:cNvSpPr>
              <a:spLocks noChangeAspect="1" noChangeShapeType="1"/>
            </p:cNvSpPr>
            <p:nvPr/>
          </p:nvSpPr>
          <p:spPr bwMode="auto">
            <a:xfrm flipH="1">
              <a:off x="64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4" name="Oval 11696"/>
            <p:cNvSpPr>
              <a:spLocks noChangeAspect="1" noChangeArrowheads="1"/>
            </p:cNvSpPr>
            <p:nvPr/>
          </p:nvSpPr>
          <p:spPr bwMode="auto">
            <a:xfrm flipH="1" flipV="1">
              <a:off x="60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5" name="Line 11697"/>
            <p:cNvSpPr>
              <a:spLocks noChangeAspect="1" noChangeShapeType="1"/>
            </p:cNvSpPr>
            <p:nvPr/>
          </p:nvSpPr>
          <p:spPr bwMode="auto">
            <a:xfrm>
              <a:off x="79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6" name="Line 11698"/>
            <p:cNvSpPr>
              <a:spLocks noChangeAspect="1" noChangeShapeType="1"/>
            </p:cNvSpPr>
            <p:nvPr/>
          </p:nvSpPr>
          <p:spPr bwMode="auto">
            <a:xfrm flipH="1" flipV="1">
              <a:off x="75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7" name="Line 11699"/>
            <p:cNvSpPr>
              <a:spLocks noChangeAspect="1" noChangeShapeType="1"/>
            </p:cNvSpPr>
            <p:nvPr/>
          </p:nvSpPr>
          <p:spPr bwMode="auto">
            <a:xfrm flipV="1">
              <a:off x="75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8" name="Oval 11700"/>
            <p:cNvSpPr>
              <a:spLocks noChangeAspect="1" noChangeArrowheads="1"/>
            </p:cNvSpPr>
            <p:nvPr/>
          </p:nvSpPr>
          <p:spPr bwMode="auto">
            <a:xfrm>
              <a:off x="74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9" name="Line 11701"/>
            <p:cNvSpPr>
              <a:spLocks noChangeAspect="1" noChangeShapeType="1"/>
            </p:cNvSpPr>
            <p:nvPr/>
          </p:nvSpPr>
          <p:spPr bwMode="auto">
            <a:xfrm flipH="1" flipV="1">
              <a:off x="76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0" name="Line 11702"/>
            <p:cNvSpPr>
              <a:spLocks noChangeAspect="1" noChangeShapeType="1"/>
            </p:cNvSpPr>
            <p:nvPr/>
          </p:nvSpPr>
          <p:spPr bwMode="auto">
            <a:xfrm>
              <a:off x="79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1" name="Line 11703"/>
            <p:cNvSpPr>
              <a:spLocks noChangeAspect="1" noChangeShapeType="1"/>
            </p:cNvSpPr>
            <p:nvPr/>
          </p:nvSpPr>
          <p:spPr bwMode="auto">
            <a:xfrm flipH="1">
              <a:off x="78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2" name="Oval 11704"/>
            <p:cNvSpPr>
              <a:spLocks noChangeAspect="1" noChangeArrowheads="1"/>
            </p:cNvSpPr>
            <p:nvPr/>
          </p:nvSpPr>
          <p:spPr bwMode="auto">
            <a:xfrm flipH="1" flipV="1">
              <a:off x="74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3" name="Line 11705"/>
            <p:cNvSpPr>
              <a:spLocks noChangeAspect="1" noChangeShapeType="1"/>
            </p:cNvSpPr>
            <p:nvPr/>
          </p:nvSpPr>
          <p:spPr bwMode="auto">
            <a:xfrm>
              <a:off x="57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4" name="Line 11706"/>
            <p:cNvSpPr>
              <a:spLocks noChangeAspect="1" noChangeShapeType="1"/>
            </p:cNvSpPr>
            <p:nvPr/>
          </p:nvSpPr>
          <p:spPr bwMode="auto">
            <a:xfrm flipH="1" flipV="1">
              <a:off x="54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5" name="Line 11707"/>
            <p:cNvSpPr>
              <a:spLocks noChangeAspect="1" noChangeShapeType="1"/>
            </p:cNvSpPr>
            <p:nvPr/>
          </p:nvSpPr>
          <p:spPr bwMode="auto">
            <a:xfrm flipV="1">
              <a:off x="54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6" name="Oval 11708"/>
            <p:cNvSpPr>
              <a:spLocks noChangeAspect="1" noChangeArrowheads="1"/>
            </p:cNvSpPr>
            <p:nvPr/>
          </p:nvSpPr>
          <p:spPr bwMode="auto">
            <a:xfrm>
              <a:off x="52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7" name="Line 11709"/>
            <p:cNvSpPr>
              <a:spLocks noChangeAspect="1" noChangeShapeType="1"/>
            </p:cNvSpPr>
            <p:nvPr/>
          </p:nvSpPr>
          <p:spPr bwMode="auto">
            <a:xfrm flipH="1" flipV="1">
              <a:off x="54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8" name="Line 11710"/>
            <p:cNvSpPr>
              <a:spLocks noChangeAspect="1" noChangeShapeType="1"/>
            </p:cNvSpPr>
            <p:nvPr/>
          </p:nvSpPr>
          <p:spPr bwMode="auto">
            <a:xfrm>
              <a:off x="57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9" name="Line 11711"/>
            <p:cNvSpPr>
              <a:spLocks noChangeAspect="1" noChangeShapeType="1"/>
            </p:cNvSpPr>
            <p:nvPr/>
          </p:nvSpPr>
          <p:spPr bwMode="auto">
            <a:xfrm flipH="1">
              <a:off x="57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0" name="Oval 11712"/>
            <p:cNvSpPr>
              <a:spLocks noChangeAspect="1" noChangeArrowheads="1"/>
            </p:cNvSpPr>
            <p:nvPr/>
          </p:nvSpPr>
          <p:spPr bwMode="auto">
            <a:xfrm flipH="1" flipV="1">
              <a:off x="52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1" name="Line 11713"/>
            <p:cNvSpPr>
              <a:spLocks noChangeAspect="1" noChangeShapeType="1"/>
            </p:cNvSpPr>
            <p:nvPr/>
          </p:nvSpPr>
          <p:spPr bwMode="auto">
            <a:xfrm>
              <a:off x="72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2" name="Line 11714"/>
            <p:cNvSpPr>
              <a:spLocks noChangeAspect="1" noChangeShapeType="1"/>
            </p:cNvSpPr>
            <p:nvPr/>
          </p:nvSpPr>
          <p:spPr bwMode="auto">
            <a:xfrm flipH="1" flipV="1">
              <a:off x="68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3" name="Line 11715"/>
            <p:cNvSpPr>
              <a:spLocks noChangeAspect="1" noChangeShapeType="1"/>
            </p:cNvSpPr>
            <p:nvPr/>
          </p:nvSpPr>
          <p:spPr bwMode="auto">
            <a:xfrm flipV="1">
              <a:off x="68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4" name="Oval 11716"/>
            <p:cNvSpPr>
              <a:spLocks noChangeAspect="1" noChangeArrowheads="1"/>
            </p:cNvSpPr>
            <p:nvPr/>
          </p:nvSpPr>
          <p:spPr bwMode="auto">
            <a:xfrm>
              <a:off x="67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5" name="Line 11717"/>
            <p:cNvSpPr>
              <a:spLocks noChangeAspect="1" noChangeShapeType="1"/>
            </p:cNvSpPr>
            <p:nvPr/>
          </p:nvSpPr>
          <p:spPr bwMode="auto">
            <a:xfrm flipH="1" flipV="1">
              <a:off x="69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6" name="Line 11718"/>
            <p:cNvSpPr>
              <a:spLocks noChangeAspect="1" noChangeShapeType="1"/>
            </p:cNvSpPr>
            <p:nvPr/>
          </p:nvSpPr>
          <p:spPr bwMode="auto">
            <a:xfrm>
              <a:off x="72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7" name="Line 11719"/>
            <p:cNvSpPr>
              <a:spLocks noChangeAspect="1" noChangeShapeType="1"/>
            </p:cNvSpPr>
            <p:nvPr/>
          </p:nvSpPr>
          <p:spPr bwMode="auto">
            <a:xfrm flipH="1">
              <a:off x="71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8" name="Oval 11720"/>
            <p:cNvSpPr>
              <a:spLocks noChangeAspect="1" noChangeArrowheads="1"/>
            </p:cNvSpPr>
            <p:nvPr/>
          </p:nvSpPr>
          <p:spPr bwMode="auto">
            <a:xfrm flipH="1" flipV="1">
              <a:off x="67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9" name="Line 11721"/>
            <p:cNvSpPr>
              <a:spLocks noChangeAspect="1" noChangeShapeType="1"/>
            </p:cNvSpPr>
            <p:nvPr/>
          </p:nvSpPr>
          <p:spPr bwMode="auto">
            <a:xfrm>
              <a:off x="86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0" name="Line 11722"/>
            <p:cNvSpPr>
              <a:spLocks noChangeAspect="1" noChangeShapeType="1"/>
            </p:cNvSpPr>
            <p:nvPr/>
          </p:nvSpPr>
          <p:spPr bwMode="auto">
            <a:xfrm flipH="1" flipV="1">
              <a:off x="82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1" name="Line 11723"/>
            <p:cNvSpPr>
              <a:spLocks noChangeAspect="1" noChangeShapeType="1"/>
            </p:cNvSpPr>
            <p:nvPr/>
          </p:nvSpPr>
          <p:spPr bwMode="auto">
            <a:xfrm flipV="1">
              <a:off x="82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2" name="Oval 11724"/>
            <p:cNvSpPr>
              <a:spLocks noChangeAspect="1" noChangeArrowheads="1"/>
            </p:cNvSpPr>
            <p:nvPr/>
          </p:nvSpPr>
          <p:spPr bwMode="auto">
            <a:xfrm>
              <a:off x="81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3" name="Line 11725"/>
            <p:cNvSpPr>
              <a:spLocks noChangeAspect="1" noChangeShapeType="1"/>
            </p:cNvSpPr>
            <p:nvPr/>
          </p:nvSpPr>
          <p:spPr bwMode="auto">
            <a:xfrm flipH="1" flipV="1">
              <a:off x="83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4" name="Line 11726"/>
            <p:cNvSpPr>
              <a:spLocks noChangeAspect="1" noChangeShapeType="1"/>
            </p:cNvSpPr>
            <p:nvPr/>
          </p:nvSpPr>
          <p:spPr bwMode="auto">
            <a:xfrm>
              <a:off x="86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5" name="Line 11727"/>
            <p:cNvSpPr>
              <a:spLocks noChangeAspect="1" noChangeShapeType="1"/>
            </p:cNvSpPr>
            <p:nvPr/>
          </p:nvSpPr>
          <p:spPr bwMode="auto">
            <a:xfrm flipH="1">
              <a:off x="86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6" name="Oval 11728"/>
            <p:cNvSpPr>
              <a:spLocks noChangeAspect="1" noChangeArrowheads="1"/>
            </p:cNvSpPr>
            <p:nvPr/>
          </p:nvSpPr>
          <p:spPr bwMode="auto">
            <a:xfrm flipH="1" flipV="1">
              <a:off x="81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7" name="Line 11729"/>
            <p:cNvSpPr>
              <a:spLocks noChangeAspect="1" noChangeShapeType="1"/>
            </p:cNvSpPr>
            <p:nvPr/>
          </p:nvSpPr>
          <p:spPr bwMode="auto">
            <a:xfrm>
              <a:off x="100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8" name="Line 11730"/>
            <p:cNvSpPr>
              <a:spLocks noChangeAspect="1" noChangeShapeType="1"/>
            </p:cNvSpPr>
            <p:nvPr/>
          </p:nvSpPr>
          <p:spPr bwMode="auto">
            <a:xfrm flipH="1" flipV="1">
              <a:off x="97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9" name="Line 11731"/>
            <p:cNvSpPr>
              <a:spLocks noChangeAspect="1" noChangeShapeType="1"/>
            </p:cNvSpPr>
            <p:nvPr/>
          </p:nvSpPr>
          <p:spPr bwMode="auto">
            <a:xfrm flipV="1">
              <a:off x="97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0" name="Oval 11732"/>
            <p:cNvSpPr>
              <a:spLocks noChangeAspect="1" noChangeArrowheads="1"/>
            </p:cNvSpPr>
            <p:nvPr/>
          </p:nvSpPr>
          <p:spPr bwMode="auto">
            <a:xfrm>
              <a:off x="95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1" name="Line 11733"/>
            <p:cNvSpPr>
              <a:spLocks noChangeAspect="1" noChangeShapeType="1"/>
            </p:cNvSpPr>
            <p:nvPr/>
          </p:nvSpPr>
          <p:spPr bwMode="auto">
            <a:xfrm flipH="1" flipV="1">
              <a:off x="97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2" name="Line 11734"/>
            <p:cNvSpPr>
              <a:spLocks noChangeAspect="1" noChangeShapeType="1"/>
            </p:cNvSpPr>
            <p:nvPr/>
          </p:nvSpPr>
          <p:spPr bwMode="auto">
            <a:xfrm>
              <a:off x="100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3" name="Line 11735"/>
            <p:cNvSpPr>
              <a:spLocks noChangeAspect="1" noChangeShapeType="1"/>
            </p:cNvSpPr>
            <p:nvPr/>
          </p:nvSpPr>
          <p:spPr bwMode="auto">
            <a:xfrm flipH="1">
              <a:off x="100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4" name="Oval 11736"/>
            <p:cNvSpPr>
              <a:spLocks noChangeAspect="1" noChangeArrowheads="1"/>
            </p:cNvSpPr>
            <p:nvPr/>
          </p:nvSpPr>
          <p:spPr bwMode="auto">
            <a:xfrm flipH="1" flipV="1">
              <a:off x="95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5" name="Line 11737"/>
            <p:cNvSpPr>
              <a:spLocks noChangeAspect="1" noChangeShapeType="1"/>
            </p:cNvSpPr>
            <p:nvPr/>
          </p:nvSpPr>
          <p:spPr bwMode="auto">
            <a:xfrm>
              <a:off x="93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6" name="Line 11738"/>
            <p:cNvSpPr>
              <a:spLocks noChangeAspect="1" noChangeShapeType="1"/>
            </p:cNvSpPr>
            <p:nvPr/>
          </p:nvSpPr>
          <p:spPr bwMode="auto">
            <a:xfrm flipH="1" flipV="1">
              <a:off x="89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7" name="Line 11739"/>
            <p:cNvSpPr>
              <a:spLocks noChangeAspect="1" noChangeShapeType="1"/>
            </p:cNvSpPr>
            <p:nvPr/>
          </p:nvSpPr>
          <p:spPr bwMode="auto">
            <a:xfrm flipV="1">
              <a:off x="89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8" name="Oval 11740"/>
            <p:cNvSpPr>
              <a:spLocks noChangeAspect="1" noChangeArrowheads="1"/>
            </p:cNvSpPr>
            <p:nvPr/>
          </p:nvSpPr>
          <p:spPr bwMode="auto">
            <a:xfrm>
              <a:off x="88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9" name="Line 11741"/>
            <p:cNvSpPr>
              <a:spLocks noChangeAspect="1" noChangeShapeType="1"/>
            </p:cNvSpPr>
            <p:nvPr/>
          </p:nvSpPr>
          <p:spPr bwMode="auto">
            <a:xfrm flipH="1" flipV="1">
              <a:off x="90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0" name="Line 11742"/>
            <p:cNvSpPr>
              <a:spLocks noChangeAspect="1" noChangeShapeType="1"/>
            </p:cNvSpPr>
            <p:nvPr/>
          </p:nvSpPr>
          <p:spPr bwMode="auto">
            <a:xfrm>
              <a:off x="93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1" name="Line 11743"/>
            <p:cNvSpPr>
              <a:spLocks noChangeAspect="1" noChangeShapeType="1"/>
            </p:cNvSpPr>
            <p:nvPr/>
          </p:nvSpPr>
          <p:spPr bwMode="auto">
            <a:xfrm flipH="1">
              <a:off x="93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2" name="Oval 11744"/>
            <p:cNvSpPr>
              <a:spLocks noChangeAspect="1" noChangeArrowheads="1"/>
            </p:cNvSpPr>
            <p:nvPr/>
          </p:nvSpPr>
          <p:spPr bwMode="auto">
            <a:xfrm flipH="1" flipV="1">
              <a:off x="88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3" name="Line 11745"/>
            <p:cNvSpPr>
              <a:spLocks noChangeAspect="1" noChangeShapeType="1"/>
            </p:cNvSpPr>
            <p:nvPr/>
          </p:nvSpPr>
          <p:spPr bwMode="auto">
            <a:xfrm>
              <a:off x="107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4" name="Line 11746"/>
            <p:cNvSpPr>
              <a:spLocks noChangeAspect="1" noChangeShapeType="1"/>
            </p:cNvSpPr>
            <p:nvPr/>
          </p:nvSpPr>
          <p:spPr bwMode="auto">
            <a:xfrm flipH="1" flipV="1">
              <a:off x="104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5" name="Line 11747"/>
            <p:cNvSpPr>
              <a:spLocks noChangeAspect="1" noChangeShapeType="1"/>
            </p:cNvSpPr>
            <p:nvPr/>
          </p:nvSpPr>
          <p:spPr bwMode="auto">
            <a:xfrm flipV="1">
              <a:off x="104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6" name="Oval 11748"/>
            <p:cNvSpPr>
              <a:spLocks noChangeAspect="1" noChangeArrowheads="1"/>
            </p:cNvSpPr>
            <p:nvPr/>
          </p:nvSpPr>
          <p:spPr bwMode="auto">
            <a:xfrm>
              <a:off x="102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7" name="Line 11749"/>
            <p:cNvSpPr>
              <a:spLocks noChangeAspect="1" noChangeShapeType="1"/>
            </p:cNvSpPr>
            <p:nvPr/>
          </p:nvSpPr>
          <p:spPr bwMode="auto">
            <a:xfrm flipH="1" flipV="1">
              <a:off x="104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8" name="Line 11750"/>
            <p:cNvSpPr>
              <a:spLocks noChangeAspect="1" noChangeShapeType="1"/>
            </p:cNvSpPr>
            <p:nvPr/>
          </p:nvSpPr>
          <p:spPr bwMode="auto">
            <a:xfrm>
              <a:off x="107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9" name="Line 11751"/>
            <p:cNvSpPr>
              <a:spLocks noChangeAspect="1" noChangeShapeType="1"/>
            </p:cNvSpPr>
            <p:nvPr/>
          </p:nvSpPr>
          <p:spPr bwMode="auto">
            <a:xfrm flipH="1">
              <a:off x="107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0" name="Oval 11752"/>
            <p:cNvSpPr>
              <a:spLocks noChangeAspect="1" noChangeArrowheads="1"/>
            </p:cNvSpPr>
            <p:nvPr/>
          </p:nvSpPr>
          <p:spPr bwMode="auto">
            <a:xfrm flipH="1" flipV="1">
              <a:off x="102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1" name="Line 11753"/>
            <p:cNvSpPr>
              <a:spLocks noChangeAspect="1" noChangeShapeType="1"/>
            </p:cNvSpPr>
            <p:nvPr/>
          </p:nvSpPr>
          <p:spPr bwMode="auto">
            <a:xfrm>
              <a:off x="114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2" name="Line 11754"/>
            <p:cNvSpPr>
              <a:spLocks noChangeAspect="1" noChangeShapeType="1"/>
            </p:cNvSpPr>
            <p:nvPr/>
          </p:nvSpPr>
          <p:spPr bwMode="auto">
            <a:xfrm flipH="1" flipV="1">
              <a:off x="111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3" name="Line 11755"/>
            <p:cNvSpPr>
              <a:spLocks noChangeAspect="1" noChangeShapeType="1"/>
            </p:cNvSpPr>
            <p:nvPr/>
          </p:nvSpPr>
          <p:spPr bwMode="auto">
            <a:xfrm flipV="1">
              <a:off x="111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4" name="Oval 11756"/>
            <p:cNvSpPr>
              <a:spLocks noChangeAspect="1" noChangeArrowheads="1"/>
            </p:cNvSpPr>
            <p:nvPr/>
          </p:nvSpPr>
          <p:spPr bwMode="auto">
            <a:xfrm>
              <a:off x="109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5" name="Line 11757"/>
            <p:cNvSpPr>
              <a:spLocks noChangeAspect="1" noChangeShapeType="1"/>
            </p:cNvSpPr>
            <p:nvPr/>
          </p:nvSpPr>
          <p:spPr bwMode="auto">
            <a:xfrm flipH="1" flipV="1">
              <a:off x="111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6" name="Line 11758"/>
            <p:cNvSpPr>
              <a:spLocks noChangeAspect="1" noChangeShapeType="1"/>
            </p:cNvSpPr>
            <p:nvPr/>
          </p:nvSpPr>
          <p:spPr bwMode="auto">
            <a:xfrm>
              <a:off x="114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7" name="Line 11759"/>
            <p:cNvSpPr>
              <a:spLocks noChangeAspect="1" noChangeShapeType="1"/>
            </p:cNvSpPr>
            <p:nvPr/>
          </p:nvSpPr>
          <p:spPr bwMode="auto">
            <a:xfrm flipH="1">
              <a:off x="114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8" name="Oval 11760"/>
            <p:cNvSpPr>
              <a:spLocks noChangeAspect="1" noChangeArrowheads="1"/>
            </p:cNvSpPr>
            <p:nvPr/>
          </p:nvSpPr>
          <p:spPr bwMode="auto">
            <a:xfrm flipH="1" flipV="1">
              <a:off x="109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9" name="Line 11761"/>
            <p:cNvSpPr>
              <a:spLocks noChangeAspect="1" noChangeShapeType="1"/>
            </p:cNvSpPr>
            <p:nvPr/>
          </p:nvSpPr>
          <p:spPr bwMode="auto">
            <a:xfrm>
              <a:off x="122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0" name="Line 11762"/>
            <p:cNvSpPr>
              <a:spLocks noChangeAspect="1" noChangeShapeType="1"/>
            </p:cNvSpPr>
            <p:nvPr/>
          </p:nvSpPr>
          <p:spPr bwMode="auto">
            <a:xfrm flipH="1" flipV="1">
              <a:off x="118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1" name="Line 11763"/>
            <p:cNvSpPr>
              <a:spLocks noChangeAspect="1" noChangeShapeType="1"/>
            </p:cNvSpPr>
            <p:nvPr/>
          </p:nvSpPr>
          <p:spPr bwMode="auto">
            <a:xfrm flipV="1">
              <a:off x="118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2" name="Oval 11764"/>
            <p:cNvSpPr>
              <a:spLocks noChangeAspect="1" noChangeArrowheads="1"/>
            </p:cNvSpPr>
            <p:nvPr/>
          </p:nvSpPr>
          <p:spPr bwMode="auto">
            <a:xfrm>
              <a:off x="117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3" name="Line 11765"/>
            <p:cNvSpPr>
              <a:spLocks noChangeAspect="1" noChangeShapeType="1"/>
            </p:cNvSpPr>
            <p:nvPr/>
          </p:nvSpPr>
          <p:spPr bwMode="auto">
            <a:xfrm flipH="1" flipV="1">
              <a:off x="119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4" name="Line 11766"/>
            <p:cNvSpPr>
              <a:spLocks noChangeAspect="1" noChangeShapeType="1"/>
            </p:cNvSpPr>
            <p:nvPr/>
          </p:nvSpPr>
          <p:spPr bwMode="auto">
            <a:xfrm>
              <a:off x="121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5" name="Line 11767"/>
            <p:cNvSpPr>
              <a:spLocks noChangeAspect="1" noChangeShapeType="1"/>
            </p:cNvSpPr>
            <p:nvPr/>
          </p:nvSpPr>
          <p:spPr bwMode="auto">
            <a:xfrm flipH="1">
              <a:off x="121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6" name="Oval 11768"/>
            <p:cNvSpPr>
              <a:spLocks noChangeAspect="1" noChangeArrowheads="1"/>
            </p:cNvSpPr>
            <p:nvPr/>
          </p:nvSpPr>
          <p:spPr bwMode="auto">
            <a:xfrm flipH="1" flipV="1">
              <a:off x="117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7" name="Line 11769"/>
            <p:cNvSpPr>
              <a:spLocks noChangeAspect="1" noChangeShapeType="1"/>
            </p:cNvSpPr>
            <p:nvPr/>
          </p:nvSpPr>
          <p:spPr bwMode="auto">
            <a:xfrm>
              <a:off x="470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8" name="Line 11770"/>
            <p:cNvSpPr>
              <a:spLocks noChangeAspect="1" noChangeShapeType="1"/>
            </p:cNvSpPr>
            <p:nvPr/>
          </p:nvSpPr>
          <p:spPr bwMode="auto">
            <a:xfrm flipH="1" flipV="1">
              <a:off x="467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9" name="Line 11771"/>
            <p:cNvSpPr>
              <a:spLocks noChangeAspect="1" noChangeShapeType="1"/>
            </p:cNvSpPr>
            <p:nvPr/>
          </p:nvSpPr>
          <p:spPr bwMode="auto">
            <a:xfrm flipV="1">
              <a:off x="467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0" name="Oval 11772"/>
            <p:cNvSpPr>
              <a:spLocks noChangeAspect="1" noChangeArrowheads="1"/>
            </p:cNvSpPr>
            <p:nvPr/>
          </p:nvSpPr>
          <p:spPr bwMode="auto">
            <a:xfrm>
              <a:off x="465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1" name="Line 11773"/>
            <p:cNvSpPr>
              <a:spLocks noChangeAspect="1" noChangeShapeType="1"/>
            </p:cNvSpPr>
            <p:nvPr/>
          </p:nvSpPr>
          <p:spPr bwMode="auto">
            <a:xfrm flipH="1" flipV="1">
              <a:off x="467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2" name="Line 11774"/>
            <p:cNvSpPr>
              <a:spLocks noChangeAspect="1" noChangeShapeType="1"/>
            </p:cNvSpPr>
            <p:nvPr/>
          </p:nvSpPr>
          <p:spPr bwMode="auto">
            <a:xfrm>
              <a:off x="470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3" name="Line 11775"/>
            <p:cNvSpPr>
              <a:spLocks noChangeAspect="1" noChangeShapeType="1"/>
            </p:cNvSpPr>
            <p:nvPr/>
          </p:nvSpPr>
          <p:spPr bwMode="auto">
            <a:xfrm flipH="1">
              <a:off x="470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4" name="Oval 11776"/>
            <p:cNvSpPr>
              <a:spLocks noChangeAspect="1" noChangeArrowheads="1"/>
            </p:cNvSpPr>
            <p:nvPr/>
          </p:nvSpPr>
          <p:spPr bwMode="auto">
            <a:xfrm flipH="1" flipV="1">
              <a:off x="465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5" name="Line 11777"/>
            <p:cNvSpPr>
              <a:spLocks noChangeAspect="1" noChangeShapeType="1"/>
            </p:cNvSpPr>
            <p:nvPr/>
          </p:nvSpPr>
          <p:spPr bwMode="auto">
            <a:xfrm>
              <a:off x="477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6" name="Line 11778"/>
            <p:cNvSpPr>
              <a:spLocks noChangeAspect="1" noChangeShapeType="1"/>
            </p:cNvSpPr>
            <p:nvPr/>
          </p:nvSpPr>
          <p:spPr bwMode="auto">
            <a:xfrm flipH="1" flipV="1">
              <a:off x="474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7" name="Line 11779"/>
            <p:cNvSpPr>
              <a:spLocks noChangeAspect="1" noChangeShapeType="1"/>
            </p:cNvSpPr>
            <p:nvPr/>
          </p:nvSpPr>
          <p:spPr bwMode="auto">
            <a:xfrm flipV="1">
              <a:off x="474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8" name="Oval 11780"/>
            <p:cNvSpPr>
              <a:spLocks noChangeAspect="1" noChangeArrowheads="1"/>
            </p:cNvSpPr>
            <p:nvPr/>
          </p:nvSpPr>
          <p:spPr bwMode="auto">
            <a:xfrm>
              <a:off x="473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9" name="Line 11781"/>
            <p:cNvSpPr>
              <a:spLocks noChangeAspect="1" noChangeShapeType="1"/>
            </p:cNvSpPr>
            <p:nvPr/>
          </p:nvSpPr>
          <p:spPr bwMode="auto">
            <a:xfrm flipH="1" flipV="1">
              <a:off x="475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0" name="Line 11782"/>
            <p:cNvSpPr>
              <a:spLocks noChangeAspect="1" noChangeShapeType="1"/>
            </p:cNvSpPr>
            <p:nvPr/>
          </p:nvSpPr>
          <p:spPr bwMode="auto">
            <a:xfrm>
              <a:off x="477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1" name="Line 11783"/>
            <p:cNvSpPr>
              <a:spLocks noChangeAspect="1" noChangeShapeType="1"/>
            </p:cNvSpPr>
            <p:nvPr/>
          </p:nvSpPr>
          <p:spPr bwMode="auto">
            <a:xfrm flipH="1">
              <a:off x="477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2" name="Oval 11784"/>
            <p:cNvSpPr>
              <a:spLocks noChangeAspect="1" noChangeArrowheads="1"/>
            </p:cNvSpPr>
            <p:nvPr/>
          </p:nvSpPr>
          <p:spPr bwMode="auto">
            <a:xfrm flipH="1" flipV="1">
              <a:off x="473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3" name="Line 11785"/>
            <p:cNvSpPr>
              <a:spLocks noChangeAspect="1" noChangeShapeType="1"/>
            </p:cNvSpPr>
            <p:nvPr/>
          </p:nvSpPr>
          <p:spPr bwMode="auto">
            <a:xfrm>
              <a:off x="492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4" name="Line 11786"/>
            <p:cNvSpPr>
              <a:spLocks noChangeAspect="1" noChangeShapeType="1"/>
            </p:cNvSpPr>
            <p:nvPr/>
          </p:nvSpPr>
          <p:spPr bwMode="auto">
            <a:xfrm flipH="1" flipV="1">
              <a:off x="488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5" name="Line 11787"/>
            <p:cNvSpPr>
              <a:spLocks noChangeAspect="1" noChangeShapeType="1"/>
            </p:cNvSpPr>
            <p:nvPr/>
          </p:nvSpPr>
          <p:spPr bwMode="auto">
            <a:xfrm flipV="1">
              <a:off x="488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6" name="Oval 11788"/>
            <p:cNvSpPr>
              <a:spLocks noChangeAspect="1" noChangeArrowheads="1"/>
            </p:cNvSpPr>
            <p:nvPr/>
          </p:nvSpPr>
          <p:spPr bwMode="auto">
            <a:xfrm>
              <a:off x="487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7" name="Line 11789"/>
            <p:cNvSpPr>
              <a:spLocks noChangeAspect="1" noChangeShapeType="1"/>
            </p:cNvSpPr>
            <p:nvPr/>
          </p:nvSpPr>
          <p:spPr bwMode="auto">
            <a:xfrm flipH="1" flipV="1">
              <a:off x="489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8" name="Line 11790"/>
            <p:cNvSpPr>
              <a:spLocks noChangeAspect="1" noChangeShapeType="1"/>
            </p:cNvSpPr>
            <p:nvPr/>
          </p:nvSpPr>
          <p:spPr bwMode="auto">
            <a:xfrm>
              <a:off x="492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9" name="Line 11791"/>
            <p:cNvSpPr>
              <a:spLocks noChangeAspect="1" noChangeShapeType="1"/>
            </p:cNvSpPr>
            <p:nvPr/>
          </p:nvSpPr>
          <p:spPr bwMode="auto">
            <a:xfrm flipH="1">
              <a:off x="491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0" name="Oval 11792"/>
            <p:cNvSpPr>
              <a:spLocks noChangeAspect="1" noChangeArrowheads="1"/>
            </p:cNvSpPr>
            <p:nvPr/>
          </p:nvSpPr>
          <p:spPr bwMode="auto">
            <a:xfrm flipH="1" flipV="1">
              <a:off x="487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1" name="Line 11793"/>
            <p:cNvSpPr>
              <a:spLocks noChangeAspect="1" noChangeShapeType="1"/>
            </p:cNvSpPr>
            <p:nvPr/>
          </p:nvSpPr>
          <p:spPr bwMode="auto">
            <a:xfrm>
              <a:off x="506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2" name="Line 11794"/>
            <p:cNvSpPr>
              <a:spLocks noChangeAspect="1" noChangeShapeType="1"/>
            </p:cNvSpPr>
            <p:nvPr/>
          </p:nvSpPr>
          <p:spPr bwMode="auto">
            <a:xfrm flipH="1" flipV="1">
              <a:off x="502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3" name="Line 11795"/>
            <p:cNvSpPr>
              <a:spLocks noChangeAspect="1" noChangeShapeType="1"/>
            </p:cNvSpPr>
            <p:nvPr/>
          </p:nvSpPr>
          <p:spPr bwMode="auto">
            <a:xfrm flipV="1">
              <a:off x="502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4" name="Oval 11796"/>
            <p:cNvSpPr>
              <a:spLocks noChangeAspect="1" noChangeArrowheads="1"/>
            </p:cNvSpPr>
            <p:nvPr/>
          </p:nvSpPr>
          <p:spPr bwMode="auto">
            <a:xfrm>
              <a:off x="501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5" name="Line 11797"/>
            <p:cNvSpPr>
              <a:spLocks noChangeAspect="1" noChangeShapeType="1"/>
            </p:cNvSpPr>
            <p:nvPr/>
          </p:nvSpPr>
          <p:spPr bwMode="auto">
            <a:xfrm flipH="1" flipV="1">
              <a:off x="503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6" name="Line 11798"/>
            <p:cNvSpPr>
              <a:spLocks noChangeAspect="1" noChangeShapeType="1"/>
            </p:cNvSpPr>
            <p:nvPr/>
          </p:nvSpPr>
          <p:spPr bwMode="auto">
            <a:xfrm>
              <a:off x="506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7" name="Line 11799"/>
            <p:cNvSpPr>
              <a:spLocks noChangeAspect="1" noChangeShapeType="1"/>
            </p:cNvSpPr>
            <p:nvPr/>
          </p:nvSpPr>
          <p:spPr bwMode="auto">
            <a:xfrm flipH="1">
              <a:off x="506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8" name="Oval 11800"/>
            <p:cNvSpPr>
              <a:spLocks noChangeAspect="1" noChangeArrowheads="1"/>
            </p:cNvSpPr>
            <p:nvPr/>
          </p:nvSpPr>
          <p:spPr bwMode="auto">
            <a:xfrm flipH="1" flipV="1">
              <a:off x="501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9" name="Line 11801"/>
            <p:cNvSpPr>
              <a:spLocks noChangeAspect="1" noChangeShapeType="1"/>
            </p:cNvSpPr>
            <p:nvPr/>
          </p:nvSpPr>
          <p:spPr bwMode="auto">
            <a:xfrm>
              <a:off x="485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0" name="Line 11802"/>
            <p:cNvSpPr>
              <a:spLocks noChangeAspect="1" noChangeShapeType="1"/>
            </p:cNvSpPr>
            <p:nvPr/>
          </p:nvSpPr>
          <p:spPr bwMode="auto">
            <a:xfrm flipH="1" flipV="1">
              <a:off x="481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1" name="Line 11803"/>
            <p:cNvSpPr>
              <a:spLocks noChangeAspect="1" noChangeShapeType="1"/>
            </p:cNvSpPr>
            <p:nvPr/>
          </p:nvSpPr>
          <p:spPr bwMode="auto">
            <a:xfrm flipV="1">
              <a:off x="481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2" name="Oval 11804"/>
            <p:cNvSpPr>
              <a:spLocks noChangeAspect="1" noChangeArrowheads="1"/>
            </p:cNvSpPr>
            <p:nvPr/>
          </p:nvSpPr>
          <p:spPr bwMode="auto">
            <a:xfrm>
              <a:off x="480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3" name="Line 11805"/>
            <p:cNvSpPr>
              <a:spLocks noChangeAspect="1" noChangeShapeType="1"/>
            </p:cNvSpPr>
            <p:nvPr/>
          </p:nvSpPr>
          <p:spPr bwMode="auto">
            <a:xfrm flipH="1" flipV="1">
              <a:off x="482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4" name="Line 11806"/>
            <p:cNvSpPr>
              <a:spLocks noChangeAspect="1" noChangeShapeType="1"/>
            </p:cNvSpPr>
            <p:nvPr/>
          </p:nvSpPr>
          <p:spPr bwMode="auto">
            <a:xfrm>
              <a:off x="484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5" name="Line 11807"/>
            <p:cNvSpPr>
              <a:spLocks noChangeAspect="1" noChangeShapeType="1"/>
            </p:cNvSpPr>
            <p:nvPr/>
          </p:nvSpPr>
          <p:spPr bwMode="auto">
            <a:xfrm flipH="1">
              <a:off x="484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6" name="Oval 11808"/>
            <p:cNvSpPr>
              <a:spLocks noChangeAspect="1" noChangeArrowheads="1"/>
            </p:cNvSpPr>
            <p:nvPr/>
          </p:nvSpPr>
          <p:spPr bwMode="auto">
            <a:xfrm flipH="1" flipV="1">
              <a:off x="480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7" name="Line 11809"/>
            <p:cNvSpPr>
              <a:spLocks noChangeAspect="1" noChangeShapeType="1"/>
            </p:cNvSpPr>
            <p:nvPr/>
          </p:nvSpPr>
          <p:spPr bwMode="auto">
            <a:xfrm>
              <a:off x="499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8" name="Line 11810"/>
            <p:cNvSpPr>
              <a:spLocks noChangeAspect="1" noChangeShapeType="1"/>
            </p:cNvSpPr>
            <p:nvPr/>
          </p:nvSpPr>
          <p:spPr bwMode="auto">
            <a:xfrm flipH="1" flipV="1">
              <a:off x="495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9" name="Line 11811"/>
            <p:cNvSpPr>
              <a:spLocks noChangeAspect="1" noChangeShapeType="1"/>
            </p:cNvSpPr>
            <p:nvPr/>
          </p:nvSpPr>
          <p:spPr bwMode="auto">
            <a:xfrm flipV="1">
              <a:off x="495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0" name="Oval 11812"/>
            <p:cNvSpPr>
              <a:spLocks noChangeAspect="1" noChangeArrowheads="1"/>
            </p:cNvSpPr>
            <p:nvPr/>
          </p:nvSpPr>
          <p:spPr bwMode="auto">
            <a:xfrm>
              <a:off x="494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1" name="Line 11813"/>
            <p:cNvSpPr>
              <a:spLocks noChangeAspect="1" noChangeShapeType="1"/>
            </p:cNvSpPr>
            <p:nvPr/>
          </p:nvSpPr>
          <p:spPr bwMode="auto">
            <a:xfrm flipH="1" flipV="1">
              <a:off x="496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2" name="Line 11814"/>
            <p:cNvSpPr>
              <a:spLocks noChangeAspect="1" noChangeShapeType="1"/>
            </p:cNvSpPr>
            <p:nvPr/>
          </p:nvSpPr>
          <p:spPr bwMode="auto">
            <a:xfrm>
              <a:off x="499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3" name="Line 11815"/>
            <p:cNvSpPr>
              <a:spLocks noChangeAspect="1" noChangeShapeType="1"/>
            </p:cNvSpPr>
            <p:nvPr/>
          </p:nvSpPr>
          <p:spPr bwMode="auto">
            <a:xfrm flipH="1">
              <a:off x="499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4" name="Oval 11816"/>
            <p:cNvSpPr>
              <a:spLocks noChangeAspect="1" noChangeArrowheads="1"/>
            </p:cNvSpPr>
            <p:nvPr/>
          </p:nvSpPr>
          <p:spPr bwMode="auto">
            <a:xfrm flipH="1" flipV="1">
              <a:off x="494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5" name="Line 11817"/>
            <p:cNvSpPr>
              <a:spLocks noChangeAspect="1" noChangeShapeType="1"/>
            </p:cNvSpPr>
            <p:nvPr/>
          </p:nvSpPr>
          <p:spPr bwMode="auto">
            <a:xfrm>
              <a:off x="513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6" name="Line 11818"/>
            <p:cNvSpPr>
              <a:spLocks noChangeAspect="1" noChangeShapeType="1"/>
            </p:cNvSpPr>
            <p:nvPr/>
          </p:nvSpPr>
          <p:spPr bwMode="auto">
            <a:xfrm flipH="1" flipV="1">
              <a:off x="510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7" name="Line 11819"/>
            <p:cNvSpPr>
              <a:spLocks noChangeAspect="1" noChangeShapeType="1"/>
            </p:cNvSpPr>
            <p:nvPr/>
          </p:nvSpPr>
          <p:spPr bwMode="auto">
            <a:xfrm flipV="1">
              <a:off x="509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8" name="Oval 11820"/>
            <p:cNvSpPr>
              <a:spLocks noChangeAspect="1" noChangeArrowheads="1"/>
            </p:cNvSpPr>
            <p:nvPr/>
          </p:nvSpPr>
          <p:spPr bwMode="auto">
            <a:xfrm>
              <a:off x="508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9" name="Line 11821"/>
            <p:cNvSpPr>
              <a:spLocks noChangeAspect="1" noChangeShapeType="1"/>
            </p:cNvSpPr>
            <p:nvPr/>
          </p:nvSpPr>
          <p:spPr bwMode="auto">
            <a:xfrm flipH="1" flipV="1">
              <a:off x="510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0" name="Line 11822"/>
            <p:cNvSpPr>
              <a:spLocks noChangeAspect="1" noChangeShapeType="1"/>
            </p:cNvSpPr>
            <p:nvPr/>
          </p:nvSpPr>
          <p:spPr bwMode="auto">
            <a:xfrm>
              <a:off x="513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1" name="Line 11823"/>
            <p:cNvSpPr>
              <a:spLocks noChangeAspect="1" noChangeShapeType="1"/>
            </p:cNvSpPr>
            <p:nvPr/>
          </p:nvSpPr>
          <p:spPr bwMode="auto">
            <a:xfrm flipH="1">
              <a:off x="513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2" name="Oval 11824"/>
            <p:cNvSpPr>
              <a:spLocks noChangeAspect="1" noChangeArrowheads="1"/>
            </p:cNvSpPr>
            <p:nvPr/>
          </p:nvSpPr>
          <p:spPr bwMode="auto">
            <a:xfrm flipH="1" flipV="1">
              <a:off x="508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3" name="Line 11825"/>
            <p:cNvSpPr>
              <a:spLocks noChangeAspect="1" noChangeShapeType="1"/>
            </p:cNvSpPr>
            <p:nvPr/>
          </p:nvSpPr>
          <p:spPr bwMode="auto">
            <a:xfrm>
              <a:off x="527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4" name="Line 11826"/>
            <p:cNvSpPr>
              <a:spLocks noChangeAspect="1" noChangeShapeType="1"/>
            </p:cNvSpPr>
            <p:nvPr/>
          </p:nvSpPr>
          <p:spPr bwMode="auto">
            <a:xfrm flipH="1" flipV="1">
              <a:off x="524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5" name="Line 11827"/>
            <p:cNvSpPr>
              <a:spLocks noChangeAspect="1" noChangeShapeType="1"/>
            </p:cNvSpPr>
            <p:nvPr/>
          </p:nvSpPr>
          <p:spPr bwMode="auto">
            <a:xfrm flipV="1">
              <a:off x="524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6" name="Oval 11828"/>
            <p:cNvSpPr>
              <a:spLocks noChangeAspect="1" noChangeArrowheads="1"/>
            </p:cNvSpPr>
            <p:nvPr/>
          </p:nvSpPr>
          <p:spPr bwMode="auto">
            <a:xfrm>
              <a:off x="522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7" name="Line 11829"/>
            <p:cNvSpPr>
              <a:spLocks noChangeAspect="1" noChangeShapeType="1"/>
            </p:cNvSpPr>
            <p:nvPr/>
          </p:nvSpPr>
          <p:spPr bwMode="auto">
            <a:xfrm flipH="1" flipV="1">
              <a:off x="524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8" name="Line 11830"/>
            <p:cNvSpPr>
              <a:spLocks noChangeAspect="1" noChangeShapeType="1"/>
            </p:cNvSpPr>
            <p:nvPr/>
          </p:nvSpPr>
          <p:spPr bwMode="auto">
            <a:xfrm>
              <a:off x="527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9" name="Line 11831"/>
            <p:cNvSpPr>
              <a:spLocks noChangeAspect="1" noChangeShapeType="1"/>
            </p:cNvSpPr>
            <p:nvPr/>
          </p:nvSpPr>
          <p:spPr bwMode="auto">
            <a:xfrm flipH="1">
              <a:off x="527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0" name="Oval 11832"/>
            <p:cNvSpPr>
              <a:spLocks noChangeAspect="1" noChangeArrowheads="1"/>
            </p:cNvSpPr>
            <p:nvPr/>
          </p:nvSpPr>
          <p:spPr bwMode="auto">
            <a:xfrm flipH="1" flipV="1">
              <a:off x="522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1" name="Line 11833"/>
            <p:cNvSpPr>
              <a:spLocks noChangeAspect="1" noChangeShapeType="1"/>
            </p:cNvSpPr>
            <p:nvPr/>
          </p:nvSpPr>
          <p:spPr bwMode="auto">
            <a:xfrm>
              <a:off x="520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2" name="Line 11834"/>
            <p:cNvSpPr>
              <a:spLocks noChangeAspect="1" noChangeShapeType="1"/>
            </p:cNvSpPr>
            <p:nvPr/>
          </p:nvSpPr>
          <p:spPr bwMode="auto">
            <a:xfrm flipH="1" flipV="1">
              <a:off x="517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3" name="Line 11835"/>
            <p:cNvSpPr>
              <a:spLocks noChangeAspect="1" noChangeShapeType="1"/>
            </p:cNvSpPr>
            <p:nvPr/>
          </p:nvSpPr>
          <p:spPr bwMode="auto">
            <a:xfrm flipV="1">
              <a:off x="517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4" name="Oval 11836"/>
            <p:cNvSpPr>
              <a:spLocks noChangeAspect="1" noChangeArrowheads="1"/>
            </p:cNvSpPr>
            <p:nvPr/>
          </p:nvSpPr>
          <p:spPr bwMode="auto">
            <a:xfrm>
              <a:off x="515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5" name="Line 11837"/>
            <p:cNvSpPr>
              <a:spLocks noChangeAspect="1" noChangeShapeType="1"/>
            </p:cNvSpPr>
            <p:nvPr/>
          </p:nvSpPr>
          <p:spPr bwMode="auto">
            <a:xfrm flipH="1" flipV="1">
              <a:off x="517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6" name="Line 11838"/>
            <p:cNvSpPr>
              <a:spLocks noChangeAspect="1" noChangeShapeType="1"/>
            </p:cNvSpPr>
            <p:nvPr/>
          </p:nvSpPr>
          <p:spPr bwMode="auto">
            <a:xfrm>
              <a:off x="520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7" name="Line 11839"/>
            <p:cNvSpPr>
              <a:spLocks noChangeAspect="1" noChangeShapeType="1"/>
            </p:cNvSpPr>
            <p:nvPr/>
          </p:nvSpPr>
          <p:spPr bwMode="auto">
            <a:xfrm flipH="1">
              <a:off x="520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8" name="Oval 11840"/>
            <p:cNvSpPr>
              <a:spLocks noChangeAspect="1" noChangeArrowheads="1"/>
            </p:cNvSpPr>
            <p:nvPr/>
          </p:nvSpPr>
          <p:spPr bwMode="auto">
            <a:xfrm flipH="1" flipV="1">
              <a:off x="515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9" name="Line 11841"/>
            <p:cNvSpPr>
              <a:spLocks noChangeAspect="1" noChangeShapeType="1"/>
            </p:cNvSpPr>
            <p:nvPr/>
          </p:nvSpPr>
          <p:spPr bwMode="auto">
            <a:xfrm>
              <a:off x="534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0" name="Line 11842"/>
            <p:cNvSpPr>
              <a:spLocks noChangeAspect="1" noChangeShapeType="1"/>
            </p:cNvSpPr>
            <p:nvPr/>
          </p:nvSpPr>
          <p:spPr bwMode="auto">
            <a:xfrm flipH="1" flipV="1">
              <a:off x="531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1" name="Line 11843"/>
            <p:cNvSpPr>
              <a:spLocks noChangeAspect="1" noChangeShapeType="1"/>
            </p:cNvSpPr>
            <p:nvPr/>
          </p:nvSpPr>
          <p:spPr bwMode="auto">
            <a:xfrm flipV="1">
              <a:off x="531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2" name="Oval 11844"/>
            <p:cNvSpPr>
              <a:spLocks noChangeAspect="1" noChangeArrowheads="1"/>
            </p:cNvSpPr>
            <p:nvPr/>
          </p:nvSpPr>
          <p:spPr bwMode="auto">
            <a:xfrm>
              <a:off x="530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3" name="Line 11845"/>
            <p:cNvSpPr>
              <a:spLocks noChangeAspect="1" noChangeShapeType="1"/>
            </p:cNvSpPr>
            <p:nvPr/>
          </p:nvSpPr>
          <p:spPr bwMode="auto">
            <a:xfrm flipH="1" flipV="1">
              <a:off x="532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4" name="Line 11846"/>
            <p:cNvSpPr>
              <a:spLocks noChangeAspect="1" noChangeShapeType="1"/>
            </p:cNvSpPr>
            <p:nvPr/>
          </p:nvSpPr>
          <p:spPr bwMode="auto">
            <a:xfrm>
              <a:off x="534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5" name="Line 11847"/>
            <p:cNvSpPr>
              <a:spLocks noChangeAspect="1" noChangeShapeType="1"/>
            </p:cNvSpPr>
            <p:nvPr/>
          </p:nvSpPr>
          <p:spPr bwMode="auto">
            <a:xfrm flipH="1">
              <a:off x="534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6" name="Oval 11848"/>
            <p:cNvSpPr>
              <a:spLocks noChangeAspect="1" noChangeArrowheads="1"/>
            </p:cNvSpPr>
            <p:nvPr/>
          </p:nvSpPr>
          <p:spPr bwMode="auto">
            <a:xfrm flipH="1" flipV="1">
              <a:off x="530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7" name="Line 11849"/>
            <p:cNvSpPr>
              <a:spLocks noChangeAspect="1" noChangeShapeType="1"/>
            </p:cNvSpPr>
            <p:nvPr/>
          </p:nvSpPr>
          <p:spPr bwMode="auto">
            <a:xfrm>
              <a:off x="542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8" name="Line 11850"/>
            <p:cNvSpPr>
              <a:spLocks noChangeAspect="1" noChangeShapeType="1"/>
            </p:cNvSpPr>
            <p:nvPr/>
          </p:nvSpPr>
          <p:spPr bwMode="auto">
            <a:xfrm flipH="1" flipV="1">
              <a:off x="538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9" name="Line 11851"/>
            <p:cNvSpPr>
              <a:spLocks noChangeAspect="1" noChangeShapeType="1"/>
            </p:cNvSpPr>
            <p:nvPr/>
          </p:nvSpPr>
          <p:spPr bwMode="auto">
            <a:xfrm flipV="1">
              <a:off x="538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0" name="Oval 11852"/>
            <p:cNvSpPr>
              <a:spLocks noChangeAspect="1" noChangeArrowheads="1"/>
            </p:cNvSpPr>
            <p:nvPr/>
          </p:nvSpPr>
          <p:spPr bwMode="auto">
            <a:xfrm>
              <a:off x="537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1" name="Line 11853"/>
            <p:cNvSpPr>
              <a:spLocks noChangeAspect="1" noChangeShapeType="1"/>
            </p:cNvSpPr>
            <p:nvPr/>
          </p:nvSpPr>
          <p:spPr bwMode="auto">
            <a:xfrm flipH="1" flipV="1">
              <a:off x="539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2" name="Line 11854"/>
            <p:cNvSpPr>
              <a:spLocks noChangeAspect="1" noChangeShapeType="1"/>
            </p:cNvSpPr>
            <p:nvPr/>
          </p:nvSpPr>
          <p:spPr bwMode="auto">
            <a:xfrm>
              <a:off x="541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3" name="Line 11855"/>
            <p:cNvSpPr>
              <a:spLocks noChangeAspect="1" noChangeShapeType="1"/>
            </p:cNvSpPr>
            <p:nvPr/>
          </p:nvSpPr>
          <p:spPr bwMode="auto">
            <a:xfrm flipH="1">
              <a:off x="541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4" name="Oval 11856"/>
            <p:cNvSpPr>
              <a:spLocks noChangeAspect="1" noChangeArrowheads="1"/>
            </p:cNvSpPr>
            <p:nvPr/>
          </p:nvSpPr>
          <p:spPr bwMode="auto">
            <a:xfrm flipH="1" flipV="1">
              <a:off x="537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5" name="Line 11857"/>
            <p:cNvSpPr>
              <a:spLocks noChangeAspect="1" noChangeShapeType="1"/>
            </p:cNvSpPr>
            <p:nvPr/>
          </p:nvSpPr>
          <p:spPr bwMode="auto">
            <a:xfrm>
              <a:off x="549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6" name="Line 11858"/>
            <p:cNvSpPr>
              <a:spLocks noChangeAspect="1" noChangeShapeType="1"/>
            </p:cNvSpPr>
            <p:nvPr/>
          </p:nvSpPr>
          <p:spPr bwMode="auto">
            <a:xfrm flipH="1" flipV="1">
              <a:off x="545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7" name="Line 11859"/>
            <p:cNvSpPr>
              <a:spLocks noChangeAspect="1" noChangeShapeType="1"/>
            </p:cNvSpPr>
            <p:nvPr/>
          </p:nvSpPr>
          <p:spPr bwMode="auto">
            <a:xfrm flipV="1">
              <a:off x="545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8" name="Oval 11860"/>
            <p:cNvSpPr>
              <a:spLocks noChangeAspect="1" noChangeArrowheads="1"/>
            </p:cNvSpPr>
            <p:nvPr/>
          </p:nvSpPr>
          <p:spPr bwMode="auto">
            <a:xfrm>
              <a:off x="544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9" name="Line 11861"/>
            <p:cNvSpPr>
              <a:spLocks noChangeAspect="1" noChangeShapeType="1"/>
            </p:cNvSpPr>
            <p:nvPr/>
          </p:nvSpPr>
          <p:spPr bwMode="auto">
            <a:xfrm flipH="1" flipV="1">
              <a:off x="546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0" name="Line 11862"/>
            <p:cNvSpPr>
              <a:spLocks noChangeAspect="1" noChangeShapeType="1"/>
            </p:cNvSpPr>
            <p:nvPr/>
          </p:nvSpPr>
          <p:spPr bwMode="auto">
            <a:xfrm>
              <a:off x="549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1" name="Line 11863"/>
            <p:cNvSpPr>
              <a:spLocks noChangeAspect="1" noChangeShapeType="1"/>
            </p:cNvSpPr>
            <p:nvPr/>
          </p:nvSpPr>
          <p:spPr bwMode="auto">
            <a:xfrm flipH="1">
              <a:off x="548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2" name="Oval 11864"/>
            <p:cNvSpPr>
              <a:spLocks noChangeAspect="1" noChangeArrowheads="1"/>
            </p:cNvSpPr>
            <p:nvPr/>
          </p:nvSpPr>
          <p:spPr bwMode="auto">
            <a:xfrm flipH="1" flipV="1">
              <a:off x="544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711" name="Oval 13399"/>
          <p:cNvSpPr>
            <a:spLocks noChangeArrowheads="1"/>
          </p:cNvSpPr>
          <p:nvPr/>
        </p:nvSpPr>
        <p:spPr bwMode="auto">
          <a:xfrm>
            <a:off x="5927725" y="4841875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Rsk90</a:t>
            </a:r>
          </a:p>
        </p:txBody>
      </p:sp>
      <p:sp>
        <p:nvSpPr>
          <p:cNvPr id="26712" name="Line 13400"/>
          <p:cNvSpPr>
            <a:spLocks noChangeShapeType="1"/>
          </p:cNvSpPr>
          <p:nvPr/>
        </p:nvSpPr>
        <p:spPr bwMode="auto">
          <a:xfrm flipH="1">
            <a:off x="6416675" y="4649788"/>
            <a:ext cx="241300" cy="1651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13" name="Line 13401"/>
          <p:cNvSpPr>
            <a:spLocks noChangeShapeType="1"/>
          </p:cNvSpPr>
          <p:nvPr/>
        </p:nvSpPr>
        <p:spPr bwMode="auto">
          <a:xfrm flipH="1">
            <a:off x="6032500" y="5130800"/>
            <a:ext cx="1612900" cy="1028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14" name="Oval 13402"/>
          <p:cNvSpPr>
            <a:spLocks noChangeArrowheads="1"/>
          </p:cNvSpPr>
          <p:nvPr/>
        </p:nvSpPr>
        <p:spPr bwMode="auto">
          <a:xfrm>
            <a:off x="4675188" y="2871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D6B19C">
                  <a:gamma/>
                  <a:shade val="46275"/>
                  <a:invGamma/>
                </a:srgbClr>
              </a:gs>
              <a:gs pos="50000">
                <a:srgbClr val="D6B19C"/>
              </a:gs>
              <a:gs pos="100000">
                <a:srgbClr val="D6B19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ASK1</a:t>
            </a:r>
          </a:p>
        </p:txBody>
      </p:sp>
      <p:sp>
        <p:nvSpPr>
          <p:cNvPr id="26715" name="Line 13403"/>
          <p:cNvSpPr>
            <a:spLocks noChangeShapeType="1"/>
          </p:cNvSpPr>
          <p:nvPr/>
        </p:nvSpPr>
        <p:spPr bwMode="auto">
          <a:xfrm>
            <a:off x="4941888" y="32146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16" name="Line 13404"/>
          <p:cNvSpPr>
            <a:spLocks noChangeShapeType="1"/>
          </p:cNvSpPr>
          <p:nvPr/>
        </p:nvSpPr>
        <p:spPr bwMode="auto">
          <a:xfrm>
            <a:off x="3022600" y="32146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19" name="Oval 13407"/>
          <p:cNvSpPr>
            <a:spLocks noChangeArrowheads="1"/>
          </p:cNvSpPr>
          <p:nvPr/>
        </p:nvSpPr>
        <p:spPr bwMode="auto">
          <a:xfrm>
            <a:off x="5630863" y="3657600"/>
            <a:ext cx="547687" cy="274638"/>
          </a:xfrm>
          <a:prstGeom prst="ellipse">
            <a:avLst/>
          </a:prstGeom>
          <a:gradFill rotWithShape="1">
            <a:gsLst>
              <a:gs pos="0">
                <a:srgbClr val="D6B19C">
                  <a:gamma/>
                  <a:shade val="46275"/>
                  <a:invGamma/>
                </a:srgbClr>
              </a:gs>
              <a:gs pos="50000">
                <a:srgbClr val="D6B19C"/>
              </a:gs>
              <a:gs pos="100000">
                <a:srgbClr val="D6B19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MKK6</a:t>
            </a:r>
          </a:p>
        </p:txBody>
      </p:sp>
      <p:sp>
        <p:nvSpPr>
          <p:cNvPr id="26720" name="Line 13408"/>
          <p:cNvSpPr>
            <a:spLocks noChangeShapeType="1"/>
          </p:cNvSpPr>
          <p:nvPr/>
        </p:nvSpPr>
        <p:spPr bwMode="auto">
          <a:xfrm>
            <a:off x="5900738" y="32146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21" name="Line 13409"/>
          <p:cNvSpPr>
            <a:spLocks noChangeShapeType="1"/>
          </p:cNvSpPr>
          <p:nvPr/>
        </p:nvSpPr>
        <p:spPr bwMode="auto">
          <a:xfrm flipH="1">
            <a:off x="5568950" y="3990975"/>
            <a:ext cx="228600" cy="3683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22" name="Oval 13410"/>
          <p:cNvSpPr>
            <a:spLocks noChangeArrowheads="1"/>
          </p:cNvSpPr>
          <p:nvPr/>
        </p:nvSpPr>
        <p:spPr bwMode="auto">
          <a:xfrm>
            <a:off x="3724275" y="2058988"/>
            <a:ext cx="547688" cy="274637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Cdc42</a:t>
            </a:r>
          </a:p>
        </p:txBody>
      </p:sp>
      <p:sp>
        <p:nvSpPr>
          <p:cNvPr id="26723" name="Oval 13411"/>
          <p:cNvSpPr>
            <a:spLocks noChangeArrowheads="1"/>
          </p:cNvSpPr>
          <p:nvPr/>
        </p:nvSpPr>
        <p:spPr bwMode="auto">
          <a:xfrm>
            <a:off x="3719513" y="3657600"/>
            <a:ext cx="547687" cy="274638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MKK7</a:t>
            </a:r>
          </a:p>
        </p:txBody>
      </p:sp>
      <p:sp>
        <p:nvSpPr>
          <p:cNvPr id="26724" name="Oval 13412"/>
          <p:cNvSpPr>
            <a:spLocks noChangeArrowheads="1"/>
          </p:cNvSpPr>
          <p:nvPr/>
        </p:nvSpPr>
        <p:spPr bwMode="auto">
          <a:xfrm>
            <a:off x="3719513" y="2871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MEKK3</a:t>
            </a:r>
          </a:p>
        </p:txBody>
      </p:sp>
      <p:sp>
        <p:nvSpPr>
          <p:cNvPr id="26725" name="Line 13413"/>
          <p:cNvSpPr>
            <a:spLocks noChangeShapeType="1"/>
          </p:cNvSpPr>
          <p:nvPr/>
        </p:nvSpPr>
        <p:spPr bwMode="auto">
          <a:xfrm>
            <a:off x="4014788" y="2389188"/>
            <a:ext cx="0" cy="4064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26" name="Line 13414"/>
          <p:cNvSpPr>
            <a:spLocks noChangeShapeType="1"/>
          </p:cNvSpPr>
          <p:nvPr/>
        </p:nvSpPr>
        <p:spPr bwMode="auto">
          <a:xfrm>
            <a:off x="3981450" y="32146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28" name="Line 13416"/>
          <p:cNvSpPr>
            <a:spLocks noChangeShapeType="1"/>
          </p:cNvSpPr>
          <p:nvPr/>
        </p:nvSpPr>
        <p:spPr bwMode="auto">
          <a:xfrm flipH="1">
            <a:off x="3668713" y="3990975"/>
            <a:ext cx="241300" cy="3175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29" name="Oval 13417"/>
          <p:cNvSpPr>
            <a:spLocks noChangeArrowheads="1"/>
          </p:cNvSpPr>
          <p:nvPr/>
        </p:nvSpPr>
        <p:spPr bwMode="auto">
          <a:xfrm>
            <a:off x="6361113" y="1260475"/>
            <a:ext cx="357187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Sos</a:t>
            </a:r>
          </a:p>
        </p:txBody>
      </p:sp>
      <p:grpSp>
        <p:nvGrpSpPr>
          <p:cNvPr id="26735" name="Group 13423"/>
          <p:cNvGrpSpPr>
            <a:grpSpLocks/>
          </p:cNvGrpSpPr>
          <p:nvPr/>
        </p:nvGrpSpPr>
        <p:grpSpPr bwMode="auto">
          <a:xfrm flipH="1">
            <a:off x="3757613" y="1068388"/>
            <a:ext cx="1003300" cy="452437"/>
            <a:chOff x="3911" y="801"/>
            <a:chExt cx="632" cy="285"/>
          </a:xfrm>
        </p:grpSpPr>
        <p:grpSp>
          <p:nvGrpSpPr>
            <p:cNvPr id="26730" name="Group 13418"/>
            <p:cNvGrpSpPr>
              <a:grpSpLocks/>
            </p:cNvGrpSpPr>
            <p:nvPr/>
          </p:nvGrpSpPr>
          <p:grpSpPr bwMode="auto">
            <a:xfrm flipH="1">
              <a:off x="4310" y="801"/>
              <a:ext cx="233" cy="285"/>
              <a:chOff x="4669" y="944"/>
              <a:chExt cx="345" cy="285"/>
            </a:xfrm>
          </p:grpSpPr>
          <p:sp>
            <p:nvSpPr>
              <p:cNvPr id="26731" name="Freeform 13419"/>
              <p:cNvSpPr>
                <a:spLocks/>
              </p:cNvSpPr>
              <p:nvPr/>
            </p:nvSpPr>
            <p:spPr bwMode="auto">
              <a:xfrm>
                <a:off x="4831" y="944"/>
                <a:ext cx="34" cy="14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33" y="48"/>
                  </a:cxn>
                  <a:cxn ang="0">
                    <a:pos x="1" y="104"/>
                  </a:cxn>
                  <a:cxn ang="0">
                    <a:pos x="25" y="144"/>
                  </a:cxn>
                </a:cxnLst>
                <a:rect l="0" t="0" r="r" b="b"/>
                <a:pathLst>
                  <a:path w="34" h="144">
                    <a:moveTo>
                      <a:pt x="9" y="0"/>
                    </a:moveTo>
                    <a:cubicBezTo>
                      <a:pt x="21" y="15"/>
                      <a:pt x="34" y="31"/>
                      <a:pt x="33" y="48"/>
                    </a:cubicBezTo>
                    <a:cubicBezTo>
                      <a:pt x="32" y="65"/>
                      <a:pt x="2" y="88"/>
                      <a:pt x="1" y="104"/>
                    </a:cubicBezTo>
                    <a:cubicBezTo>
                      <a:pt x="0" y="120"/>
                      <a:pt x="21" y="136"/>
                      <a:pt x="25" y="144"/>
                    </a:cubicBezTo>
                  </a:path>
                </a:pathLst>
              </a:custGeom>
              <a:noFill/>
              <a:ln w="28575" cap="flat" cmpd="sng">
                <a:solidFill>
                  <a:srgbClr val="FFFF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32" name="Oval 13420"/>
              <p:cNvSpPr>
                <a:spLocks noChangeArrowheads="1"/>
              </p:cNvSpPr>
              <p:nvPr/>
            </p:nvSpPr>
            <p:spPr bwMode="auto">
              <a:xfrm>
                <a:off x="4669" y="1056"/>
                <a:ext cx="345" cy="173"/>
              </a:xfrm>
              <a:prstGeom prst="ellipse">
                <a:avLst/>
              </a:prstGeom>
              <a:gradFill rotWithShape="1">
                <a:gsLst>
                  <a:gs pos="0">
                    <a:srgbClr val="83633D"/>
                  </a:gs>
                  <a:gs pos="50000">
                    <a:srgbClr val="FFEFD1"/>
                  </a:gs>
                  <a:gs pos="100000">
                    <a:srgbClr val="83633D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r>
                  <a:rPr lang="en-US" sz="1000"/>
                  <a:t>Ras</a:t>
                </a:r>
              </a:p>
            </p:txBody>
          </p:sp>
        </p:grpSp>
        <p:sp>
          <p:nvSpPr>
            <p:cNvPr id="26733" name="Oval 13421"/>
            <p:cNvSpPr>
              <a:spLocks noChangeArrowheads="1"/>
            </p:cNvSpPr>
            <p:nvPr/>
          </p:nvSpPr>
          <p:spPr bwMode="auto">
            <a:xfrm flipH="1">
              <a:off x="3911" y="898"/>
              <a:ext cx="225" cy="173"/>
            </a:xfrm>
            <a:prstGeom prst="ellipse">
              <a:avLst/>
            </a:prstGeom>
            <a:gradFill rotWithShape="1">
              <a:gsLst>
                <a:gs pos="0">
                  <a:srgbClr val="83633D"/>
                </a:gs>
                <a:gs pos="5000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r>
                <a:rPr lang="en-US" sz="1000"/>
                <a:t>Grb</a:t>
              </a:r>
            </a:p>
          </p:txBody>
        </p:sp>
        <p:sp>
          <p:nvSpPr>
            <p:cNvPr id="26734" name="Oval 13422"/>
            <p:cNvSpPr>
              <a:spLocks noChangeArrowheads="1"/>
            </p:cNvSpPr>
            <p:nvPr/>
          </p:nvSpPr>
          <p:spPr bwMode="auto">
            <a:xfrm flipH="1">
              <a:off x="4120" y="907"/>
              <a:ext cx="225" cy="173"/>
            </a:xfrm>
            <a:prstGeom prst="ellipse">
              <a:avLst/>
            </a:prstGeom>
            <a:gradFill rotWithShape="1">
              <a:gsLst>
                <a:gs pos="0">
                  <a:srgbClr val="83633D"/>
                </a:gs>
                <a:gs pos="5000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r>
                <a:rPr lang="en-US" sz="1000"/>
                <a:t>Sos</a:t>
              </a:r>
            </a:p>
          </p:txBody>
        </p:sp>
      </p:grpSp>
      <p:sp>
        <p:nvSpPr>
          <p:cNvPr id="26736" name="Line 13424"/>
          <p:cNvSpPr>
            <a:spLocks noChangeShapeType="1"/>
          </p:cNvSpPr>
          <p:nvPr/>
        </p:nvSpPr>
        <p:spPr bwMode="auto">
          <a:xfrm>
            <a:off x="3976688" y="16017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37" name="Line 13425"/>
          <p:cNvSpPr>
            <a:spLocks noChangeShapeType="1"/>
          </p:cNvSpPr>
          <p:nvPr/>
        </p:nvSpPr>
        <p:spPr bwMode="auto">
          <a:xfrm flipH="1">
            <a:off x="3365500" y="1384300"/>
            <a:ext cx="3175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38" name="Text Box 13426"/>
          <p:cNvSpPr txBox="1">
            <a:spLocks noChangeArrowheads="1"/>
          </p:cNvSpPr>
          <p:nvPr/>
        </p:nvSpPr>
        <p:spPr bwMode="auto">
          <a:xfrm>
            <a:off x="1474788" y="1341438"/>
            <a:ext cx="1095375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Shear stress</a:t>
            </a:r>
          </a:p>
          <a:p>
            <a:r>
              <a:rPr lang="en-US" sz="1200"/>
              <a:t>H</a:t>
            </a:r>
            <a:r>
              <a:rPr lang="en-US" sz="1200" baseline="-25000"/>
              <a:t>2</a:t>
            </a:r>
            <a:r>
              <a:rPr lang="en-US" sz="1200"/>
              <a:t>O</a:t>
            </a:r>
            <a:r>
              <a:rPr lang="en-US" sz="1200" baseline="-25000"/>
              <a:t>2</a:t>
            </a:r>
          </a:p>
        </p:txBody>
      </p:sp>
      <p:sp>
        <p:nvSpPr>
          <p:cNvPr id="26739" name="Line 13427"/>
          <p:cNvSpPr>
            <a:spLocks noChangeShapeType="1"/>
          </p:cNvSpPr>
          <p:nvPr/>
        </p:nvSpPr>
        <p:spPr bwMode="auto">
          <a:xfrm>
            <a:off x="2082800" y="1955800"/>
            <a:ext cx="0" cy="8255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40" name="Oval 13428"/>
          <p:cNvSpPr>
            <a:spLocks noChangeArrowheads="1"/>
          </p:cNvSpPr>
          <p:nvPr/>
        </p:nvSpPr>
        <p:spPr bwMode="auto">
          <a:xfrm>
            <a:off x="3273425" y="2365375"/>
            <a:ext cx="547688" cy="274638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MLK1</a:t>
            </a:r>
          </a:p>
        </p:txBody>
      </p:sp>
      <p:sp>
        <p:nvSpPr>
          <p:cNvPr id="26741" name="Line 13429"/>
          <p:cNvSpPr>
            <a:spLocks noChangeShapeType="1"/>
          </p:cNvSpPr>
          <p:nvPr/>
        </p:nvSpPr>
        <p:spPr bwMode="auto">
          <a:xfrm flipH="1">
            <a:off x="4229100" y="3136900"/>
            <a:ext cx="469900" cy="457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42" name="Line 13430"/>
          <p:cNvSpPr>
            <a:spLocks noChangeShapeType="1"/>
          </p:cNvSpPr>
          <p:nvPr/>
        </p:nvSpPr>
        <p:spPr bwMode="auto">
          <a:xfrm>
            <a:off x="5207000" y="3136900"/>
            <a:ext cx="406400" cy="431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43" name="Text Box 13431"/>
          <p:cNvSpPr txBox="1">
            <a:spLocks noChangeArrowheads="1"/>
          </p:cNvSpPr>
          <p:nvPr/>
        </p:nvSpPr>
        <p:spPr bwMode="auto">
          <a:xfrm>
            <a:off x="4379913" y="1570038"/>
            <a:ext cx="1154112" cy="6397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Oxidative</a:t>
            </a:r>
            <a:br>
              <a:rPr lang="en-US" sz="1200"/>
            </a:br>
            <a:r>
              <a:rPr lang="en-US" sz="1200"/>
              <a:t>stress</a:t>
            </a:r>
            <a:br>
              <a:rPr lang="en-US" sz="1200"/>
            </a:br>
            <a:r>
              <a:rPr lang="en-US" sz="1200"/>
              <a:t>Heavy metals</a:t>
            </a:r>
          </a:p>
        </p:txBody>
      </p:sp>
      <p:sp>
        <p:nvSpPr>
          <p:cNvPr id="26744" name="Line 13432"/>
          <p:cNvSpPr>
            <a:spLocks noChangeShapeType="1"/>
          </p:cNvSpPr>
          <p:nvPr/>
        </p:nvSpPr>
        <p:spPr bwMode="auto">
          <a:xfrm>
            <a:off x="4953000" y="2222500"/>
            <a:ext cx="0" cy="584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45" name="Line 13433"/>
          <p:cNvSpPr>
            <a:spLocks noChangeShapeType="1"/>
          </p:cNvSpPr>
          <p:nvPr/>
        </p:nvSpPr>
        <p:spPr bwMode="auto">
          <a:xfrm flipH="1">
            <a:off x="3213100" y="2641600"/>
            <a:ext cx="139700" cy="215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46" name="Line 13434"/>
          <p:cNvSpPr>
            <a:spLocks noChangeShapeType="1"/>
          </p:cNvSpPr>
          <p:nvPr/>
        </p:nvSpPr>
        <p:spPr bwMode="auto">
          <a:xfrm>
            <a:off x="3708400" y="2654300"/>
            <a:ext cx="165100" cy="215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47" name="Oval 13435"/>
          <p:cNvSpPr>
            <a:spLocks noChangeArrowheads="1"/>
          </p:cNvSpPr>
          <p:nvPr/>
        </p:nvSpPr>
        <p:spPr bwMode="auto">
          <a:xfrm>
            <a:off x="2284413" y="3090863"/>
            <a:ext cx="547687" cy="274637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MUK</a:t>
            </a:r>
          </a:p>
        </p:txBody>
      </p:sp>
      <p:sp>
        <p:nvSpPr>
          <p:cNvPr id="26748" name="Line 13436"/>
          <p:cNvSpPr>
            <a:spLocks noChangeShapeType="1"/>
          </p:cNvSpPr>
          <p:nvPr/>
        </p:nvSpPr>
        <p:spPr bwMode="auto">
          <a:xfrm>
            <a:off x="2679700" y="3390900"/>
            <a:ext cx="152400" cy="2286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49" name="Oval 13437"/>
          <p:cNvSpPr>
            <a:spLocks noChangeArrowheads="1"/>
          </p:cNvSpPr>
          <p:nvPr/>
        </p:nvSpPr>
        <p:spPr bwMode="auto">
          <a:xfrm>
            <a:off x="7045325" y="3063875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Tpl2</a:t>
            </a:r>
          </a:p>
        </p:txBody>
      </p:sp>
      <p:sp>
        <p:nvSpPr>
          <p:cNvPr id="26750" name="Oval 13438"/>
          <p:cNvSpPr>
            <a:spLocks noChangeArrowheads="1"/>
          </p:cNvSpPr>
          <p:nvPr/>
        </p:nvSpPr>
        <p:spPr bwMode="auto">
          <a:xfrm>
            <a:off x="6105525" y="3063875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Mos</a:t>
            </a:r>
          </a:p>
        </p:txBody>
      </p:sp>
      <p:sp>
        <p:nvSpPr>
          <p:cNvPr id="26751" name="Line 13439"/>
          <p:cNvSpPr>
            <a:spLocks noChangeShapeType="1"/>
          </p:cNvSpPr>
          <p:nvPr/>
        </p:nvSpPr>
        <p:spPr bwMode="auto">
          <a:xfrm flipH="1">
            <a:off x="7073900" y="3365500"/>
            <a:ext cx="152400" cy="215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52" name="Line 13440"/>
          <p:cNvSpPr>
            <a:spLocks noChangeShapeType="1"/>
          </p:cNvSpPr>
          <p:nvPr/>
        </p:nvSpPr>
        <p:spPr bwMode="auto">
          <a:xfrm>
            <a:off x="6540500" y="3340100"/>
            <a:ext cx="127000" cy="2413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53" name="Oval 13441"/>
          <p:cNvSpPr>
            <a:spLocks noChangeArrowheads="1"/>
          </p:cNvSpPr>
          <p:nvPr/>
        </p:nvSpPr>
        <p:spPr bwMode="auto">
          <a:xfrm>
            <a:off x="6918325" y="2085975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PKC</a:t>
            </a:r>
          </a:p>
        </p:txBody>
      </p:sp>
      <p:sp>
        <p:nvSpPr>
          <p:cNvPr id="26754" name="Oval 13442"/>
          <p:cNvSpPr>
            <a:spLocks noChangeArrowheads="1"/>
          </p:cNvSpPr>
          <p:nvPr/>
        </p:nvSpPr>
        <p:spPr bwMode="auto">
          <a:xfrm>
            <a:off x="6232525" y="2085975"/>
            <a:ext cx="547688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Src</a:t>
            </a:r>
          </a:p>
        </p:txBody>
      </p:sp>
      <p:sp>
        <p:nvSpPr>
          <p:cNvPr id="26755" name="Line 13443"/>
          <p:cNvSpPr>
            <a:spLocks noChangeShapeType="1"/>
          </p:cNvSpPr>
          <p:nvPr/>
        </p:nvSpPr>
        <p:spPr bwMode="auto">
          <a:xfrm>
            <a:off x="6553200" y="2413000"/>
            <a:ext cx="13970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56" name="Line 13444"/>
          <p:cNvSpPr>
            <a:spLocks noChangeShapeType="1"/>
          </p:cNvSpPr>
          <p:nvPr/>
        </p:nvSpPr>
        <p:spPr bwMode="auto">
          <a:xfrm flipH="1">
            <a:off x="6959600" y="2400300"/>
            <a:ext cx="13970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57" name="Line 13445"/>
          <p:cNvSpPr>
            <a:spLocks noChangeShapeType="1"/>
          </p:cNvSpPr>
          <p:nvPr/>
        </p:nvSpPr>
        <p:spPr bwMode="auto">
          <a:xfrm flipH="1">
            <a:off x="7454900" y="1892300"/>
            <a:ext cx="228600" cy="1905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58" name="Oval 13446"/>
          <p:cNvSpPr>
            <a:spLocks noChangeArrowheads="1"/>
          </p:cNvSpPr>
          <p:nvPr/>
        </p:nvSpPr>
        <p:spPr bwMode="auto">
          <a:xfrm>
            <a:off x="5180013" y="2354263"/>
            <a:ext cx="547687" cy="274637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50000">
                <a:srgbClr val="FFBE7D"/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MLK3</a:t>
            </a:r>
          </a:p>
        </p:txBody>
      </p:sp>
      <p:sp>
        <p:nvSpPr>
          <p:cNvPr id="26759" name="Line 13447"/>
          <p:cNvSpPr>
            <a:spLocks noChangeShapeType="1"/>
          </p:cNvSpPr>
          <p:nvPr/>
        </p:nvSpPr>
        <p:spPr bwMode="auto">
          <a:xfrm flipH="1">
            <a:off x="5106988" y="2630488"/>
            <a:ext cx="139700" cy="215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0" name="Line 13448"/>
          <p:cNvSpPr>
            <a:spLocks noChangeShapeType="1"/>
          </p:cNvSpPr>
          <p:nvPr/>
        </p:nvSpPr>
        <p:spPr bwMode="auto">
          <a:xfrm>
            <a:off x="5602288" y="2643188"/>
            <a:ext cx="165100" cy="215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2" name="Line 13450"/>
          <p:cNvSpPr>
            <a:spLocks noChangeShapeType="1"/>
          </p:cNvSpPr>
          <p:nvPr/>
        </p:nvSpPr>
        <p:spPr bwMode="auto">
          <a:xfrm>
            <a:off x="1193800" y="1511300"/>
            <a:ext cx="647700" cy="12827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3" name="Line 13451"/>
          <p:cNvSpPr>
            <a:spLocks noChangeShapeType="1"/>
          </p:cNvSpPr>
          <p:nvPr/>
        </p:nvSpPr>
        <p:spPr bwMode="auto">
          <a:xfrm>
            <a:off x="3263900" y="3149600"/>
            <a:ext cx="469900" cy="4445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54" name="Text Box 11866"/>
          <p:cNvSpPr txBox="1">
            <a:spLocks noChangeArrowheads="1"/>
          </p:cNvSpPr>
          <p:nvPr/>
        </p:nvSpPr>
        <p:spPr bwMode="auto">
          <a:xfrm>
            <a:off x="255588" y="2868613"/>
            <a:ext cx="893762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MAP3K</a:t>
            </a:r>
          </a:p>
        </p:txBody>
      </p:sp>
      <p:sp>
        <p:nvSpPr>
          <p:cNvPr id="24155" name="Text Box 11867"/>
          <p:cNvSpPr txBox="1">
            <a:spLocks noChangeArrowheads="1"/>
          </p:cNvSpPr>
          <p:nvPr/>
        </p:nvSpPr>
        <p:spPr bwMode="auto">
          <a:xfrm>
            <a:off x="255588" y="3632200"/>
            <a:ext cx="927100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MAPKK</a:t>
            </a:r>
          </a:p>
        </p:txBody>
      </p:sp>
      <p:sp>
        <p:nvSpPr>
          <p:cNvPr id="24156" name="Text Box 11868"/>
          <p:cNvSpPr txBox="1">
            <a:spLocks noChangeArrowheads="1"/>
          </p:cNvSpPr>
          <p:nvPr/>
        </p:nvSpPr>
        <p:spPr bwMode="auto">
          <a:xfrm>
            <a:off x="255588" y="4395788"/>
            <a:ext cx="781050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MAPK</a:t>
            </a:r>
          </a:p>
        </p:txBody>
      </p:sp>
      <p:grpSp>
        <p:nvGrpSpPr>
          <p:cNvPr id="2" name="Group 13213"/>
          <p:cNvGrpSpPr>
            <a:grpSpLocks/>
          </p:cNvGrpSpPr>
          <p:nvPr/>
        </p:nvGrpSpPr>
        <p:grpSpPr bwMode="auto">
          <a:xfrm rot="1108879">
            <a:off x="2744788" y="5045075"/>
            <a:ext cx="4191000" cy="2370138"/>
            <a:chOff x="2729" y="1058"/>
            <a:chExt cx="2640" cy="1493"/>
          </a:xfrm>
        </p:grpSpPr>
        <p:grpSp>
          <p:nvGrpSpPr>
            <p:cNvPr id="3" name="Group 11870"/>
            <p:cNvGrpSpPr>
              <a:grpSpLocks/>
            </p:cNvGrpSpPr>
            <p:nvPr/>
          </p:nvGrpSpPr>
          <p:grpSpPr bwMode="auto">
            <a:xfrm>
              <a:off x="3717" y="1058"/>
              <a:ext cx="855" cy="255"/>
              <a:chOff x="2139" y="797"/>
              <a:chExt cx="855" cy="255"/>
            </a:xfrm>
          </p:grpSpPr>
          <p:grpSp>
            <p:nvGrpSpPr>
              <p:cNvPr id="4" name="Group 11871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5" name="Group 1187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61" name="Line 1187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2" name="Line 1187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3" name="Line 1187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4" name="Oval 118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" name="Group 1187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66" name="Line 1187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7" name="Line 1187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8" name="Line 1188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69" name="Oval 1188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" name="Group 11882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8" name="Group 1188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72" name="Line 1188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3" name="Line 1188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4" name="Line 1188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5" name="Oval 118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" name="Group 1188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77" name="Line 1188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8" name="Line 1189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79" name="Line 1189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0" name="Oval 1189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" name="Group 11893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11" name="Group 1189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83" name="Line 1189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4" name="Line 1189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5" name="Line 1189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6" name="Oval 118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" name="Group 1189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88" name="Line 1190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89" name="Line 1190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0" name="Line 1190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1" name="Oval 1190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" name="Group 11904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14" name="Group 1190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194" name="Line 119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5" name="Line 1190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6" name="Line 1190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197" name="Oval 119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" name="Group 1191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199" name="Line 119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0" name="Line 1191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1" name="Line 119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2" name="Oval 1191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6" name="Group 11915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17" name="Group 1191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05" name="Line 1191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6" name="Line 1191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7" name="Line 1191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08" name="Oval 119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" name="Group 1192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10" name="Line 119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1" name="Line 119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2" name="Line 1192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3" name="Oval 1192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" name="Group 11926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0" name="Group 1192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16" name="Line 119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7" name="Line 1192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8" name="Line 1193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19" name="Oval 119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" name="Group 1193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21" name="Line 119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2" name="Line 119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3" name="Line 1193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4" name="Oval 1193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2" name="Group 11937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3" name="Group 1193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27" name="Line 119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8" name="Line 119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29" name="Line 1194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0" name="Oval 119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" name="Group 1194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32" name="Line 119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3" name="Line 119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4" name="Line 119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5" name="Oval 119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5" name="Group 11948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6" name="Group 1194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38" name="Line 119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39" name="Line 1195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0" name="Line 1195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1" name="Oval 119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" name="Group 1195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43" name="Line 119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4" name="Line 119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5" name="Line 119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46" name="Oval 119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8" name="Group 11959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9" name="Group 1196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49" name="Line 119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0" name="Line 1196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1" name="Line 1196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2" name="Oval 119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" name="Group 1196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54" name="Line 119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5" name="Line 119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6" name="Line 119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57" name="Oval 119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1" name="Group 11970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6368" name="Group 119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60" name="Line 119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1" name="Line 119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2" name="Line 119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3" name="Oval 119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69" name="Group 119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65" name="Line 119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6" name="Line 119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7" name="Line 119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68" name="Oval 119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70" name="Group 11981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6371" name="Group 119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71" name="Line 119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2" name="Line 119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3" name="Line 119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4" name="Oval 119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72" name="Group 119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76" name="Line 119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7" name="Line 119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8" name="Line 119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79" name="Oval 119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73" name="Group 11992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6374" name="Group 119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82" name="Line 119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3" name="Line 119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4" name="Line 119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5" name="Oval 119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75" name="Group 119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87" name="Line 119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8" name="Line 120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89" name="Line 120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0" name="Oval 120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376" name="Group 12003"/>
            <p:cNvGrpSpPr>
              <a:grpSpLocks/>
            </p:cNvGrpSpPr>
            <p:nvPr/>
          </p:nvGrpSpPr>
          <p:grpSpPr bwMode="auto">
            <a:xfrm rot="2141626">
              <a:off x="4514" y="1311"/>
              <a:ext cx="855" cy="255"/>
              <a:chOff x="2139" y="797"/>
              <a:chExt cx="855" cy="255"/>
            </a:xfrm>
          </p:grpSpPr>
          <p:grpSp>
            <p:nvGrpSpPr>
              <p:cNvPr id="26377" name="Group 12004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6378" name="Group 1200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294" name="Line 120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5" name="Line 1200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6" name="Line 1200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297" name="Oval 120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79" name="Group 1201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299" name="Line 1201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0" name="Line 1201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1" name="Line 120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2" name="Oval 1201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80" name="Group 12015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6381" name="Group 1201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05" name="Line 1201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6" name="Line 1201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7" name="Line 1201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08" name="Oval 120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82" name="Group 1202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10" name="Line 1202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1" name="Line 120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2" name="Line 1202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3" name="Oval 1202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83" name="Group 12026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6388" name="Group 1202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16" name="Line 120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7" name="Line 1202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8" name="Line 1203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19" name="Oval 120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393" name="Group 1203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21" name="Line 1203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2" name="Line 120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3" name="Line 1203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4" name="Oval 1203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394" name="Group 12037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6399" name="Group 1203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27" name="Line 120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8" name="Line 120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29" name="Line 1204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0" name="Oval 120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04" name="Group 1204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32" name="Line 120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3" name="Line 120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4" name="Line 120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5" name="Oval 120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05" name="Group 12048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6410" name="Group 1204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38" name="Line 120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39" name="Line 1205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0" name="Line 1205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1" name="Oval 120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15" name="Group 1205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43" name="Line 120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4" name="Line 120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5" name="Line 120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46" name="Oval 120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16" name="Group 12059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6421" name="Group 1206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49" name="Line 120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0" name="Line 1206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1" name="Line 1206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2" name="Oval 120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26" name="Group 1206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54" name="Line 120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5" name="Line 120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6" name="Line 120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57" name="Oval 120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27" name="Group 12070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6432" name="Group 120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60" name="Line 120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1" name="Line 120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2" name="Line 120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3" name="Oval 120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37" name="Group 120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65" name="Line 120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6" name="Line 120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7" name="Line 120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68" name="Oval 120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38" name="Group 12081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6443" name="Group 120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71" name="Line 120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2" name="Line 120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3" name="Line 120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4" name="Oval 120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8" name="Group 120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76" name="Line 120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7" name="Line 120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8" name="Line 120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79" name="Oval 120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49" name="Group 12092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6454" name="Group 120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82" name="Line 120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3" name="Line 120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4" name="Line 120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5" name="Oval 120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59" name="Group 120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87" name="Line 120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8" name="Line 121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89" name="Line 121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0" name="Oval 121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60" name="Group 12103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6465" name="Group 1210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393" name="Line 121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4" name="Line 1210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5" name="Line 1210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6" name="Oval 12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70" name="Group 1210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398" name="Line 121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399" name="Line 121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0" name="Line 121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1" name="Oval 121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71" name="Group 12114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6476" name="Group 1211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04" name="Line 121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5" name="Line 1211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6" name="Line 121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07" name="Oval 12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81" name="Group 1212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09" name="Line 121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0" name="Line 121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1" name="Line 121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2" name="Oval 121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82" name="Group 12125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6487" name="Group 1212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15" name="Line 121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6" name="Line 1212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7" name="Line 1212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18" name="Oval 12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92" name="Group 1213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20" name="Line 121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1" name="Line 121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2" name="Line 121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3" name="Oval 121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493" name="Group 12136"/>
            <p:cNvGrpSpPr>
              <a:grpSpLocks/>
            </p:cNvGrpSpPr>
            <p:nvPr/>
          </p:nvGrpSpPr>
          <p:grpSpPr bwMode="auto">
            <a:xfrm rot="-2153797">
              <a:off x="2922" y="1319"/>
              <a:ext cx="855" cy="255"/>
              <a:chOff x="2139" y="797"/>
              <a:chExt cx="855" cy="255"/>
            </a:xfrm>
          </p:grpSpPr>
          <p:grpSp>
            <p:nvGrpSpPr>
              <p:cNvPr id="26498" name="Group 12137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6503" name="Group 1213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27" name="Line 121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8" name="Line 121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29" name="Line 1214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0" name="Oval 12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04" name="Group 1214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32" name="Line 121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3" name="Line 121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4" name="Line 121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5" name="Oval 1214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09" name="Group 12148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6514" name="Group 1214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38" name="Line 121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39" name="Line 1215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0" name="Line 1215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1" name="Oval 12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15" name="Group 1215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43" name="Line 1215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4" name="Line 121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5" name="Line 121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46" name="Oval 1215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16" name="Group 12159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6517" name="Group 1216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49" name="Line 121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0" name="Line 1216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1" name="Line 1216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2" name="Oval 12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18" name="Group 1216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54" name="Line 1216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5" name="Line 121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6" name="Line 121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57" name="Oval 1216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19" name="Group 12170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6520" name="Group 121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60" name="Line 121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1" name="Line 121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2" name="Line 121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3" name="Oval 12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21" name="Group 121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65" name="Line 121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6" name="Line 121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7" name="Line 121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68" name="Oval 121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22" name="Group 12181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6523" name="Group 121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71" name="Line 121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2" name="Line 121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3" name="Line 121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4" name="Oval 12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524" name="Group 121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76" name="Line 121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7" name="Line 121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8" name="Line 121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79" name="Oval 121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525" name="Group 12192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6526" name="Group 121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82" name="Line 121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3" name="Line 121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4" name="Line 121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5" name="Oval 121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01" name="Group 121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87" name="Line 121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8" name="Line 122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89" name="Line 122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0" name="Oval 122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02" name="Group 12203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6603" name="Group 1220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493" name="Line 122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4" name="Line 1220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5" name="Line 1220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6" name="Oval 122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04" name="Group 1220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498" name="Line 122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499" name="Line 122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0" name="Line 122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1" name="Oval 122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05" name="Group 12214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6606" name="Group 1221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04" name="Line 122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5" name="Line 1221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6" name="Line 122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07" name="Oval 12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08" name="Group 1222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09" name="Line 122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0" name="Line 122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1" name="Line 122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2" name="Oval 122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09" name="Group 12225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6610" name="Group 1222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15" name="Line 122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6" name="Line 1222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7" name="Line 1222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18" name="Oval 12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11" name="Group 1223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20" name="Line 122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1" name="Line 122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2" name="Line 122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3" name="Oval 122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12" name="Group 12236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6617" name="Group 1223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26" name="Line 122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7" name="Line 1223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8" name="Line 1224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29" name="Oval 122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18" name="Group 1224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31" name="Line 1224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2" name="Line 122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3" name="Line 1224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4" name="Oval 1224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19" name="Group 12247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6620" name="Group 1224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37" name="Line 122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8" name="Line 1225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39" name="Line 1225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0" name="Oval 122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21" name="Group 1225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42" name="Line 1225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3" name="Line 122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4" name="Line 1225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5" name="Oval 1225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22" name="Group 12258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6623" name="Group 1225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4548" name="Line 122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49" name="Line 1226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0" name="Line 1226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1" name="Oval 12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24" name="Group 1226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4553" name="Line 1226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4" name="Line 122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5" name="Line 1226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556" name="Oval 1226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625" name="Group 13069"/>
            <p:cNvGrpSpPr>
              <a:grpSpLocks/>
            </p:cNvGrpSpPr>
            <p:nvPr/>
          </p:nvGrpSpPr>
          <p:grpSpPr bwMode="auto">
            <a:xfrm rot="103702917">
              <a:off x="2429" y="1996"/>
              <a:ext cx="855" cy="255"/>
              <a:chOff x="2139" y="797"/>
              <a:chExt cx="855" cy="255"/>
            </a:xfrm>
          </p:grpSpPr>
          <p:grpSp>
            <p:nvGrpSpPr>
              <p:cNvPr id="26626" name="Group 13070"/>
              <p:cNvGrpSpPr>
                <a:grpSpLocks/>
              </p:cNvGrpSpPr>
              <p:nvPr/>
            </p:nvGrpSpPr>
            <p:grpSpPr bwMode="auto">
              <a:xfrm rot="20580000">
                <a:off x="2139" y="857"/>
                <a:ext cx="69" cy="195"/>
                <a:chOff x="4830" y="3800"/>
                <a:chExt cx="69" cy="195"/>
              </a:xfrm>
            </p:grpSpPr>
            <p:grpSp>
              <p:nvGrpSpPr>
                <p:cNvPr id="26627" name="Group 1307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384" name="Line 130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85" name="Line 1307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86" name="Line 1307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87" name="Oval 130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28" name="Group 1307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389" name="Line 130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0" name="Line 130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1" name="Line 130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2" name="Oval 1308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29" name="Group 13081"/>
              <p:cNvGrpSpPr>
                <a:grpSpLocks/>
              </p:cNvGrpSpPr>
              <p:nvPr/>
            </p:nvGrpSpPr>
            <p:grpSpPr bwMode="auto">
              <a:xfrm rot="20700000">
                <a:off x="2208" y="837"/>
                <a:ext cx="69" cy="195"/>
                <a:chOff x="4830" y="3800"/>
                <a:chExt cx="69" cy="195"/>
              </a:xfrm>
            </p:grpSpPr>
            <p:grpSp>
              <p:nvGrpSpPr>
                <p:cNvPr id="26630" name="Group 1308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395" name="Line 130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6" name="Line 1308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7" name="Line 130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398" name="Oval 130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31" name="Group 1308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00" name="Line 1308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1" name="Line 130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2" name="Line 130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3" name="Oval 1309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32" name="Group 13092"/>
              <p:cNvGrpSpPr>
                <a:grpSpLocks/>
              </p:cNvGrpSpPr>
              <p:nvPr/>
            </p:nvGrpSpPr>
            <p:grpSpPr bwMode="auto">
              <a:xfrm rot="21060000">
                <a:off x="2350" y="809"/>
                <a:ext cx="69" cy="195"/>
                <a:chOff x="4830" y="3800"/>
                <a:chExt cx="69" cy="195"/>
              </a:xfrm>
            </p:grpSpPr>
            <p:grpSp>
              <p:nvGrpSpPr>
                <p:cNvPr id="26633" name="Group 13093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06" name="Line 130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7" name="Line 1309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8" name="Line 1309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09" name="Oval 130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34" name="Group 13098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11" name="Line 1309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2" name="Line 131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3" name="Line 131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4" name="Oval 13102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35" name="Group 13103"/>
              <p:cNvGrpSpPr>
                <a:grpSpLocks/>
              </p:cNvGrpSpPr>
              <p:nvPr/>
            </p:nvGrpSpPr>
            <p:grpSpPr bwMode="auto">
              <a:xfrm rot="21420000">
                <a:off x="2495" y="797"/>
                <a:ext cx="69" cy="195"/>
                <a:chOff x="4830" y="3800"/>
                <a:chExt cx="69" cy="195"/>
              </a:xfrm>
            </p:grpSpPr>
            <p:grpSp>
              <p:nvGrpSpPr>
                <p:cNvPr id="26636" name="Group 13104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17" name="Line 131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8" name="Line 1310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19" name="Line 1310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0" name="Oval 13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37" name="Group 13109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22" name="Line 1311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3" name="Line 131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4" name="Line 131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5" name="Oval 13113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38" name="Group 13114"/>
              <p:cNvGrpSpPr>
                <a:grpSpLocks/>
              </p:cNvGrpSpPr>
              <p:nvPr/>
            </p:nvGrpSpPr>
            <p:grpSpPr bwMode="auto">
              <a:xfrm rot="20880000">
                <a:off x="2279" y="821"/>
                <a:ext cx="69" cy="195"/>
                <a:chOff x="4830" y="3800"/>
                <a:chExt cx="69" cy="195"/>
              </a:xfrm>
            </p:grpSpPr>
            <p:grpSp>
              <p:nvGrpSpPr>
                <p:cNvPr id="26639" name="Group 13115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28" name="Line 131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29" name="Line 1311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0" name="Line 131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1" name="Oval 13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40" name="Group 13120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33" name="Line 1312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4" name="Line 131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5" name="Line 131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36" name="Oval 13124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41" name="Group 13125"/>
              <p:cNvGrpSpPr>
                <a:grpSpLocks/>
              </p:cNvGrpSpPr>
              <p:nvPr/>
            </p:nvGrpSpPr>
            <p:grpSpPr bwMode="auto">
              <a:xfrm rot="21240000">
                <a:off x="2422" y="801"/>
                <a:ext cx="69" cy="195"/>
                <a:chOff x="4830" y="3800"/>
                <a:chExt cx="69" cy="195"/>
              </a:xfrm>
            </p:grpSpPr>
            <p:grpSp>
              <p:nvGrpSpPr>
                <p:cNvPr id="26642" name="Group 13126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39" name="Line 131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0" name="Line 1312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1" name="Line 1312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2" name="Oval 13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43" name="Group 13131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44" name="Line 1313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5" name="Line 131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6" name="Line 131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47" name="Oval 13135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48" name="Group 13136"/>
              <p:cNvGrpSpPr>
                <a:grpSpLocks/>
              </p:cNvGrpSpPr>
              <p:nvPr/>
            </p:nvGrpSpPr>
            <p:grpSpPr bwMode="auto">
              <a:xfrm rot="180000">
                <a:off x="2570" y="797"/>
                <a:ext cx="69" cy="195"/>
                <a:chOff x="4830" y="3800"/>
                <a:chExt cx="69" cy="195"/>
              </a:xfrm>
            </p:grpSpPr>
            <p:grpSp>
              <p:nvGrpSpPr>
                <p:cNvPr id="26649" name="Group 13137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50" name="Line 131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1" name="Line 1313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2" name="Line 1314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3" name="Oval 13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50" name="Group 13142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55" name="Line 1314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6" name="Line 131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7" name="Line 1314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58" name="Oval 13146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51" name="Group 13147"/>
              <p:cNvGrpSpPr>
                <a:grpSpLocks/>
              </p:cNvGrpSpPr>
              <p:nvPr/>
            </p:nvGrpSpPr>
            <p:grpSpPr bwMode="auto">
              <a:xfrm rot="540000">
                <a:off x="2713" y="807"/>
                <a:ext cx="69" cy="195"/>
                <a:chOff x="4830" y="3800"/>
                <a:chExt cx="69" cy="195"/>
              </a:xfrm>
            </p:grpSpPr>
            <p:grpSp>
              <p:nvGrpSpPr>
                <p:cNvPr id="26652" name="Group 13148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61" name="Line 131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2" name="Line 1315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3" name="Line 1315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4" name="Oval 13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53" name="Group 13153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66" name="Line 1315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7" name="Line 131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8" name="Line 1315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69" name="Oval 13157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54" name="Group 13158"/>
              <p:cNvGrpSpPr>
                <a:grpSpLocks/>
              </p:cNvGrpSpPr>
              <p:nvPr/>
            </p:nvGrpSpPr>
            <p:grpSpPr bwMode="auto">
              <a:xfrm rot="360000">
                <a:off x="2641" y="801"/>
                <a:ext cx="69" cy="195"/>
                <a:chOff x="4830" y="3800"/>
                <a:chExt cx="69" cy="195"/>
              </a:xfrm>
            </p:grpSpPr>
            <p:grpSp>
              <p:nvGrpSpPr>
                <p:cNvPr id="26655" name="Group 13159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72" name="Line 131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3" name="Line 1316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4" name="Line 1316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5" name="Oval 13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56" name="Group 13164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77" name="Line 1316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8" name="Line 131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79" name="Line 1316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0" name="Oval 13168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57" name="Group 13169"/>
              <p:cNvGrpSpPr>
                <a:grpSpLocks/>
              </p:cNvGrpSpPr>
              <p:nvPr/>
            </p:nvGrpSpPr>
            <p:grpSpPr bwMode="auto">
              <a:xfrm rot="720000">
                <a:off x="2786" y="817"/>
                <a:ext cx="69" cy="195"/>
                <a:chOff x="4830" y="3800"/>
                <a:chExt cx="69" cy="195"/>
              </a:xfrm>
            </p:grpSpPr>
            <p:grpSp>
              <p:nvGrpSpPr>
                <p:cNvPr id="26658" name="Group 13170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83" name="Line 131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4" name="Line 1317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5" name="Line 1317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6" name="Oval 13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59" name="Group 13175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88" name="Line 1317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89" name="Line 1317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0" name="Line 1317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1" name="Oval 13179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60" name="Group 13180"/>
              <p:cNvGrpSpPr>
                <a:grpSpLocks/>
              </p:cNvGrpSpPr>
              <p:nvPr/>
            </p:nvGrpSpPr>
            <p:grpSpPr bwMode="auto">
              <a:xfrm rot="900000">
                <a:off x="2857" y="833"/>
                <a:ext cx="69" cy="195"/>
                <a:chOff x="4830" y="3800"/>
                <a:chExt cx="69" cy="195"/>
              </a:xfrm>
            </p:grpSpPr>
            <p:grpSp>
              <p:nvGrpSpPr>
                <p:cNvPr id="26661" name="Group 13181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494" name="Line 131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5" name="Line 1318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6" name="Line 1318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497" name="Oval 13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62" name="Group 13186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499" name="Line 1318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0" name="Line 131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1" name="Line 1318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2" name="Oval 13190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663" name="Group 13191"/>
              <p:cNvGrpSpPr>
                <a:grpSpLocks/>
              </p:cNvGrpSpPr>
              <p:nvPr/>
            </p:nvGrpSpPr>
            <p:grpSpPr bwMode="auto">
              <a:xfrm rot="960000">
                <a:off x="2925" y="853"/>
                <a:ext cx="69" cy="195"/>
                <a:chOff x="4830" y="3800"/>
                <a:chExt cx="69" cy="195"/>
              </a:xfrm>
            </p:grpSpPr>
            <p:grpSp>
              <p:nvGrpSpPr>
                <p:cNvPr id="26664" name="Group 13192"/>
                <p:cNvGrpSpPr>
                  <a:grpSpLocks/>
                </p:cNvGrpSpPr>
                <p:nvPr/>
              </p:nvGrpSpPr>
              <p:grpSpPr bwMode="auto">
                <a:xfrm>
                  <a:off x="4830" y="3800"/>
                  <a:ext cx="69" cy="98"/>
                  <a:chOff x="4830" y="3800"/>
                  <a:chExt cx="69" cy="98"/>
                </a:xfrm>
              </p:grpSpPr>
              <p:sp>
                <p:nvSpPr>
                  <p:cNvPr id="26505" name="Line 1319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9" y="3864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6" name="Line 1319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44" y="3880"/>
                    <a:ext cx="10" cy="15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7" name="Line 1319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43" y="3866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08" name="Oval 13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30" y="3800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665" name="Group 13197"/>
                <p:cNvGrpSpPr>
                  <a:grpSpLocks/>
                </p:cNvGrpSpPr>
                <p:nvPr/>
              </p:nvGrpSpPr>
              <p:grpSpPr bwMode="auto">
                <a:xfrm>
                  <a:off x="4830" y="3897"/>
                  <a:ext cx="69" cy="98"/>
                  <a:chOff x="4830" y="3897"/>
                  <a:chExt cx="69" cy="98"/>
                </a:xfrm>
              </p:grpSpPr>
              <p:sp>
                <p:nvSpPr>
                  <p:cNvPr id="26510" name="Line 1319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50" y="3897"/>
                    <a:ext cx="0" cy="3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11" name="Line 131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78" y="3902"/>
                    <a:ext cx="7" cy="1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12" name="Line 1320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76" y="3915"/>
                    <a:ext cx="10" cy="14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513" name="Oval 13201"/>
                  <p:cNvSpPr>
                    <a:spLocks noChangeAspect="1" noChangeArrowheads="1"/>
                  </p:cNvSpPr>
                  <p:nvPr/>
                </p:nvSpPr>
                <p:spPr bwMode="auto">
                  <a:xfrm flipH="1" flipV="1">
                    <a:off x="4830" y="3926"/>
                    <a:ext cx="69" cy="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00"/>
                      </a:gs>
                      <a:gs pos="100000">
                        <a:srgbClr val="006600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26666" name="Group 13214"/>
          <p:cNvGrpSpPr>
            <a:grpSpLocks/>
          </p:cNvGrpSpPr>
          <p:nvPr/>
        </p:nvGrpSpPr>
        <p:grpSpPr bwMode="auto">
          <a:xfrm>
            <a:off x="3686175" y="6297613"/>
            <a:ext cx="1846263" cy="211137"/>
            <a:chOff x="362" y="1511"/>
            <a:chExt cx="1163" cy="133"/>
          </a:xfrm>
        </p:grpSpPr>
        <p:sp>
          <p:nvSpPr>
            <p:cNvPr id="26527" name="Freeform 13215"/>
            <p:cNvSpPr>
              <a:spLocks noChangeAspect="1"/>
            </p:cNvSpPr>
            <p:nvPr/>
          </p:nvSpPr>
          <p:spPr bwMode="auto">
            <a:xfrm>
              <a:off x="362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28" name="AutoShape 13216"/>
            <p:cNvSpPr>
              <a:spLocks noChangeAspect="1" noChangeArrowheads="1"/>
            </p:cNvSpPr>
            <p:nvPr/>
          </p:nvSpPr>
          <p:spPr bwMode="auto">
            <a:xfrm>
              <a:off x="606" y="1618"/>
              <a:ext cx="10" cy="1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29" name="Freeform 13217"/>
            <p:cNvSpPr>
              <a:spLocks noChangeAspect="1"/>
            </p:cNvSpPr>
            <p:nvPr/>
          </p:nvSpPr>
          <p:spPr bwMode="auto">
            <a:xfrm>
              <a:off x="557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0" name="AutoShape 13218"/>
            <p:cNvSpPr>
              <a:spLocks noChangeAspect="1" noChangeArrowheads="1"/>
            </p:cNvSpPr>
            <p:nvPr/>
          </p:nvSpPr>
          <p:spPr bwMode="auto">
            <a:xfrm>
              <a:off x="1120" y="1576"/>
              <a:ext cx="9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1" name="AutoShape 13219"/>
            <p:cNvSpPr>
              <a:spLocks noChangeAspect="1" noChangeArrowheads="1"/>
            </p:cNvSpPr>
            <p:nvPr/>
          </p:nvSpPr>
          <p:spPr bwMode="auto">
            <a:xfrm>
              <a:off x="1057" y="1512"/>
              <a:ext cx="11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2" name="AutoShape 13220"/>
            <p:cNvSpPr>
              <a:spLocks noChangeAspect="1" noChangeArrowheads="1"/>
            </p:cNvSpPr>
            <p:nvPr/>
          </p:nvSpPr>
          <p:spPr bwMode="auto">
            <a:xfrm flipV="1">
              <a:off x="1091" y="1538"/>
              <a:ext cx="9" cy="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3" name="Freeform 13221"/>
            <p:cNvSpPr>
              <a:spLocks noChangeAspect="1"/>
            </p:cNvSpPr>
            <p:nvPr/>
          </p:nvSpPr>
          <p:spPr bwMode="auto">
            <a:xfrm>
              <a:off x="637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4" name="Freeform 13222"/>
            <p:cNvSpPr>
              <a:spLocks noChangeAspect="1"/>
            </p:cNvSpPr>
            <p:nvPr/>
          </p:nvSpPr>
          <p:spPr bwMode="auto">
            <a:xfrm>
              <a:off x="912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5" name="AutoShape 13223"/>
            <p:cNvSpPr>
              <a:spLocks noChangeAspect="1" noChangeArrowheads="1"/>
            </p:cNvSpPr>
            <p:nvPr/>
          </p:nvSpPr>
          <p:spPr bwMode="auto">
            <a:xfrm>
              <a:off x="1293" y="1538"/>
              <a:ext cx="10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6" name="Freeform 13224"/>
            <p:cNvSpPr>
              <a:spLocks noChangeAspect="1"/>
            </p:cNvSpPr>
            <p:nvPr/>
          </p:nvSpPr>
          <p:spPr bwMode="auto">
            <a:xfrm>
              <a:off x="1107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7" name="Freeform 13225"/>
            <p:cNvSpPr>
              <a:spLocks noChangeAspect="1"/>
            </p:cNvSpPr>
            <p:nvPr/>
          </p:nvSpPr>
          <p:spPr bwMode="auto">
            <a:xfrm>
              <a:off x="1186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8" name="AutoShape 13226"/>
            <p:cNvSpPr>
              <a:spLocks noChangeAspect="1" noChangeArrowheads="1"/>
            </p:cNvSpPr>
            <p:nvPr/>
          </p:nvSpPr>
          <p:spPr bwMode="auto">
            <a:xfrm>
              <a:off x="1323" y="1554"/>
              <a:ext cx="11" cy="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39" name="AutoShape 13227"/>
            <p:cNvSpPr>
              <a:spLocks noChangeAspect="1" noChangeArrowheads="1"/>
            </p:cNvSpPr>
            <p:nvPr/>
          </p:nvSpPr>
          <p:spPr bwMode="auto">
            <a:xfrm>
              <a:off x="1355" y="1581"/>
              <a:ext cx="10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0" name="AutoShape 13228"/>
            <p:cNvSpPr>
              <a:spLocks noChangeAspect="1" noChangeArrowheads="1"/>
            </p:cNvSpPr>
            <p:nvPr/>
          </p:nvSpPr>
          <p:spPr bwMode="auto">
            <a:xfrm>
              <a:off x="1355" y="1529"/>
              <a:ext cx="10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1" name="AutoShape 13229"/>
            <p:cNvSpPr>
              <a:spLocks noChangeAspect="1" noChangeArrowheads="1"/>
            </p:cNvSpPr>
            <p:nvPr/>
          </p:nvSpPr>
          <p:spPr bwMode="auto">
            <a:xfrm>
              <a:off x="1387" y="1567"/>
              <a:ext cx="10" cy="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2" name="Freeform 13230"/>
            <p:cNvSpPr>
              <a:spLocks noChangeAspect="1"/>
            </p:cNvSpPr>
            <p:nvPr/>
          </p:nvSpPr>
          <p:spPr bwMode="auto">
            <a:xfrm flipH="1">
              <a:off x="1244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3" name="Freeform 13231"/>
            <p:cNvSpPr>
              <a:spLocks noChangeAspect="1"/>
            </p:cNvSpPr>
            <p:nvPr/>
          </p:nvSpPr>
          <p:spPr bwMode="auto">
            <a:xfrm>
              <a:off x="1381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4" name="Freeform 13232"/>
            <p:cNvSpPr>
              <a:spLocks noChangeAspect="1"/>
            </p:cNvSpPr>
            <p:nvPr/>
          </p:nvSpPr>
          <p:spPr bwMode="auto">
            <a:xfrm flipH="1">
              <a:off x="1324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5" name="Freeform 13233"/>
            <p:cNvSpPr>
              <a:spLocks noChangeAspect="1"/>
            </p:cNvSpPr>
            <p:nvPr/>
          </p:nvSpPr>
          <p:spPr bwMode="auto">
            <a:xfrm flipH="1">
              <a:off x="1049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6" name="AutoShape 13234"/>
            <p:cNvSpPr>
              <a:spLocks noChangeAspect="1" noChangeArrowheads="1"/>
            </p:cNvSpPr>
            <p:nvPr/>
          </p:nvSpPr>
          <p:spPr bwMode="auto">
            <a:xfrm>
              <a:off x="497" y="1511"/>
              <a:ext cx="11" cy="4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7" name="AutoShape 13235"/>
            <p:cNvSpPr>
              <a:spLocks noChangeAspect="1" noChangeArrowheads="1"/>
            </p:cNvSpPr>
            <p:nvPr/>
          </p:nvSpPr>
          <p:spPr bwMode="auto">
            <a:xfrm>
              <a:off x="497" y="1554"/>
              <a:ext cx="11" cy="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8" name="AutoShape 13236"/>
            <p:cNvSpPr>
              <a:spLocks noChangeAspect="1" noChangeArrowheads="1"/>
            </p:cNvSpPr>
            <p:nvPr/>
          </p:nvSpPr>
          <p:spPr bwMode="auto">
            <a:xfrm>
              <a:off x="664" y="1527"/>
              <a:ext cx="9" cy="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49" name="AutoShape 13237"/>
            <p:cNvSpPr>
              <a:spLocks noChangeAspect="1" noChangeArrowheads="1"/>
            </p:cNvSpPr>
            <p:nvPr/>
          </p:nvSpPr>
          <p:spPr bwMode="auto">
            <a:xfrm>
              <a:off x="664" y="1580"/>
              <a:ext cx="9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0" name="AutoShape 13238"/>
            <p:cNvSpPr>
              <a:spLocks noChangeAspect="1" noChangeArrowheads="1"/>
            </p:cNvSpPr>
            <p:nvPr/>
          </p:nvSpPr>
          <p:spPr bwMode="auto">
            <a:xfrm>
              <a:off x="530" y="1578"/>
              <a:ext cx="10" cy="5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1" name="AutoShape 13239"/>
            <p:cNvSpPr>
              <a:spLocks noChangeAspect="1" noChangeArrowheads="1"/>
            </p:cNvSpPr>
            <p:nvPr/>
          </p:nvSpPr>
          <p:spPr bwMode="auto">
            <a:xfrm>
              <a:off x="530" y="1525"/>
              <a:ext cx="10" cy="5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2" name="AutoShape 13240"/>
            <p:cNvSpPr>
              <a:spLocks noChangeAspect="1" noChangeArrowheads="1"/>
            </p:cNvSpPr>
            <p:nvPr/>
          </p:nvSpPr>
          <p:spPr bwMode="auto">
            <a:xfrm>
              <a:off x="694" y="1516"/>
              <a:ext cx="9" cy="38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3" name="AutoShape 13241"/>
            <p:cNvSpPr>
              <a:spLocks noChangeAspect="1" noChangeArrowheads="1"/>
            </p:cNvSpPr>
            <p:nvPr/>
          </p:nvSpPr>
          <p:spPr bwMode="auto">
            <a:xfrm>
              <a:off x="694" y="1554"/>
              <a:ext cx="9" cy="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4" name="AutoShape 13242"/>
            <p:cNvSpPr>
              <a:spLocks noChangeAspect="1" noChangeArrowheads="1"/>
            </p:cNvSpPr>
            <p:nvPr/>
          </p:nvSpPr>
          <p:spPr bwMode="auto">
            <a:xfrm>
              <a:off x="562" y="1603"/>
              <a:ext cx="10" cy="4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5" name="AutoShape 13243"/>
            <p:cNvSpPr>
              <a:spLocks noChangeAspect="1" noChangeArrowheads="1"/>
            </p:cNvSpPr>
            <p:nvPr/>
          </p:nvSpPr>
          <p:spPr bwMode="auto">
            <a:xfrm>
              <a:off x="562" y="1564"/>
              <a:ext cx="10" cy="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6" name="AutoShape 13244"/>
            <p:cNvSpPr>
              <a:spLocks noChangeAspect="1" noChangeArrowheads="1"/>
            </p:cNvSpPr>
            <p:nvPr/>
          </p:nvSpPr>
          <p:spPr bwMode="auto">
            <a:xfrm>
              <a:off x="633" y="1559"/>
              <a:ext cx="9" cy="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7" name="AutoShape 13245"/>
            <p:cNvSpPr>
              <a:spLocks noChangeAspect="1" noChangeArrowheads="1"/>
            </p:cNvSpPr>
            <p:nvPr/>
          </p:nvSpPr>
          <p:spPr bwMode="auto">
            <a:xfrm>
              <a:off x="633" y="1601"/>
              <a:ext cx="9" cy="4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8" name="AutoShape 13246"/>
            <p:cNvSpPr>
              <a:spLocks noChangeAspect="1" noChangeArrowheads="1"/>
            </p:cNvSpPr>
            <p:nvPr/>
          </p:nvSpPr>
          <p:spPr bwMode="auto">
            <a:xfrm>
              <a:off x="606" y="1603"/>
              <a:ext cx="10" cy="1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59" name="AutoShape 13247"/>
            <p:cNvSpPr>
              <a:spLocks noChangeAspect="1" noChangeArrowheads="1"/>
            </p:cNvSpPr>
            <p:nvPr/>
          </p:nvSpPr>
          <p:spPr bwMode="auto">
            <a:xfrm>
              <a:off x="792" y="1570"/>
              <a:ext cx="10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0" name="AutoShape 13248"/>
            <p:cNvSpPr>
              <a:spLocks noChangeAspect="1" noChangeArrowheads="1"/>
            </p:cNvSpPr>
            <p:nvPr/>
          </p:nvSpPr>
          <p:spPr bwMode="auto">
            <a:xfrm>
              <a:off x="792" y="1519"/>
              <a:ext cx="10" cy="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1" name="AutoShape 13249"/>
            <p:cNvSpPr>
              <a:spLocks noChangeAspect="1" noChangeArrowheads="1"/>
            </p:cNvSpPr>
            <p:nvPr/>
          </p:nvSpPr>
          <p:spPr bwMode="auto">
            <a:xfrm>
              <a:off x="825" y="1597"/>
              <a:ext cx="10" cy="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2" name="AutoShape 13250"/>
            <p:cNvSpPr>
              <a:spLocks noChangeAspect="1" noChangeArrowheads="1"/>
            </p:cNvSpPr>
            <p:nvPr/>
          </p:nvSpPr>
          <p:spPr bwMode="auto">
            <a:xfrm>
              <a:off x="825" y="1552"/>
              <a:ext cx="10" cy="4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3" name="AutoShape 13251"/>
            <p:cNvSpPr>
              <a:spLocks noChangeAspect="1" noChangeArrowheads="1"/>
            </p:cNvSpPr>
            <p:nvPr/>
          </p:nvSpPr>
          <p:spPr bwMode="auto">
            <a:xfrm>
              <a:off x="723" y="1520"/>
              <a:ext cx="11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4" name="AutoShape 13252"/>
            <p:cNvSpPr>
              <a:spLocks noChangeAspect="1" noChangeArrowheads="1"/>
            </p:cNvSpPr>
            <p:nvPr/>
          </p:nvSpPr>
          <p:spPr bwMode="auto">
            <a:xfrm>
              <a:off x="723" y="1539"/>
              <a:ext cx="11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5" name="AutoShape 13253"/>
            <p:cNvSpPr>
              <a:spLocks noChangeAspect="1" noChangeArrowheads="1"/>
            </p:cNvSpPr>
            <p:nvPr/>
          </p:nvSpPr>
          <p:spPr bwMode="auto">
            <a:xfrm>
              <a:off x="761" y="1546"/>
              <a:ext cx="9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6" name="AutoShape 13254"/>
            <p:cNvSpPr>
              <a:spLocks noChangeAspect="1" noChangeArrowheads="1"/>
            </p:cNvSpPr>
            <p:nvPr/>
          </p:nvSpPr>
          <p:spPr bwMode="auto">
            <a:xfrm>
              <a:off x="761" y="1514"/>
              <a:ext cx="9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7" name="AutoShape 13255"/>
            <p:cNvSpPr>
              <a:spLocks noChangeAspect="1" noChangeArrowheads="1"/>
            </p:cNvSpPr>
            <p:nvPr/>
          </p:nvSpPr>
          <p:spPr bwMode="auto">
            <a:xfrm>
              <a:off x="856" y="1598"/>
              <a:ext cx="10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8" name="AutoShape 13256"/>
            <p:cNvSpPr>
              <a:spLocks noChangeAspect="1" noChangeArrowheads="1"/>
            </p:cNvSpPr>
            <p:nvPr/>
          </p:nvSpPr>
          <p:spPr bwMode="auto">
            <a:xfrm>
              <a:off x="856" y="1616"/>
              <a:ext cx="10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69" name="AutoShape 13257"/>
            <p:cNvSpPr>
              <a:spLocks noChangeAspect="1" noChangeArrowheads="1"/>
            </p:cNvSpPr>
            <p:nvPr/>
          </p:nvSpPr>
          <p:spPr bwMode="auto">
            <a:xfrm flipV="1">
              <a:off x="985" y="1514"/>
              <a:ext cx="10" cy="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0" name="AutoShape 13258"/>
            <p:cNvSpPr>
              <a:spLocks noChangeAspect="1" noChangeArrowheads="1"/>
            </p:cNvSpPr>
            <p:nvPr/>
          </p:nvSpPr>
          <p:spPr bwMode="auto">
            <a:xfrm flipV="1">
              <a:off x="985" y="1541"/>
              <a:ext cx="10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1" name="AutoShape 13259"/>
            <p:cNvSpPr>
              <a:spLocks noChangeAspect="1" noChangeArrowheads="1"/>
            </p:cNvSpPr>
            <p:nvPr/>
          </p:nvSpPr>
          <p:spPr bwMode="auto">
            <a:xfrm>
              <a:off x="956" y="1563"/>
              <a:ext cx="11" cy="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2" name="AutoShape 13260"/>
            <p:cNvSpPr>
              <a:spLocks noChangeAspect="1" noChangeArrowheads="1"/>
            </p:cNvSpPr>
            <p:nvPr/>
          </p:nvSpPr>
          <p:spPr bwMode="auto">
            <a:xfrm>
              <a:off x="956" y="1515"/>
              <a:ext cx="11" cy="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3" name="AutoShape 13261"/>
            <p:cNvSpPr>
              <a:spLocks noChangeAspect="1" noChangeArrowheads="1"/>
            </p:cNvSpPr>
            <p:nvPr/>
          </p:nvSpPr>
          <p:spPr bwMode="auto">
            <a:xfrm flipV="1">
              <a:off x="926" y="1586"/>
              <a:ext cx="11" cy="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4" name="AutoShape 13262"/>
            <p:cNvSpPr>
              <a:spLocks noChangeAspect="1" noChangeArrowheads="1"/>
            </p:cNvSpPr>
            <p:nvPr/>
          </p:nvSpPr>
          <p:spPr bwMode="auto">
            <a:xfrm>
              <a:off x="895" y="1614"/>
              <a:ext cx="9" cy="25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5" name="Freeform 13263"/>
            <p:cNvSpPr>
              <a:spLocks noChangeAspect="1"/>
            </p:cNvSpPr>
            <p:nvPr/>
          </p:nvSpPr>
          <p:spPr bwMode="auto">
            <a:xfrm>
              <a:off x="832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6" name="AutoShape 13264"/>
            <p:cNvSpPr>
              <a:spLocks noChangeAspect="1" noChangeArrowheads="1"/>
            </p:cNvSpPr>
            <p:nvPr/>
          </p:nvSpPr>
          <p:spPr bwMode="auto">
            <a:xfrm flipV="1">
              <a:off x="1091" y="1589"/>
              <a:ext cx="9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7" name="AutoShape 13265"/>
            <p:cNvSpPr>
              <a:spLocks noChangeAspect="1" noChangeArrowheads="1"/>
            </p:cNvSpPr>
            <p:nvPr/>
          </p:nvSpPr>
          <p:spPr bwMode="auto">
            <a:xfrm>
              <a:off x="1057" y="1563"/>
              <a:ext cx="11" cy="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8" name="AutoShape 13266"/>
            <p:cNvSpPr>
              <a:spLocks noChangeAspect="1" noChangeArrowheads="1"/>
            </p:cNvSpPr>
            <p:nvPr/>
          </p:nvSpPr>
          <p:spPr bwMode="auto">
            <a:xfrm>
              <a:off x="1030" y="1545"/>
              <a:ext cx="10" cy="3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79" name="AutoShape 13267"/>
            <p:cNvSpPr>
              <a:spLocks noChangeAspect="1" noChangeArrowheads="1"/>
            </p:cNvSpPr>
            <p:nvPr/>
          </p:nvSpPr>
          <p:spPr bwMode="auto">
            <a:xfrm>
              <a:off x="1030" y="1514"/>
              <a:ext cx="10" cy="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0" name="AutoShape 13268"/>
            <p:cNvSpPr>
              <a:spLocks noChangeAspect="1" noChangeArrowheads="1"/>
            </p:cNvSpPr>
            <p:nvPr/>
          </p:nvSpPr>
          <p:spPr bwMode="auto">
            <a:xfrm>
              <a:off x="1120" y="1607"/>
              <a:ext cx="9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1" name="AutoShape 13269"/>
            <p:cNvSpPr>
              <a:spLocks noChangeAspect="1" noChangeArrowheads="1"/>
            </p:cNvSpPr>
            <p:nvPr/>
          </p:nvSpPr>
          <p:spPr bwMode="auto">
            <a:xfrm flipV="1">
              <a:off x="1159" y="1593"/>
              <a:ext cx="11" cy="21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2" name="AutoShape 13270"/>
            <p:cNvSpPr>
              <a:spLocks noChangeAspect="1" noChangeArrowheads="1"/>
            </p:cNvSpPr>
            <p:nvPr/>
          </p:nvSpPr>
          <p:spPr bwMode="auto">
            <a:xfrm flipV="1">
              <a:off x="1159" y="1614"/>
              <a:ext cx="11" cy="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3" name="AutoShape 13271"/>
            <p:cNvSpPr>
              <a:spLocks noChangeAspect="1" noChangeArrowheads="1"/>
            </p:cNvSpPr>
            <p:nvPr/>
          </p:nvSpPr>
          <p:spPr bwMode="auto">
            <a:xfrm>
              <a:off x="1254" y="1514"/>
              <a:ext cx="12" cy="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4" name="AutoShape 13272"/>
            <p:cNvSpPr>
              <a:spLocks noChangeAspect="1" noChangeArrowheads="1"/>
            </p:cNvSpPr>
            <p:nvPr/>
          </p:nvSpPr>
          <p:spPr bwMode="auto">
            <a:xfrm>
              <a:off x="1293" y="1519"/>
              <a:ext cx="10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5" name="AutoShape 13273"/>
            <p:cNvSpPr>
              <a:spLocks noChangeAspect="1" noChangeArrowheads="1"/>
            </p:cNvSpPr>
            <p:nvPr/>
          </p:nvSpPr>
          <p:spPr bwMode="auto">
            <a:xfrm>
              <a:off x="1387" y="1604"/>
              <a:ext cx="10" cy="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6" name="AutoShape 13274"/>
            <p:cNvSpPr>
              <a:spLocks noChangeAspect="1" noChangeArrowheads="1"/>
            </p:cNvSpPr>
            <p:nvPr/>
          </p:nvSpPr>
          <p:spPr bwMode="auto">
            <a:xfrm>
              <a:off x="1323" y="1515"/>
              <a:ext cx="11" cy="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7" name="AutoShape 13275"/>
            <p:cNvSpPr>
              <a:spLocks noChangeAspect="1" noChangeArrowheads="1"/>
            </p:cNvSpPr>
            <p:nvPr/>
          </p:nvSpPr>
          <p:spPr bwMode="auto">
            <a:xfrm>
              <a:off x="1254" y="1545"/>
              <a:ext cx="12" cy="3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8" name="AutoShape 13276"/>
            <p:cNvSpPr>
              <a:spLocks noChangeAspect="1" noChangeArrowheads="1"/>
            </p:cNvSpPr>
            <p:nvPr/>
          </p:nvSpPr>
          <p:spPr bwMode="auto">
            <a:xfrm>
              <a:off x="1225" y="1570"/>
              <a:ext cx="9" cy="51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89" name="AutoShape 13277"/>
            <p:cNvSpPr>
              <a:spLocks noChangeAspect="1" noChangeArrowheads="1"/>
            </p:cNvSpPr>
            <p:nvPr/>
          </p:nvSpPr>
          <p:spPr bwMode="auto">
            <a:xfrm>
              <a:off x="1225" y="1518"/>
              <a:ext cx="9" cy="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0" name="AutoShape 13278"/>
            <p:cNvSpPr>
              <a:spLocks noChangeAspect="1" noChangeArrowheads="1"/>
            </p:cNvSpPr>
            <p:nvPr/>
          </p:nvSpPr>
          <p:spPr bwMode="auto">
            <a:xfrm>
              <a:off x="1190" y="1551"/>
              <a:ext cx="10" cy="4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1" name="AutoShape 13279"/>
            <p:cNvSpPr>
              <a:spLocks noChangeAspect="1" noChangeArrowheads="1"/>
            </p:cNvSpPr>
            <p:nvPr/>
          </p:nvSpPr>
          <p:spPr bwMode="auto">
            <a:xfrm>
              <a:off x="1190" y="1596"/>
              <a:ext cx="10" cy="4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2" name="AutoShape 13280"/>
            <p:cNvSpPr>
              <a:spLocks noChangeAspect="1" noChangeArrowheads="1"/>
            </p:cNvSpPr>
            <p:nvPr/>
          </p:nvSpPr>
          <p:spPr bwMode="auto">
            <a:xfrm flipV="1">
              <a:off x="926" y="1534"/>
              <a:ext cx="11" cy="5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3" name="AutoShape 13281"/>
            <p:cNvSpPr>
              <a:spLocks noChangeAspect="1" noChangeArrowheads="1"/>
            </p:cNvSpPr>
            <p:nvPr/>
          </p:nvSpPr>
          <p:spPr bwMode="auto">
            <a:xfrm>
              <a:off x="895" y="1588"/>
              <a:ext cx="9" cy="2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4" name="Freeform 13282"/>
            <p:cNvSpPr>
              <a:spLocks noChangeAspect="1"/>
            </p:cNvSpPr>
            <p:nvPr/>
          </p:nvSpPr>
          <p:spPr bwMode="auto">
            <a:xfrm flipH="1">
              <a:off x="969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5" name="Freeform 13283"/>
            <p:cNvSpPr>
              <a:spLocks noChangeAspect="1"/>
            </p:cNvSpPr>
            <p:nvPr/>
          </p:nvSpPr>
          <p:spPr bwMode="auto">
            <a:xfrm flipH="1">
              <a:off x="774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6" name="Freeform 13284"/>
            <p:cNvSpPr>
              <a:spLocks noChangeAspect="1"/>
            </p:cNvSpPr>
            <p:nvPr/>
          </p:nvSpPr>
          <p:spPr bwMode="auto">
            <a:xfrm flipH="1">
              <a:off x="695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7" name="Freeform 13285"/>
            <p:cNvSpPr>
              <a:spLocks noChangeAspect="1"/>
            </p:cNvSpPr>
            <p:nvPr/>
          </p:nvSpPr>
          <p:spPr bwMode="auto">
            <a:xfrm flipH="1">
              <a:off x="500" y="1511"/>
              <a:ext cx="143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5000">
                  <a:srgbClr val="FF0300"/>
                </a:gs>
                <a:gs pos="27500">
                  <a:srgbClr val="FF7A00"/>
                </a:gs>
                <a:gs pos="50000">
                  <a:srgbClr val="FFF200"/>
                </a:gs>
                <a:gs pos="725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 w="31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8" name="AutoShape 13286"/>
            <p:cNvSpPr>
              <a:spLocks noChangeAspect="1" noChangeArrowheads="1"/>
            </p:cNvSpPr>
            <p:nvPr/>
          </p:nvSpPr>
          <p:spPr bwMode="auto">
            <a:xfrm>
              <a:off x="470" y="1540"/>
              <a:ext cx="10" cy="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99" name="AutoShape 13287"/>
            <p:cNvSpPr>
              <a:spLocks noChangeAspect="1" noChangeArrowheads="1"/>
            </p:cNvSpPr>
            <p:nvPr/>
          </p:nvSpPr>
          <p:spPr bwMode="auto">
            <a:xfrm>
              <a:off x="470" y="1521"/>
              <a:ext cx="10" cy="1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C3D91"/>
                </a:gs>
                <a:gs pos="12000">
                  <a:srgbClr val="7005D4"/>
                </a:gs>
                <a:gs pos="30000">
                  <a:srgbClr val="181CC7"/>
                </a:gs>
                <a:gs pos="60001">
                  <a:srgbClr val="0A128C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00" name="Freeform 13288"/>
            <p:cNvSpPr>
              <a:spLocks noChangeAspect="1"/>
            </p:cNvSpPr>
            <p:nvPr/>
          </p:nvSpPr>
          <p:spPr bwMode="auto">
            <a:xfrm flipH="1">
              <a:off x="420" y="1511"/>
              <a:ext cx="144" cy="133"/>
            </a:xfrm>
            <a:custGeom>
              <a:avLst/>
              <a:gdLst/>
              <a:ahLst/>
              <a:cxnLst>
                <a:cxn ang="0">
                  <a:pos x="41" y="2512"/>
                </a:cxn>
                <a:cxn ang="0">
                  <a:pos x="310" y="2397"/>
                </a:cxn>
                <a:cxn ang="0">
                  <a:pos x="550" y="2186"/>
                </a:cxn>
                <a:cxn ang="0">
                  <a:pos x="742" y="1924"/>
                </a:cxn>
                <a:cxn ang="0">
                  <a:pos x="1261" y="1084"/>
                </a:cxn>
                <a:cxn ang="0">
                  <a:pos x="1831" y="342"/>
                </a:cxn>
                <a:cxn ang="0">
                  <a:pos x="2282" y="54"/>
                </a:cxn>
                <a:cxn ang="0">
                  <a:pos x="2703" y="18"/>
                </a:cxn>
                <a:cxn ang="0">
                  <a:pos x="2441" y="126"/>
                </a:cxn>
                <a:cxn ang="0">
                  <a:pos x="2214" y="314"/>
                </a:cxn>
                <a:cxn ang="0">
                  <a:pos x="1971" y="623"/>
                </a:cxn>
                <a:cxn ang="0">
                  <a:pos x="1678" y="1089"/>
                </a:cxn>
                <a:cxn ang="0">
                  <a:pos x="1102" y="1953"/>
                </a:cxn>
                <a:cxn ang="0">
                  <a:pos x="554" y="2440"/>
                </a:cxn>
                <a:cxn ang="0">
                  <a:pos x="41" y="2512"/>
                </a:cxn>
              </a:cxnLst>
              <a:rect l="0" t="0" r="r" b="b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7FF29">
                    <a:gamma/>
                    <a:shade val="0"/>
                    <a:invGamma/>
                  </a:srgbClr>
                </a:gs>
                <a:gs pos="50000">
                  <a:srgbClr val="C7FF29"/>
                </a:gs>
                <a:gs pos="100000">
                  <a:srgbClr val="C7FF29">
                    <a:gamma/>
                    <a:shade val="0"/>
                    <a:invGamma/>
                  </a:srgbClr>
                </a:gs>
              </a:gsLst>
              <a:lin ang="5400000" scaled="1"/>
            </a:gradFill>
            <a:ln w="3175" cmpd="sng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607" name="Text Box 13295"/>
          <p:cNvSpPr txBox="1">
            <a:spLocks noChangeArrowheads="1"/>
          </p:cNvSpPr>
          <p:nvPr/>
        </p:nvSpPr>
        <p:spPr bwMode="auto">
          <a:xfrm>
            <a:off x="417513" y="263525"/>
            <a:ext cx="2700337" cy="336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tx1"/>
                </a:solidFill>
              </a:rPr>
              <a:t>MAPK signaling cascades</a:t>
            </a:r>
          </a:p>
        </p:txBody>
      </p:sp>
      <p:grpSp>
        <p:nvGrpSpPr>
          <p:cNvPr id="26667" name="Group 13363"/>
          <p:cNvGrpSpPr>
            <a:grpSpLocks/>
          </p:cNvGrpSpPr>
          <p:nvPr/>
        </p:nvGrpSpPr>
        <p:grpSpPr bwMode="auto">
          <a:xfrm>
            <a:off x="6662738" y="1092200"/>
            <a:ext cx="369887" cy="452438"/>
            <a:chOff x="4669" y="944"/>
            <a:chExt cx="345" cy="285"/>
          </a:xfrm>
        </p:grpSpPr>
        <p:sp>
          <p:nvSpPr>
            <p:cNvPr id="26668" name="Freeform 13356"/>
            <p:cNvSpPr>
              <a:spLocks/>
            </p:cNvSpPr>
            <p:nvPr/>
          </p:nvSpPr>
          <p:spPr bwMode="auto">
            <a:xfrm>
              <a:off x="4831" y="944"/>
              <a:ext cx="34" cy="1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3" y="48"/>
                </a:cxn>
                <a:cxn ang="0">
                  <a:pos x="1" y="104"/>
                </a:cxn>
                <a:cxn ang="0">
                  <a:pos x="25" y="144"/>
                </a:cxn>
              </a:cxnLst>
              <a:rect l="0" t="0" r="r" b="b"/>
              <a:pathLst>
                <a:path w="34" h="144">
                  <a:moveTo>
                    <a:pt x="9" y="0"/>
                  </a:moveTo>
                  <a:cubicBezTo>
                    <a:pt x="21" y="15"/>
                    <a:pt x="34" y="31"/>
                    <a:pt x="33" y="48"/>
                  </a:cubicBezTo>
                  <a:cubicBezTo>
                    <a:pt x="32" y="65"/>
                    <a:pt x="2" y="88"/>
                    <a:pt x="1" y="104"/>
                  </a:cubicBezTo>
                  <a:cubicBezTo>
                    <a:pt x="0" y="120"/>
                    <a:pt x="21" y="136"/>
                    <a:pt x="25" y="144"/>
                  </a:cubicBezTo>
                </a:path>
              </a:pathLst>
            </a:custGeom>
            <a:noFill/>
            <a:ln w="28575" cap="flat" cmpd="sng">
              <a:solidFill>
                <a:srgbClr val="FFFF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13" name="Oval 13301"/>
            <p:cNvSpPr>
              <a:spLocks noChangeArrowheads="1"/>
            </p:cNvSpPr>
            <p:nvPr/>
          </p:nvSpPr>
          <p:spPr bwMode="auto">
            <a:xfrm>
              <a:off x="4669" y="1056"/>
              <a:ext cx="345" cy="173"/>
            </a:xfrm>
            <a:prstGeom prst="ellipse">
              <a:avLst/>
            </a:prstGeom>
            <a:gradFill rotWithShape="1">
              <a:gsLst>
                <a:gs pos="0">
                  <a:srgbClr val="83633D"/>
                </a:gs>
                <a:gs pos="5000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r>
                <a:rPr lang="en-US" sz="1000"/>
                <a:t>Ras</a:t>
              </a:r>
            </a:p>
          </p:txBody>
        </p:sp>
      </p:grpSp>
      <p:sp>
        <p:nvSpPr>
          <p:cNvPr id="26614" name="Oval 13302"/>
          <p:cNvSpPr>
            <a:spLocks noChangeArrowheads="1"/>
          </p:cNvSpPr>
          <p:nvPr/>
        </p:nvSpPr>
        <p:spPr bwMode="auto">
          <a:xfrm>
            <a:off x="6586538" y="28717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Raf</a:t>
            </a:r>
          </a:p>
        </p:txBody>
      </p:sp>
      <p:sp>
        <p:nvSpPr>
          <p:cNvPr id="26615" name="Oval 13303"/>
          <p:cNvSpPr>
            <a:spLocks noChangeArrowheads="1"/>
          </p:cNvSpPr>
          <p:nvPr/>
        </p:nvSpPr>
        <p:spPr bwMode="auto">
          <a:xfrm>
            <a:off x="6586538" y="3657600"/>
            <a:ext cx="547687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MEK1/2</a:t>
            </a:r>
          </a:p>
        </p:txBody>
      </p:sp>
      <p:sp>
        <p:nvSpPr>
          <p:cNvPr id="26616" name="Oval 13304"/>
          <p:cNvSpPr>
            <a:spLocks noChangeArrowheads="1"/>
          </p:cNvSpPr>
          <p:nvPr/>
        </p:nvSpPr>
        <p:spPr bwMode="auto">
          <a:xfrm>
            <a:off x="6586538" y="4332288"/>
            <a:ext cx="547687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ERK1/2</a:t>
            </a:r>
          </a:p>
        </p:txBody>
      </p:sp>
      <p:sp>
        <p:nvSpPr>
          <p:cNvPr id="26685" name="Line 13373"/>
          <p:cNvSpPr>
            <a:spLocks noChangeShapeType="1"/>
          </p:cNvSpPr>
          <p:nvPr/>
        </p:nvSpPr>
        <p:spPr bwMode="auto">
          <a:xfrm>
            <a:off x="6832600" y="1574800"/>
            <a:ext cx="0" cy="12319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88" name="AutoShape 13376"/>
          <p:cNvSpPr>
            <a:spLocks noChangeArrowheads="1"/>
          </p:cNvSpPr>
          <p:nvPr/>
        </p:nvSpPr>
        <p:spPr bwMode="auto">
          <a:xfrm>
            <a:off x="6237288" y="738188"/>
            <a:ext cx="254000" cy="687387"/>
          </a:xfrm>
          <a:prstGeom prst="roundRect">
            <a:avLst>
              <a:gd name="adj" fmla="val 20454"/>
            </a:avLst>
          </a:prstGeom>
          <a:gradFill rotWithShape="1">
            <a:gsLst>
              <a:gs pos="0">
                <a:srgbClr val="005CBF"/>
              </a:gs>
              <a:gs pos="50000">
                <a:srgbClr val="03D4A8"/>
              </a:gs>
              <a:gs pos="100000">
                <a:srgbClr val="005CBF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>
                <a:solidFill>
                  <a:schemeClr val="tx1"/>
                </a:solidFill>
                <a:sym typeface="Symbol" charset="2"/>
              </a:rPr>
              <a:t>EGF</a:t>
            </a: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  <a:p>
            <a:endParaRPr lang="en-US" sz="1000">
              <a:solidFill>
                <a:schemeClr val="tx1"/>
              </a:solidFill>
              <a:sym typeface="Symbol" charset="2"/>
            </a:endParaRPr>
          </a:p>
        </p:txBody>
      </p:sp>
      <p:sp>
        <p:nvSpPr>
          <p:cNvPr id="26697" name="Line 13385"/>
          <p:cNvSpPr>
            <a:spLocks noChangeShapeType="1"/>
          </p:cNvSpPr>
          <p:nvPr/>
        </p:nvSpPr>
        <p:spPr bwMode="auto">
          <a:xfrm>
            <a:off x="6872288" y="3898900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1" name="Line 13389"/>
          <p:cNvSpPr>
            <a:spLocks noChangeShapeType="1"/>
          </p:cNvSpPr>
          <p:nvPr/>
        </p:nvSpPr>
        <p:spPr bwMode="auto">
          <a:xfrm>
            <a:off x="6861175" y="3214688"/>
            <a:ext cx="0" cy="3810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09" name="Oval 13397"/>
          <p:cNvSpPr>
            <a:spLocks noChangeArrowheads="1"/>
          </p:cNvSpPr>
          <p:nvPr/>
        </p:nvSpPr>
        <p:spPr bwMode="auto">
          <a:xfrm>
            <a:off x="6029325" y="1246188"/>
            <a:ext cx="357188" cy="274637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Grb</a:t>
            </a:r>
          </a:p>
        </p:txBody>
      </p:sp>
      <p:grpSp>
        <p:nvGrpSpPr>
          <p:cNvPr id="26670" name="Group 11288"/>
          <p:cNvGrpSpPr>
            <a:grpSpLocks/>
          </p:cNvGrpSpPr>
          <p:nvPr/>
        </p:nvGrpSpPr>
        <p:grpSpPr bwMode="auto">
          <a:xfrm>
            <a:off x="409575" y="947738"/>
            <a:ext cx="8135938" cy="309562"/>
            <a:chOff x="387" y="2644"/>
            <a:chExt cx="5125" cy="195"/>
          </a:xfrm>
        </p:grpSpPr>
        <p:sp>
          <p:nvSpPr>
            <p:cNvPr id="23577" name="Line 11289"/>
            <p:cNvSpPr>
              <a:spLocks noChangeAspect="1" noChangeShapeType="1"/>
            </p:cNvSpPr>
            <p:nvPr/>
          </p:nvSpPr>
          <p:spPr bwMode="auto">
            <a:xfrm>
              <a:off x="129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8" name="Line 11290"/>
            <p:cNvSpPr>
              <a:spLocks noChangeAspect="1" noChangeShapeType="1"/>
            </p:cNvSpPr>
            <p:nvPr/>
          </p:nvSpPr>
          <p:spPr bwMode="auto">
            <a:xfrm flipH="1" flipV="1">
              <a:off x="125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Line 11291"/>
            <p:cNvSpPr>
              <a:spLocks noChangeAspect="1" noChangeShapeType="1"/>
            </p:cNvSpPr>
            <p:nvPr/>
          </p:nvSpPr>
          <p:spPr bwMode="auto">
            <a:xfrm flipV="1">
              <a:off x="125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0" name="Oval 11292"/>
            <p:cNvSpPr>
              <a:spLocks noChangeAspect="1" noChangeArrowheads="1"/>
            </p:cNvSpPr>
            <p:nvPr/>
          </p:nvSpPr>
          <p:spPr bwMode="auto">
            <a:xfrm>
              <a:off x="124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Line 11293"/>
            <p:cNvSpPr>
              <a:spLocks noChangeAspect="1" noChangeShapeType="1"/>
            </p:cNvSpPr>
            <p:nvPr/>
          </p:nvSpPr>
          <p:spPr bwMode="auto">
            <a:xfrm flipH="1" flipV="1">
              <a:off x="126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2" name="Line 11294"/>
            <p:cNvSpPr>
              <a:spLocks noChangeAspect="1" noChangeShapeType="1"/>
            </p:cNvSpPr>
            <p:nvPr/>
          </p:nvSpPr>
          <p:spPr bwMode="auto">
            <a:xfrm>
              <a:off x="128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3" name="Line 11295"/>
            <p:cNvSpPr>
              <a:spLocks noChangeAspect="1" noChangeShapeType="1"/>
            </p:cNvSpPr>
            <p:nvPr/>
          </p:nvSpPr>
          <p:spPr bwMode="auto">
            <a:xfrm flipH="1">
              <a:off x="128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4" name="Oval 11296"/>
            <p:cNvSpPr>
              <a:spLocks noChangeAspect="1" noChangeArrowheads="1"/>
            </p:cNvSpPr>
            <p:nvPr/>
          </p:nvSpPr>
          <p:spPr bwMode="auto">
            <a:xfrm flipH="1" flipV="1">
              <a:off x="124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5" name="Line 11297"/>
            <p:cNvSpPr>
              <a:spLocks noChangeAspect="1" noChangeShapeType="1"/>
            </p:cNvSpPr>
            <p:nvPr/>
          </p:nvSpPr>
          <p:spPr bwMode="auto">
            <a:xfrm>
              <a:off x="136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6" name="Line 11298"/>
            <p:cNvSpPr>
              <a:spLocks noChangeAspect="1" noChangeShapeType="1"/>
            </p:cNvSpPr>
            <p:nvPr/>
          </p:nvSpPr>
          <p:spPr bwMode="auto">
            <a:xfrm flipH="1" flipV="1">
              <a:off x="132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7" name="Line 11299"/>
            <p:cNvSpPr>
              <a:spLocks noChangeAspect="1" noChangeShapeType="1"/>
            </p:cNvSpPr>
            <p:nvPr/>
          </p:nvSpPr>
          <p:spPr bwMode="auto">
            <a:xfrm flipV="1">
              <a:off x="132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8" name="Oval 11300"/>
            <p:cNvSpPr>
              <a:spLocks noChangeAspect="1" noChangeArrowheads="1"/>
            </p:cNvSpPr>
            <p:nvPr/>
          </p:nvSpPr>
          <p:spPr bwMode="auto">
            <a:xfrm>
              <a:off x="131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9" name="Line 11301"/>
            <p:cNvSpPr>
              <a:spLocks noChangeAspect="1" noChangeShapeType="1"/>
            </p:cNvSpPr>
            <p:nvPr/>
          </p:nvSpPr>
          <p:spPr bwMode="auto">
            <a:xfrm flipH="1" flipV="1">
              <a:off x="133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0" name="Line 11302"/>
            <p:cNvSpPr>
              <a:spLocks noChangeAspect="1" noChangeShapeType="1"/>
            </p:cNvSpPr>
            <p:nvPr/>
          </p:nvSpPr>
          <p:spPr bwMode="auto">
            <a:xfrm>
              <a:off x="136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1" name="Line 11303"/>
            <p:cNvSpPr>
              <a:spLocks noChangeAspect="1" noChangeShapeType="1"/>
            </p:cNvSpPr>
            <p:nvPr/>
          </p:nvSpPr>
          <p:spPr bwMode="auto">
            <a:xfrm flipH="1">
              <a:off x="135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2" name="Oval 11304"/>
            <p:cNvSpPr>
              <a:spLocks noChangeAspect="1" noChangeArrowheads="1"/>
            </p:cNvSpPr>
            <p:nvPr/>
          </p:nvSpPr>
          <p:spPr bwMode="auto">
            <a:xfrm flipH="1" flipV="1">
              <a:off x="131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3" name="Line 11305"/>
            <p:cNvSpPr>
              <a:spLocks noChangeAspect="1" noChangeShapeType="1"/>
            </p:cNvSpPr>
            <p:nvPr/>
          </p:nvSpPr>
          <p:spPr bwMode="auto">
            <a:xfrm>
              <a:off x="150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4" name="Line 11306"/>
            <p:cNvSpPr>
              <a:spLocks noChangeAspect="1" noChangeShapeType="1"/>
            </p:cNvSpPr>
            <p:nvPr/>
          </p:nvSpPr>
          <p:spPr bwMode="auto">
            <a:xfrm flipH="1" flipV="1">
              <a:off x="146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5" name="Line 11307"/>
            <p:cNvSpPr>
              <a:spLocks noChangeAspect="1" noChangeShapeType="1"/>
            </p:cNvSpPr>
            <p:nvPr/>
          </p:nvSpPr>
          <p:spPr bwMode="auto">
            <a:xfrm flipV="1">
              <a:off x="146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6" name="Oval 11308"/>
            <p:cNvSpPr>
              <a:spLocks noChangeAspect="1" noChangeArrowheads="1"/>
            </p:cNvSpPr>
            <p:nvPr/>
          </p:nvSpPr>
          <p:spPr bwMode="auto">
            <a:xfrm>
              <a:off x="145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7" name="Line 11309"/>
            <p:cNvSpPr>
              <a:spLocks noChangeAspect="1" noChangeShapeType="1"/>
            </p:cNvSpPr>
            <p:nvPr/>
          </p:nvSpPr>
          <p:spPr bwMode="auto">
            <a:xfrm flipH="1" flipV="1">
              <a:off x="147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8" name="Line 11310"/>
            <p:cNvSpPr>
              <a:spLocks noChangeAspect="1" noChangeShapeType="1"/>
            </p:cNvSpPr>
            <p:nvPr/>
          </p:nvSpPr>
          <p:spPr bwMode="auto">
            <a:xfrm>
              <a:off x="150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9" name="Line 11311"/>
            <p:cNvSpPr>
              <a:spLocks noChangeAspect="1" noChangeShapeType="1"/>
            </p:cNvSpPr>
            <p:nvPr/>
          </p:nvSpPr>
          <p:spPr bwMode="auto">
            <a:xfrm flipH="1">
              <a:off x="150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0" name="Oval 11312"/>
            <p:cNvSpPr>
              <a:spLocks noChangeAspect="1" noChangeArrowheads="1"/>
            </p:cNvSpPr>
            <p:nvPr/>
          </p:nvSpPr>
          <p:spPr bwMode="auto">
            <a:xfrm flipH="1" flipV="1">
              <a:off x="145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1" name="Line 11313"/>
            <p:cNvSpPr>
              <a:spLocks noChangeAspect="1" noChangeShapeType="1"/>
            </p:cNvSpPr>
            <p:nvPr/>
          </p:nvSpPr>
          <p:spPr bwMode="auto">
            <a:xfrm>
              <a:off x="164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2" name="Line 11314"/>
            <p:cNvSpPr>
              <a:spLocks noChangeAspect="1" noChangeShapeType="1"/>
            </p:cNvSpPr>
            <p:nvPr/>
          </p:nvSpPr>
          <p:spPr bwMode="auto">
            <a:xfrm flipH="1" flipV="1">
              <a:off x="161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3" name="Line 11315"/>
            <p:cNvSpPr>
              <a:spLocks noChangeAspect="1" noChangeShapeType="1"/>
            </p:cNvSpPr>
            <p:nvPr/>
          </p:nvSpPr>
          <p:spPr bwMode="auto">
            <a:xfrm flipV="1">
              <a:off x="161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4" name="Oval 11316"/>
            <p:cNvSpPr>
              <a:spLocks noChangeAspect="1" noChangeArrowheads="1"/>
            </p:cNvSpPr>
            <p:nvPr/>
          </p:nvSpPr>
          <p:spPr bwMode="auto">
            <a:xfrm>
              <a:off x="159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5" name="Line 11317"/>
            <p:cNvSpPr>
              <a:spLocks noChangeAspect="1" noChangeShapeType="1"/>
            </p:cNvSpPr>
            <p:nvPr/>
          </p:nvSpPr>
          <p:spPr bwMode="auto">
            <a:xfrm flipH="1" flipV="1">
              <a:off x="161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6" name="Line 11318"/>
            <p:cNvSpPr>
              <a:spLocks noChangeAspect="1" noChangeShapeType="1"/>
            </p:cNvSpPr>
            <p:nvPr/>
          </p:nvSpPr>
          <p:spPr bwMode="auto">
            <a:xfrm>
              <a:off x="164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7" name="Line 11319"/>
            <p:cNvSpPr>
              <a:spLocks noChangeAspect="1" noChangeShapeType="1"/>
            </p:cNvSpPr>
            <p:nvPr/>
          </p:nvSpPr>
          <p:spPr bwMode="auto">
            <a:xfrm flipH="1">
              <a:off x="164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8" name="Oval 11320"/>
            <p:cNvSpPr>
              <a:spLocks noChangeAspect="1" noChangeArrowheads="1"/>
            </p:cNvSpPr>
            <p:nvPr/>
          </p:nvSpPr>
          <p:spPr bwMode="auto">
            <a:xfrm flipH="1" flipV="1">
              <a:off x="159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9" name="Line 11321"/>
            <p:cNvSpPr>
              <a:spLocks noChangeAspect="1" noChangeShapeType="1"/>
            </p:cNvSpPr>
            <p:nvPr/>
          </p:nvSpPr>
          <p:spPr bwMode="auto">
            <a:xfrm>
              <a:off x="143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0" name="Line 11322"/>
            <p:cNvSpPr>
              <a:spLocks noChangeAspect="1" noChangeShapeType="1"/>
            </p:cNvSpPr>
            <p:nvPr/>
          </p:nvSpPr>
          <p:spPr bwMode="auto">
            <a:xfrm flipH="1" flipV="1">
              <a:off x="139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1" name="Line 11323"/>
            <p:cNvSpPr>
              <a:spLocks noChangeAspect="1" noChangeShapeType="1"/>
            </p:cNvSpPr>
            <p:nvPr/>
          </p:nvSpPr>
          <p:spPr bwMode="auto">
            <a:xfrm flipV="1">
              <a:off x="139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2" name="Oval 11324"/>
            <p:cNvSpPr>
              <a:spLocks noChangeAspect="1" noChangeArrowheads="1"/>
            </p:cNvSpPr>
            <p:nvPr/>
          </p:nvSpPr>
          <p:spPr bwMode="auto">
            <a:xfrm>
              <a:off x="138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3" name="Line 11325"/>
            <p:cNvSpPr>
              <a:spLocks noChangeAspect="1" noChangeShapeType="1"/>
            </p:cNvSpPr>
            <p:nvPr/>
          </p:nvSpPr>
          <p:spPr bwMode="auto">
            <a:xfrm flipH="1" flipV="1">
              <a:off x="140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4" name="Line 11326"/>
            <p:cNvSpPr>
              <a:spLocks noChangeAspect="1" noChangeShapeType="1"/>
            </p:cNvSpPr>
            <p:nvPr/>
          </p:nvSpPr>
          <p:spPr bwMode="auto">
            <a:xfrm>
              <a:off x="143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5" name="Line 11327"/>
            <p:cNvSpPr>
              <a:spLocks noChangeAspect="1" noChangeShapeType="1"/>
            </p:cNvSpPr>
            <p:nvPr/>
          </p:nvSpPr>
          <p:spPr bwMode="auto">
            <a:xfrm flipH="1">
              <a:off x="142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6" name="Oval 11328"/>
            <p:cNvSpPr>
              <a:spLocks noChangeAspect="1" noChangeArrowheads="1"/>
            </p:cNvSpPr>
            <p:nvPr/>
          </p:nvSpPr>
          <p:spPr bwMode="auto">
            <a:xfrm flipH="1" flipV="1">
              <a:off x="138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7" name="Line 11329"/>
            <p:cNvSpPr>
              <a:spLocks noChangeAspect="1" noChangeShapeType="1"/>
            </p:cNvSpPr>
            <p:nvPr/>
          </p:nvSpPr>
          <p:spPr bwMode="auto">
            <a:xfrm>
              <a:off x="157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8" name="Line 11330"/>
            <p:cNvSpPr>
              <a:spLocks noChangeAspect="1" noChangeShapeType="1"/>
            </p:cNvSpPr>
            <p:nvPr/>
          </p:nvSpPr>
          <p:spPr bwMode="auto">
            <a:xfrm flipH="1" flipV="1">
              <a:off x="154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9" name="Line 11331"/>
            <p:cNvSpPr>
              <a:spLocks noChangeAspect="1" noChangeShapeType="1"/>
            </p:cNvSpPr>
            <p:nvPr/>
          </p:nvSpPr>
          <p:spPr bwMode="auto">
            <a:xfrm flipV="1">
              <a:off x="153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0" name="Oval 11332"/>
            <p:cNvSpPr>
              <a:spLocks noChangeAspect="1" noChangeArrowheads="1"/>
            </p:cNvSpPr>
            <p:nvPr/>
          </p:nvSpPr>
          <p:spPr bwMode="auto">
            <a:xfrm>
              <a:off x="152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1" name="Line 11333"/>
            <p:cNvSpPr>
              <a:spLocks noChangeAspect="1" noChangeShapeType="1"/>
            </p:cNvSpPr>
            <p:nvPr/>
          </p:nvSpPr>
          <p:spPr bwMode="auto">
            <a:xfrm flipH="1" flipV="1">
              <a:off x="154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2" name="Line 11334"/>
            <p:cNvSpPr>
              <a:spLocks noChangeAspect="1" noChangeShapeType="1"/>
            </p:cNvSpPr>
            <p:nvPr/>
          </p:nvSpPr>
          <p:spPr bwMode="auto">
            <a:xfrm>
              <a:off x="157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3" name="Line 11335"/>
            <p:cNvSpPr>
              <a:spLocks noChangeAspect="1" noChangeShapeType="1"/>
            </p:cNvSpPr>
            <p:nvPr/>
          </p:nvSpPr>
          <p:spPr bwMode="auto">
            <a:xfrm flipH="1">
              <a:off x="157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4" name="Oval 11336"/>
            <p:cNvSpPr>
              <a:spLocks noChangeAspect="1" noChangeArrowheads="1"/>
            </p:cNvSpPr>
            <p:nvPr/>
          </p:nvSpPr>
          <p:spPr bwMode="auto">
            <a:xfrm flipH="1" flipV="1">
              <a:off x="152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5" name="Line 11337"/>
            <p:cNvSpPr>
              <a:spLocks noChangeAspect="1" noChangeShapeType="1"/>
            </p:cNvSpPr>
            <p:nvPr/>
          </p:nvSpPr>
          <p:spPr bwMode="auto">
            <a:xfrm>
              <a:off x="171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6" name="Line 11338"/>
            <p:cNvSpPr>
              <a:spLocks noChangeAspect="1" noChangeShapeType="1"/>
            </p:cNvSpPr>
            <p:nvPr/>
          </p:nvSpPr>
          <p:spPr bwMode="auto">
            <a:xfrm flipH="1" flipV="1">
              <a:off x="168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7" name="Line 11339"/>
            <p:cNvSpPr>
              <a:spLocks noChangeAspect="1" noChangeShapeType="1"/>
            </p:cNvSpPr>
            <p:nvPr/>
          </p:nvSpPr>
          <p:spPr bwMode="auto">
            <a:xfrm flipV="1">
              <a:off x="168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8" name="Oval 11340"/>
            <p:cNvSpPr>
              <a:spLocks noChangeAspect="1" noChangeArrowheads="1"/>
            </p:cNvSpPr>
            <p:nvPr/>
          </p:nvSpPr>
          <p:spPr bwMode="auto">
            <a:xfrm>
              <a:off x="166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9" name="Line 11341"/>
            <p:cNvSpPr>
              <a:spLocks noChangeAspect="1" noChangeShapeType="1"/>
            </p:cNvSpPr>
            <p:nvPr/>
          </p:nvSpPr>
          <p:spPr bwMode="auto">
            <a:xfrm flipH="1" flipV="1">
              <a:off x="168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0" name="Line 11342"/>
            <p:cNvSpPr>
              <a:spLocks noChangeAspect="1" noChangeShapeType="1"/>
            </p:cNvSpPr>
            <p:nvPr/>
          </p:nvSpPr>
          <p:spPr bwMode="auto">
            <a:xfrm>
              <a:off x="171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1" name="Line 11343"/>
            <p:cNvSpPr>
              <a:spLocks noChangeAspect="1" noChangeShapeType="1"/>
            </p:cNvSpPr>
            <p:nvPr/>
          </p:nvSpPr>
          <p:spPr bwMode="auto">
            <a:xfrm flipH="1">
              <a:off x="171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2" name="Oval 11344"/>
            <p:cNvSpPr>
              <a:spLocks noChangeAspect="1" noChangeArrowheads="1"/>
            </p:cNvSpPr>
            <p:nvPr/>
          </p:nvSpPr>
          <p:spPr bwMode="auto">
            <a:xfrm flipH="1" flipV="1">
              <a:off x="166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3" name="Line 11345"/>
            <p:cNvSpPr>
              <a:spLocks noChangeAspect="1" noChangeShapeType="1"/>
            </p:cNvSpPr>
            <p:nvPr/>
          </p:nvSpPr>
          <p:spPr bwMode="auto">
            <a:xfrm>
              <a:off x="186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4" name="Line 11346"/>
            <p:cNvSpPr>
              <a:spLocks noChangeAspect="1" noChangeShapeType="1"/>
            </p:cNvSpPr>
            <p:nvPr/>
          </p:nvSpPr>
          <p:spPr bwMode="auto">
            <a:xfrm flipH="1" flipV="1">
              <a:off x="182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5" name="Line 11347"/>
            <p:cNvSpPr>
              <a:spLocks noChangeAspect="1" noChangeShapeType="1"/>
            </p:cNvSpPr>
            <p:nvPr/>
          </p:nvSpPr>
          <p:spPr bwMode="auto">
            <a:xfrm flipV="1">
              <a:off x="182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6" name="Oval 11348"/>
            <p:cNvSpPr>
              <a:spLocks noChangeAspect="1" noChangeArrowheads="1"/>
            </p:cNvSpPr>
            <p:nvPr/>
          </p:nvSpPr>
          <p:spPr bwMode="auto">
            <a:xfrm>
              <a:off x="181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7" name="Line 11349"/>
            <p:cNvSpPr>
              <a:spLocks noChangeAspect="1" noChangeShapeType="1"/>
            </p:cNvSpPr>
            <p:nvPr/>
          </p:nvSpPr>
          <p:spPr bwMode="auto">
            <a:xfrm flipH="1" flipV="1">
              <a:off x="183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8" name="Line 11350"/>
            <p:cNvSpPr>
              <a:spLocks noChangeAspect="1" noChangeShapeType="1"/>
            </p:cNvSpPr>
            <p:nvPr/>
          </p:nvSpPr>
          <p:spPr bwMode="auto">
            <a:xfrm>
              <a:off x="185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9" name="Line 11351"/>
            <p:cNvSpPr>
              <a:spLocks noChangeAspect="1" noChangeShapeType="1"/>
            </p:cNvSpPr>
            <p:nvPr/>
          </p:nvSpPr>
          <p:spPr bwMode="auto">
            <a:xfrm flipH="1">
              <a:off x="185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0" name="Oval 11352"/>
            <p:cNvSpPr>
              <a:spLocks noChangeAspect="1" noChangeArrowheads="1"/>
            </p:cNvSpPr>
            <p:nvPr/>
          </p:nvSpPr>
          <p:spPr bwMode="auto">
            <a:xfrm flipH="1" flipV="1">
              <a:off x="181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1" name="Line 11353"/>
            <p:cNvSpPr>
              <a:spLocks noChangeAspect="1" noChangeShapeType="1"/>
            </p:cNvSpPr>
            <p:nvPr/>
          </p:nvSpPr>
          <p:spPr bwMode="auto">
            <a:xfrm>
              <a:off x="178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2" name="Line 11354"/>
            <p:cNvSpPr>
              <a:spLocks noChangeAspect="1" noChangeShapeType="1"/>
            </p:cNvSpPr>
            <p:nvPr/>
          </p:nvSpPr>
          <p:spPr bwMode="auto">
            <a:xfrm flipH="1" flipV="1">
              <a:off x="175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3" name="Line 11355"/>
            <p:cNvSpPr>
              <a:spLocks noChangeAspect="1" noChangeShapeType="1"/>
            </p:cNvSpPr>
            <p:nvPr/>
          </p:nvSpPr>
          <p:spPr bwMode="auto">
            <a:xfrm flipV="1">
              <a:off x="175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4" name="Oval 11356"/>
            <p:cNvSpPr>
              <a:spLocks noChangeAspect="1" noChangeArrowheads="1"/>
            </p:cNvSpPr>
            <p:nvPr/>
          </p:nvSpPr>
          <p:spPr bwMode="auto">
            <a:xfrm>
              <a:off x="173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5" name="Line 11357"/>
            <p:cNvSpPr>
              <a:spLocks noChangeAspect="1" noChangeShapeType="1"/>
            </p:cNvSpPr>
            <p:nvPr/>
          </p:nvSpPr>
          <p:spPr bwMode="auto">
            <a:xfrm flipH="1" flipV="1">
              <a:off x="175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6" name="Line 11358"/>
            <p:cNvSpPr>
              <a:spLocks noChangeAspect="1" noChangeShapeType="1"/>
            </p:cNvSpPr>
            <p:nvPr/>
          </p:nvSpPr>
          <p:spPr bwMode="auto">
            <a:xfrm>
              <a:off x="178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7" name="Line 11359"/>
            <p:cNvSpPr>
              <a:spLocks noChangeAspect="1" noChangeShapeType="1"/>
            </p:cNvSpPr>
            <p:nvPr/>
          </p:nvSpPr>
          <p:spPr bwMode="auto">
            <a:xfrm flipH="1">
              <a:off x="178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8" name="Oval 11360"/>
            <p:cNvSpPr>
              <a:spLocks noChangeAspect="1" noChangeArrowheads="1"/>
            </p:cNvSpPr>
            <p:nvPr/>
          </p:nvSpPr>
          <p:spPr bwMode="auto">
            <a:xfrm flipH="1" flipV="1">
              <a:off x="173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9" name="Line 11361"/>
            <p:cNvSpPr>
              <a:spLocks noChangeAspect="1" noChangeShapeType="1"/>
            </p:cNvSpPr>
            <p:nvPr/>
          </p:nvSpPr>
          <p:spPr bwMode="auto">
            <a:xfrm>
              <a:off x="193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0" name="Line 11362"/>
            <p:cNvSpPr>
              <a:spLocks noChangeAspect="1" noChangeShapeType="1"/>
            </p:cNvSpPr>
            <p:nvPr/>
          </p:nvSpPr>
          <p:spPr bwMode="auto">
            <a:xfrm flipH="1" flipV="1">
              <a:off x="189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1" name="Line 11363"/>
            <p:cNvSpPr>
              <a:spLocks noChangeAspect="1" noChangeShapeType="1"/>
            </p:cNvSpPr>
            <p:nvPr/>
          </p:nvSpPr>
          <p:spPr bwMode="auto">
            <a:xfrm flipV="1">
              <a:off x="189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2" name="Oval 11364"/>
            <p:cNvSpPr>
              <a:spLocks noChangeAspect="1" noChangeArrowheads="1"/>
            </p:cNvSpPr>
            <p:nvPr/>
          </p:nvSpPr>
          <p:spPr bwMode="auto">
            <a:xfrm>
              <a:off x="188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3" name="Line 11365"/>
            <p:cNvSpPr>
              <a:spLocks noChangeAspect="1" noChangeShapeType="1"/>
            </p:cNvSpPr>
            <p:nvPr/>
          </p:nvSpPr>
          <p:spPr bwMode="auto">
            <a:xfrm flipH="1" flipV="1">
              <a:off x="190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4" name="Line 11366"/>
            <p:cNvSpPr>
              <a:spLocks noChangeAspect="1" noChangeShapeType="1"/>
            </p:cNvSpPr>
            <p:nvPr/>
          </p:nvSpPr>
          <p:spPr bwMode="auto">
            <a:xfrm>
              <a:off x="193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5" name="Line 11367"/>
            <p:cNvSpPr>
              <a:spLocks noChangeAspect="1" noChangeShapeType="1"/>
            </p:cNvSpPr>
            <p:nvPr/>
          </p:nvSpPr>
          <p:spPr bwMode="auto">
            <a:xfrm flipH="1">
              <a:off x="192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6" name="Oval 11368"/>
            <p:cNvSpPr>
              <a:spLocks noChangeAspect="1" noChangeArrowheads="1"/>
            </p:cNvSpPr>
            <p:nvPr/>
          </p:nvSpPr>
          <p:spPr bwMode="auto">
            <a:xfrm flipH="1" flipV="1">
              <a:off x="188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7" name="Line 11369"/>
            <p:cNvSpPr>
              <a:spLocks noChangeAspect="1" noChangeShapeType="1"/>
            </p:cNvSpPr>
            <p:nvPr/>
          </p:nvSpPr>
          <p:spPr bwMode="auto">
            <a:xfrm>
              <a:off x="200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8" name="Line 11370"/>
            <p:cNvSpPr>
              <a:spLocks noChangeAspect="1" noChangeShapeType="1"/>
            </p:cNvSpPr>
            <p:nvPr/>
          </p:nvSpPr>
          <p:spPr bwMode="auto">
            <a:xfrm flipH="1" flipV="1">
              <a:off x="196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9" name="Line 11371"/>
            <p:cNvSpPr>
              <a:spLocks noChangeAspect="1" noChangeShapeType="1"/>
            </p:cNvSpPr>
            <p:nvPr/>
          </p:nvSpPr>
          <p:spPr bwMode="auto">
            <a:xfrm flipV="1">
              <a:off x="196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0" name="Oval 11372"/>
            <p:cNvSpPr>
              <a:spLocks noChangeAspect="1" noChangeArrowheads="1"/>
            </p:cNvSpPr>
            <p:nvPr/>
          </p:nvSpPr>
          <p:spPr bwMode="auto">
            <a:xfrm>
              <a:off x="195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1" name="Line 11373"/>
            <p:cNvSpPr>
              <a:spLocks noChangeAspect="1" noChangeShapeType="1"/>
            </p:cNvSpPr>
            <p:nvPr/>
          </p:nvSpPr>
          <p:spPr bwMode="auto">
            <a:xfrm flipH="1" flipV="1">
              <a:off x="197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2" name="Line 11374"/>
            <p:cNvSpPr>
              <a:spLocks noChangeAspect="1" noChangeShapeType="1"/>
            </p:cNvSpPr>
            <p:nvPr/>
          </p:nvSpPr>
          <p:spPr bwMode="auto">
            <a:xfrm>
              <a:off x="200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3" name="Line 11375"/>
            <p:cNvSpPr>
              <a:spLocks noChangeAspect="1" noChangeShapeType="1"/>
            </p:cNvSpPr>
            <p:nvPr/>
          </p:nvSpPr>
          <p:spPr bwMode="auto">
            <a:xfrm flipH="1">
              <a:off x="199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4" name="Oval 11376"/>
            <p:cNvSpPr>
              <a:spLocks noChangeAspect="1" noChangeArrowheads="1"/>
            </p:cNvSpPr>
            <p:nvPr/>
          </p:nvSpPr>
          <p:spPr bwMode="auto">
            <a:xfrm flipH="1" flipV="1">
              <a:off x="195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5" name="Line 11377"/>
            <p:cNvSpPr>
              <a:spLocks noChangeAspect="1" noChangeShapeType="1"/>
            </p:cNvSpPr>
            <p:nvPr/>
          </p:nvSpPr>
          <p:spPr bwMode="auto">
            <a:xfrm>
              <a:off x="207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6" name="Line 11378"/>
            <p:cNvSpPr>
              <a:spLocks noChangeAspect="1" noChangeShapeType="1"/>
            </p:cNvSpPr>
            <p:nvPr/>
          </p:nvSpPr>
          <p:spPr bwMode="auto">
            <a:xfrm flipH="1" flipV="1">
              <a:off x="203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7" name="Line 11379"/>
            <p:cNvSpPr>
              <a:spLocks noChangeAspect="1" noChangeShapeType="1"/>
            </p:cNvSpPr>
            <p:nvPr/>
          </p:nvSpPr>
          <p:spPr bwMode="auto">
            <a:xfrm flipV="1">
              <a:off x="203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8" name="Oval 11380"/>
            <p:cNvSpPr>
              <a:spLocks noChangeAspect="1" noChangeArrowheads="1"/>
            </p:cNvSpPr>
            <p:nvPr/>
          </p:nvSpPr>
          <p:spPr bwMode="auto">
            <a:xfrm>
              <a:off x="202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9" name="Line 11381"/>
            <p:cNvSpPr>
              <a:spLocks noChangeAspect="1" noChangeShapeType="1"/>
            </p:cNvSpPr>
            <p:nvPr/>
          </p:nvSpPr>
          <p:spPr bwMode="auto">
            <a:xfrm flipH="1" flipV="1">
              <a:off x="204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0" name="Line 11382"/>
            <p:cNvSpPr>
              <a:spLocks noChangeAspect="1" noChangeShapeType="1"/>
            </p:cNvSpPr>
            <p:nvPr/>
          </p:nvSpPr>
          <p:spPr bwMode="auto">
            <a:xfrm>
              <a:off x="207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1" name="Line 11383"/>
            <p:cNvSpPr>
              <a:spLocks noChangeAspect="1" noChangeShapeType="1"/>
            </p:cNvSpPr>
            <p:nvPr/>
          </p:nvSpPr>
          <p:spPr bwMode="auto">
            <a:xfrm flipH="1">
              <a:off x="207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2" name="Oval 11384"/>
            <p:cNvSpPr>
              <a:spLocks noChangeAspect="1" noChangeArrowheads="1"/>
            </p:cNvSpPr>
            <p:nvPr/>
          </p:nvSpPr>
          <p:spPr bwMode="auto">
            <a:xfrm flipH="1" flipV="1">
              <a:off x="202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3" name="Line 11385"/>
            <p:cNvSpPr>
              <a:spLocks noChangeAspect="1" noChangeShapeType="1"/>
            </p:cNvSpPr>
            <p:nvPr/>
          </p:nvSpPr>
          <p:spPr bwMode="auto">
            <a:xfrm>
              <a:off x="214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4" name="Line 11386"/>
            <p:cNvSpPr>
              <a:spLocks noChangeAspect="1" noChangeShapeType="1"/>
            </p:cNvSpPr>
            <p:nvPr/>
          </p:nvSpPr>
          <p:spPr bwMode="auto">
            <a:xfrm flipH="1" flipV="1">
              <a:off x="210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5" name="Line 11387"/>
            <p:cNvSpPr>
              <a:spLocks noChangeAspect="1" noChangeShapeType="1"/>
            </p:cNvSpPr>
            <p:nvPr/>
          </p:nvSpPr>
          <p:spPr bwMode="auto">
            <a:xfrm flipV="1">
              <a:off x="210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6" name="Oval 11388"/>
            <p:cNvSpPr>
              <a:spLocks noChangeAspect="1" noChangeArrowheads="1"/>
            </p:cNvSpPr>
            <p:nvPr/>
          </p:nvSpPr>
          <p:spPr bwMode="auto">
            <a:xfrm>
              <a:off x="209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7" name="Line 11389"/>
            <p:cNvSpPr>
              <a:spLocks noChangeAspect="1" noChangeShapeType="1"/>
            </p:cNvSpPr>
            <p:nvPr/>
          </p:nvSpPr>
          <p:spPr bwMode="auto">
            <a:xfrm flipH="1" flipV="1">
              <a:off x="211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8" name="Line 11390"/>
            <p:cNvSpPr>
              <a:spLocks noChangeAspect="1" noChangeShapeType="1"/>
            </p:cNvSpPr>
            <p:nvPr/>
          </p:nvSpPr>
          <p:spPr bwMode="auto">
            <a:xfrm>
              <a:off x="214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9" name="Line 11391"/>
            <p:cNvSpPr>
              <a:spLocks noChangeAspect="1" noChangeShapeType="1"/>
            </p:cNvSpPr>
            <p:nvPr/>
          </p:nvSpPr>
          <p:spPr bwMode="auto">
            <a:xfrm flipH="1">
              <a:off x="214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0" name="Oval 11392"/>
            <p:cNvSpPr>
              <a:spLocks noChangeAspect="1" noChangeArrowheads="1"/>
            </p:cNvSpPr>
            <p:nvPr/>
          </p:nvSpPr>
          <p:spPr bwMode="auto">
            <a:xfrm flipH="1" flipV="1">
              <a:off x="209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1" name="Line 11393"/>
            <p:cNvSpPr>
              <a:spLocks noChangeAspect="1" noChangeShapeType="1"/>
            </p:cNvSpPr>
            <p:nvPr/>
          </p:nvSpPr>
          <p:spPr bwMode="auto">
            <a:xfrm>
              <a:off x="221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2" name="Line 11394"/>
            <p:cNvSpPr>
              <a:spLocks noChangeAspect="1" noChangeShapeType="1"/>
            </p:cNvSpPr>
            <p:nvPr/>
          </p:nvSpPr>
          <p:spPr bwMode="auto">
            <a:xfrm flipH="1" flipV="1">
              <a:off x="218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3" name="Line 11395"/>
            <p:cNvSpPr>
              <a:spLocks noChangeAspect="1" noChangeShapeType="1"/>
            </p:cNvSpPr>
            <p:nvPr/>
          </p:nvSpPr>
          <p:spPr bwMode="auto">
            <a:xfrm flipV="1">
              <a:off x="217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4" name="Oval 11396"/>
            <p:cNvSpPr>
              <a:spLocks noChangeAspect="1" noChangeArrowheads="1"/>
            </p:cNvSpPr>
            <p:nvPr/>
          </p:nvSpPr>
          <p:spPr bwMode="auto">
            <a:xfrm>
              <a:off x="216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5" name="Line 11397"/>
            <p:cNvSpPr>
              <a:spLocks noChangeAspect="1" noChangeShapeType="1"/>
            </p:cNvSpPr>
            <p:nvPr/>
          </p:nvSpPr>
          <p:spPr bwMode="auto">
            <a:xfrm flipH="1" flipV="1">
              <a:off x="218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6" name="Line 11398"/>
            <p:cNvSpPr>
              <a:spLocks noChangeAspect="1" noChangeShapeType="1"/>
            </p:cNvSpPr>
            <p:nvPr/>
          </p:nvSpPr>
          <p:spPr bwMode="auto">
            <a:xfrm>
              <a:off x="221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7" name="Line 11399"/>
            <p:cNvSpPr>
              <a:spLocks noChangeAspect="1" noChangeShapeType="1"/>
            </p:cNvSpPr>
            <p:nvPr/>
          </p:nvSpPr>
          <p:spPr bwMode="auto">
            <a:xfrm flipH="1">
              <a:off x="221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8" name="Oval 11400"/>
            <p:cNvSpPr>
              <a:spLocks noChangeAspect="1" noChangeArrowheads="1"/>
            </p:cNvSpPr>
            <p:nvPr/>
          </p:nvSpPr>
          <p:spPr bwMode="auto">
            <a:xfrm flipH="1" flipV="1">
              <a:off x="216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89" name="Line 11401"/>
            <p:cNvSpPr>
              <a:spLocks noChangeAspect="1" noChangeShapeType="1"/>
            </p:cNvSpPr>
            <p:nvPr/>
          </p:nvSpPr>
          <p:spPr bwMode="auto">
            <a:xfrm>
              <a:off x="235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0" name="Line 11402"/>
            <p:cNvSpPr>
              <a:spLocks noChangeAspect="1" noChangeShapeType="1"/>
            </p:cNvSpPr>
            <p:nvPr/>
          </p:nvSpPr>
          <p:spPr bwMode="auto">
            <a:xfrm flipH="1" flipV="1">
              <a:off x="232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1" name="Line 11403"/>
            <p:cNvSpPr>
              <a:spLocks noChangeAspect="1" noChangeShapeType="1"/>
            </p:cNvSpPr>
            <p:nvPr/>
          </p:nvSpPr>
          <p:spPr bwMode="auto">
            <a:xfrm flipV="1">
              <a:off x="232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2" name="Oval 11404"/>
            <p:cNvSpPr>
              <a:spLocks noChangeAspect="1" noChangeArrowheads="1"/>
            </p:cNvSpPr>
            <p:nvPr/>
          </p:nvSpPr>
          <p:spPr bwMode="auto">
            <a:xfrm>
              <a:off x="230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3" name="Line 11405"/>
            <p:cNvSpPr>
              <a:spLocks noChangeAspect="1" noChangeShapeType="1"/>
            </p:cNvSpPr>
            <p:nvPr/>
          </p:nvSpPr>
          <p:spPr bwMode="auto">
            <a:xfrm flipH="1" flipV="1">
              <a:off x="232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4" name="Line 11406"/>
            <p:cNvSpPr>
              <a:spLocks noChangeAspect="1" noChangeShapeType="1"/>
            </p:cNvSpPr>
            <p:nvPr/>
          </p:nvSpPr>
          <p:spPr bwMode="auto">
            <a:xfrm>
              <a:off x="235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5" name="Line 11407"/>
            <p:cNvSpPr>
              <a:spLocks noChangeAspect="1" noChangeShapeType="1"/>
            </p:cNvSpPr>
            <p:nvPr/>
          </p:nvSpPr>
          <p:spPr bwMode="auto">
            <a:xfrm flipH="1">
              <a:off x="235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6" name="Oval 11408"/>
            <p:cNvSpPr>
              <a:spLocks noChangeAspect="1" noChangeArrowheads="1"/>
            </p:cNvSpPr>
            <p:nvPr/>
          </p:nvSpPr>
          <p:spPr bwMode="auto">
            <a:xfrm flipH="1" flipV="1">
              <a:off x="230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7" name="Line 11409"/>
            <p:cNvSpPr>
              <a:spLocks noChangeAspect="1" noChangeShapeType="1"/>
            </p:cNvSpPr>
            <p:nvPr/>
          </p:nvSpPr>
          <p:spPr bwMode="auto">
            <a:xfrm>
              <a:off x="250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8" name="Line 11410"/>
            <p:cNvSpPr>
              <a:spLocks noChangeAspect="1" noChangeShapeType="1"/>
            </p:cNvSpPr>
            <p:nvPr/>
          </p:nvSpPr>
          <p:spPr bwMode="auto">
            <a:xfrm flipH="1" flipV="1">
              <a:off x="246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99" name="Line 11411"/>
            <p:cNvSpPr>
              <a:spLocks noChangeAspect="1" noChangeShapeType="1"/>
            </p:cNvSpPr>
            <p:nvPr/>
          </p:nvSpPr>
          <p:spPr bwMode="auto">
            <a:xfrm flipV="1">
              <a:off x="246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0" name="Oval 11412"/>
            <p:cNvSpPr>
              <a:spLocks noChangeAspect="1" noChangeArrowheads="1"/>
            </p:cNvSpPr>
            <p:nvPr/>
          </p:nvSpPr>
          <p:spPr bwMode="auto">
            <a:xfrm>
              <a:off x="245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1" name="Line 11413"/>
            <p:cNvSpPr>
              <a:spLocks noChangeAspect="1" noChangeShapeType="1"/>
            </p:cNvSpPr>
            <p:nvPr/>
          </p:nvSpPr>
          <p:spPr bwMode="auto">
            <a:xfrm flipH="1" flipV="1">
              <a:off x="247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2" name="Line 11414"/>
            <p:cNvSpPr>
              <a:spLocks noChangeAspect="1" noChangeShapeType="1"/>
            </p:cNvSpPr>
            <p:nvPr/>
          </p:nvSpPr>
          <p:spPr bwMode="auto">
            <a:xfrm>
              <a:off x="249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3" name="Line 11415"/>
            <p:cNvSpPr>
              <a:spLocks noChangeAspect="1" noChangeShapeType="1"/>
            </p:cNvSpPr>
            <p:nvPr/>
          </p:nvSpPr>
          <p:spPr bwMode="auto">
            <a:xfrm flipH="1">
              <a:off x="249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4" name="Oval 11416"/>
            <p:cNvSpPr>
              <a:spLocks noChangeAspect="1" noChangeArrowheads="1"/>
            </p:cNvSpPr>
            <p:nvPr/>
          </p:nvSpPr>
          <p:spPr bwMode="auto">
            <a:xfrm flipH="1" flipV="1">
              <a:off x="245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5" name="Line 11417"/>
            <p:cNvSpPr>
              <a:spLocks noChangeAspect="1" noChangeShapeType="1"/>
            </p:cNvSpPr>
            <p:nvPr/>
          </p:nvSpPr>
          <p:spPr bwMode="auto">
            <a:xfrm>
              <a:off x="228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6" name="Line 11418"/>
            <p:cNvSpPr>
              <a:spLocks noChangeAspect="1" noChangeShapeType="1"/>
            </p:cNvSpPr>
            <p:nvPr/>
          </p:nvSpPr>
          <p:spPr bwMode="auto">
            <a:xfrm flipH="1" flipV="1">
              <a:off x="225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7" name="Line 11419"/>
            <p:cNvSpPr>
              <a:spLocks noChangeAspect="1" noChangeShapeType="1"/>
            </p:cNvSpPr>
            <p:nvPr/>
          </p:nvSpPr>
          <p:spPr bwMode="auto">
            <a:xfrm flipV="1">
              <a:off x="225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8" name="Oval 11420"/>
            <p:cNvSpPr>
              <a:spLocks noChangeAspect="1" noChangeArrowheads="1"/>
            </p:cNvSpPr>
            <p:nvPr/>
          </p:nvSpPr>
          <p:spPr bwMode="auto">
            <a:xfrm>
              <a:off x="223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09" name="Line 11421"/>
            <p:cNvSpPr>
              <a:spLocks noChangeAspect="1" noChangeShapeType="1"/>
            </p:cNvSpPr>
            <p:nvPr/>
          </p:nvSpPr>
          <p:spPr bwMode="auto">
            <a:xfrm flipH="1" flipV="1">
              <a:off x="225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0" name="Line 11422"/>
            <p:cNvSpPr>
              <a:spLocks noChangeAspect="1" noChangeShapeType="1"/>
            </p:cNvSpPr>
            <p:nvPr/>
          </p:nvSpPr>
          <p:spPr bwMode="auto">
            <a:xfrm>
              <a:off x="228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1" name="Line 11423"/>
            <p:cNvSpPr>
              <a:spLocks noChangeAspect="1" noChangeShapeType="1"/>
            </p:cNvSpPr>
            <p:nvPr/>
          </p:nvSpPr>
          <p:spPr bwMode="auto">
            <a:xfrm flipH="1">
              <a:off x="228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2" name="Oval 11424"/>
            <p:cNvSpPr>
              <a:spLocks noChangeAspect="1" noChangeArrowheads="1"/>
            </p:cNvSpPr>
            <p:nvPr/>
          </p:nvSpPr>
          <p:spPr bwMode="auto">
            <a:xfrm flipH="1" flipV="1">
              <a:off x="223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3" name="Line 11425"/>
            <p:cNvSpPr>
              <a:spLocks noChangeAspect="1" noChangeShapeType="1"/>
            </p:cNvSpPr>
            <p:nvPr/>
          </p:nvSpPr>
          <p:spPr bwMode="auto">
            <a:xfrm>
              <a:off x="242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4" name="Line 11426"/>
            <p:cNvSpPr>
              <a:spLocks noChangeAspect="1" noChangeShapeType="1"/>
            </p:cNvSpPr>
            <p:nvPr/>
          </p:nvSpPr>
          <p:spPr bwMode="auto">
            <a:xfrm flipH="1" flipV="1">
              <a:off x="239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5" name="Line 11427"/>
            <p:cNvSpPr>
              <a:spLocks noChangeAspect="1" noChangeShapeType="1"/>
            </p:cNvSpPr>
            <p:nvPr/>
          </p:nvSpPr>
          <p:spPr bwMode="auto">
            <a:xfrm flipV="1">
              <a:off x="239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6" name="Oval 11428"/>
            <p:cNvSpPr>
              <a:spLocks noChangeAspect="1" noChangeArrowheads="1"/>
            </p:cNvSpPr>
            <p:nvPr/>
          </p:nvSpPr>
          <p:spPr bwMode="auto">
            <a:xfrm>
              <a:off x="238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7" name="Line 11429"/>
            <p:cNvSpPr>
              <a:spLocks noChangeAspect="1" noChangeShapeType="1"/>
            </p:cNvSpPr>
            <p:nvPr/>
          </p:nvSpPr>
          <p:spPr bwMode="auto">
            <a:xfrm flipH="1" flipV="1">
              <a:off x="240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8" name="Line 11430"/>
            <p:cNvSpPr>
              <a:spLocks noChangeAspect="1" noChangeShapeType="1"/>
            </p:cNvSpPr>
            <p:nvPr/>
          </p:nvSpPr>
          <p:spPr bwMode="auto">
            <a:xfrm>
              <a:off x="242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19" name="Line 11431"/>
            <p:cNvSpPr>
              <a:spLocks noChangeAspect="1" noChangeShapeType="1"/>
            </p:cNvSpPr>
            <p:nvPr/>
          </p:nvSpPr>
          <p:spPr bwMode="auto">
            <a:xfrm flipH="1">
              <a:off x="242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0" name="Oval 11432"/>
            <p:cNvSpPr>
              <a:spLocks noChangeAspect="1" noChangeArrowheads="1"/>
            </p:cNvSpPr>
            <p:nvPr/>
          </p:nvSpPr>
          <p:spPr bwMode="auto">
            <a:xfrm flipH="1" flipV="1">
              <a:off x="238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1" name="Line 11433"/>
            <p:cNvSpPr>
              <a:spLocks noChangeAspect="1" noChangeShapeType="1"/>
            </p:cNvSpPr>
            <p:nvPr/>
          </p:nvSpPr>
          <p:spPr bwMode="auto">
            <a:xfrm>
              <a:off x="257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2" name="Line 11434"/>
            <p:cNvSpPr>
              <a:spLocks noChangeAspect="1" noChangeShapeType="1"/>
            </p:cNvSpPr>
            <p:nvPr/>
          </p:nvSpPr>
          <p:spPr bwMode="auto">
            <a:xfrm flipH="1" flipV="1">
              <a:off x="253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3" name="Line 11435"/>
            <p:cNvSpPr>
              <a:spLocks noChangeAspect="1" noChangeShapeType="1"/>
            </p:cNvSpPr>
            <p:nvPr/>
          </p:nvSpPr>
          <p:spPr bwMode="auto">
            <a:xfrm flipV="1">
              <a:off x="253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4" name="Oval 11436"/>
            <p:cNvSpPr>
              <a:spLocks noChangeAspect="1" noChangeArrowheads="1"/>
            </p:cNvSpPr>
            <p:nvPr/>
          </p:nvSpPr>
          <p:spPr bwMode="auto">
            <a:xfrm>
              <a:off x="252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5" name="Line 11437"/>
            <p:cNvSpPr>
              <a:spLocks noChangeAspect="1" noChangeShapeType="1"/>
            </p:cNvSpPr>
            <p:nvPr/>
          </p:nvSpPr>
          <p:spPr bwMode="auto">
            <a:xfrm flipH="1" flipV="1">
              <a:off x="254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6" name="Line 11438"/>
            <p:cNvSpPr>
              <a:spLocks noChangeAspect="1" noChangeShapeType="1"/>
            </p:cNvSpPr>
            <p:nvPr/>
          </p:nvSpPr>
          <p:spPr bwMode="auto">
            <a:xfrm>
              <a:off x="257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7" name="Line 11439"/>
            <p:cNvSpPr>
              <a:spLocks noChangeAspect="1" noChangeShapeType="1"/>
            </p:cNvSpPr>
            <p:nvPr/>
          </p:nvSpPr>
          <p:spPr bwMode="auto">
            <a:xfrm flipH="1">
              <a:off x="256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8" name="Oval 11440"/>
            <p:cNvSpPr>
              <a:spLocks noChangeAspect="1" noChangeArrowheads="1"/>
            </p:cNvSpPr>
            <p:nvPr/>
          </p:nvSpPr>
          <p:spPr bwMode="auto">
            <a:xfrm flipH="1" flipV="1">
              <a:off x="252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29" name="Line 11441"/>
            <p:cNvSpPr>
              <a:spLocks noChangeAspect="1" noChangeShapeType="1"/>
            </p:cNvSpPr>
            <p:nvPr/>
          </p:nvSpPr>
          <p:spPr bwMode="auto">
            <a:xfrm>
              <a:off x="271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0" name="Line 11442"/>
            <p:cNvSpPr>
              <a:spLocks noChangeAspect="1" noChangeShapeType="1"/>
            </p:cNvSpPr>
            <p:nvPr/>
          </p:nvSpPr>
          <p:spPr bwMode="auto">
            <a:xfrm flipH="1" flipV="1">
              <a:off x="267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1" name="Line 11443"/>
            <p:cNvSpPr>
              <a:spLocks noChangeAspect="1" noChangeShapeType="1"/>
            </p:cNvSpPr>
            <p:nvPr/>
          </p:nvSpPr>
          <p:spPr bwMode="auto">
            <a:xfrm flipV="1">
              <a:off x="267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2" name="Oval 11444"/>
            <p:cNvSpPr>
              <a:spLocks noChangeAspect="1" noChangeArrowheads="1"/>
            </p:cNvSpPr>
            <p:nvPr/>
          </p:nvSpPr>
          <p:spPr bwMode="auto">
            <a:xfrm>
              <a:off x="266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3" name="Line 11445"/>
            <p:cNvSpPr>
              <a:spLocks noChangeAspect="1" noChangeShapeType="1"/>
            </p:cNvSpPr>
            <p:nvPr/>
          </p:nvSpPr>
          <p:spPr bwMode="auto">
            <a:xfrm flipH="1" flipV="1">
              <a:off x="268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4" name="Line 11446"/>
            <p:cNvSpPr>
              <a:spLocks noChangeAspect="1" noChangeShapeType="1"/>
            </p:cNvSpPr>
            <p:nvPr/>
          </p:nvSpPr>
          <p:spPr bwMode="auto">
            <a:xfrm>
              <a:off x="271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5" name="Line 11447"/>
            <p:cNvSpPr>
              <a:spLocks noChangeAspect="1" noChangeShapeType="1"/>
            </p:cNvSpPr>
            <p:nvPr/>
          </p:nvSpPr>
          <p:spPr bwMode="auto">
            <a:xfrm flipH="1">
              <a:off x="271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6" name="Oval 11448"/>
            <p:cNvSpPr>
              <a:spLocks noChangeAspect="1" noChangeArrowheads="1"/>
            </p:cNvSpPr>
            <p:nvPr/>
          </p:nvSpPr>
          <p:spPr bwMode="auto">
            <a:xfrm flipH="1" flipV="1">
              <a:off x="266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7" name="Line 11449"/>
            <p:cNvSpPr>
              <a:spLocks noChangeAspect="1" noChangeShapeType="1"/>
            </p:cNvSpPr>
            <p:nvPr/>
          </p:nvSpPr>
          <p:spPr bwMode="auto">
            <a:xfrm>
              <a:off x="264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8" name="Line 11450"/>
            <p:cNvSpPr>
              <a:spLocks noChangeAspect="1" noChangeShapeType="1"/>
            </p:cNvSpPr>
            <p:nvPr/>
          </p:nvSpPr>
          <p:spPr bwMode="auto">
            <a:xfrm flipH="1" flipV="1">
              <a:off x="260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39" name="Line 11451"/>
            <p:cNvSpPr>
              <a:spLocks noChangeAspect="1" noChangeShapeType="1"/>
            </p:cNvSpPr>
            <p:nvPr/>
          </p:nvSpPr>
          <p:spPr bwMode="auto">
            <a:xfrm flipV="1">
              <a:off x="260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0" name="Oval 11452"/>
            <p:cNvSpPr>
              <a:spLocks noChangeAspect="1" noChangeArrowheads="1"/>
            </p:cNvSpPr>
            <p:nvPr/>
          </p:nvSpPr>
          <p:spPr bwMode="auto">
            <a:xfrm>
              <a:off x="259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1" name="Line 11453"/>
            <p:cNvSpPr>
              <a:spLocks noChangeAspect="1" noChangeShapeType="1"/>
            </p:cNvSpPr>
            <p:nvPr/>
          </p:nvSpPr>
          <p:spPr bwMode="auto">
            <a:xfrm flipH="1" flipV="1">
              <a:off x="261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2" name="Line 11454"/>
            <p:cNvSpPr>
              <a:spLocks noChangeAspect="1" noChangeShapeType="1"/>
            </p:cNvSpPr>
            <p:nvPr/>
          </p:nvSpPr>
          <p:spPr bwMode="auto">
            <a:xfrm>
              <a:off x="264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3" name="Line 11455"/>
            <p:cNvSpPr>
              <a:spLocks noChangeAspect="1" noChangeShapeType="1"/>
            </p:cNvSpPr>
            <p:nvPr/>
          </p:nvSpPr>
          <p:spPr bwMode="auto">
            <a:xfrm flipH="1">
              <a:off x="263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4" name="Oval 11456"/>
            <p:cNvSpPr>
              <a:spLocks noChangeAspect="1" noChangeArrowheads="1"/>
            </p:cNvSpPr>
            <p:nvPr/>
          </p:nvSpPr>
          <p:spPr bwMode="auto">
            <a:xfrm flipH="1" flipV="1">
              <a:off x="259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5" name="Line 11457"/>
            <p:cNvSpPr>
              <a:spLocks noChangeAspect="1" noChangeShapeType="1"/>
            </p:cNvSpPr>
            <p:nvPr/>
          </p:nvSpPr>
          <p:spPr bwMode="auto">
            <a:xfrm>
              <a:off x="278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6" name="Line 11458"/>
            <p:cNvSpPr>
              <a:spLocks noChangeAspect="1" noChangeShapeType="1"/>
            </p:cNvSpPr>
            <p:nvPr/>
          </p:nvSpPr>
          <p:spPr bwMode="auto">
            <a:xfrm flipH="1" flipV="1">
              <a:off x="275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7" name="Line 11459"/>
            <p:cNvSpPr>
              <a:spLocks noChangeAspect="1" noChangeShapeType="1"/>
            </p:cNvSpPr>
            <p:nvPr/>
          </p:nvSpPr>
          <p:spPr bwMode="auto">
            <a:xfrm flipV="1">
              <a:off x="274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8" name="Oval 11460"/>
            <p:cNvSpPr>
              <a:spLocks noChangeAspect="1" noChangeArrowheads="1"/>
            </p:cNvSpPr>
            <p:nvPr/>
          </p:nvSpPr>
          <p:spPr bwMode="auto">
            <a:xfrm>
              <a:off x="273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49" name="Line 11461"/>
            <p:cNvSpPr>
              <a:spLocks noChangeAspect="1" noChangeShapeType="1"/>
            </p:cNvSpPr>
            <p:nvPr/>
          </p:nvSpPr>
          <p:spPr bwMode="auto">
            <a:xfrm flipH="1" flipV="1">
              <a:off x="275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0" name="Line 11462"/>
            <p:cNvSpPr>
              <a:spLocks noChangeAspect="1" noChangeShapeType="1"/>
            </p:cNvSpPr>
            <p:nvPr/>
          </p:nvSpPr>
          <p:spPr bwMode="auto">
            <a:xfrm>
              <a:off x="278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1" name="Line 11463"/>
            <p:cNvSpPr>
              <a:spLocks noChangeAspect="1" noChangeShapeType="1"/>
            </p:cNvSpPr>
            <p:nvPr/>
          </p:nvSpPr>
          <p:spPr bwMode="auto">
            <a:xfrm flipH="1">
              <a:off x="278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2" name="Oval 11464"/>
            <p:cNvSpPr>
              <a:spLocks noChangeAspect="1" noChangeArrowheads="1"/>
            </p:cNvSpPr>
            <p:nvPr/>
          </p:nvSpPr>
          <p:spPr bwMode="auto">
            <a:xfrm flipH="1" flipV="1">
              <a:off x="273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3" name="Line 11465"/>
            <p:cNvSpPr>
              <a:spLocks noChangeAspect="1" noChangeShapeType="1"/>
            </p:cNvSpPr>
            <p:nvPr/>
          </p:nvSpPr>
          <p:spPr bwMode="auto">
            <a:xfrm>
              <a:off x="285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4" name="Line 11466"/>
            <p:cNvSpPr>
              <a:spLocks noChangeAspect="1" noChangeShapeType="1"/>
            </p:cNvSpPr>
            <p:nvPr/>
          </p:nvSpPr>
          <p:spPr bwMode="auto">
            <a:xfrm flipH="1" flipV="1">
              <a:off x="282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5" name="Line 11467"/>
            <p:cNvSpPr>
              <a:spLocks noChangeAspect="1" noChangeShapeType="1"/>
            </p:cNvSpPr>
            <p:nvPr/>
          </p:nvSpPr>
          <p:spPr bwMode="auto">
            <a:xfrm flipV="1">
              <a:off x="282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6" name="Oval 11468"/>
            <p:cNvSpPr>
              <a:spLocks noChangeAspect="1" noChangeArrowheads="1"/>
            </p:cNvSpPr>
            <p:nvPr/>
          </p:nvSpPr>
          <p:spPr bwMode="auto">
            <a:xfrm>
              <a:off x="280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7" name="Line 11469"/>
            <p:cNvSpPr>
              <a:spLocks noChangeAspect="1" noChangeShapeType="1"/>
            </p:cNvSpPr>
            <p:nvPr/>
          </p:nvSpPr>
          <p:spPr bwMode="auto">
            <a:xfrm flipH="1" flipV="1">
              <a:off x="282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8" name="Line 11470"/>
            <p:cNvSpPr>
              <a:spLocks noChangeAspect="1" noChangeShapeType="1"/>
            </p:cNvSpPr>
            <p:nvPr/>
          </p:nvSpPr>
          <p:spPr bwMode="auto">
            <a:xfrm>
              <a:off x="285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59" name="Line 11471"/>
            <p:cNvSpPr>
              <a:spLocks noChangeAspect="1" noChangeShapeType="1"/>
            </p:cNvSpPr>
            <p:nvPr/>
          </p:nvSpPr>
          <p:spPr bwMode="auto">
            <a:xfrm flipH="1">
              <a:off x="285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0" name="Oval 11472"/>
            <p:cNvSpPr>
              <a:spLocks noChangeAspect="1" noChangeArrowheads="1"/>
            </p:cNvSpPr>
            <p:nvPr/>
          </p:nvSpPr>
          <p:spPr bwMode="auto">
            <a:xfrm flipH="1" flipV="1">
              <a:off x="280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1" name="Line 11473"/>
            <p:cNvSpPr>
              <a:spLocks noChangeAspect="1" noChangeShapeType="1"/>
            </p:cNvSpPr>
            <p:nvPr/>
          </p:nvSpPr>
          <p:spPr bwMode="auto">
            <a:xfrm>
              <a:off x="292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2" name="Line 11474"/>
            <p:cNvSpPr>
              <a:spLocks noChangeAspect="1" noChangeShapeType="1"/>
            </p:cNvSpPr>
            <p:nvPr/>
          </p:nvSpPr>
          <p:spPr bwMode="auto">
            <a:xfrm flipH="1" flipV="1">
              <a:off x="289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3" name="Line 11475"/>
            <p:cNvSpPr>
              <a:spLocks noChangeAspect="1" noChangeShapeType="1"/>
            </p:cNvSpPr>
            <p:nvPr/>
          </p:nvSpPr>
          <p:spPr bwMode="auto">
            <a:xfrm flipV="1">
              <a:off x="289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4" name="Oval 11476"/>
            <p:cNvSpPr>
              <a:spLocks noChangeAspect="1" noChangeArrowheads="1"/>
            </p:cNvSpPr>
            <p:nvPr/>
          </p:nvSpPr>
          <p:spPr bwMode="auto">
            <a:xfrm>
              <a:off x="287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5" name="Line 11477"/>
            <p:cNvSpPr>
              <a:spLocks noChangeAspect="1" noChangeShapeType="1"/>
            </p:cNvSpPr>
            <p:nvPr/>
          </p:nvSpPr>
          <p:spPr bwMode="auto">
            <a:xfrm flipH="1" flipV="1">
              <a:off x="289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6" name="Line 11478"/>
            <p:cNvSpPr>
              <a:spLocks noChangeAspect="1" noChangeShapeType="1"/>
            </p:cNvSpPr>
            <p:nvPr/>
          </p:nvSpPr>
          <p:spPr bwMode="auto">
            <a:xfrm>
              <a:off x="292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7" name="Line 11479"/>
            <p:cNvSpPr>
              <a:spLocks noChangeAspect="1" noChangeShapeType="1"/>
            </p:cNvSpPr>
            <p:nvPr/>
          </p:nvSpPr>
          <p:spPr bwMode="auto">
            <a:xfrm flipH="1">
              <a:off x="292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8" name="Oval 11480"/>
            <p:cNvSpPr>
              <a:spLocks noChangeAspect="1" noChangeArrowheads="1"/>
            </p:cNvSpPr>
            <p:nvPr/>
          </p:nvSpPr>
          <p:spPr bwMode="auto">
            <a:xfrm flipH="1" flipV="1">
              <a:off x="287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69" name="Line 11481"/>
            <p:cNvSpPr>
              <a:spLocks noChangeAspect="1" noChangeShapeType="1"/>
            </p:cNvSpPr>
            <p:nvPr/>
          </p:nvSpPr>
          <p:spPr bwMode="auto">
            <a:xfrm>
              <a:off x="299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0" name="Line 11482"/>
            <p:cNvSpPr>
              <a:spLocks noChangeAspect="1" noChangeShapeType="1"/>
            </p:cNvSpPr>
            <p:nvPr/>
          </p:nvSpPr>
          <p:spPr bwMode="auto">
            <a:xfrm flipH="1" flipV="1">
              <a:off x="296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1" name="Line 11483"/>
            <p:cNvSpPr>
              <a:spLocks noChangeAspect="1" noChangeShapeType="1"/>
            </p:cNvSpPr>
            <p:nvPr/>
          </p:nvSpPr>
          <p:spPr bwMode="auto">
            <a:xfrm flipV="1">
              <a:off x="296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2" name="Oval 11484"/>
            <p:cNvSpPr>
              <a:spLocks noChangeAspect="1" noChangeArrowheads="1"/>
            </p:cNvSpPr>
            <p:nvPr/>
          </p:nvSpPr>
          <p:spPr bwMode="auto">
            <a:xfrm>
              <a:off x="295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3" name="Line 11485"/>
            <p:cNvSpPr>
              <a:spLocks noChangeAspect="1" noChangeShapeType="1"/>
            </p:cNvSpPr>
            <p:nvPr/>
          </p:nvSpPr>
          <p:spPr bwMode="auto">
            <a:xfrm flipH="1" flipV="1">
              <a:off x="297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4" name="Line 11486"/>
            <p:cNvSpPr>
              <a:spLocks noChangeAspect="1" noChangeShapeType="1"/>
            </p:cNvSpPr>
            <p:nvPr/>
          </p:nvSpPr>
          <p:spPr bwMode="auto">
            <a:xfrm>
              <a:off x="299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5" name="Line 11487"/>
            <p:cNvSpPr>
              <a:spLocks noChangeAspect="1" noChangeShapeType="1"/>
            </p:cNvSpPr>
            <p:nvPr/>
          </p:nvSpPr>
          <p:spPr bwMode="auto">
            <a:xfrm flipH="1">
              <a:off x="299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6" name="Oval 11488"/>
            <p:cNvSpPr>
              <a:spLocks noChangeAspect="1" noChangeArrowheads="1"/>
            </p:cNvSpPr>
            <p:nvPr/>
          </p:nvSpPr>
          <p:spPr bwMode="auto">
            <a:xfrm flipH="1" flipV="1">
              <a:off x="295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7" name="Line 11489"/>
            <p:cNvSpPr>
              <a:spLocks noChangeAspect="1" noChangeShapeType="1"/>
            </p:cNvSpPr>
            <p:nvPr/>
          </p:nvSpPr>
          <p:spPr bwMode="auto">
            <a:xfrm>
              <a:off x="307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8" name="Line 11490"/>
            <p:cNvSpPr>
              <a:spLocks noChangeAspect="1" noChangeShapeType="1"/>
            </p:cNvSpPr>
            <p:nvPr/>
          </p:nvSpPr>
          <p:spPr bwMode="auto">
            <a:xfrm flipH="1" flipV="1">
              <a:off x="303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79" name="Line 11491"/>
            <p:cNvSpPr>
              <a:spLocks noChangeAspect="1" noChangeShapeType="1"/>
            </p:cNvSpPr>
            <p:nvPr/>
          </p:nvSpPr>
          <p:spPr bwMode="auto">
            <a:xfrm flipV="1">
              <a:off x="303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0" name="Oval 11492"/>
            <p:cNvSpPr>
              <a:spLocks noChangeAspect="1" noChangeArrowheads="1"/>
            </p:cNvSpPr>
            <p:nvPr/>
          </p:nvSpPr>
          <p:spPr bwMode="auto">
            <a:xfrm>
              <a:off x="302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1" name="Line 11493"/>
            <p:cNvSpPr>
              <a:spLocks noChangeAspect="1" noChangeShapeType="1"/>
            </p:cNvSpPr>
            <p:nvPr/>
          </p:nvSpPr>
          <p:spPr bwMode="auto">
            <a:xfrm flipH="1" flipV="1">
              <a:off x="304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2" name="Line 11494"/>
            <p:cNvSpPr>
              <a:spLocks noChangeAspect="1" noChangeShapeType="1"/>
            </p:cNvSpPr>
            <p:nvPr/>
          </p:nvSpPr>
          <p:spPr bwMode="auto">
            <a:xfrm>
              <a:off x="306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3" name="Line 11495"/>
            <p:cNvSpPr>
              <a:spLocks noChangeAspect="1" noChangeShapeType="1"/>
            </p:cNvSpPr>
            <p:nvPr/>
          </p:nvSpPr>
          <p:spPr bwMode="auto">
            <a:xfrm flipH="1">
              <a:off x="306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4" name="Oval 11496"/>
            <p:cNvSpPr>
              <a:spLocks noChangeAspect="1" noChangeArrowheads="1"/>
            </p:cNvSpPr>
            <p:nvPr/>
          </p:nvSpPr>
          <p:spPr bwMode="auto">
            <a:xfrm flipH="1" flipV="1">
              <a:off x="302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5" name="Line 11497"/>
            <p:cNvSpPr>
              <a:spLocks noChangeAspect="1" noChangeShapeType="1"/>
            </p:cNvSpPr>
            <p:nvPr/>
          </p:nvSpPr>
          <p:spPr bwMode="auto">
            <a:xfrm>
              <a:off x="321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6" name="Line 11498"/>
            <p:cNvSpPr>
              <a:spLocks noChangeAspect="1" noChangeShapeType="1"/>
            </p:cNvSpPr>
            <p:nvPr/>
          </p:nvSpPr>
          <p:spPr bwMode="auto">
            <a:xfrm flipH="1" flipV="1">
              <a:off x="317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7" name="Line 11499"/>
            <p:cNvSpPr>
              <a:spLocks noChangeAspect="1" noChangeShapeType="1"/>
            </p:cNvSpPr>
            <p:nvPr/>
          </p:nvSpPr>
          <p:spPr bwMode="auto">
            <a:xfrm flipV="1">
              <a:off x="317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8" name="Oval 11500"/>
            <p:cNvSpPr>
              <a:spLocks noChangeAspect="1" noChangeArrowheads="1"/>
            </p:cNvSpPr>
            <p:nvPr/>
          </p:nvSpPr>
          <p:spPr bwMode="auto">
            <a:xfrm>
              <a:off x="316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9" name="Line 11501"/>
            <p:cNvSpPr>
              <a:spLocks noChangeAspect="1" noChangeShapeType="1"/>
            </p:cNvSpPr>
            <p:nvPr/>
          </p:nvSpPr>
          <p:spPr bwMode="auto">
            <a:xfrm flipH="1" flipV="1">
              <a:off x="318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0" name="Line 11502"/>
            <p:cNvSpPr>
              <a:spLocks noChangeAspect="1" noChangeShapeType="1"/>
            </p:cNvSpPr>
            <p:nvPr/>
          </p:nvSpPr>
          <p:spPr bwMode="auto">
            <a:xfrm>
              <a:off x="321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1" name="Line 11503"/>
            <p:cNvSpPr>
              <a:spLocks noChangeAspect="1" noChangeShapeType="1"/>
            </p:cNvSpPr>
            <p:nvPr/>
          </p:nvSpPr>
          <p:spPr bwMode="auto">
            <a:xfrm flipH="1">
              <a:off x="320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2" name="Oval 11504"/>
            <p:cNvSpPr>
              <a:spLocks noChangeAspect="1" noChangeArrowheads="1"/>
            </p:cNvSpPr>
            <p:nvPr/>
          </p:nvSpPr>
          <p:spPr bwMode="auto">
            <a:xfrm flipH="1" flipV="1">
              <a:off x="316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3" name="Line 11505"/>
            <p:cNvSpPr>
              <a:spLocks noChangeAspect="1" noChangeShapeType="1"/>
            </p:cNvSpPr>
            <p:nvPr/>
          </p:nvSpPr>
          <p:spPr bwMode="auto">
            <a:xfrm>
              <a:off x="335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4" name="Line 11506"/>
            <p:cNvSpPr>
              <a:spLocks noChangeAspect="1" noChangeShapeType="1"/>
            </p:cNvSpPr>
            <p:nvPr/>
          </p:nvSpPr>
          <p:spPr bwMode="auto">
            <a:xfrm flipH="1" flipV="1">
              <a:off x="332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5" name="Line 11507"/>
            <p:cNvSpPr>
              <a:spLocks noChangeAspect="1" noChangeShapeType="1"/>
            </p:cNvSpPr>
            <p:nvPr/>
          </p:nvSpPr>
          <p:spPr bwMode="auto">
            <a:xfrm flipV="1">
              <a:off x="331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6" name="Oval 11508"/>
            <p:cNvSpPr>
              <a:spLocks noChangeAspect="1" noChangeArrowheads="1"/>
            </p:cNvSpPr>
            <p:nvPr/>
          </p:nvSpPr>
          <p:spPr bwMode="auto">
            <a:xfrm>
              <a:off x="330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7" name="Line 11509"/>
            <p:cNvSpPr>
              <a:spLocks noChangeAspect="1" noChangeShapeType="1"/>
            </p:cNvSpPr>
            <p:nvPr/>
          </p:nvSpPr>
          <p:spPr bwMode="auto">
            <a:xfrm flipH="1" flipV="1">
              <a:off x="332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8" name="Line 11510"/>
            <p:cNvSpPr>
              <a:spLocks noChangeAspect="1" noChangeShapeType="1"/>
            </p:cNvSpPr>
            <p:nvPr/>
          </p:nvSpPr>
          <p:spPr bwMode="auto">
            <a:xfrm>
              <a:off x="335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9" name="Line 11511"/>
            <p:cNvSpPr>
              <a:spLocks noChangeAspect="1" noChangeShapeType="1"/>
            </p:cNvSpPr>
            <p:nvPr/>
          </p:nvSpPr>
          <p:spPr bwMode="auto">
            <a:xfrm flipH="1">
              <a:off x="335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0" name="Oval 11512"/>
            <p:cNvSpPr>
              <a:spLocks noChangeAspect="1" noChangeArrowheads="1"/>
            </p:cNvSpPr>
            <p:nvPr/>
          </p:nvSpPr>
          <p:spPr bwMode="auto">
            <a:xfrm flipH="1" flipV="1">
              <a:off x="330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1" name="Line 11513"/>
            <p:cNvSpPr>
              <a:spLocks noChangeAspect="1" noChangeShapeType="1"/>
            </p:cNvSpPr>
            <p:nvPr/>
          </p:nvSpPr>
          <p:spPr bwMode="auto">
            <a:xfrm>
              <a:off x="314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2" name="Line 11514"/>
            <p:cNvSpPr>
              <a:spLocks noChangeAspect="1" noChangeShapeType="1"/>
            </p:cNvSpPr>
            <p:nvPr/>
          </p:nvSpPr>
          <p:spPr bwMode="auto">
            <a:xfrm flipH="1" flipV="1">
              <a:off x="310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3" name="Line 11515"/>
            <p:cNvSpPr>
              <a:spLocks noChangeAspect="1" noChangeShapeType="1"/>
            </p:cNvSpPr>
            <p:nvPr/>
          </p:nvSpPr>
          <p:spPr bwMode="auto">
            <a:xfrm flipV="1">
              <a:off x="310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4" name="Oval 11516"/>
            <p:cNvSpPr>
              <a:spLocks noChangeAspect="1" noChangeArrowheads="1"/>
            </p:cNvSpPr>
            <p:nvPr/>
          </p:nvSpPr>
          <p:spPr bwMode="auto">
            <a:xfrm>
              <a:off x="309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5" name="Line 11517"/>
            <p:cNvSpPr>
              <a:spLocks noChangeAspect="1" noChangeShapeType="1"/>
            </p:cNvSpPr>
            <p:nvPr/>
          </p:nvSpPr>
          <p:spPr bwMode="auto">
            <a:xfrm flipH="1" flipV="1">
              <a:off x="311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6" name="Line 11518"/>
            <p:cNvSpPr>
              <a:spLocks noChangeAspect="1" noChangeShapeType="1"/>
            </p:cNvSpPr>
            <p:nvPr/>
          </p:nvSpPr>
          <p:spPr bwMode="auto">
            <a:xfrm>
              <a:off x="314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7" name="Line 11519"/>
            <p:cNvSpPr>
              <a:spLocks noChangeAspect="1" noChangeShapeType="1"/>
            </p:cNvSpPr>
            <p:nvPr/>
          </p:nvSpPr>
          <p:spPr bwMode="auto">
            <a:xfrm flipH="1">
              <a:off x="313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8" name="Oval 11520"/>
            <p:cNvSpPr>
              <a:spLocks noChangeAspect="1" noChangeArrowheads="1"/>
            </p:cNvSpPr>
            <p:nvPr/>
          </p:nvSpPr>
          <p:spPr bwMode="auto">
            <a:xfrm flipH="1" flipV="1">
              <a:off x="309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9" name="Line 11521"/>
            <p:cNvSpPr>
              <a:spLocks noChangeAspect="1" noChangeShapeType="1"/>
            </p:cNvSpPr>
            <p:nvPr/>
          </p:nvSpPr>
          <p:spPr bwMode="auto">
            <a:xfrm>
              <a:off x="328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0" name="Line 11522"/>
            <p:cNvSpPr>
              <a:spLocks noChangeAspect="1" noChangeShapeType="1"/>
            </p:cNvSpPr>
            <p:nvPr/>
          </p:nvSpPr>
          <p:spPr bwMode="auto">
            <a:xfrm flipH="1" flipV="1">
              <a:off x="324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1" name="Line 11523"/>
            <p:cNvSpPr>
              <a:spLocks noChangeAspect="1" noChangeShapeType="1"/>
            </p:cNvSpPr>
            <p:nvPr/>
          </p:nvSpPr>
          <p:spPr bwMode="auto">
            <a:xfrm flipV="1">
              <a:off x="324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2" name="Oval 11524"/>
            <p:cNvSpPr>
              <a:spLocks noChangeAspect="1" noChangeArrowheads="1"/>
            </p:cNvSpPr>
            <p:nvPr/>
          </p:nvSpPr>
          <p:spPr bwMode="auto">
            <a:xfrm>
              <a:off x="323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3" name="Line 11525"/>
            <p:cNvSpPr>
              <a:spLocks noChangeAspect="1" noChangeShapeType="1"/>
            </p:cNvSpPr>
            <p:nvPr/>
          </p:nvSpPr>
          <p:spPr bwMode="auto">
            <a:xfrm flipH="1" flipV="1">
              <a:off x="325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4" name="Line 11526"/>
            <p:cNvSpPr>
              <a:spLocks noChangeAspect="1" noChangeShapeType="1"/>
            </p:cNvSpPr>
            <p:nvPr/>
          </p:nvSpPr>
          <p:spPr bwMode="auto">
            <a:xfrm>
              <a:off x="328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5" name="Line 11527"/>
            <p:cNvSpPr>
              <a:spLocks noChangeAspect="1" noChangeShapeType="1"/>
            </p:cNvSpPr>
            <p:nvPr/>
          </p:nvSpPr>
          <p:spPr bwMode="auto">
            <a:xfrm flipH="1">
              <a:off x="328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6" name="Oval 11528"/>
            <p:cNvSpPr>
              <a:spLocks noChangeAspect="1" noChangeArrowheads="1"/>
            </p:cNvSpPr>
            <p:nvPr/>
          </p:nvSpPr>
          <p:spPr bwMode="auto">
            <a:xfrm flipH="1" flipV="1">
              <a:off x="323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7" name="Line 11529"/>
            <p:cNvSpPr>
              <a:spLocks noChangeAspect="1" noChangeShapeType="1"/>
            </p:cNvSpPr>
            <p:nvPr/>
          </p:nvSpPr>
          <p:spPr bwMode="auto">
            <a:xfrm>
              <a:off x="342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8" name="Line 11530"/>
            <p:cNvSpPr>
              <a:spLocks noChangeAspect="1" noChangeShapeType="1"/>
            </p:cNvSpPr>
            <p:nvPr/>
          </p:nvSpPr>
          <p:spPr bwMode="auto">
            <a:xfrm flipH="1" flipV="1">
              <a:off x="339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9" name="Line 11531"/>
            <p:cNvSpPr>
              <a:spLocks noChangeAspect="1" noChangeShapeType="1"/>
            </p:cNvSpPr>
            <p:nvPr/>
          </p:nvSpPr>
          <p:spPr bwMode="auto">
            <a:xfrm flipV="1">
              <a:off x="339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0" name="Oval 11532"/>
            <p:cNvSpPr>
              <a:spLocks noChangeAspect="1" noChangeArrowheads="1"/>
            </p:cNvSpPr>
            <p:nvPr/>
          </p:nvSpPr>
          <p:spPr bwMode="auto">
            <a:xfrm>
              <a:off x="337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1" name="Line 11533"/>
            <p:cNvSpPr>
              <a:spLocks noChangeAspect="1" noChangeShapeType="1"/>
            </p:cNvSpPr>
            <p:nvPr/>
          </p:nvSpPr>
          <p:spPr bwMode="auto">
            <a:xfrm flipH="1" flipV="1">
              <a:off x="339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2" name="Line 11534"/>
            <p:cNvSpPr>
              <a:spLocks noChangeAspect="1" noChangeShapeType="1"/>
            </p:cNvSpPr>
            <p:nvPr/>
          </p:nvSpPr>
          <p:spPr bwMode="auto">
            <a:xfrm>
              <a:off x="342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3" name="Line 11535"/>
            <p:cNvSpPr>
              <a:spLocks noChangeAspect="1" noChangeShapeType="1"/>
            </p:cNvSpPr>
            <p:nvPr/>
          </p:nvSpPr>
          <p:spPr bwMode="auto">
            <a:xfrm flipH="1">
              <a:off x="342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4" name="Oval 11536"/>
            <p:cNvSpPr>
              <a:spLocks noChangeAspect="1" noChangeArrowheads="1"/>
            </p:cNvSpPr>
            <p:nvPr/>
          </p:nvSpPr>
          <p:spPr bwMode="auto">
            <a:xfrm flipH="1" flipV="1">
              <a:off x="337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5" name="Line 11537"/>
            <p:cNvSpPr>
              <a:spLocks noChangeAspect="1" noChangeShapeType="1"/>
            </p:cNvSpPr>
            <p:nvPr/>
          </p:nvSpPr>
          <p:spPr bwMode="auto">
            <a:xfrm>
              <a:off x="356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6" name="Line 11538"/>
            <p:cNvSpPr>
              <a:spLocks noChangeAspect="1" noChangeShapeType="1"/>
            </p:cNvSpPr>
            <p:nvPr/>
          </p:nvSpPr>
          <p:spPr bwMode="auto">
            <a:xfrm flipH="1" flipV="1">
              <a:off x="353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7" name="Line 11539"/>
            <p:cNvSpPr>
              <a:spLocks noChangeAspect="1" noChangeShapeType="1"/>
            </p:cNvSpPr>
            <p:nvPr/>
          </p:nvSpPr>
          <p:spPr bwMode="auto">
            <a:xfrm flipV="1">
              <a:off x="353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8" name="Oval 11540"/>
            <p:cNvSpPr>
              <a:spLocks noChangeAspect="1" noChangeArrowheads="1"/>
            </p:cNvSpPr>
            <p:nvPr/>
          </p:nvSpPr>
          <p:spPr bwMode="auto">
            <a:xfrm>
              <a:off x="352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9" name="Line 11541"/>
            <p:cNvSpPr>
              <a:spLocks noChangeAspect="1" noChangeShapeType="1"/>
            </p:cNvSpPr>
            <p:nvPr/>
          </p:nvSpPr>
          <p:spPr bwMode="auto">
            <a:xfrm flipH="1" flipV="1">
              <a:off x="354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0" name="Line 11542"/>
            <p:cNvSpPr>
              <a:spLocks noChangeAspect="1" noChangeShapeType="1"/>
            </p:cNvSpPr>
            <p:nvPr/>
          </p:nvSpPr>
          <p:spPr bwMode="auto">
            <a:xfrm>
              <a:off x="356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1" name="Line 11543"/>
            <p:cNvSpPr>
              <a:spLocks noChangeAspect="1" noChangeShapeType="1"/>
            </p:cNvSpPr>
            <p:nvPr/>
          </p:nvSpPr>
          <p:spPr bwMode="auto">
            <a:xfrm flipH="1">
              <a:off x="356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2" name="Oval 11544"/>
            <p:cNvSpPr>
              <a:spLocks noChangeAspect="1" noChangeArrowheads="1"/>
            </p:cNvSpPr>
            <p:nvPr/>
          </p:nvSpPr>
          <p:spPr bwMode="auto">
            <a:xfrm flipH="1" flipV="1">
              <a:off x="352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3" name="Line 11545"/>
            <p:cNvSpPr>
              <a:spLocks noChangeAspect="1" noChangeShapeType="1"/>
            </p:cNvSpPr>
            <p:nvPr/>
          </p:nvSpPr>
          <p:spPr bwMode="auto">
            <a:xfrm>
              <a:off x="349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4" name="Line 11546"/>
            <p:cNvSpPr>
              <a:spLocks noChangeAspect="1" noChangeShapeType="1"/>
            </p:cNvSpPr>
            <p:nvPr/>
          </p:nvSpPr>
          <p:spPr bwMode="auto">
            <a:xfrm flipH="1" flipV="1">
              <a:off x="346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5" name="Line 11547"/>
            <p:cNvSpPr>
              <a:spLocks noChangeAspect="1" noChangeShapeType="1"/>
            </p:cNvSpPr>
            <p:nvPr/>
          </p:nvSpPr>
          <p:spPr bwMode="auto">
            <a:xfrm flipV="1">
              <a:off x="346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6" name="Oval 11548"/>
            <p:cNvSpPr>
              <a:spLocks noChangeAspect="1" noChangeArrowheads="1"/>
            </p:cNvSpPr>
            <p:nvPr/>
          </p:nvSpPr>
          <p:spPr bwMode="auto">
            <a:xfrm>
              <a:off x="344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7" name="Line 11549"/>
            <p:cNvSpPr>
              <a:spLocks noChangeAspect="1" noChangeShapeType="1"/>
            </p:cNvSpPr>
            <p:nvPr/>
          </p:nvSpPr>
          <p:spPr bwMode="auto">
            <a:xfrm flipH="1" flipV="1">
              <a:off x="346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8" name="Line 11550"/>
            <p:cNvSpPr>
              <a:spLocks noChangeAspect="1" noChangeShapeType="1"/>
            </p:cNvSpPr>
            <p:nvPr/>
          </p:nvSpPr>
          <p:spPr bwMode="auto">
            <a:xfrm>
              <a:off x="349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9" name="Line 11551"/>
            <p:cNvSpPr>
              <a:spLocks noChangeAspect="1" noChangeShapeType="1"/>
            </p:cNvSpPr>
            <p:nvPr/>
          </p:nvSpPr>
          <p:spPr bwMode="auto">
            <a:xfrm flipH="1">
              <a:off x="349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0" name="Oval 11552"/>
            <p:cNvSpPr>
              <a:spLocks noChangeAspect="1" noChangeArrowheads="1"/>
            </p:cNvSpPr>
            <p:nvPr/>
          </p:nvSpPr>
          <p:spPr bwMode="auto">
            <a:xfrm flipH="1" flipV="1">
              <a:off x="344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1" name="Line 11553"/>
            <p:cNvSpPr>
              <a:spLocks noChangeAspect="1" noChangeShapeType="1"/>
            </p:cNvSpPr>
            <p:nvPr/>
          </p:nvSpPr>
          <p:spPr bwMode="auto">
            <a:xfrm>
              <a:off x="364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2" name="Line 11554"/>
            <p:cNvSpPr>
              <a:spLocks noChangeAspect="1" noChangeShapeType="1"/>
            </p:cNvSpPr>
            <p:nvPr/>
          </p:nvSpPr>
          <p:spPr bwMode="auto">
            <a:xfrm flipH="1" flipV="1">
              <a:off x="360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3" name="Line 11555"/>
            <p:cNvSpPr>
              <a:spLocks noChangeAspect="1" noChangeShapeType="1"/>
            </p:cNvSpPr>
            <p:nvPr/>
          </p:nvSpPr>
          <p:spPr bwMode="auto">
            <a:xfrm flipV="1">
              <a:off x="360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4" name="Oval 11556"/>
            <p:cNvSpPr>
              <a:spLocks noChangeAspect="1" noChangeArrowheads="1"/>
            </p:cNvSpPr>
            <p:nvPr/>
          </p:nvSpPr>
          <p:spPr bwMode="auto">
            <a:xfrm>
              <a:off x="359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5" name="Line 11557"/>
            <p:cNvSpPr>
              <a:spLocks noChangeAspect="1" noChangeShapeType="1"/>
            </p:cNvSpPr>
            <p:nvPr/>
          </p:nvSpPr>
          <p:spPr bwMode="auto">
            <a:xfrm flipH="1" flipV="1">
              <a:off x="361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6" name="Line 11558"/>
            <p:cNvSpPr>
              <a:spLocks noChangeAspect="1" noChangeShapeType="1"/>
            </p:cNvSpPr>
            <p:nvPr/>
          </p:nvSpPr>
          <p:spPr bwMode="auto">
            <a:xfrm>
              <a:off x="363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7" name="Line 11559"/>
            <p:cNvSpPr>
              <a:spLocks noChangeAspect="1" noChangeShapeType="1"/>
            </p:cNvSpPr>
            <p:nvPr/>
          </p:nvSpPr>
          <p:spPr bwMode="auto">
            <a:xfrm flipH="1">
              <a:off x="363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8" name="Oval 11560"/>
            <p:cNvSpPr>
              <a:spLocks noChangeAspect="1" noChangeArrowheads="1"/>
            </p:cNvSpPr>
            <p:nvPr/>
          </p:nvSpPr>
          <p:spPr bwMode="auto">
            <a:xfrm flipH="1" flipV="1">
              <a:off x="359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9" name="Line 11561"/>
            <p:cNvSpPr>
              <a:spLocks noChangeAspect="1" noChangeShapeType="1"/>
            </p:cNvSpPr>
            <p:nvPr/>
          </p:nvSpPr>
          <p:spPr bwMode="auto">
            <a:xfrm>
              <a:off x="371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0" name="Line 11562"/>
            <p:cNvSpPr>
              <a:spLocks noChangeAspect="1" noChangeShapeType="1"/>
            </p:cNvSpPr>
            <p:nvPr/>
          </p:nvSpPr>
          <p:spPr bwMode="auto">
            <a:xfrm flipH="1" flipV="1">
              <a:off x="367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1" name="Line 11563"/>
            <p:cNvSpPr>
              <a:spLocks noChangeAspect="1" noChangeShapeType="1"/>
            </p:cNvSpPr>
            <p:nvPr/>
          </p:nvSpPr>
          <p:spPr bwMode="auto">
            <a:xfrm flipV="1">
              <a:off x="367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2" name="Oval 11564"/>
            <p:cNvSpPr>
              <a:spLocks noChangeAspect="1" noChangeArrowheads="1"/>
            </p:cNvSpPr>
            <p:nvPr/>
          </p:nvSpPr>
          <p:spPr bwMode="auto">
            <a:xfrm>
              <a:off x="366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3" name="Line 11565"/>
            <p:cNvSpPr>
              <a:spLocks noChangeAspect="1" noChangeShapeType="1"/>
            </p:cNvSpPr>
            <p:nvPr/>
          </p:nvSpPr>
          <p:spPr bwMode="auto">
            <a:xfrm flipH="1" flipV="1">
              <a:off x="368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4" name="Line 11566"/>
            <p:cNvSpPr>
              <a:spLocks noChangeAspect="1" noChangeShapeType="1"/>
            </p:cNvSpPr>
            <p:nvPr/>
          </p:nvSpPr>
          <p:spPr bwMode="auto">
            <a:xfrm>
              <a:off x="371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5" name="Line 11567"/>
            <p:cNvSpPr>
              <a:spLocks noChangeAspect="1" noChangeShapeType="1"/>
            </p:cNvSpPr>
            <p:nvPr/>
          </p:nvSpPr>
          <p:spPr bwMode="auto">
            <a:xfrm flipH="1">
              <a:off x="370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6" name="Oval 11568"/>
            <p:cNvSpPr>
              <a:spLocks noChangeAspect="1" noChangeArrowheads="1"/>
            </p:cNvSpPr>
            <p:nvPr/>
          </p:nvSpPr>
          <p:spPr bwMode="auto">
            <a:xfrm flipH="1" flipV="1">
              <a:off x="366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7" name="Line 11569"/>
            <p:cNvSpPr>
              <a:spLocks noChangeAspect="1" noChangeShapeType="1"/>
            </p:cNvSpPr>
            <p:nvPr/>
          </p:nvSpPr>
          <p:spPr bwMode="auto">
            <a:xfrm>
              <a:off x="378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8" name="Line 11570"/>
            <p:cNvSpPr>
              <a:spLocks noChangeAspect="1" noChangeShapeType="1"/>
            </p:cNvSpPr>
            <p:nvPr/>
          </p:nvSpPr>
          <p:spPr bwMode="auto">
            <a:xfrm flipH="1" flipV="1">
              <a:off x="374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9" name="Line 11571"/>
            <p:cNvSpPr>
              <a:spLocks noChangeAspect="1" noChangeShapeType="1"/>
            </p:cNvSpPr>
            <p:nvPr/>
          </p:nvSpPr>
          <p:spPr bwMode="auto">
            <a:xfrm flipV="1">
              <a:off x="374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0" name="Oval 11572"/>
            <p:cNvSpPr>
              <a:spLocks noChangeAspect="1" noChangeArrowheads="1"/>
            </p:cNvSpPr>
            <p:nvPr/>
          </p:nvSpPr>
          <p:spPr bwMode="auto">
            <a:xfrm>
              <a:off x="373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1" name="Line 11573"/>
            <p:cNvSpPr>
              <a:spLocks noChangeAspect="1" noChangeShapeType="1"/>
            </p:cNvSpPr>
            <p:nvPr/>
          </p:nvSpPr>
          <p:spPr bwMode="auto">
            <a:xfrm flipH="1" flipV="1">
              <a:off x="375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2" name="Line 11574"/>
            <p:cNvSpPr>
              <a:spLocks noChangeAspect="1" noChangeShapeType="1"/>
            </p:cNvSpPr>
            <p:nvPr/>
          </p:nvSpPr>
          <p:spPr bwMode="auto">
            <a:xfrm>
              <a:off x="378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3" name="Line 11575"/>
            <p:cNvSpPr>
              <a:spLocks noChangeAspect="1" noChangeShapeType="1"/>
            </p:cNvSpPr>
            <p:nvPr/>
          </p:nvSpPr>
          <p:spPr bwMode="auto">
            <a:xfrm flipH="1">
              <a:off x="378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4" name="Oval 11576"/>
            <p:cNvSpPr>
              <a:spLocks noChangeAspect="1" noChangeArrowheads="1"/>
            </p:cNvSpPr>
            <p:nvPr/>
          </p:nvSpPr>
          <p:spPr bwMode="auto">
            <a:xfrm flipH="1" flipV="1">
              <a:off x="373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5" name="Line 11577"/>
            <p:cNvSpPr>
              <a:spLocks noChangeAspect="1" noChangeShapeType="1"/>
            </p:cNvSpPr>
            <p:nvPr/>
          </p:nvSpPr>
          <p:spPr bwMode="auto">
            <a:xfrm flipH="1">
              <a:off x="460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6" name="Line 11578"/>
            <p:cNvSpPr>
              <a:spLocks noChangeAspect="1" noChangeShapeType="1"/>
            </p:cNvSpPr>
            <p:nvPr/>
          </p:nvSpPr>
          <p:spPr bwMode="auto">
            <a:xfrm flipV="1">
              <a:off x="463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7" name="Line 11579"/>
            <p:cNvSpPr>
              <a:spLocks noChangeAspect="1" noChangeShapeType="1"/>
            </p:cNvSpPr>
            <p:nvPr/>
          </p:nvSpPr>
          <p:spPr bwMode="auto">
            <a:xfrm flipH="1" flipV="1">
              <a:off x="463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8" name="Oval 11580"/>
            <p:cNvSpPr>
              <a:spLocks noChangeAspect="1" noChangeArrowheads="1"/>
            </p:cNvSpPr>
            <p:nvPr/>
          </p:nvSpPr>
          <p:spPr bwMode="auto">
            <a:xfrm flipH="1">
              <a:off x="458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9" name="Line 11581"/>
            <p:cNvSpPr>
              <a:spLocks noChangeAspect="1" noChangeShapeType="1"/>
            </p:cNvSpPr>
            <p:nvPr/>
          </p:nvSpPr>
          <p:spPr bwMode="auto">
            <a:xfrm flipV="1">
              <a:off x="463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0" name="Line 11582"/>
            <p:cNvSpPr>
              <a:spLocks noChangeAspect="1" noChangeShapeType="1"/>
            </p:cNvSpPr>
            <p:nvPr/>
          </p:nvSpPr>
          <p:spPr bwMode="auto">
            <a:xfrm flipH="1">
              <a:off x="460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1" name="Line 11583"/>
            <p:cNvSpPr>
              <a:spLocks noChangeAspect="1" noChangeShapeType="1"/>
            </p:cNvSpPr>
            <p:nvPr/>
          </p:nvSpPr>
          <p:spPr bwMode="auto">
            <a:xfrm>
              <a:off x="460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2" name="Oval 11584"/>
            <p:cNvSpPr>
              <a:spLocks noChangeAspect="1" noChangeArrowheads="1"/>
            </p:cNvSpPr>
            <p:nvPr/>
          </p:nvSpPr>
          <p:spPr bwMode="auto">
            <a:xfrm flipV="1">
              <a:off x="458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3" name="Line 11585"/>
            <p:cNvSpPr>
              <a:spLocks noChangeAspect="1" noChangeShapeType="1"/>
            </p:cNvSpPr>
            <p:nvPr/>
          </p:nvSpPr>
          <p:spPr bwMode="auto">
            <a:xfrm flipH="1">
              <a:off x="453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4" name="Line 11586"/>
            <p:cNvSpPr>
              <a:spLocks noChangeAspect="1" noChangeShapeType="1"/>
            </p:cNvSpPr>
            <p:nvPr/>
          </p:nvSpPr>
          <p:spPr bwMode="auto">
            <a:xfrm flipV="1">
              <a:off x="456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5" name="Line 11587"/>
            <p:cNvSpPr>
              <a:spLocks noChangeAspect="1" noChangeShapeType="1"/>
            </p:cNvSpPr>
            <p:nvPr/>
          </p:nvSpPr>
          <p:spPr bwMode="auto">
            <a:xfrm flipH="1" flipV="1">
              <a:off x="456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6" name="Oval 11588"/>
            <p:cNvSpPr>
              <a:spLocks noChangeAspect="1" noChangeArrowheads="1"/>
            </p:cNvSpPr>
            <p:nvPr/>
          </p:nvSpPr>
          <p:spPr bwMode="auto">
            <a:xfrm flipH="1">
              <a:off x="451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7" name="Line 11589"/>
            <p:cNvSpPr>
              <a:spLocks noChangeAspect="1" noChangeShapeType="1"/>
            </p:cNvSpPr>
            <p:nvPr/>
          </p:nvSpPr>
          <p:spPr bwMode="auto">
            <a:xfrm flipV="1">
              <a:off x="456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8" name="Line 11590"/>
            <p:cNvSpPr>
              <a:spLocks noChangeAspect="1" noChangeShapeType="1"/>
            </p:cNvSpPr>
            <p:nvPr/>
          </p:nvSpPr>
          <p:spPr bwMode="auto">
            <a:xfrm flipH="1">
              <a:off x="453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9" name="Line 11591"/>
            <p:cNvSpPr>
              <a:spLocks noChangeAspect="1" noChangeShapeType="1"/>
            </p:cNvSpPr>
            <p:nvPr/>
          </p:nvSpPr>
          <p:spPr bwMode="auto">
            <a:xfrm>
              <a:off x="453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0" name="Oval 11592"/>
            <p:cNvSpPr>
              <a:spLocks noChangeAspect="1" noChangeArrowheads="1"/>
            </p:cNvSpPr>
            <p:nvPr/>
          </p:nvSpPr>
          <p:spPr bwMode="auto">
            <a:xfrm flipV="1">
              <a:off x="451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1" name="Line 11593"/>
            <p:cNvSpPr>
              <a:spLocks noChangeAspect="1" noChangeShapeType="1"/>
            </p:cNvSpPr>
            <p:nvPr/>
          </p:nvSpPr>
          <p:spPr bwMode="auto">
            <a:xfrm flipH="1">
              <a:off x="439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2" name="Line 11594"/>
            <p:cNvSpPr>
              <a:spLocks noChangeAspect="1" noChangeShapeType="1"/>
            </p:cNvSpPr>
            <p:nvPr/>
          </p:nvSpPr>
          <p:spPr bwMode="auto">
            <a:xfrm flipV="1">
              <a:off x="442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3" name="Line 11595"/>
            <p:cNvSpPr>
              <a:spLocks noChangeAspect="1" noChangeShapeType="1"/>
            </p:cNvSpPr>
            <p:nvPr/>
          </p:nvSpPr>
          <p:spPr bwMode="auto">
            <a:xfrm flipH="1" flipV="1">
              <a:off x="442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4" name="Oval 11596"/>
            <p:cNvSpPr>
              <a:spLocks noChangeAspect="1" noChangeArrowheads="1"/>
            </p:cNvSpPr>
            <p:nvPr/>
          </p:nvSpPr>
          <p:spPr bwMode="auto">
            <a:xfrm flipH="1">
              <a:off x="437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5" name="Line 11597"/>
            <p:cNvSpPr>
              <a:spLocks noChangeAspect="1" noChangeShapeType="1"/>
            </p:cNvSpPr>
            <p:nvPr/>
          </p:nvSpPr>
          <p:spPr bwMode="auto">
            <a:xfrm flipV="1">
              <a:off x="442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6" name="Line 11598"/>
            <p:cNvSpPr>
              <a:spLocks noChangeAspect="1" noChangeShapeType="1"/>
            </p:cNvSpPr>
            <p:nvPr/>
          </p:nvSpPr>
          <p:spPr bwMode="auto">
            <a:xfrm flipH="1">
              <a:off x="438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7" name="Line 11599"/>
            <p:cNvSpPr>
              <a:spLocks noChangeAspect="1" noChangeShapeType="1"/>
            </p:cNvSpPr>
            <p:nvPr/>
          </p:nvSpPr>
          <p:spPr bwMode="auto">
            <a:xfrm>
              <a:off x="438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8" name="Oval 11600"/>
            <p:cNvSpPr>
              <a:spLocks noChangeAspect="1" noChangeArrowheads="1"/>
            </p:cNvSpPr>
            <p:nvPr/>
          </p:nvSpPr>
          <p:spPr bwMode="auto">
            <a:xfrm flipV="1">
              <a:off x="437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9" name="Line 11601"/>
            <p:cNvSpPr>
              <a:spLocks noChangeAspect="1" noChangeShapeType="1"/>
            </p:cNvSpPr>
            <p:nvPr/>
          </p:nvSpPr>
          <p:spPr bwMode="auto">
            <a:xfrm flipH="1">
              <a:off x="425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0" name="Line 11602"/>
            <p:cNvSpPr>
              <a:spLocks noChangeAspect="1" noChangeShapeType="1"/>
            </p:cNvSpPr>
            <p:nvPr/>
          </p:nvSpPr>
          <p:spPr bwMode="auto">
            <a:xfrm flipV="1">
              <a:off x="427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1" name="Line 11603"/>
            <p:cNvSpPr>
              <a:spLocks noChangeAspect="1" noChangeShapeType="1"/>
            </p:cNvSpPr>
            <p:nvPr/>
          </p:nvSpPr>
          <p:spPr bwMode="auto">
            <a:xfrm flipH="1" flipV="1">
              <a:off x="427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2" name="Oval 11604"/>
            <p:cNvSpPr>
              <a:spLocks noChangeAspect="1" noChangeArrowheads="1"/>
            </p:cNvSpPr>
            <p:nvPr/>
          </p:nvSpPr>
          <p:spPr bwMode="auto">
            <a:xfrm flipH="1">
              <a:off x="423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3" name="Line 11605"/>
            <p:cNvSpPr>
              <a:spLocks noChangeAspect="1" noChangeShapeType="1"/>
            </p:cNvSpPr>
            <p:nvPr/>
          </p:nvSpPr>
          <p:spPr bwMode="auto">
            <a:xfrm flipV="1">
              <a:off x="428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4" name="Line 11606"/>
            <p:cNvSpPr>
              <a:spLocks noChangeAspect="1" noChangeShapeType="1"/>
            </p:cNvSpPr>
            <p:nvPr/>
          </p:nvSpPr>
          <p:spPr bwMode="auto">
            <a:xfrm flipH="1">
              <a:off x="424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5" name="Line 11607"/>
            <p:cNvSpPr>
              <a:spLocks noChangeAspect="1" noChangeShapeType="1"/>
            </p:cNvSpPr>
            <p:nvPr/>
          </p:nvSpPr>
          <p:spPr bwMode="auto">
            <a:xfrm>
              <a:off x="424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6" name="Oval 11608"/>
            <p:cNvSpPr>
              <a:spLocks noChangeAspect="1" noChangeArrowheads="1"/>
            </p:cNvSpPr>
            <p:nvPr/>
          </p:nvSpPr>
          <p:spPr bwMode="auto">
            <a:xfrm flipV="1">
              <a:off x="423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7" name="Line 11609"/>
            <p:cNvSpPr>
              <a:spLocks noChangeAspect="1" noChangeShapeType="1"/>
            </p:cNvSpPr>
            <p:nvPr/>
          </p:nvSpPr>
          <p:spPr bwMode="auto">
            <a:xfrm flipH="1">
              <a:off x="446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8" name="Line 11610"/>
            <p:cNvSpPr>
              <a:spLocks noChangeAspect="1" noChangeShapeType="1"/>
            </p:cNvSpPr>
            <p:nvPr/>
          </p:nvSpPr>
          <p:spPr bwMode="auto">
            <a:xfrm flipV="1">
              <a:off x="449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9" name="Line 11611"/>
            <p:cNvSpPr>
              <a:spLocks noChangeAspect="1" noChangeShapeType="1"/>
            </p:cNvSpPr>
            <p:nvPr/>
          </p:nvSpPr>
          <p:spPr bwMode="auto">
            <a:xfrm flipH="1" flipV="1">
              <a:off x="449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0" name="Oval 11612"/>
            <p:cNvSpPr>
              <a:spLocks noChangeAspect="1" noChangeArrowheads="1"/>
            </p:cNvSpPr>
            <p:nvPr/>
          </p:nvSpPr>
          <p:spPr bwMode="auto">
            <a:xfrm flipH="1">
              <a:off x="444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1" name="Line 11613"/>
            <p:cNvSpPr>
              <a:spLocks noChangeAspect="1" noChangeShapeType="1"/>
            </p:cNvSpPr>
            <p:nvPr/>
          </p:nvSpPr>
          <p:spPr bwMode="auto">
            <a:xfrm flipV="1">
              <a:off x="449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2" name="Line 11614"/>
            <p:cNvSpPr>
              <a:spLocks noChangeAspect="1" noChangeShapeType="1"/>
            </p:cNvSpPr>
            <p:nvPr/>
          </p:nvSpPr>
          <p:spPr bwMode="auto">
            <a:xfrm flipH="1">
              <a:off x="446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3" name="Line 11615"/>
            <p:cNvSpPr>
              <a:spLocks noChangeAspect="1" noChangeShapeType="1"/>
            </p:cNvSpPr>
            <p:nvPr/>
          </p:nvSpPr>
          <p:spPr bwMode="auto">
            <a:xfrm>
              <a:off x="445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4" name="Oval 11616"/>
            <p:cNvSpPr>
              <a:spLocks noChangeAspect="1" noChangeArrowheads="1"/>
            </p:cNvSpPr>
            <p:nvPr/>
          </p:nvSpPr>
          <p:spPr bwMode="auto">
            <a:xfrm flipV="1">
              <a:off x="444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5" name="Line 11617"/>
            <p:cNvSpPr>
              <a:spLocks noChangeAspect="1" noChangeShapeType="1"/>
            </p:cNvSpPr>
            <p:nvPr/>
          </p:nvSpPr>
          <p:spPr bwMode="auto">
            <a:xfrm flipH="1">
              <a:off x="432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6" name="Line 11618"/>
            <p:cNvSpPr>
              <a:spLocks noChangeAspect="1" noChangeShapeType="1"/>
            </p:cNvSpPr>
            <p:nvPr/>
          </p:nvSpPr>
          <p:spPr bwMode="auto">
            <a:xfrm flipV="1">
              <a:off x="434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7" name="Line 11619"/>
            <p:cNvSpPr>
              <a:spLocks noChangeAspect="1" noChangeShapeType="1"/>
            </p:cNvSpPr>
            <p:nvPr/>
          </p:nvSpPr>
          <p:spPr bwMode="auto">
            <a:xfrm flipH="1" flipV="1">
              <a:off x="434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8" name="Oval 11620"/>
            <p:cNvSpPr>
              <a:spLocks noChangeAspect="1" noChangeArrowheads="1"/>
            </p:cNvSpPr>
            <p:nvPr/>
          </p:nvSpPr>
          <p:spPr bwMode="auto">
            <a:xfrm flipH="1">
              <a:off x="430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9" name="Line 11621"/>
            <p:cNvSpPr>
              <a:spLocks noChangeAspect="1" noChangeShapeType="1"/>
            </p:cNvSpPr>
            <p:nvPr/>
          </p:nvSpPr>
          <p:spPr bwMode="auto">
            <a:xfrm flipV="1">
              <a:off x="435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0" name="Line 11622"/>
            <p:cNvSpPr>
              <a:spLocks noChangeAspect="1" noChangeShapeType="1"/>
            </p:cNvSpPr>
            <p:nvPr/>
          </p:nvSpPr>
          <p:spPr bwMode="auto">
            <a:xfrm flipH="1">
              <a:off x="431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1" name="Line 11623"/>
            <p:cNvSpPr>
              <a:spLocks noChangeAspect="1" noChangeShapeType="1"/>
            </p:cNvSpPr>
            <p:nvPr/>
          </p:nvSpPr>
          <p:spPr bwMode="auto">
            <a:xfrm>
              <a:off x="431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2" name="Oval 11624"/>
            <p:cNvSpPr>
              <a:spLocks noChangeAspect="1" noChangeArrowheads="1"/>
            </p:cNvSpPr>
            <p:nvPr/>
          </p:nvSpPr>
          <p:spPr bwMode="auto">
            <a:xfrm flipV="1">
              <a:off x="430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3" name="Line 11625"/>
            <p:cNvSpPr>
              <a:spLocks noChangeAspect="1" noChangeShapeType="1"/>
            </p:cNvSpPr>
            <p:nvPr/>
          </p:nvSpPr>
          <p:spPr bwMode="auto">
            <a:xfrm flipH="1">
              <a:off x="418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4" name="Line 11626"/>
            <p:cNvSpPr>
              <a:spLocks noChangeAspect="1" noChangeShapeType="1"/>
            </p:cNvSpPr>
            <p:nvPr/>
          </p:nvSpPr>
          <p:spPr bwMode="auto">
            <a:xfrm flipV="1">
              <a:off x="420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5" name="Line 11627"/>
            <p:cNvSpPr>
              <a:spLocks noChangeAspect="1" noChangeShapeType="1"/>
            </p:cNvSpPr>
            <p:nvPr/>
          </p:nvSpPr>
          <p:spPr bwMode="auto">
            <a:xfrm flipH="1" flipV="1">
              <a:off x="420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6" name="Oval 11628"/>
            <p:cNvSpPr>
              <a:spLocks noChangeAspect="1" noChangeArrowheads="1"/>
            </p:cNvSpPr>
            <p:nvPr/>
          </p:nvSpPr>
          <p:spPr bwMode="auto">
            <a:xfrm flipH="1">
              <a:off x="416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7" name="Line 11629"/>
            <p:cNvSpPr>
              <a:spLocks noChangeAspect="1" noChangeShapeType="1"/>
            </p:cNvSpPr>
            <p:nvPr/>
          </p:nvSpPr>
          <p:spPr bwMode="auto">
            <a:xfrm flipV="1">
              <a:off x="421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8" name="Line 11630"/>
            <p:cNvSpPr>
              <a:spLocks noChangeAspect="1" noChangeShapeType="1"/>
            </p:cNvSpPr>
            <p:nvPr/>
          </p:nvSpPr>
          <p:spPr bwMode="auto">
            <a:xfrm flipH="1">
              <a:off x="417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9" name="Line 11631"/>
            <p:cNvSpPr>
              <a:spLocks noChangeAspect="1" noChangeShapeType="1"/>
            </p:cNvSpPr>
            <p:nvPr/>
          </p:nvSpPr>
          <p:spPr bwMode="auto">
            <a:xfrm>
              <a:off x="417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0" name="Oval 11632"/>
            <p:cNvSpPr>
              <a:spLocks noChangeAspect="1" noChangeArrowheads="1"/>
            </p:cNvSpPr>
            <p:nvPr/>
          </p:nvSpPr>
          <p:spPr bwMode="auto">
            <a:xfrm flipV="1">
              <a:off x="416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1" name="Line 11633"/>
            <p:cNvSpPr>
              <a:spLocks noChangeAspect="1" noChangeShapeType="1"/>
            </p:cNvSpPr>
            <p:nvPr/>
          </p:nvSpPr>
          <p:spPr bwMode="auto">
            <a:xfrm flipH="1">
              <a:off x="403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2" name="Line 11634"/>
            <p:cNvSpPr>
              <a:spLocks noChangeAspect="1" noChangeShapeType="1"/>
            </p:cNvSpPr>
            <p:nvPr/>
          </p:nvSpPr>
          <p:spPr bwMode="auto">
            <a:xfrm flipV="1">
              <a:off x="406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3" name="Line 11635"/>
            <p:cNvSpPr>
              <a:spLocks noChangeAspect="1" noChangeShapeType="1"/>
            </p:cNvSpPr>
            <p:nvPr/>
          </p:nvSpPr>
          <p:spPr bwMode="auto">
            <a:xfrm flipH="1" flipV="1">
              <a:off x="406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4" name="Oval 11636"/>
            <p:cNvSpPr>
              <a:spLocks noChangeAspect="1" noChangeArrowheads="1"/>
            </p:cNvSpPr>
            <p:nvPr/>
          </p:nvSpPr>
          <p:spPr bwMode="auto">
            <a:xfrm flipH="1">
              <a:off x="401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5" name="Line 11637"/>
            <p:cNvSpPr>
              <a:spLocks noChangeAspect="1" noChangeShapeType="1"/>
            </p:cNvSpPr>
            <p:nvPr/>
          </p:nvSpPr>
          <p:spPr bwMode="auto">
            <a:xfrm flipV="1">
              <a:off x="406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6" name="Line 11638"/>
            <p:cNvSpPr>
              <a:spLocks noChangeAspect="1" noChangeShapeType="1"/>
            </p:cNvSpPr>
            <p:nvPr/>
          </p:nvSpPr>
          <p:spPr bwMode="auto">
            <a:xfrm flipH="1">
              <a:off x="403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7" name="Line 11639"/>
            <p:cNvSpPr>
              <a:spLocks noChangeAspect="1" noChangeShapeType="1"/>
            </p:cNvSpPr>
            <p:nvPr/>
          </p:nvSpPr>
          <p:spPr bwMode="auto">
            <a:xfrm>
              <a:off x="403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8" name="Oval 11640"/>
            <p:cNvSpPr>
              <a:spLocks noChangeAspect="1" noChangeArrowheads="1"/>
            </p:cNvSpPr>
            <p:nvPr/>
          </p:nvSpPr>
          <p:spPr bwMode="auto">
            <a:xfrm flipV="1">
              <a:off x="401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9" name="Line 11641"/>
            <p:cNvSpPr>
              <a:spLocks noChangeAspect="1" noChangeShapeType="1"/>
            </p:cNvSpPr>
            <p:nvPr/>
          </p:nvSpPr>
          <p:spPr bwMode="auto">
            <a:xfrm flipH="1">
              <a:off x="411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0" name="Line 11642"/>
            <p:cNvSpPr>
              <a:spLocks noChangeAspect="1" noChangeShapeType="1"/>
            </p:cNvSpPr>
            <p:nvPr/>
          </p:nvSpPr>
          <p:spPr bwMode="auto">
            <a:xfrm flipV="1">
              <a:off x="413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1" name="Line 11643"/>
            <p:cNvSpPr>
              <a:spLocks noChangeAspect="1" noChangeShapeType="1"/>
            </p:cNvSpPr>
            <p:nvPr/>
          </p:nvSpPr>
          <p:spPr bwMode="auto">
            <a:xfrm flipH="1" flipV="1">
              <a:off x="413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2" name="Oval 11644"/>
            <p:cNvSpPr>
              <a:spLocks noChangeAspect="1" noChangeArrowheads="1"/>
            </p:cNvSpPr>
            <p:nvPr/>
          </p:nvSpPr>
          <p:spPr bwMode="auto">
            <a:xfrm flipH="1">
              <a:off x="409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3" name="Line 11645"/>
            <p:cNvSpPr>
              <a:spLocks noChangeAspect="1" noChangeShapeType="1"/>
            </p:cNvSpPr>
            <p:nvPr/>
          </p:nvSpPr>
          <p:spPr bwMode="auto">
            <a:xfrm flipV="1">
              <a:off x="413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4" name="Line 11646"/>
            <p:cNvSpPr>
              <a:spLocks noChangeAspect="1" noChangeShapeType="1"/>
            </p:cNvSpPr>
            <p:nvPr/>
          </p:nvSpPr>
          <p:spPr bwMode="auto">
            <a:xfrm flipH="1">
              <a:off x="410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5" name="Line 11647"/>
            <p:cNvSpPr>
              <a:spLocks noChangeAspect="1" noChangeShapeType="1"/>
            </p:cNvSpPr>
            <p:nvPr/>
          </p:nvSpPr>
          <p:spPr bwMode="auto">
            <a:xfrm>
              <a:off x="410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6" name="Oval 11648"/>
            <p:cNvSpPr>
              <a:spLocks noChangeAspect="1" noChangeArrowheads="1"/>
            </p:cNvSpPr>
            <p:nvPr/>
          </p:nvSpPr>
          <p:spPr bwMode="auto">
            <a:xfrm flipV="1">
              <a:off x="409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7" name="Line 11649"/>
            <p:cNvSpPr>
              <a:spLocks noChangeAspect="1" noChangeShapeType="1"/>
            </p:cNvSpPr>
            <p:nvPr/>
          </p:nvSpPr>
          <p:spPr bwMode="auto">
            <a:xfrm flipH="1">
              <a:off x="396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8" name="Line 11650"/>
            <p:cNvSpPr>
              <a:spLocks noChangeAspect="1" noChangeShapeType="1"/>
            </p:cNvSpPr>
            <p:nvPr/>
          </p:nvSpPr>
          <p:spPr bwMode="auto">
            <a:xfrm flipV="1">
              <a:off x="399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9" name="Line 11651"/>
            <p:cNvSpPr>
              <a:spLocks noChangeAspect="1" noChangeShapeType="1"/>
            </p:cNvSpPr>
            <p:nvPr/>
          </p:nvSpPr>
          <p:spPr bwMode="auto">
            <a:xfrm flipH="1" flipV="1">
              <a:off x="399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0" name="Oval 11652"/>
            <p:cNvSpPr>
              <a:spLocks noChangeAspect="1" noChangeArrowheads="1"/>
            </p:cNvSpPr>
            <p:nvPr/>
          </p:nvSpPr>
          <p:spPr bwMode="auto">
            <a:xfrm flipH="1">
              <a:off x="394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1" name="Line 11653"/>
            <p:cNvSpPr>
              <a:spLocks noChangeAspect="1" noChangeShapeType="1"/>
            </p:cNvSpPr>
            <p:nvPr/>
          </p:nvSpPr>
          <p:spPr bwMode="auto">
            <a:xfrm flipV="1">
              <a:off x="399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2" name="Line 11654"/>
            <p:cNvSpPr>
              <a:spLocks noChangeAspect="1" noChangeShapeType="1"/>
            </p:cNvSpPr>
            <p:nvPr/>
          </p:nvSpPr>
          <p:spPr bwMode="auto">
            <a:xfrm flipH="1">
              <a:off x="396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3" name="Line 11655"/>
            <p:cNvSpPr>
              <a:spLocks noChangeAspect="1" noChangeShapeType="1"/>
            </p:cNvSpPr>
            <p:nvPr/>
          </p:nvSpPr>
          <p:spPr bwMode="auto">
            <a:xfrm>
              <a:off x="396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4" name="Oval 11656"/>
            <p:cNvSpPr>
              <a:spLocks noChangeAspect="1" noChangeArrowheads="1"/>
            </p:cNvSpPr>
            <p:nvPr/>
          </p:nvSpPr>
          <p:spPr bwMode="auto">
            <a:xfrm flipV="1">
              <a:off x="394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5" name="Line 11657"/>
            <p:cNvSpPr>
              <a:spLocks noChangeAspect="1" noChangeShapeType="1"/>
            </p:cNvSpPr>
            <p:nvPr/>
          </p:nvSpPr>
          <p:spPr bwMode="auto">
            <a:xfrm flipH="1">
              <a:off x="389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6" name="Line 11658"/>
            <p:cNvSpPr>
              <a:spLocks noChangeAspect="1" noChangeShapeType="1"/>
            </p:cNvSpPr>
            <p:nvPr/>
          </p:nvSpPr>
          <p:spPr bwMode="auto">
            <a:xfrm flipV="1">
              <a:off x="392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7" name="Line 11659"/>
            <p:cNvSpPr>
              <a:spLocks noChangeAspect="1" noChangeShapeType="1"/>
            </p:cNvSpPr>
            <p:nvPr/>
          </p:nvSpPr>
          <p:spPr bwMode="auto">
            <a:xfrm flipH="1" flipV="1">
              <a:off x="392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8" name="Oval 11660"/>
            <p:cNvSpPr>
              <a:spLocks noChangeAspect="1" noChangeArrowheads="1"/>
            </p:cNvSpPr>
            <p:nvPr/>
          </p:nvSpPr>
          <p:spPr bwMode="auto">
            <a:xfrm flipH="1">
              <a:off x="387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9" name="Line 11661"/>
            <p:cNvSpPr>
              <a:spLocks noChangeAspect="1" noChangeShapeType="1"/>
            </p:cNvSpPr>
            <p:nvPr/>
          </p:nvSpPr>
          <p:spPr bwMode="auto">
            <a:xfrm flipV="1">
              <a:off x="392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0" name="Line 11662"/>
            <p:cNvSpPr>
              <a:spLocks noChangeAspect="1" noChangeShapeType="1"/>
            </p:cNvSpPr>
            <p:nvPr/>
          </p:nvSpPr>
          <p:spPr bwMode="auto">
            <a:xfrm flipH="1">
              <a:off x="389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1" name="Line 11663"/>
            <p:cNvSpPr>
              <a:spLocks noChangeAspect="1" noChangeShapeType="1"/>
            </p:cNvSpPr>
            <p:nvPr/>
          </p:nvSpPr>
          <p:spPr bwMode="auto">
            <a:xfrm>
              <a:off x="388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2" name="Oval 11664"/>
            <p:cNvSpPr>
              <a:spLocks noChangeAspect="1" noChangeArrowheads="1"/>
            </p:cNvSpPr>
            <p:nvPr/>
          </p:nvSpPr>
          <p:spPr bwMode="auto">
            <a:xfrm flipV="1">
              <a:off x="387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3" name="Line 11665"/>
            <p:cNvSpPr>
              <a:spLocks noChangeAspect="1" noChangeShapeType="1"/>
            </p:cNvSpPr>
            <p:nvPr/>
          </p:nvSpPr>
          <p:spPr bwMode="auto">
            <a:xfrm flipH="1">
              <a:off x="382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4" name="Line 11666"/>
            <p:cNvSpPr>
              <a:spLocks noChangeAspect="1" noChangeShapeType="1"/>
            </p:cNvSpPr>
            <p:nvPr/>
          </p:nvSpPr>
          <p:spPr bwMode="auto">
            <a:xfrm flipV="1">
              <a:off x="384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5" name="Line 11667"/>
            <p:cNvSpPr>
              <a:spLocks noChangeAspect="1" noChangeShapeType="1"/>
            </p:cNvSpPr>
            <p:nvPr/>
          </p:nvSpPr>
          <p:spPr bwMode="auto">
            <a:xfrm flipH="1" flipV="1">
              <a:off x="385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6" name="Oval 11668"/>
            <p:cNvSpPr>
              <a:spLocks noChangeAspect="1" noChangeArrowheads="1"/>
            </p:cNvSpPr>
            <p:nvPr/>
          </p:nvSpPr>
          <p:spPr bwMode="auto">
            <a:xfrm flipH="1">
              <a:off x="380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7" name="Line 11669"/>
            <p:cNvSpPr>
              <a:spLocks noChangeAspect="1" noChangeShapeType="1"/>
            </p:cNvSpPr>
            <p:nvPr/>
          </p:nvSpPr>
          <p:spPr bwMode="auto">
            <a:xfrm flipV="1">
              <a:off x="385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8" name="Line 11670"/>
            <p:cNvSpPr>
              <a:spLocks noChangeAspect="1" noChangeShapeType="1"/>
            </p:cNvSpPr>
            <p:nvPr/>
          </p:nvSpPr>
          <p:spPr bwMode="auto">
            <a:xfrm flipH="1">
              <a:off x="381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9" name="Line 11671"/>
            <p:cNvSpPr>
              <a:spLocks noChangeAspect="1" noChangeShapeType="1"/>
            </p:cNvSpPr>
            <p:nvPr/>
          </p:nvSpPr>
          <p:spPr bwMode="auto">
            <a:xfrm>
              <a:off x="381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0" name="Oval 11672"/>
            <p:cNvSpPr>
              <a:spLocks noChangeAspect="1" noChangeArrowheads="1"/>
            </p:cNvSpPr>
            <p:nvPr/>
          </p:nvSpPr>
          <p:spPr bwMode="auto">
            <a:xfrm flipV="1">
              <a:off x="380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1" name="Line 11673"/>
            <p:cNvSpPr>
              <a:spLocks noChangeAspect="1" noChangeShapeType="1"/>
            </p:cNvSpPr>
            <p:nvPr/>
          </p:nvSpPr>
          <p:spPr bwMode="auto">
            <a:xfrm>
              <a:off x="43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2" name="Line 11674"/>
            <p:cNvSpPr>
              <a:spLocks noChangeAspect="1" noChangeShapeType="1"/>
            </p:cNvSpPr>
            <p:nvPr/>
          </p:nvSpPr>
          <p:spPr bwMode="auto">
            <a:xfrm flipH="1" flipV="1">
              <a:off x="40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3" name="Line 11675"/>
            <p:cNvSpPr>
              <a:spLocks noChangeAspect="1" noChangeShapeType="1"/>
            </p:cNvSpPr>
            <p:nvPr/>
          </p:nvSpPr>
          <p:spPr bwMode="auto">
            <a:xfrm flipV="1">
              <a:off x="40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4" name="Oval 11676"/>
            <p:cNvSpPr>
              <a:spLocks noChangeAspect="1" noChangeArrowheads="1"/>
            </p:cNvSpPr>
            <p:nvPr/>
          </p:nvSpPr>
          <p:spPr bwMode="auto">
            <a:xfrm>
              <a:off x="38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5" name="Line 11677"/>
            <p:cNvSpPr>
              <a:spLocks noChangeAspect="1" noChangeShapeType="1"/>
            </p:cNvSpPr>
            <p:nvPr/>
          </p:nvSpPr>
          <p:spPr bwMode="auto">
            <a:xfrm flipH="1" flipV="1">
              <a:off x="40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6" name="Line 11678"/>
            <p:cNvSpPr>
              <a:spLocks noChangeAspect="1" noChangeShapeType="1"/>
            </p:cNvSpPr>
            <p:nvPr/>
          </p:nvSpPr>
          <p:spPr bwMode="auto">
            <a:xfrm>
              <a:off x="43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7" name="Line 11679"/>
            <p:cNvSpPr>
              <a:spLocks noChangeAspect="1" noChangeShapeType="1"/>
            </p:cNvSpPr>
            <p:nvPr/>
          </p:nvSpPr>
          <p:spPr bwMode="auto">
            <a:xfrm flipH="1">
              <a:off x="43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8" name="Oval 11680"/>
            <p:cNvSpPr>
              <a:spLocks noChangeAspect="1" noChangeArrowheads="1"/>
            </p:cNvSpPr>
            <p:nvPr/>
          </p:nvSpPr>
          <p:spPr bwMode="auto">
            <a:xfrm flipH="1" flipV="1">
              <a:off x="38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9" name="Line 11681"/>
            <p:cNvSpPr>
              <a:spLocks noChangeAspect="1" noChangeShapeType="1"/>
            </p:cNvSpPr>
            <p:nvPr/>
          </p:nvSpPr>
          <p:spPr bwMode="auto">
            <a:xfrm>
              <a:off x="50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0" name="Line 11682"/>
            <p:cNvSpPr>
              <a:spLocks noChangeAspect="1" noChangeShapeType="1"/>
            </p:cNvSpPr>
            <p:nvPr/>
          </p:nvSpPr>
          <p:spPr bwMode="auto">
            <a:xfrm flipH="1" flipV="1">
              <a:off x="47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1" name="Line 11683"/>
            <p:cNvSpPr>
              <a:spLocks noChangeAspect="1" noChangeShapeType="1"/>
            </p:cNvSpPr>
            <p:nvPr/>
          </p:nvSpPr>
          <p:spPr bwMode="auto">
            <a:xfrm flipV="1">
              <a:off x="47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2" name="Oval 11684"/>
            <p:cNvSpPr>
              <a:spLocks noChangeAspect="1" noChangeArrowheads="1"/>
            </p:cNvSpPr>
            <p:nvPr/>
          </p:nvSpPr>
          <p:spPr bwMode="auto">
            <a:xfrm>
              <a:off x="45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3" name="Line 11685"/>
            <p:cNvSpPr>
              <a:spLocks noChangeAspect="1" noChangeShapeType="1"/>
            </p:cNvSpPr>
            <p:nvPr/>
          </p:nvSpPr>
          <p:spPr bwMode="auto">
            <a:xfrm flipH="1" flipV="1">
              <a:off x="47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4" name="Line 11686"/>
            <p:cNvSpPr>
              <a:spLocks noChangeAspect="1" noChangeShapeType="1"/>
            </p:cNvSpPr>
            <p:nvPr/>
          </p:nvSpPr>
          <p:spPr bwMode="auto">
            <a:xfrm>
              <a:off x="50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5" name="Line 11687"/>
            <p:cNvSpPr>
              <a:spLocks noChangeAspect="1" noChangeShapeType="1"/>
            </p:cNvSpPr>
            <p:nvPr/>
          </p:nvSpPr>
          <p:spPr bwMode="auto">
            <a:xfrm flipH="1">
              <a:off x="50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6" name="Oval 11688"/>
            <p:cNvSpPr>
              <a:spLocks noChangeAspect="1" noChangeArrowheads="1"/>
            </p:cNvSpPr>
            <p:nvPr/>
          </p:nvSpPr>
          <p:spPr bwMode="auto">
            <a:xfrm flipH="1" flipV="1">
              <a:off x="45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7" name="Line 11689"/>
            <p:cNvSpPr>
              <a:spLocks noChangeAspect="1" noChangeShapeType="1"/>
            </p:cNvSpPr>
            <p:nvPr/>
          </p:nvSpPr>
          <p:spPr bwMode="auto">
            <a:xfrm>
              <a:off x="64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8" name="Line 11690"/>
            <p:cNvSpPr>
              <a:spLocks noChangeAspect="1" noChangeShapeType="1"/>
            </p:cNvSpPr>
            <p:nvPr/>
          </p:nvSpPr>
          <p:spPr bwMode="auto">
            <a:xfrm flipH="1" flipV="1">
              <a:off x="61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9" name="Line 11691"/>
            <p:cNvSpPr>
              <a:spLocks noChangeAspect="1" noChangeShapeType="1"/>
            </p:cNvSpPr>
            <p:nvPr/>
          </p:nvSpPr>
          <p:spPr bwMode="auto">
            <a:xfrm flipV="1">
              <a:off x="61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0" name="Oval 11692"/>
            <p:cNvSpPr>
              <a:spLocks noChangeAspect="1" noChangeArrowheads="1"/>
            </p:cNvSpPr>
            <p:nvPr/>
          </p:nvSpPr>
          <p:spPr bwMode="auto">
            <a:xfrm>
              <a:off x="60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1" name="Line 11693"/>
            <p:cNvSpPr>
              <a:spLocks noChangeAspect="1" noChangeShapeType="1"/>
            </p:cNvSpPr>
            <p:nvPr/>
          </p:nvSpPr>
          <p:spPr bwMode="auto">
            <a:xfrm flipH="1" flipV="1">
              <a:off x="62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2" name="Line 11694"/>
            <p:cNvSpPr>
              <a:spLocks noChangeAspect="1" noChangeShapeType="1"/>
            </p:cNvSpPr>
            <p:nvPr/>
          </p:nvSpPr>
          <p:spPr bwMode="auto">
            <a:xfrm>
              <a:off x="64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3" name="Line 11695"/>
            <p:cNvSpPr>
              <a:spLocks noChangeAspect="1" noChangeShapeType="1"/>
            </p:cNvSpPr>
            <p:nvPr/>
          </p:nvSpPr>
          <p:spPr bwMode="auto">
            <a:xfrm flipH="1">
              <a:off x="64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4" name="Oval 11696"/>
            <p:cNvSpPr>
              <a:spLocks noChangeAspect="1" noChangeArrowheads="1"/>
            </p:cNvSpPr>
            <p:nvPr/>
          </p:nvSpPr>
          <p:spPr bwMode="auto">
            <a:xfrm flipH="1" flipV="1">
              <a:off x="60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5" name="Line 11697"/>
            <p:cNvSpPr>
              <a:spLocks noChangeAspect="1" noChangeShapeType="1"/>
            </p:cNvSpPr>
            <p:nvPr/>
          </p:nvSpPr>
          <p:spPr bwMode="auto">
            <a:xfrm>
              <a:off x="79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6" name="Line 11698"/>
            <p:cNvSpPr>
              <a:spLocks noChangeAspect="1" noChangeShapeType="1"/>
            </p:cNvSpPr>
            <p:nvPr/>
          </p:nvSpPr>
          <p:spPr bwMode="auto">
            <a:xfrm flipH="1" flipV="1">
              <a:off x="75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7" name="Line 11699"/>
            <p:cNvSpPr>
              <a:spLocks noChangeAspect="1" noChangeShapeType="1"/>
            </p:cNvSpPr>
            <p:nvPr/>
          </p:nvSpPr>
          <p:spPr bwMode="auto">
            <a:xfrm flipV="1">
              <a:off x="75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8" name="Oval 11700"/>
            <p:cNvSpPr>
              <a:spLocks noChangeAspect="1" noChangeArrowheads="1"/>
            </p:cNvSpPr>
            <p:nvPr/>
          </p:nvSpPr>
          <p:spPr bwMode="auto">
            <a:xfrm>
              <a:off x="74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9" name="Line 11701"/>
            <p:cNvSpPr>
              <a:spLocks noChangeAspect="1" noChangeShapeType="1"/>
            </p:cNvSpPr>
            <p:nvPr/>
          </p:nvSpPr>
          <p:spPr bwMode="auto">
            <a:xfrm flipH="1" flipV="1">
              <a:off x="76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0" name="Line 11702"/>
            <p:cNvSpPr>
              <a:spLocks noChangeAspect="1" noChangeShapeType="1"/>
            </p:cNvSpPr>
            <p:nvPr/>
          </p:nvSpPr>
          <p:spPr bwMode="auto">
            <a:xfrm>
              <a:off x="79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1" name="Line 11703"/>
            <p:cNvSpPr>
              <a:spLocks noChangeAspect="1" noChangeShapeType="1"/>
            </p:cNvSpPr>
            <p:nvPr/>
          </p:nvSpPr>
          <p:spPr bwMode="auto">
            <a:xfrm flipH="1">
              <a:off x="78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2" name="Oval 11704"/>
            <p:cNvSpPr>
              <a:spLocks noChangeAspect="1" noChangeArrowheads="1"/>
            </p:cNvSpPr>
            <p:nvPr/>
          </p:nvSpPr>
          <p:spPr bwMode="auto">
            <a:xfrm flipH="1" flipV="1">
              <a:off x="74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3" name="Line 11705"/>
            <p:cNvSpPr>
              <a:spLocks noChangeAspect="1" noChangeShapeType="1"/>
            </p:cNvSpPr>
            <p:nvPr/>
          </p:nvSpPr>
          <p:spPr bwMode="auto">
            <a:xfrm>
              <a:off x="57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4" name="Line 11706"/>
            <p:cNvSpPr>
              <a:spLocks noChangeAspect="1" noChangeShapeType="1"/>
            </p:cNvSpPr>
            <p:nvPr/>
          </p:nvSpPr>
          <p:spPr bwMode="auto">
            <a:xfrm flipH="1" flipV="1">
              <a:off x="54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5" name="Line 11707"/>
            <p:cNvSpPr>
              <a:spLocks noChangeAspect="1" noChangeShapeType="1"/>
            </p:cNvSpPr>
            <p:nvPr/>
          </p:nvSpPr>
          <p:spPr bwMode="auto">
            <a:xfrm flipV="1">
              <a:off x="54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6" name="Oval 11708"/>
            <p:cNvSpPr>
              <a:spLocks noChangeAspect="1" noChangeArrowheads="1"/>
            </p:cNvSpPr>
            <p:nvPr/>
          </p:nvSpPr>
          <p:spPr bwMode="auto">
            <a:xfrm>
              <a:off x="52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7" name="Line 11709"/>
            <p:cNvSpPr>
              <a:spLocks noChangeAspect="1" noChangeShapeType="1"/>
            </p:cNvSpPr>
            <p:nvPr/>
          </p:nvSpPr>
          <p:spPr bwMode="auto">
            <a:xfrm flipH="1" flipV="1">
              <a:off x="54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8" name="Line 11710"/>
            <p:cNvSpPr>
              <a:spLocks noChangeAspect="1" noChangeShapeType="1"/>
            </p:cNvSpPr>
            <p:nvPr/>
          </p:nvSpPr>
          <p:spPr bwMode="auto">
            <a:xfrm>
              <a:off x="57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9" name="Line 11711"/>
            <p:cNvSpPr>
              <a:spLocks noChangeAspect="1" noChangeShapeType="1"/>
            </p:cNvSpPr>
            <p:nvPr/>
          </p:nvSpPr>
          <p:spPr bwMode="auto">
            <a:xfrm flipH="1">
              <a:off x="57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0" name="Oval 11712"/>
            <p:cNvSpPr>
              <a:spLocks noChangeAspect="1" noChangeArrowheads="1"/>
            </p:cNvSpPr>
            <p:nvPr/>
          </p:nvSpPr>
          <p:spPr bwMode="auto">
            <a:xfrm flipH="1" flipV="1">
              <a:off x="52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1" name="Line 11713"/>
            <p:cNvSpPr>
              <a:spLocks noChangeAspect="1" noChangeShapeType="1"/>
            </p:cNvSpPr>
            <p:nvPr/>
          </p:nvSpPr>
          <p:spPr bwMode="auto">
            <a:xfrm>
              <a:off x="72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2" name="Line 11714"/>
            <p:cNvSpPr>
              <a:spLocks noChangeAspect="1" noChangeShapeType="1"/>
            </p:cNvSpPr>
            <p:nvPr/>
          </p:nvSpPr>
          <p:spPr bwMode="auto">
            <a:xfrm flipH="1" flipV="1">
              <a:off x="68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3" name="Line 11715"/>
            <p:cNvSpPr>
              <a:spLocks noChangeAspect="1" noChangeShapeType="1"/>
            </p:cNvSpPr>
            <p:nvPr/>
          </p:nvSpPr>
          <p:spPr bwMode="auto">
            <a:xfrm flipV="1">
              <a:off x="68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4" name="Oval 11716"/>
            <p:cNvSpPr>
              <a:spLocks noChangeAspect="1" noChangeArrowheads="1"/>
            </p:cNvSpPr>
            <p:nvPr/>
          </p:nvSpPr>
          <p:spPr bwMode="auto">
            <a:xfrm>
              <a:off x="67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5" name="Line 11717"/>
            <p:cNvSpPr>
              <a:spLocks noChangeAspect="1" noChangeShapeType="1"/>
            </p:cNvSpPr>
            <p:nvPr/>
          </p:nvSpPr>
          <p:spPr bwMode="auto">
            <a:xfrm flipH="1" flipV="1">
              <a:off x="69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6" name="Line 11718"/>
            <p:cNvSpPr>
              <a:spLocks noChangeAspect="1" noChangeShapeType="1"/>
            </p:cNvSpPr>
            <p:nvPr/>
          </p:nvSpPr>
          <p:spPr bwMode="auto">
            <a:xfrm>
              <a:off x="72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7" name="Line 11719"/>
            <p:cNvSpPr>
              <a:spLocks noChangeAspect="1" noChangeShapeType="1"/>
            </p:cNvSpPr>
            <p:nvPr/>
          </p:nvSpPr>
          <p:spPr bwMode="auto">
            <a:xfrm flipH="1">
              <a:off x="71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8" name="Oval 11720"/>
            <p:cNvSpPr>
              <a:spLocks noChangeAspect="1" noChangeArrowheads="1"/>
            </p:cNvSpPr>
            <p:nvPr/>
          </p:nvSpPr>
          <p:spPr bwMode="auto">
            <a:xfrm flipH="1" flipV="1">
              <a:off x="67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9" name="Line 11721"/>
            <p:cNvSpPr>
              <a:spLocks noChangeAspect="1" noChangeShapeType="1"/>
            </p:cNvSpPr>
            <p:nvPr/>
          </p:nvSpPr>
          <p:spPr bwMode="auto">
            <a:xfrm>
              <a:off x="86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0" name="Line 11722"/>
            <p:cNvSpPr>
              <a:spLocks noChangeAspect="1" noChangeShapeType="1"/>
            </p:cNvSpPr>
            <p:nvPr/>
          </p:nvSpPr>
          <p:spPr bwMode="auto">
            <a:xfrm flipH="1" flipV="1">
              <a:off x="82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1" name="Line 11723"/>
            <p:cNvSpPr>
              <a:spLocks noChangeAspect="1" noChangeShapeType="1"/>
            </p:cNvSpPr>
            <p:nvPr/>
          </p:nvSpPr>
          <p:spPr bwMode="auto">
            <a:xfrm flipV="1">
              <a:off x="82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2" name="Oval 11724"/>
            <p:cNvSpPr>
              <a:spLocks noChangeAspect="1" noChangeArrowheads="1"/>
            </p:cNvSpPr>
            <p:nvPr/>
          </p:nvSpPr>
          <p:spPr bwMode="auto">
            <a:xfrm>
              <a:off x="81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3" name="Line 11725"/>
            <p:cNvSpPr>
              <a:spLocks noChangeAspect="1" noChangeShapeType="1"/>
            </p:cNvSpPr>
            <p:nvPr/>
          </p:nvSpPr>
          <p:spPr bwMode="auto">
            <a:xfrm flipH="1" flipV="1">
              <a:off x="83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4" name="Line 11726"/>
            <p:cNvSpPr>
              <a:spLocks noChangeAspect="1" noChangeShapeType="1"/>
            </p:cNvSpPr>
            <p:nvPr/>
          </p:nvSpPr>
          <p:spPr bwMode="auto">
            <a:xfrm>
              <a:off x="86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5" name="Line 11727"/>
            <p:cNvSpPr>
              <a:spLocks noChangeAspect="1" noChangeShapeType="1"/>
            </p:cNvSpPr>
            <p:nvPr/>
          </p:nvSpPr>
          <p:spPr bwMode="auto">
            <a:xfrm flipH="1">
              <a:off x="86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6" name="Oval 11728"/>
            <p:cNvSpPr>
              <a:spLocks noChangeAspect="1" noChangeArrowheads="1"/>
            </p:cNvSpPr>
            <p:nvPr/>
          </p:nvSpPr>
          <p:spPr bwMode="auto">
            <a:xfrm flipH="1" flipV="1">
              <a:off x="81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7" name="Line 11729"/>
            <p:cNvSpPr>
              <a:spLocks noChangeAspect="1" noChangeShapeType="1"/>
            </p:cNvSpPr>
            <p:nvPr/>
          </p:nvSpPr>
          <p:spPr bwMode="auto">
            <a:xfrm>
              <a:off x="100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8" name="Line 11730"/>
            <p:cNvSpPr>
              <a:spLocks noChangeAspect="1" noChangeShapeType="1"/>
            </p:cNvSpPr>
            <p:nvPr/>
          </p:nvSpPr>
          <p:spPr bwMode="auto">
            <a:xfrm flipH="1" flipV="1">
              <a:off x="97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9" name="Line 11731"/>
            <p:cNvSpPr>
              <a:spLocks noChangeAspect="1" noChangeShapeType="1"/>
            </p:cNvSpPr>
            <p:nvPr/>
          </p:nvSpPr>
          <p:spPr bwMode="auto">
            <a:xfrm flipV="1">
              <a:off x="97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0" name="Oval 11732"/>
            <p:cNvSpPr>
              <a:spLocks noChangeAspect="1" noChangeArrowheads="1"/>
            </p:cNvSpPr>
            <p:nvPr/>
          </p:nvSpPr>
          <p:spPr bwMode="auto">
            <a:xfrm>
              <a:off x="95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1" name="Line 11733"/>
            <p:cNvSpPr>
              <a:spLocks noChangeAspect="1" noChangeShapeType="1"/>
            </p:cNvSpPr>
            <p:nvPr/>
          </p:nvSpPr>
          <p:spPr bwMode="auto">
            <a:xfrm flipH="1" flipV="1">
              <a:off x="97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2" name="Line 11734"/>
            <p:cNvSpPr>
              <a:spLocks noChangeAspect="1" noChangeShapeType="1"/>
            </p:cNvSpPr>
            <p:nvPr/>
          </p:nvSpPr>
          <p:spPr bwMode="auto">
            <a:xfrm>
              <a:off x="100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3" name="Line 11735"/>
            <p:cNvSpPr>
              <a:spLocks noChangeAspect="1" noChangeShapeType="1"/>
            </p:cNvSpPr>
            <p:nvPr/>
          </p:nvSpPr>
          <p:spPr bwMode="auto">
            <a:xfrm flipH="1">
              <a:off x="100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4" name="Oval 11736"/>
            <p:cNvSpPr>
              <a:spLocks noChangeAspect="1" noChangeArrowheads="1"/>
            </p:cNvSpPr>
            <p:nvPr/>
          </p:nvSpPr>
          <p:spPr bwMode="auto">
            <a:xfrm flipH="1" flipV="1">
              <a:off x="95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5" name="Line 11737"/>
            <p:cNvSpPr>
              <a:spLocks noChangeAspect="1" noChangeShapeType="1"/>
            </p:cNvSpPr>
            <p:nvPr/>
          </p:nvSpPr>
          <p:spPr bwMode="auto">
            <a:xfrm>
              <a:off x="93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6" name="Line 11738"/>
            <p:cNvSpPr>
              <a:spLocks noChangeAspect="1" noChangeShapeType="1"/>
            </p:cNvSpPr>
            <p:nvPr/>
          </p:nvSpPr>
          <p:spPr bwMode="auto">
            <a:xfrm flipH="1" flipV="1">
              <a:off x="89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7" name="Line 11739"/>
            <p:cNvSpPr>
              <a:spLocks noChangeAspect="1" noChangeShapeType="1"/>
            </p:cNvSpPr>
            <p:nvPr/>
          </p:nvSpPr>
          <p:spPr bwMode="auto">
            <a:xfrm flipV="1">
              <a:off x="89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8" name="Oval 11740"/>
            <p:cNvSpPr>
              <a:spLocks noChangeAspect="1" noChangeArrowheads="1"/>
            </p:cNvSpPr>
            <p:nvPr/>
          </p:nvSpPr>
          <p:spPr bwMode="auto">
            <a:xfrm>
              <a:off x="88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9" name="Line 11741"/>
            <p:cNvSpPr>
              <a:spLocks noChangeAspect="1" noChangeShapeType="1"/>
            </p:cNvSpPr>
            <p:nvPr/>
          </p:nvSpPr>
          <p:spPr bwMode="auto">
            <a:xfrm flipH="1" flipV="1">
              <a:off x="90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0" name="Line 11742"/>
            <p:cNvSpPr>
              <a:spLocks noChangeAspect="1" noChangeShapeType="1"/>
            </p:cNvSpPr>
            <p:nvPr/>
          </p:nvSpPr>
          <p:spPr bwMode="auto">
            <a:xfrm>
              <a:off x="93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1" name="Line 11743"/>
            <p:cNvSpPr>
              <a:spLocks noChangeAspect="1" noChangeShapeType="1"/>
            </p:cNvSpPr>
            <p:nvPr/>
          </p:nvSpPr>
          <p:spPr bwMode="auto">
            <a:xfrm flipH="1">
              <a:off x="93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2" name="Oval 11744"/>
            <p:cNvSpPr>
              <a:spLocks noChangeAspect="1" noChangeArrowheads="1"/>
            </p:cNvSpPr>
            <p:nvPr/>
          </p:nvSpPr>
          <p:spPr bwMode="auto">
            <a:xfrm flipH="1" flipV="1">
              <a:off x="88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3" name="Line 11745"/>
            <p:cNvSpPr>
              <a:spLocks noChangeAspect="1" noChangeShapeType="1"/>
            </p:cNvSpPr>
            <p:nvPr/>
          </p:nvSpPr>
          <p:spPr bwMode="auto">
            <a:xfrm>
              <a:off x="1077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4" name="Line 11746"/>
            <p:cNvSpPr>
              <a:spLocks noChangeAspect="1" noChangeShapeType="1"/>
            </p:cNvSpPr>
            <p:nvPr/>
          </p:nvSpPr>
          <p:spPr bwMode="auto">
            <a:xfrm flipH="1" flipV="1">
              <a:off x="1042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5" name="Line 11747"/>
            <p:cNvSpPr>
              <a:spLocks noChangeAspect="1" noChangeShapeType="1"/>
            </p:cNvSpPr>
            <p:nvPr/>
          </p:nvSpPr>
          <p:spPr bwMode="auto">
            <a:xfrm flipV="1">
              <a:off x="1041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6" name="Oval 11748"/>
            <p:cNvSpPr>
              <a:spLocks noChangeAspect="1" noChangeArrowheads="1"/>
            </p:cNvSpPr>
            <p:nvPr/>
          </p:nvSpPr>
          <p:spPr bwMode="auto">
            <a:xfrm>
              <a:off x="1028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7" name="Line 11749"/>
            <p:cNvSpPr>
              <a:spLocks noChangeAspect="1" noChangeShapeType="1"/>
            </p:cNvSpPr>
            <p:nvPr/>
          </p:nvSpPr>
          <p:spPr bwMode="auto">
            <a:xfrm flipH="1" flipV="1">
              <a:off x="1048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8" name="Line 11750"/>
            <p:cNvSpPr>
              <a:spLocks noChangeAspect="1" noChangeShapeType="1"/>
            </p:cNvSpPr>
            <p:nvPr/>
          </p:nvSpPr>
          <p:spPr bwMode="auto">
            <a:xfrm>
              <a:off x="1076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9" name="Line 11751"/>
            <p:cNvSpPr>
              <a:spLocks noChangeAspect="1" noChangeShapeType="1"/>
            </p:cNvSpPr>
            <p:nvPr/>
          </p:nvSpPr>
          <p:spPr bwMode="auto">
            <a:xfrm flipH="1">
              <a:off x="1074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0" name="Oval 11752"/>
            <p:cNvSpPr>
              <a:spLocks noChangeAspect="1" noChangeArrowheads="1"/>
            </p:cNvSpPr>
            <p:nvPr/>
          </p:nvSpPr>
          <p:spPr bwMode="auto">
            <a:xfrm flipH="1" flipV="1">
              <a:off x="1028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1" name="Line 11753"/>
            <p:cNvSpPr>
              <a:spLocks noChangeAspect="1" noChangeShapeType="1"/>
            </p:cNvSpPr>
            <p:nvPr/>
          </p:nvSpPr>
          <p:spPr bwMode="auto">
            <a:xfrm>
              <a:off x="114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2" name="Line 11754"/>
            <p:cNvSpPr>
              <a:spLocks noChangeAspect="1" noChangeShapeType="1"/>
            </p:cNvSpPr>
            <p:nvPr/>
          </p:nvSpPr>
          <p:spPr bwMode="auto">
            <a:xfrm flipH="1" flipV="1">
              <a:off x="111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3" name="Line 11755"/>
            <p:cNvSpPr>
              <a:spLocks noChangeAspect="1" noChangeShapeType="1"/>
            </p:cNvSpPr>
            <p:nvPr/>
          </p:nvSpPr>
          <p:spPr bwMode="auto">
            <a:xfrm flipV="1">
              <a:off x="111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4" name="Oval 11756"/>
            <p:cNvSpPr>
              <a:spLocks noChangeAspect="1" noChangeArrowheads="1"/>
            </p:cNvSpPr>
            <p:nvPr/>
          </p:nvSpPr>
          <p:spPr bwMode="auto">
            <a:xfrm>
              <a:off x="109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5" name="Line 11757"/>
            <p:cNvSpPr>
              <a:spLocks noChangeAspect="1" noChangeShapeType="1"/>
            </p:cNvSpPr>
            <p:nvPr/>
          </p:nvSpPr>
          <p:spPr bwMode="auto">
            <a:xfrm flipH="1" flipV="1">
              <a:off x="111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6" name="Line 11758"/>
            <p:cNvSpPr>
              <a:spLocks noChangeAspect="1" noChangeShapeType="1"/>
            </p:cNvSpPr>
            <p:nvPr/>
          </p:nvSpPr>
          <p:spPr bwMode="auto">
            <a:xfrm>
              <a:off x="114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7" name="Line 11759"/>
            <p:cNvSpPr>
              <a:spLocks noChangeAspect="1" noChangeShapeType="1"/>
            </p:cNvSpPr>
            <p:nvPr/>
          </p:nvSpPr>
          <p:spPr bwMode="auto">
            <a:xfrm flipH="1">
              <a:off x="114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8" name="Oval 11760"/>
            <p:cNvSpPr>
              <a:spLocks noChangeAspect="1" noChangeArrowheads="1"/>
            </p:cNvSpPr>
            <p:nvPr/>
          </p:nvSpPr>
          <p:spPr bwMode="auto">
            <a:xfrm flipH="1" flipV="1">
              <a:off x="109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9" name="Line 11761"/>
            <p:cNvSpPr>
              <a:spLocks noChangeAspect="1" noChangeShapeType="1"/>
            </p:cNvSpPr>
            <p:nvPr/>
          </p:nvSpPr>
          <p:spPr bwMode="auto">
            <a:xfrm>
              <a:off x="122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0" name="Line 11762"/>
            <p:cNvSpPr>
              <a:spLocks noChangeAspect="1" noChangeShapeType="1"/>
            </p:cNvSpPr>
            <p:nvPr/>
          </p:nvSpPr>
          <p:spPr bwMode="auto">
            <a:xfrm flipH="1" flipV="1">
              <a:off x="118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1" name="Line 11763"/>
            <p:cNvSpPr>
              <a:spLocks noChangeAspect="1" noChangeShapeType="1"/>
            </p:cNvSpPr>
            <p:nvPr/>
          </p:nvSpPr>
          <p:spPr bwMode="auto">
            <a:xfrm flipV="1">
              <a:off x="118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2" name="Oval 11764"/>
            <p:cNvSpPr>
              <a:spLocks noChangeAspect="1" noChangeArrowheads="1"/>
            </p:cNvSpPr>
            <p:nvPr/>
          </p:nvSpPr>
          <p:spPr bwMode="auto">
            <a:xfrm>
              <a:off x="117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3" name="Line 11765"/>
            <p:cNvSpPr>
              <a:spLocks noChangeAspect="1" noChangeShapeType="1"/>
            </p:cNvSpPr>
            <p:nvPr/>
          </p:nvSpPr>
          <p:spPr bwMode="auto">
            <a:xfrm flipH="1" flipV="1">
              <a:off x="119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4" name="Line 11766"/>
            <p:cNvSpPr>
              <a:spLocks noChangeAspect="1" noChangeShapeType="1"/>
            </p:cNvSpPr>
            <p:nvPr/>
          </p:nvSpPr>
          <p:spPr bwMode="auto">
            <a:xfrm>
              <a:off x="121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5" name="Line 11767"/>
            <p:cNvSpPr>
              <a:spLocks noChangeAspect="1" noChangeShapeType="1"/>
            </p:cNvSpPr>
            <p:nvPr/>
          </p:nvSpPr>
          <p:spPr bwMode="auto">
            <a:xfrm flipH="1">
              <a:off x="121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6" name="Oval 11768"/>
            <p:cNvSpPr>
              <a:spLocks noChangeAspect="1" noChangeArrowheads="1"/>
            </p:cNvSpPr>
            <p:nvPr/>
          </p:nvSpPr>
          <p:spPr bwMode="auto">
            <a:xfrm flipH="1" flipV="1">
              <a:off x="117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7" name="Line 11769"/>
            <p:cNvSpPr>
              <a:spLocks noChangeAspect="1" noChangeShapeType="1"/>
            </p:cNvSpPr>
            <p:nvPr/>
          </p:nvSpPr>
          <p:spPr bwMode="auto">
            <a:xfrm>
              <a:off x="470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8" name="Line 11770"/>
            <p:cNvSpPr>
              <a:spLocks noChangeAspect="1" noChangeShapeType="1"/>
            </p:cNvSpPr>
            <p:nvPr/>
          </p:nvSpPr>
          <p:spPr bwMode="auto">
            <a:xfrm flipH="1" flipV="1">
              <a:off x="467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9" name="Line 11771"/>
            <p:cNvSpPr>
              <a:spLocks noChangeAspect="1" noChangeShapeType="1"/>
            </p:cNvSpPr>
            <p:nvPr/>
          </p:nvSpPr>
          <p:spPr bwMode="auto">
            <a:xfrm flipV="1">
              <a:off x="467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0" name="Oval 11772"/>
            <p:cNvSpPr>
              <a:spLocks noChangeAspect="1" noChangeArrowheads="1"/>
            </p:cNvSpPr>
            <p:nvPr/>
          </p:nvSpPr>
          <p:spPr bwMode="auto">
            <a:xfrm>
              <a:off x="465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1" name="Line 11773"/>
            <p:cNvSpPr>
              <a:spLocks noChangeAspect="1" noChangeShapeType="1"/>
            </p:cNvSpPr>
            <p:nvPr/>
          </p:nvSpPr>
          <p:spPr bwMode="auto">
            <a:xfrm flipH="1" flipV="1">
              <a:off x="467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2" name="Line 11774"/>
            <p:cNvSpPr>
              <a:spLocks noChangeAspect="1" noChangeShapeType="1"/>
            </p:cNvSpPr>
            <p:nvPr/>
          </p:nvSpPr>
          <p:spPr bwMode="auto">
            <a:xfrm>
              <a:off x="470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3" name="Line 11775"/>
            <p:cNvSpPr>
              <a:spLocks noChangeAspect="1" noChangeShapeType="1"/>
            </p:cNvSpPr>
            <p:nvPr/>
          </p:nvSpPr>
          <p:spPr bwMode="auto">
            <a:xfrm flipH="1">
              <a:off x="470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4" name="Oval 11776"/>
            <p:cNvSpPr>
              <a:spLocks noChangeAspect="1" noChangeArrowheads="1"/>
            </p:cNvSpPr>
            <p:nvPr/>
          </p:nvSpPr>
          <p:spPr bwMode="auto">
            <a:xfrm flipH="1" flipV="1">
              <a:off x="465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5" name="Line 11777"/>
            <p:cNvSpPr>
              <a:spLocks noChangeAspect="1" noChangeShapeType="1"/>
            </p:cNvSpPr>
            <p:nvPr/>
          </p:nvSpPr>
          <p:spPr bwMode="auto">
            <a:xfrm>
              <a:off x="477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6" name="Line 11778"/>
            <p:cNvSpPr>
              <a:spLocks noChangeAspect="1" noChangeShapeType="1"/>
            </p:cNvSpPr>
            <p:nvPr/>
          </p:nvSpPr>
          <p:spPr bwMode="auto">
            <a:xfrm flipH="1" flipV="1">
              <a:off x="474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7" name="Line 11779"/>
            <p:cNvSpPr>
              <a:spLocks noChangeAspect="1" noChangeShapeType="1"/>
            </p:cNvSpPr>
            <p:nvPr/>
          </p:nvSpPr>
          <p:spPr bwMode="auto">
            <a:xfrm flipV="1">
              <a:off x="474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8" name="Oval 11780"/>
            <p:cNvSpPr>
              <a:spLocks noChangeAspect="1" noChangeArrowheads="1"/>
            </p:cNvSpPr>
            <p:nvPr/>
          </p:nvSpPr>
          <p:spPr bwMode="auto">
            <a:xfrm>
              <a:off x="473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9" name="Line 11781"/>
            <p:cNvSpPr>
              <a:spLocks noChangeAspect="1" noChangeShapeType="1"/>
            </p:cNvSpPr>
            <p:nvPr/>
          </p:nvSpPr>
          <p:spPr bwMode="auto">
            <a:xfrm flipH="1" flipV="1">
              <a:off x="475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0" name="Line 11782"/>
            <p:cNvSpPr>
              <a:spLocks noChangeAspect="1" noChangeShapeType="1"/>
            </p:cNvSpPr>
            <p:nvPr/>
          </p:nvSpPr>
          <p:spPr bwMode="auto">
            <a:xfrm>
              <a:off x="477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1" name="Line 11783"/>
            <p:cNvSpPr>
              <a:spLocks noChangeAspect="1" noChangeShapeType="1"/>
            </p:cNvSpPr>
            <p:nvPr/>
          </p:nvSpPr>
          <p:spPr bwMode="auto">
            <a:xfrm flipH="1">
              <a:off x="477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2" name="Oval 11784"/>
            <p:cNvSpPr>
              <a:spLocks noChangeAspect="1" noChangeArrowheads="1"/>
            </p:cNvSpPr>
            <p:nvPr/>
          </p:nvSpPr>
          <p:spPr bwMode="auto">
            <a:xfrm flipH="1" flipV="1">
              <a:off x="473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3" name="Line 11785"/>
            <p:cNvSpPr>
              <a:spLocks noChangeAspect="1" noChangeShapeType="1"/>
            </p:cNvSpPr>
            <p:nvPr/>
          </p:nvSpPr>
          <p:spPr bwMode="auto">
            <a:xfrm>
              <a:off x="4921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4" name="Line 11786"/>
            <p:cNvSpPr>
              <a:spLocks noChangeAspect="1" noChangeShapeType="1"/>
            </p:cNvSpPr>
            <p:nvPr/>
          </p:nvSpPr>
          <p:spPr bwMode="auto">
            <a:xfrm flipH="1" flipV="1">
              <a:off x="4886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5" name="Line 11787"/>
            <p:cNvSpPr>
              <a:spLocks noChangeAspect="1" noChangeShapeType="1"/>
            </p:cNvSpPr>
            <p:nvPr/>
          </p:nvSpPr>
          <p:spPr bwMode="auto">
            <a:xfrm flipV="1">
              <a:off x="4885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6" name="Oval 11788"/>
            <p:cNvSpPr>
              <a:spLocks noChangeAspect="1" noChangeArrowheads="1"/>
            </p:cNvSpPr>
            <p:nvPr/>
          </p:nvSpPr>
          <p:spPr bwMode="auto">
            <a:xfrm>
              <a:off x="4872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7" name="Line 11789"/>
            <p:cNvSpPr>
              <a:spLocks noChangeAspect="1" noChangeShapeType="1"/>
            </p:cNvSpPr>
            <p:nvPr/>
          </p:nvSpPr>
          <p:spPr bwMode="auto">
            <a:xfrm flipH="1" flipV="1">
              <a:off x="4892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8" name="Line 11790"/>
            <p:cNvSpPr>
              <a:spLocks noChangeAspect="1" noChangeShapeType="1"/>
            </p:cNvSpPr>
            <p:nvPr/>
          </p:nvSpPr>
          <p:spPr bwMode="auto">
            <a:xfrm>
              <a:off x="4920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9" name="Line 11791"/>
            <p:cNvSpPr>
              <a:spLocks noChangeAspect="1" noChangeShapeType="1"/>
            </p:cNvSpPr>
            <p:nvPr/>
          </p:nvSpPr>
          <p:spPr bwMode="auto">
            <a:xfrm flipH="1">
              <a:off x="4918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0" name="Oval 11792"/>
            <p:cNvSpPr>
              <a:spLocks noChangeAspect="1" noChangeArrowheads="1"/>
            </p:cNvSpPr>
            <p:nvPr/>
          </p:nvSpPr>
          <p:spPr bwMode="auto">
            <a:xfrm flipH="1" flipV="1">
              <a:off x="4872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1" name="Line 11793"/>
            <p:cNvSpPr>
              <a:spLocks noChangeAspect="1" noChangeShapeType="1"/>
            </p:cNvSpPr>
            <p:nvPr/>
          </p:nvSpPr>
          <p:spPr bwMode="auto">
            <a:xfrm>
              <a:off x="5064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2" name="Line 11794"/>
            <p:cNvSpPr>
              <a:spLocks noChangeAspect="1" noChangeShapeType="1"/>
            </p:cNvSpPr>
            <p:nvPr/>
          </p:nvSpPr>
          <p:spPr bwMode="auto">
            <a:xfrm flipH="1" flipV="1">
              <a:off x="5029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3" name="Line 11795"/>
            <p:cNvSpPr>
              <a:spLocks noChangeAspect="1" noChangeShapeType="1"/>
            </p:cNvSpPr>
            <p:nvPr/>
          </p:nvSpPr>
          <p:spPr bwMode="auto">
            <a:xfrm flipV="1">
              <a:off x="5028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4" name="Oval 11796"/>
            <p:cNvSpPr>
              <a:spLocks noChangeAspect="1" noChangeArrowheads="1"/>
            </p:cNvSpPr>
            <p:nvPr/>
          </p:nvSpPr>
          <p:spPr bwMode="auto">
            <a:xfrm>
              <a:off x="5015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5" name="Line 11797"/>
            <p:cNvSpPr>
              <a:spLocks noChangeAspect="1" noChangeShapeType="1"/>
            </p:cNvSpPr>
            <p:nvPr/>
          </p:nvSpPr>
          <p:spPr bwMode="auto">
            <a:xfrm flipH="1" flipV="1">
              <a:off x="5035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6" name="Line 11798"/>
            <p:cNvSpPr>
              <a:spLocks noChangeAspect="1" noChangeShapeType="1"/>
            </p:cNvSpPr>
            <p:nvPr/>
          </p:nvSpPr>
          <p:spPr bwMode="auto">
            <a:xfrm>
              <a:off x="5063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7" name="Line 11799"/>
            <p:cNvSpPr>
              <a:spLocks noChangeAspect="1" noChangeShapeType="1"/>
            </p:cNvSpPr>
            <p:nvPr/>
          </p:nvSpPr>
          <p:spPr bwMode="auto">
            <a:xfrm flipH="1">
              <a:off x="5061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8" name="Oval 11800"/>
            <p:cNvSpPr>
              <a:spLocks noChangeAspect="1" noChangeArrowheads="1"/>
            </p:cNvSpPr>
            <p:nvPr/>
          </p:nvSpPr>
          <p:spPr bwMode="auto">
            <a:xfrm flipH="1" flipV="1">
              <a:off x="5015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9" name="Line 11801"/>
            <p:cNvSpPr>
              <a:spLocks noChangeAspect="1" noChangeShapeType="1"/>
            </p:cNvSpPr>
            <p:nvPr/>
          </p:nvSpPr>
          <p:spPr bwMode="auto">
            <a:xfrm>
              <a:off x="485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0" name="Line 11802"/>
            <p:cNvSpPr>
              <a:spLocks noChangeAspect="1" noChangeShapeType="1"/>
            </p:cNvSpPr>
            <p:nvPr/>
          </p:nvSpPr>
          <p:spPr bwMode="auto">
            <a:xfrm flipH="1" flipV="1">
              <a:off x="481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1" name="Line 11803"/>
            <p:cNvSpPr>
              <a:spLocks noChangeAspect="1" noChangeShapeType="1"/>
            </p:cNvSpPr>
            <p:nvPr/>
          </p:nvSpPr>
          <p:spPr bwMode="auto">
            <a:xfrm flipV="1">
              <a:off x="481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2" name="Oval 11804"/>
            <p:cNvSpPr>
              <a:spLocks noChangeAspect="1" noChangeArrowheads="1"/>
            </p:cNvSpPr>
            <p:nvPr/>
          </p:nvSpPr>
          <p:spPr bwMode="auto">
            <a:xfrm>
              <a:off x="480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3" name="Line 11805"/>
            <p:cNvSpPr>
              <a:spLocks noChangeAspect="1" noChangeShapeType="1"/>
            </p:cNvSpPr>
            <p:nvPr/>
          </p:nvSpPr>
          <p:spPr bwMode="auto">
            <a:xfrm flipH="1" flipV="1">
              <a:off x="482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4" name="Line 11806"/>
            <p:cNvSpPr>
              <a:spLocks noChangeAspect="1" noChangeShapeType="1"/>
            </p:cNvSpPr>
            <p:nvPr/>
          </p:nvSpPr>
          <p:spPr bwMode="auto">
            <a:xfrm>
              <a:off x="484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5" name="Line 11807"/>
            <p:cNvSpPr>
              <a:spLocks noChangeAspect="1" noChangeShapeType="1"/>
            </p:cNvSpPr>
            <p:nvPr/>
          </p:nvSpPr>
          <p:spPr bwMode="auto">
            <a:xfrm flipH="1">
              <a:off x="484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6" name="Oval 11808"/>
            <p:cNvSpPr>
              <a:spLocks noChangeAspect="1" noChangeArrowheads="1"/>
            </p:cNvSpPr>
            <p:nvPr/>
          </p:nvSpPr>
          <p:spPr bwMode="auto">
            <a:xfrm flipH="1" flipV="1">
              <a:off x="480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7" name="Line 11809"/>
            <p:cNvSpPr>
              <a:spLocks noChangeAspect="1" noChangeShapeType="1"/>
            </p:cNvSpPr>
            <p:nvPr/>
          </p:nvSpPr>
          <p:spPr bwMode="auto">
            <a:xfrm>
              <a:off x="4993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8" name="Line 11810"/>
            <p:cNvSpPr>
              <a:spLocks noChangeAspect="1" noChangeShapeType="1"/>
            </p:cNvSpPr>
            <p:nvPr/>
          </p:nvSpPr>
          <p:spPr bwMode="auto">
            <a:xfrm flipH="1" flipV="1">
              <a:off x="4958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9" name="Line 11811"/>
            <p:cNvSpPr>
              <a:spLocks noChangeAspect="1" noChangeShapeType="1"/>
            </p:cNvSpPr>
            <p:nvPr/>
          </p:nvSpPr>
          <p:spPr bwMode="auto">
            <a:xfrm flipV="1">
              <a:off x="4957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0" name="Oval 11812"/>
            <p:cNvSpPr>
              <a:spLocks noChangeAspect="1" noChangeArrowheads="1"/>
            </p:cNvSpPr>
            <p:nvPr/>
          </p:nvSpPr>
          <p:spPr bwMode="auto">
            <a:xfrm>
              <a:off x="4944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1" name="Line 11813"/>
            <p:cNvSpPr>
              <a:spLocks noChangeAspect="1" noChangeShapeType="1"/>
            </p:cNvSpPr>
            <p:nvPr/>
          </p:nvSpPr>
          <p:spPr bwMode="auto">
            <a:xfrm flipH="1" flipV="1">
              <a:off x="4964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2" name="Line 11814"/>
            <p:cNvSpPr>
              <a:spLocks noChangeAspect="1" noChangeShapeType="1"/>
            </p:cNvSpPr>
            <p:nvPr/>
          </p:nvSpPr>
          <p:spPr bwMode="auto">
            <a:xfrm>
              <a:off x="4992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3" name="Line 11815"/>
            <p:cNvSpPr>
              <a:spLocks noChangeAspect="1" noChangeShapeType="1"/>
            </p:cNvSpPr>
            <p:nvPr/>
          </p:nvSpPr>
          <p:spPr bwMode="auto">
            <a:xfrm flipH="1">
              <a:off x="4990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4" name="Oval 11816"/>
            <p:cNvSpPr>
              <a:spLocks noChangeAspect="1" noChangeArrowheads="1"/>
            </p:cNvSpPr>
            <p:nvPr/>
          </p:nvSpPr>
          <p:spPr bwMode="auto">
            <a:xfrm flipH="1" flipV="1">
              <a:off x="4944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5" name="Line 11817"/>
            <p:cNvSpPr>
              <a:spLocks noChangeAspect="1" noChangeShapeType="1"/>
            </p:cNvSpPr>
            <p:nvPr/>
          </p:nvSpPr>
          <p:spPr bwMode="auto">
            <a:xfrm>
              <a:off x="5135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6" name="Line 11818"/>
            <p:cNvSpPr>
              <a:spLocks noChangeAspect="1" noChangeShapeType="1"/>
            </p:cNvSpPr>
            <p:nvPr/>
          </p:nvSpPr>
          <p:spPr bwMode="auto">
            <a:xfrm flipH="1" flipV="1">
              <a:off x="5100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7" name="Line 11819"/>
            <p:cNvSpPr>
              <a:spLocks noChangeAspect="1" noChangeShapeType="1"/>
            </p:cNvSpPr>
            <p:nvPr/>
          </p:nvSpPr>
          <p:spPr bwMode="auto">
            <a:xfrm flipV="1">
              <a:off x="5099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8" name="Oval 11820"/>
            <p:cNvSpPr>
              <a:spLocks noChangeAspect="1" noChangeArrowheads="1"/>
            </p:cNvSpPr>
            <p:nvPr/>
          </p:nvSpPr>
          <p:spPr bwMode="auto">
            <a:xfrm>
              <a:off x="5086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9" name="Line 11821"/>
            <p:cNvSpPr>
              <a:spLocks noChangeAspect="1" noChangeShapeType="1"/>
            </p:cNvSpPr>
            <p:nvPr/>
          </p:nvSpPr>
          <p:spPr bwMode="auto">
            <a:xfrm flipH="1" flipV="1">
              <a:off x="5106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0" name="Line 11822"/>
            <p:cNvSpPr>
              <a:spLocks noChangeAspect="1" noChangeShapeType="1"/>
            </p:cNvSpPr>
            <p:nvPr/>
          </p:nvSpPr>
          <p:spPr bwMode="auto">
            <a:xfrm>
              <a:off x="5134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1" name="Line 11823"/>
            <p:cNvSpPr>
              <a:spLocks noChangeAspect="1" noChangeShapeType="1"/>
            </p:cNvSpPr>
            <p:nvPr/>
          </p:nvSpPr>
          <p:spPr bwMode="auto">
            <a:xfrm flipH="1">
              <a:off x="5132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2" name="Oval 11824"/>
            <p:cNvSpPr>
              <a:spLocks noChangeAspect="1" noChangeArrowheads="1"/>
            </p:cNvSpPr>
            <p:nvPr/>
          </p:nvSpPr>
          <p:spPr bwMode="auto">
            <a:xfrm flipH="1" flipV="1">
              <a:off x="5086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3" name="Line 11825"/>
            <p:cNvSpPr>
              <a:spLocks noChangeAspect="1" noChangeShapeType="1"/>
            </p:cNvSpPr>
            <p:nvPr/>
          </p:nvSpPr>
          <p:spPr bwMode="auto">
            <a:xfrm>
              <a:off x="5278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4" name="Line 11826"/>
            <p:cNvSpPr>
              <a:spLocks noChangeAspect="1" noChangeShapeType="1"/>
            </p:cNvSpPr>
            <p:nvPr/>
          </p:nvSpPr>
          <p:spPr bwMode="auto">
            <a:xfrm flipH="1" flipV="1">
              <a:off x="5243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5" name="Line 11827"/>
            <p:cNvSpPr>
              <a:spLocks noChangeAspect="1" noChangeShapeType="1"/>
            </p:cNvSpPr>
            <p:nvPr/>
          </p:nvSpPr>
          <p:spPr bwMode="auto">
            <a:xfrm flipV="1">
              <a:off x="5242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6" name="Oval 11828"/>
            <p:cNvSpPr>
              <a:spLocks noChangeAspect="1" noChangeArrowheads="1"/>
            </p:cNvSpPr>
            <p:nvPr/>
          </p:nvSpPr>
          <p:spPr bwMode="auto">
            <a:xfrm>
              <a:off x="5229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7" name="Line 11829"/>
            <p:cNvSpPr>
              <a:spLocks noChangeAspect="1" noChangeShapeType="1"/>
            </p:cNvSpPr>
            <p:nvPr/>
          </p:nvSpPr>
          <p:spPr bwMode="auto">
            <a:xfrm flipH="1" flipV="1">
              <a:off x="5249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8" name="Line 11830"/>
            <p:cNvSpPr>
              <a:spLocks noChangeAspect="1" noChangeShapeType="1"/>
            </p:cNvSpPr>
            <p:nvPr/>
          </p:nvSpPr>
          <p:spPr bwMode="auto">
            <a:xfrm>
              <a:off x="5277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9" name="Line 11831"/>
            <p:cNvSpPr>
              <a:spLocks noChangeAspect="1" noChangeShapeType="1"/>
            </p:cNvSpPr>
            <p:nvPr/>
          </p:nvSpPr>
          <p:spPr bwMode="auto">
            <a:xfrm flipH="1">
              <a:off x="5275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0" name="Oval 11832"/>
            <p:cNvSpPr>
              <a:spLocks noChangeAspect="1" noChangeArrowheads="1"/>
            </p:cNvSpPr>
            <p:nvPr/>
          </p:nvSpPr>
          <p:spPr bwMode="auto">
            <a:xfrm flipH="1" flipV="1">
              <a:off x="5229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1" name="Line 11833"/>
            <p:cNvSpPr>
              <a:spLocks noChangeAspect="1" noChangeShapeType="1"/>
            </p:cNvSpPr>
            <p:nvPr/>
          </p:nvSpPr>
          <p:spPr bwMode="auto">
            <a:xfrm>
              <a:off x="5206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2" name="Line 11834"/>
            <p:cNvSpPr>
              <a:spLocks noChangeAspect="1" noChangeShapeType="1"/>
            </p:cNvSpPr>
            <p:nvPr/>
          </p:nvSpPr>
          <p:spPr bwMode="auto">
            <a:xfrm flipH="1" flipV="1">
              <a:off x="5171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3" name="Line 11835"/>
            <p:cNvSpPr>
              <a:spLocks noChangeAspect="1" noChangeShapeType="1"/>
            </p:cNvSpPr>
            <p:nvPr/>
          </p:nvSpPr>
          <p:spPr bwMode="auto">
            <a:xfrm flipV="1">
              <a:off x="5170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4" name="Oval 11836"/>
            <p:cNvSpPr>
              <a:spLocks noChangeAspect="1" noChangeArrowheads="1"/>
            </p:cNvSpPr>
            <p:nvPr/>
          </p:nvSpPr>
          <p:spPr bwMode="auto">
            <a:xfrm>
              <a:off x="5157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5" name="Line 11837"/>
            <p:cNvSpPr>
              <a:spLocks noChangeAspect="1" noChangeShapeType="1"/>
            </p:cNvSpPr>
            <p:nvPr/>
          </p:nvSpPr>
          <p:spPr bwMode="auto">
            <a:xfrm flipH="1" flipV="1">
              <a:off x="5177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6" name="Line 11838"/>
            <p:cNvSpPr>
              <a:spLocks noChangeAspect="1" noChangeShapeType="1"/>
            </p:cNvSpPr>
            <p:nvPr/>
          </p:nvSpPr>
          <p:spPr bwMode="auto">
            <a:xfrm>
              <a:off x="5205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7" name="Line 11839"/>
            <p:cNvSpPr>
              <a:spLocks noChangeAspect="1" noChangeShapeType="1"/>
            </p:cNvSpPr>
            <p:nvPr/>
          </p:nvSpPr>
          <p:spPr bwMode="auto">
            <a:xfrm flipH="1">
              <a:off x="5203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8" name="Oval 11840"/>
            <p:cNvSpPr>
              <a:spLocks noChangeAspect="1" noChangeArrowheads="1"/>
            </p:cNvSpPr>
            <p:nvPr/>
          </p:nvSpPr>
          <p:spPr bwMode="auto">
            <a:xfrm flipH="1" flipV="1">
              <a:off x="5157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9" name="Line 11841"/>
            <p:cNvSpPr>
              <a:spLocks noChangeAspect="1" noChangeShapeType="1"/>
            </p:cNvSpPr>
            <p:nvPr/>
          </p:nvSpPr>
          <p:spPr bwMode="auto">
            <a:xfrm>
              <a:off x="5349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0" name="Line 11842"/>
            <p:cNvSpPr>
              <a:spLocks noChangeAspect="1" noChangeShapeType="1"/>
            </p:cNvSpPr>
            <p:nvPr/>
          </p:nvSpPr>
          <p:spPr bwMode="auto">
            <a:xfrm flipH="1" flipV="1">
              <a:off x="5314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1" name="Line 11843"/>
            <p:cNvSpPr>
              <a:spLocks noChangeAspect="1" noChangeShapeType="1"/>
            </p:cNvSpPr>
            <p:nvPr/>
          </p:nvSpPr>
          <p:spPr bwMode="auto">
            <a:xfrm flipV="1">
              <a:off x="5313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2" name="Oval 11844"/>
            <p:cNvSpPr>
              <a:spLocks noChangeAspect="1" noChangeArrowheads="1"/>
            </p:cNvSpPr>
            <p:nvPr/>
          </p:nvSpPr>
          <p:spPr bwMode="auto">
            <a:xfrm>
              <a:off x="5300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3" name="Line 11845"/>
            <p:cNvSpPr>
              <a:spLocks noChangeAspect="1" noChangeShapeType="1"/>
            </p:cNvSpPr>
            <p:nvPr/>
          </p:nvSpPr>
          <p:spPr bwMode="auto">
            <a:xfrm flipH="1" flipV="1">
              <a:off x="5320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4" name="Line 11846"/>
            <p:cNvSpPr>
              <a:spLocks noChangeAspect="1" noChangeShapeType="1"/>
            </p:cNvSpPr>
            <p:nvPr/>
          </p:nvSpPr>
          <p:spPr bwMode="auto">
            <a:xfrm>
              <a:off x="5348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5" name="Line 11847"/>
            <p:cNvSpPr>
              <a:spLocks noChangeAspect="1" noChangeShapeType="1"/>
            </p:cNvSpPr>
            <p:nvPr/>
          </p:nvSpPr>
          <p:spPr bwMode="auto">
            <a:xfrm flipH="1">
              <a:off x="5346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6" name="Oval 11848"/>
            <p:cNvSpPr>
              <a:spLocks noChangeAspect="1" noChangeArrowheads="1"/>
            </p:cNvSpPr>
            <p:nvPr/>
          </p:nvSpPr>
          <p:spPr bwMode="auto">
            <a:xfrm flipH="1" flipV="1">
              <a:off x="5300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7" name="Line 11849"/>
            <p:cNvSpPr>
              <a:spLocks noChangeAspect="1" noChangeShapeType="1"/>
            </p:cNvSpPr>
            <p:nvPr/>
          </p:nvSpPr>
          <p:spPr bwMode="auto">
            <a:xfrm>
              <a:off x="5420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8" name="Line 11850"/>
            <p:cNvSpPr>
              <a:spLocks noChangeAspect="1" noChangeShapeType="1"/>
            </p:cNvSpPr>
            <p:nvPr/>
          </p:nvSpPr>
          <p:spPr bwMode="auto">
            <a:xfrm flipH="1" flipV="1">
              <a:off x="5385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9" name="Line 11851"/>
            <p:cNvSpPr>
              <a:spLocks noChangeAspect="1" noChangeShapeType="1"/>
            </p:cNvSpPr>
            <p:nvPr/>
          </p:nvSpPr>
          <p:spPr bwMode="auto">
            <a:xfrm flipV="1">
              <a:off x="5384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0" name="Oval 11852"/>
            <p:cNvSpPr>
              <a:spLocks noChangeAspect="1" noChangeArrowheads="1"/>
            </p:cNvSpPr>
            <p:nvPr/>
          </p:nvSpPr>
          <p:spPr bwMode="auto">
            <a:xfrm>
              <a:off x="5371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1" name="Line 11853"/>
            <p:cNvSpPr>
              <a:spLocks noChangeAspect="1" noChangeShapeType="1"/>
            </p:cNvSpPr>
            <p:nvPr/>
          </p:nvSpPr>
          <p:spPr bwMode="auto">
            <a:xfrm flipH="1" flipV="1">
              <a:off x="5391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2" name="Line 11854"/>
            <p:cNvSpPr>
              <a:spLocks noChangeAspect="1" noChangeShapeType="1"/>
            </p:cNvSpPr>
            <p:nvPr/>
          </p:nvSpPr>
          <p:spPr bwMode="auto">
            <a:xfrm>
              <a:off x="5419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3" name="Line 11855"/>
            <p:cNvSpPr>
              <a:spLocks noChangeAspect="1" noChangeShapeType="1"/>
            </p:cNvSpPr>
            <p:nvPr/>
          </p:nvSpPr>
          <p:spPr bwMode="auto">
            <a:xfrm flipH="1">
              <a:off x="5417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4" name="Oval 11856"/>
            <p:cNvSpPr>
              <a:spLocks noChangeAspect="1" noChangeArrowheads="1"/>
            </p:cNvSpPr>
            <p:nvPr/>
          </p:nvSpPr>
          <p:spPr bwMode="auto">
            <a:xfrm flipH="1" flipV="1">
              <a:off x="5371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5" name="Line 11857"/>
            <p:cNvSpPr>
              <a:spLocks noChangeAspect="1" noChangeShapeType="1"/>
            </p:cNvSpPr>
            <p:nvPr/>
          </p:nvSpPr>
          <p:spPr bwMode="auto">
            <a:xfrm>
              <a:off x="5492" y="2708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6" name="Line 11858"/>
            <p:cNvSpPr>
              <a:spLocks noChangeAspect="1" noChangeShapeType="1"/>
            </p:cNvSpPr>
            <p:nvPr/>
          </p:nvSpPr>
          <p:spPr bwMode="auto">
            <a:xfrm flipH="1" flipV="1">
              <a:off x="5457" y="2724"/>
              <a:ext cx="10" cy="1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7" name="Line 11859"/>
            <p:cNvSpPr>
              <a:spLocks noChangeAspect="1" noChangeShapeType="1"/>
            </p:cNvSpPr>
            <p:nvPr/>
          </p:nvSpPr>
          <p:spPr bwMode="auto">
            <a:xfrm flipV="1">
              <a:off x="5456" y="2710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8" name="Oval 11860"/>
            <p:cNvSpPr>
              <a:spLocks noChangeAspect="1" noChangeArrowheads="1"/>
            </p:cNvSpPr>
            <p:nvPr/>
          </p:nvSpPr>
          <p:spPr bwMode="auto">
            <a:xfrm>
              <a:off x="5443" y="2644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9" name="Line 11861"/>
            <p:cNvSpPr>
              <a:spLocks noChangeAspect="1" noChangeShapeType="1"/>
            </p:cNvSpPr>
            <p:nvPr/>
          </p:nvSpPr>
          <p:spPr bwMode="auto">
            <a:xfrm flipH="1" flipV="1">
              <a:off x="5463" y="2741"/>
              <a:ext cx="0" cy="3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0" name="Line 11862"/>
            <p:cNvSpPr>
              <a:spLocks noChangeAspect="1" noChangeShapeType="1"/>
            </p:cNvSpPr>
            <p:nvPr/>
          </p:nvSpPr>
          <p:spPr bwMode="auto">
            <a:xfrm>
              <a:off x="5491" y="2746"/>
              <a:ext cx="7" cy="11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1" name="Line 11863"/>
            <p:cNvSpPr>
              <a:spLocks noChangeAspect="1" noChangeShapeType="1"/>
            </p:cNvSpPr>
            <p:nvPr/>
          </p:nvSpPr>
          <p:spPr bwMode="auto">
            <a:xfrm flipH="1">
              <a:off x="5489" y="2759"/>
              <a:ext cx="10" cy="1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2" name="Oval 11864"/>
            <p:cNvSpPr>
              <a:spLocks noChangeAspect="1" noChangeArrowheads="1"/>
            </p:cNvSpPr>
            <p:nvPr/>
          </p:nvSpPr>
          <p:spPr bwMode="auto">
            <a:xfrm flipH="1" flipV="1">
              <a:off x="5443" y="2770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712" name="Line 13400"/>
          <p:cNvSpPr>
            <a:spLocks noChangeShapeType="1"/>
          </p:cNvSpPr>
          <p:nvPr/>
        </p:nvSpPr>
        <p:spPr bwMode="auto">
          <a:xfrm flipH="1">
            <a:off x="5452533" y="4649787"/>
            <a:ext cx="1205442" cy="146314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29" name="Oval 13417"/>
          <p:cNvSpPr>
            <a:spLocks noChangeArrowheads="1"/>
          </p:cNvSpPr>
          <p:nvPr/>
        </p:nvSpPr>
        <p:spPr bwMode="auto">
          <a:xfrm>
            <a:off x="6361113" y="1260475"/>
            <a:ext cx="357187" cy="274638"/>
          </a:xfrm>
          <a:prstGeom prst="ellipse">
            <a:avLst/>
          </a:prstGeom>
          <a:gradFill rotWithShape="1">
            <a:gsLst>
              <a:gs pos="0">
                <a:srgbClr val="83633D"/>
              </a:gs>
              <a:gs pos="50000">
                <a:srgbClr val="FFEFD1"/>
              </a:gs>
              <a:gs pos="100000">
                <a:srgbClr val="83633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000"/>
              <a:t>Sos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52" name="Group 13363"/>
          <p:cNvGrpSpPr>
            <a:grpSpLocks/>
          </p:cNvGrpSpPr>
          <p:nvPr/>
        </p:nvGrpSpPr>
        <p:grpSpPr bwMode="auto">
          <a:xfrm>
            <a:off x="3411560" y="2065867"/>
            <a:ext cx="2159507" cy="1151464"/>
            <a:chOff x="4669" y="944"/>
            <a:chExt cx="345" cy="285"/>
          </a:xfrm>
        </p:grpSpPr>
        <p:sp>
          <p:nvSpPr>
            <p:cNvPr id="1344" name="Freeform 13356"/>
            <p:cNvSpPr>
              <a:spLocks/>
            </p:cNvSpPr>
            <p:nvPr/>
          </p:nvSpPr>
          <p:spPr bwMode="auto">
            <a:xfrm>
              <a:off x="4831" y="944"/>
              <a:ext cx="34" cy="1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3" y="48"/>
                </a:cxn>
                <a:cxn ang="0">
                  <a:pos x="1" y="104"/>
                </a:cxn>
                <a:cxn ang="0">
                  <a:pos x="25" y="144"/>
                </a:cxn>
              </a:cxnLst>
              <a:rect l="0" t="0" r="r" b="b"/>
              <a:pathLst>
                <a:path w="34" h="144">
                  <a:moveTo>
                    <a:pt x="9" y="0"/>
                  </a:moveTo>
                  <a:cubicBezTo>
                    <a:pt x="21" y="15"/>
                    <a:pt x="34" y="31"/>
                    <a:pt x="33" y="48"/>
                  </a:cubicBezTo>
                  <a:cubicBezTo>
                    <a:pt x="32" y="65"/>
                    <a:pt x="2" y="88"/>
                    <a:pt x="1" y="104"/>
                  </a:cubicBezTo>
                  <a:cubicBezTo>
                    <a:pt x="0" y="120"/>
                    <a:pt x="21" y="136"/>
                    <a:pt x="25" y="144"/>
                  </a:cubicBezTo>
                </a:path>
              </a:pathLst>
            </a:custGeom>
            <a:noFill/>
            <a:ln w="28575" cap="flat" cmpd="sng">
              <a:solidFill>
                <a:srgbClr val="FFFF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5" name="Oval 13301"/>
            <p:cNvSpPr>
              <a:spLocks noChangeArrowheads="1"/>
            </p:cNvSpPr>
            <p:nvPr/>
          </p:nvSpPr>
          <p:spPr bwMode="auto">
            <a:xfrm>
              <a:off x="4669" y="1056"/>
              <a:ext cx="345" cy="173"/>
            </a:xfrm>
            <a:prstGeom prst="ellipse">
              <a:avLst/>
            </a:prstGeom>
            <a:gradFill rotWithShape="1">
              <a:gsLst>
                <a:gs pos="0">
                  <a:srgbClr val="83633D"/>
                </a:gs>
                <a:gs pos="50000">
                  <a:srgbClr val="FFEFD1"/>
                </a:gs>
                <a:gs pos="100000">
                  <a:srgbClr val="83633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r>
                <a:rPr lang="en-US" sz="2800" dirty="0" err="1" smtClean="0"/>
                <a:t>Ras</a:t>
              </a:r>
              <a:endParaRPr lang="en-US" sz="1000" dirty="0"/>
            </a:p>
          </p:txBody>
        </p:sp>
      </p:grpSp>
      <p:sp>
        <p:nvSpPr>
          <p:cNvPr id="1209" name="Oval 31"/>
          <p:cNvSpPr>
            <a:spLocks noChangeArrowheads="1"/>
          </p:cNvSpPr>
          <p:nvPr/>
        </p:nvSpPr>
        <p:spPr bwMode="auto">
          <a:xfrm>
            <a:off x="913341" y="2523066"/>
            <a:ext cx="1389593" cy="728134"/>
          </a:xfrm>
          <a:prstGeom prst="ellipse">
            <a:avLst/>
          </a:prstGeom>
          <a:gradFill rotWithShape="1">
            <a:gsLst>
              <a:gs pos="0">
                <a:srgbClr val="717100"/>
              </a:gs>
              <a:gs pos="50000">
                <a:srgbClr val="F5F500"/>
              </a:gs>
              <a:gs pos="100000">
                <a:srgbClr val="7171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 b="1" dirty="0" smtClean="0"/>
              <a:t>GEF</a:t>
            </a:r>
            <a:endParaRPr lang="en-US" sz="1600" b="1" dirty="0"/>
          </a:p>
        </p:txBody>
      </p:sp>
      <p:sp>
        <p:nvSpPr>
          <p:cNvPr id="1210" name="Oval 28"/>
          <p:cNvSpPr>
            <a:spLocks noChangeAspect="1" noChangeArrowheads="1"/>
          </p:cNvSpPr>
          <p:nvPr/>
        </p:nvSpPr>
        <p:spPr bwMode="auto">
          <a:xfrm>
            <a:off x="6341003" y="2472267"/>
            <a:ext cx="1719263" cy="6779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rgbClr val="4D0808"/>
                </a:solidFill>
                <a:ea typeface="Arial" charset="0"/>
                <a:cs typeface="Arial" charset="0"/>
              </a:rPr>
              <a:t>GAF</a:t>
            </a:r>
            <a:endParaRPr lang="en-US" sz="2000" b="1" dirty="0">
              <a:solidFill>
                <a:srgbClr val="4D0808"/>
              </a:solidFill>
              <a:ea typeface="Arial" charset="0"/>
              <a:cs typeface="Arial" charset="0"/>
            </a:endParaRPr>
          </a:p>
        </p:txBody>
      </p:sp>
      <p:sp>
        <p:nvSpPr>
          <p:cNvPr id="1211" name="Title 12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Ras</a:t>
            </a:r>
            <a:endParaRPr lang="en-US" dirty="0"/>
          </a:p>
        </p:txBody>
      </p:sp>
      <p:sp>
        <p:nvSpPr>
          <p:cNvPr id="1212" name="Down Arrow 1211"/>
          <p:cNvSpPr/>
          <p:nvPr/>
        </p:nvSpPr>
        <p:spPr bwMode="auto">
          <a:xfrm>
            <a:off x="5046133" y="2438400"/>
            <a:ext cx="508000" cy="931333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rgbClr val="800000"/>
              </a:solidFill>
              <a:effectLst/>
              <a:latin typeface="Arial" charset="0"/>
            </a:endParaRPr>
          </a:p>
        </p:txBody>
      </p:sp>
      <p:sp>
        <p:nvSpPr>
          <p:cNvPr id="1213" name="Up Arrow 1212"/>
          <p:cNvSpPr/>
          <p:nvPr/>
        </p:nvSpPr>
        <p:spPr bwMode="auto">
          <a:xfrm>
            <a:off x="3505200" y="2336799"/>
            <a:ext cx="474133" cy="1032934"/>
          </a:xfrm>
          <a:prstGeom prst="upArrow">
            <a:avLst/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rgbClr val="800000"/>
              </a:solidFill>
              <a:effectLst/>
              <a:latin typeface="Arial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34218" y="3604846"/>
            <a:ext cx="28619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>
                <a:solidFill>
                  <a:schemeClr val="tx1"/>
                </a:solidFill>
              </a:rPr>
              <a:t>Guanine</a:t>
            </a:r>
            <a:r>
              <a:rPr lang="es-ES" dirty="0" smtClean="0">
                <a:solidFill>
                  <a:schemeClr val="tx1"/>
                </a:solidFill>
              </a:rPr>
              <a:t> Exchange </a:t>
            </a:r>
            <a:r>
              <a:rPr lang="es-ES" dirty="0" err="1" smtClean="0">
                <a:solidFill>
                  <a:schemeClr val="tx1"/>
                </a:solidFill>
              </a:rPr>
              <a:t>Factors</a:t>
            </a:r>
            <a:endParaRPr lang="es-ES" dirty="0" smtClean="0">
              <a:solidFill>
                <a:schemeClr val="tx1"/>
              </a:solidFill>
            </a:endParaRPr>
          </a:p>
          <a:p>
            <a:r>
              <a:rPr lang="es-ES" dirty="0" err="1" smtClean="0">
                <a:solidFill>
                  <a:schemeClr val="tx1"/>
                </a:solidFill>
              </a:rPr>
              <a:t>I</a:t>
            </a:r>
            <a:r>
              <a:rPr lang="es-ES" dirty="0" err="1" smtClean="0">
                <a:solidFill>
                  <a:schemeClr val="tx1"/>
                </a:solidFill>
              </a:rPr>
              <a:t>e</a:t>
            </a:r>
            <a:r>
              <a:rPr lang="es-ES" dirty="0" smtClean="0">
                <a:solidFill>
                  <a:schemeClr val="tx1"/>
                </a:solidFill>
              </a:rPr>
              <a:t>, SOS</a:t>
            </a:r>
          </a:p>
          <a:p>
            <a:r>
              <a:rPr lang="es-ES" dirty="0" smtClean="0">
                <a:solidFill>
                  <a:schemeClr val="tx1"/>
                </a:solidFill>
              </a:rPr>
              <a:t>Ras: Libera GDP y </a:t>
            </a:r>
            <a:r>
              <a:rPr lang="es-ES" dirty="0" err="1" smtClean="0">
                <a:solidFill>
                  <a:schemeClr val="tx1"/>
                </a:solidFill>
              </a:rPr>
              <a:t>adquire</a:t>
            </a:r>
            <a:r>
              <a:rPr lang="es-ES" dirty="0" smtClean="0">
                <a:solidFill>
                  <a:schemeClr val="tx1"/>
                </a:solidFill>
              </a:rPr>
              <a:t> GTP</a:t>
            </a:r>
          </a:p>
          <a:p>
            <a:r>
              <a:rPr lang="es-ES" dirty="0" smtClean="0">
                <a:solidFill>
                  <a:schemeClr val="tx1"/>
                </a:solidFill>
              </a:rPr>
              <a:t>Ras “</a:t>
            </a:r>
            <a:r>
              <a:rPr lang="es-ES" dirty="0" err="1" smtClean="0">
                <a:solidFill>
                  <a:schemeClr val="tx1"/>
                </a:solidFill>
              </a:rPr>
              <a:t>On</a:t>
            </a:r>
            <a:r>
              <a:rPr lang="es-ES" dirty="0" smtClean="0">
                <a:solidFill>
                  <a:schemeClr val="tx1"/>
                </a:solidFill>
              </a:rPr>
              <a:t>”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6208446" y="3591169"/>
            <a:ext cx="24528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>
                <a:solidFill>
                  <a:schemeClr val="tx1"/>
                </a:solidFill>
              </a:rPr>
              <a:t>GTPase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activating</a:t>
            </a:r>
            <a:r>
              <a:rPr lang="es-ES" dirty="0" smtClean="0">
                <a:solidFill>
                  <a:schemeClr val="tx1"/>
                </a:solidFill>
              </a:rPr>
              <a:t> Factor</a:t>
            </a:r>
          </a:p>
          <a:p>
            <a:r>
              <a:rPr lang="es-ES" dirty="0" err="1" smtClean="0">
                <a:solidFill>
                  <a:schemeClr val="tx1"/>
                </a:solidFill>
              </a:rPr>
              <a:t>I</a:t>
            </a:r>
            <a:r>
              <a:rPr lang="es-ES" dirty="0" err="1" smtClean="0">
                <a:solidFill>
                  <a:schemeClr val="tx1"/>
                </a:solidFill>
              </a:rPr>
              <a:t>e</a:t>
            </a:r>
            <a:r>
              <a:rPr lang="es-ES" dirty="0" smtClean="0">
                <a:solidFill>
                  <a:schemeClr val="tx1"/>
                </a:solidFill>
              </a:rPr>
              <a:t>, NF1</a:t>
            </a:r>
          </a:p>
          <a:p>
            <a:r>
              <a:rPr lang="es-ES" dirty="0" smtClean="0">
                <a:solidFill>
                  <a:schemeClr val="tx1"/>
                </a:solidFill>
              </a:rPr>
              <a:t>Ras: Convierte GTP a GDP</a:t>
            </a:r>
          </a:p>
          <a:p>
            <a:r>
              <a:rPr lang="es-ES" dirty="0" smtClean="0">
                <a:solidFill>
                  <a:schemeClr val="tx1"/>
                </a:solidFill>
              </a:rPr>
              <a:t>Ras “Off”</a:t>
            </a:r>
            <a:endParaRPr lang="es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709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9" grpId="0" animBg="1"/>
      <p:bldP spid="1210" grpId="0" animBg="1"/>
      <p:bldP spid="2" grpId="0"/>
      <p:bldP spid="11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008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rgbClr val="8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008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rgbClr val="8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 Negro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Standarddesign">
  <a:themeElements>
    <a:clrScheme name="1_Standarddesign 1">
      <a:dk1>
        <a:srgbClr val="000000"/>
      </a:dk1>
      <a:lt1>
        <a:srgbClr val="FFFFFF"/>
      </a:lt1>
      <a:dk2>
        <a:srgbClr val="494949"/>
      </a:dk2>
      <a:lt2>
        <a:srgbClr val="3E7EA6"/>
      </a:lt2>
      <a:accent1>
        <a:srgbClr val="6E6E6E"/>
      </a:accent1>
      <a:accent2>
        <a:srgbClr val="9B9B9B"/>
      </a:accent2>
      <a:accent3>
        <a:srgbClr val="FFFFFF"/>
      </a:accent3>
      <a:accent4>
        <a:srgbClr val="000000"/>
      </a:accent4>
      <a:accent5>
        <a:srgbClr val="BABABA"/>
      </a:accent5>
      <a:accent6>
        <a:srgbClr val="8C8C8C"/>
      </a:accent6>
      <a:hlink>
        <a:srgbClr val="C1C1C1"/>
      </a:hlink>
      <a:folHlink>
        <a:srgbClr val="E6E6E6"/>
      </a:folHlink>
    </a:clrScheme>
    <a:fontScheme name="1_Standard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494949"/>
        </a:dk2>
        <a:lt2>
          <a:srgbClr val="3E7EA6"/>
        </a:lt2>
        <a:accent1>
          <a:srgbClr val="6E6E6E"/>
        </a:accent1>
        <a:accent2>
          <a:srgbClr val="9B9B9B"/>
        </a:accent2>
        <a:accent3>
          <a:srgbClr val="FFFFFF"/>
        </a:accent3>
        <a:accent4>
          <a:srgbClr val="000000"/>
        </a:accent4>
        <a:accent5>
          <a:srgbClr val="BABABA"/>
        </a:accent5>
        <a:accent6>
          <a:srgbClr val="8C8C8C"/>
        </a:accent6>
        <a:hlink>
          <a:srgbClr val="C1C1C1"/>
        </a:hlink>
        <a:folHlink>
          <a:srgbClr val="E6E6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resentationLoad">
  <a:themeElements>
    <a:clrScheme name="PresentationLoad 1">
      <a:dk1>
        <a:srgbClr val="000000"/>
      </a:dk1>
      <a:lt1>
        <a:srgbClr val="FFFFFF"/>
      </a:lt1>
      <a:dk2>
        <a:srgbClr val="004074"/>
      </a:dk2>
      <a:lt2>
        <a:srgbClr val="FEA501"/>
      </a:lt2>
      <a:accent1>
        <a:srgbClr val="0061B2"/>
      </a:accent1>
      <a:accent2>
        <a:srgbClr val="2A79D0"/>
      </a:accent2>
      <a:accent3>
        <a:srgbClr val="FFFFFF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PresentationLoa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FEA501"/>
        </a:lt2>
        <a:accent1>
          <a:srgbClr val="0061B2"/>
        </a:accent1>
        <a:accent2>
          <a:srgbClr val="2A79D0"/>
        </a:accent2>
        <a:accent3>
          <a:srgbClr val="FFFFFF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rgbClr val="FFFF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rgbClr val="FFFF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 Negro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PresentationLoad">
  <a:themeElements>
    <a:clrScheme name="PresentationLoad 1">
      <a:dk1>
        <a:srgbClr val="000000"/>
      </a:dk1>
      <a:lt1>
        <a:srgbClr val="FFFFFF"/>
      </a:lt1>
      <a:dk2>
        <a:srgbClr val="004074"/>
      </a:dk2>
      <a:lt2>
        <a:srgbClr val="FEA501"/>
      </a:lt2>
      <a:accent1>
        <a:srgbClr val="0061B2"/>
      </a:accent1>
      <a:accent2>
        <a:srgbClr val="2A79D0"/>
      </a:accent2>
      <a:accent3>
        <a:srgbClr val="FFFFFF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PresentationLoa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FEA501"/>
        </a:lt2>
        <a:accent1>
          <a:srgbClr val="0061B2"/>
        </a:accent1>
        <a:accent2>
          <a:srgbClr val="2A79D0"/>
        </a:accent2>
        <a:accent3>
          <a:srgbClr val="FFFFFF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008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6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008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6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9290</TotalTime>
  <Words>954</Words>
  <Application>Microsoft Macintosh PowerPoint</Application>
  <PresentationFormat>Presentación en pantalla (4:3)</PresentationFormat>
  <Paragraphs>614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11</vt:i4>
      </vt:variant>
      <vt:variant>
        <vt:lpstr>Títulos de diapositiva</vt:lpstr>
      </vt:variant>
      <vt:variant>
        <vt:i4>11</vt:i4>
      </vt:variant>
    </vt:vector>
  </HeadingPairs>
  <TitlesOfParts>
    <vt:vector size="22" baseType="lpstr">
      <vt:lpstr>Default Design</vt:lpstr>
      <vt:lpstr>PresentationLoad</vt:lpstr>
      <vt:lpstr>2_Default Design</vt:lpstr>
      <vt:lpstr>6_Default Design</vt:lpstr>
      <vt:lpstr>Diseño predeterminado</vt:lpstr>
      <vt:lpstr>Custom Design</vt:lpstr>
      <vt:lpstr>2_ Negro </vt:lpstr>
      <vt:lpstr>1_PresentationLoad</vt:lpstr>
      <vt:lpstr>7_Default Design</vt:lpstr>
      <vt:lpstr>4_ Negro </vt:lpstr>
      <vt:lpstr>3_Standarddesign</vt:lpstr>
      <vt:lpstr>Vía de la MAPK</vt:lpstr>
      <vt:lpstr>Interacting Pathways in Cancer</vt:lpstr>
      <vt:lpstr>MAPK</vt:lpstr>
      <vt:lpstr>Presentación de PowerPoint</vt:lpstr>
      <vt:lpstr>Presentación de PowerPoint</vt:lpstr>
      <vt:lpstr>MAPK pathways</vt:lpstr>
      <vt:lpstr>Presentación de PowerPoint</vt:lpstr>
      <vt:lpstr>Presentación de PowerPoint</vt:lpstr>
      <vt:lpstr>Ras</vt:lpstr>
      <vt:lpstr>Presentación de PowerPoint</vt:lpstr>
      <vt:lpstr>Presentación de PowerPoint</vt:lpstr>
    </vt:vector>
  </TitlesOfParts>
  <Company>UNC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keywords>MAPK signaling cascade</cp:keywords>
  <cp:lastModifiedBy>mac mac</cp:lastModifiedBy>
  <cp:revision>104</cp:revision>
  <dcterms:created xsi:type="dcterms:W3CDTF">2012-05-20T12:59:57Z</dcterms:created>
  <dcterms:modified xsi:type="dcterms:W3CDTF">2014-01-27T01:10:59Z</dcterms:modified>
</cp:coreProperties>
</file>