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emf" ContentType="image/x-emf"/>
  <Default Extension="xlsx" ContentType="application/vnd.openxmlformats-officedocument.spreadsheetml.sheet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5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6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7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8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9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10.xml" ContentType="application/vnd.openxmlformats-officedocument.theme+xml"/>
  <Override PartName="/ppt/slideLayouts/slideLayout85.xml" ContentType="application/vnd.openxmlformats-officedocument.presentationml.slideLayout+xml"/>
  <Override PartName="/ppt/theme/theme11.xml" ContentType="application/vnd.openxmlformats-officedocument.theme+xml"/>
  <Override PartName="/ppt/slideLayouts/slideLayout86.xml" ContentType="application/vnd.openxmlformats-officedocument.presentationml.slideLayout+xml"/>
  <Override PartName="/ppt/theme/theme12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13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14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15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16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17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embeddings/oleObject1.bin" ContentType="application/vnd.openxmlformats-officedocument.oleObject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tags/tag1.xml" ContentType="application/vnd.openxmlformats-officedocument.presentationml.tags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2.xml" ContentType="application/vnd.openxmlformats-officedocument.presentationml.tags+xml"/>
  <Override PartName="/ppt/charts/chart2.xml" ContentType="application/vnd.openxmlformats-officedocument.drawingml.chart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676" r:id="rId4"/>
    <p:sldMasterId id="2147483680" r:id="rId5"/>
    <p:sldMasterId id="2147483684" r:id="rId6"/>
    <p:sldMasterId id="2147483696" r:id="rId7"/>
    <p:sldMasterId id="2147483710" r:id="rId8"/>
    <p:sldMasterId id="2147483716" r:id="rId9"/>
    <p:sldMasterId id="2147483728" r:id="rId10"/>
    <p:sldMasterId id="2147483742" r:id="rId11"/>
    <p:sldMasterId id="2147483744" r:id="rId12"/>
    <p:sldMasterId id="2147483746" r:id="rId13"/>
    <p:sldMasterId id="2147483750" r:id="rId14"/>
    <p:sldMasterId id="2147483754" r:id="rId15"/>
    <p:sldMasterId id="2147483758" r:id="rId16"/>
    <p:sldMasterId id="2147483763" r:id="rId17"/>
    <p:sldMasterId id="2147483767" r:id="rId18"/>
  </p:sldMasterIdLst>
  <p:notesMasterIdLst>
    <p:notesMasterId r:id="rId102"/>
  </p:notesMasterIdLst>
  <p:sldIdLst>
    <p:sldId id="448" r:id="rId19"/>
    <p:sldId id="427" r:id="rId20"/>
    <p:sldId id="477" r:id="rId21"/>
    <p:sldId id="478" r:id="rId22"/>
    <p:sldId id="479" r:id="rId23"/>
    <p:sldId id="480" r:id="rId24"/>
    <p:sldId id="481" r:id="rId25"/>
    <p:sldId id="482" r:id="rId26"/>
    <p:sldId id="428" r:id="rId27"/>
    <p:sldId id="429" r:id="rId28"/>
    <p:sldId id="430" r:id="rId29"/>
    <p:sldId id="431" r:id="rId30"/>
    <p:sldId id="432" r:id="rId31"/>
    <p:sldId id="401" r:id="rId32"/>
    <p:sldId id="413" r:id="rId33"/>
    <p:sldId id="414" r:id="rId34"/>
    <p:sldId id="405" r:id="rId35"/>
    <p:sldId id="499" r:id="rId36"/>
    <p:sldId id="489" r:id="rId37"/>
    <p:sldId id="496" r:id="rId38"/>
    <p:sldId id="497" r:id="rId39"/>
    <p:sldId id="495" r:id="rId40"/>
    <p:sldId id="494" r:id="rId41"/>
    <p:sldId id="498" r:id="rId42"/>
    <p:sldId id="313" r:id="rId43"/>
    <p:sldId id="411" r:id="rId44"/>
    <p:sldId id="475" r:id="rId45"/>
    <p:sldId id="272" r:id="rId46"/>
    <p:sldId id="449" r:id="rId47"/>
    <p:sldId id="397" r:id="rId48"/>
    <p:sldId id="415" r:id="rId49"/>
    <p:sldId id="416" r:id="rId50"/>
    <p:sldId id="433" r:id="rId51"/>
    <p:sldId id="417" r:id="rId52"/>
    <p:sldId id="442" r:id="rId53"/>
    <p:sldId id="443" r:id="rId54"/>
    <p:sldId id="419" r:id="rId55"/>
    <p:sldId id="450" r:id="rId56"/>
    <p:sldId id="490" r:id="rId57"/>
    <p:sldId id="420" r:id="rId58"/>
    <p:sldId id="438" r:id="rId59"/>
    <p:sldId id="439" r:id="rId60"/>
    <p:sldId id="451" r:id="rId61"/>
    <p:sldId id="440" r:id="rId62"/>
    <p:sldId id="452" r:id="rId63"/>
    <p:sldId id="418" r:id="rId64"/>
    <p:sldId id="434" r:id="rId65"/>
    <p:sldId id="435" r:id="rId66"/>
    <p:sldId id="404" r:id="rId67"/>
    <p:sldId id="453" r:id="rId68"/>
    <p:sldId id="444" r:id="rId69"/>
    <p:sldId id="445" r:id="rId70"/>
    <p:sldId id="446" r:id="rId71"/>
    <p:sldId id="447" r:id="rId72"/>
    <p:sldId id="500" r:id="rId73"/>
    <p:sldId id="459" r:id="rId74"/>
    <p:sldId id="315" r:id="rId75"/>
    <p:sldId id="316" r:id="rId76"/>
    <p:sldId id="455" r:id="rId77"/>
    <p:sldId id="456" r:id="rId78"/>
    <p:sldId id="457" r:id="rId79"/>
    <p:sldId id="460" r:id="rId80"/>
    <p:sldId id="488" r:id="rId81"/>
    <p:sldId id="441" r:id="rId82"/>
    <p:sldId id="458" r:id="rId83"/>
    <p:sldId id="485" r:id="rId84"/>
    <p:sldId id="487" r:id="rId85"/>
    <p:sldId id="385" r:id="rId86"/>
    <p:sldId id="386" r:id="rId87"/>
    <p:sldId id="463" r:id="rId88"/>
    <p:sldId id="464" r:id="rId89"/>
    <p:sldId id="491" r:id="rId90"/>
    <p:sldId id="493" r:id="rId91"/>
    <p:sldId id="465" r:id="rId92"/>
    <p:sldId id="492" r:id="rId93"/>
    <p:sldId id="468" r:id="rId94"/>
    <p:sldId id="484" r:id="rId95"/>
    <p:sldId id="483" r:id="rId96"/>
    <p:sldId id="470" r:id="rId97"/>
    <p:sldId id="471" r:id="rId98"/>
    <p:sldId id="472" r:id="rId99"/>
    <p:sldId id="473" r:id="rId100"/>
    <p:sldId id="474" r:id="rId101"/>
  </p:sldIdLst>
  <p:sldSz cx="9144000" cy="6858000" type="screen4x3"/>
  <p:notesSz cx="6858000" cy="9144000"/>
  <p:defaultTextStyle>
    <a:defPPr>
      <a:defRPr lang="es-E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B5C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napToObjects="1">
      <p:cViewPr varScale="1">
        <p:scale>
          <a:sx n="84" d="100"/>
          <a:sy n="84" d="100"/>
        </p:scale>
        <p:origin x="-504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474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83.xml"/><Relationship Id="rId102" Type="http://schemas.openxmlformats.org/officeDocument/2006/relationships/notesMaster" Target="notesMasters/notesMaster1.xml"/><Relationship Id="rId103" Type="http://schemas.openxmlformats.org/officeDocument/2006/relationships/printerSettings" Target="printerSettings/printerSettings1.bin"/><Relationship Id="rId104" Type="http://schemas.openxmlformats.org/officeDocument/2006/relationships/presProps" Target="presProps.xml"/><Relationship Id="rId105" Type="http://schemas.openxmlformats.org/officeDocument/2006/relationships/viewProps" Target="viewProps.xml"/><Relationship Id="rId106" Type="http://schemas.openxmlformats.org/officeDocument/2006/relationships/theme" Target="theme/theme1.xml"/><Relationship Id="rId107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slideMaster" Target="slideMasters/slideMaster13.xml"/><Relationship Id="rId14" Type="http://schemas.openxmlformats.org/officeDocument/2006/relationships/slideMaster" Target="slideMasters/slideMaster14.xml"/><Relationship Id="rId15" Type="http://schemas.openxmlformats.org/officeDocument/2006/relationships/slideMaster" Target="slideMasters/slideMaster15.xml"/><Relationship Id="rId16" Type="http://schemas.openxmlformats.org/officeDocument/2006/relationships/slideMaster" Target="slideMasters/slideMaster16.xml"/><Relationship Id="rId17" Type="http://schemas.openxmlformats.org/officeDocument/2006/relationships/slideMaster" Target="slideMasters/slideMaster17.xml"/><Relationship Id="rId18" Type="http://schemas.openxmlformats.org/officeDocument/2006/relationships/slideMaster" Target="slideMasters/slideMaster18.xml"/><Relationship Id="rId19" Type="http://schemas.openxmlformats.org/officeDocument/2006/relationships/slide" Target="slides/slide1.xml"/><Relationship Id="rId30" Type="http://schemas.openxmlformats.org/officeDocument/2006/relationships/slide" Target="slides/slide12.xml"/><Relationship Id="rId31" Type="http://schemas.openxmlformats.org/officeDocument/2006/relationships/slide" Target="slides/slide13.xml"/><Relationship Id="rId32" Type="http://schemas.openxmlformats.org/officeDocument/2006/relationships/slide" Target="slides/slide14.xml"/><Relationship Id="rId33" Type="http://schemas.openxmlformats.org/officeDocument/2006/relationships/slide" Target="slides/slide15.xml"/><Relationship Id="rId34" Type="http://schemas.openxmlformats.org/officeDocument/2006/relationships/slide" Target="slides/slide16.xml"/><Relationship Id="rId35" Type="http://schemas.openxmlformats.org/officeDocument/2006/relationships/slide" Target="slides/slide17.xml"/><Relationship Id="rId36" Type="http://schemas.openxmlformats.org/officeDocument/2006/relationships/slide" Target="slides/slide18.xml"/><Relationship Id="rId37" Type="http://schemas.openxmlformats.org/officeDocument/2006/relationships/slide" Target="slides/slide19.xml"/><Relationship Id="rId38" Type="http://schemas.openxmlformats.org/officeDocument/2006/relationships/slide" Target="slides/slide20.xml"/><Relationship Id="rId39" Type="http://schemas.openxmlformats.org/officeDocument/2006/relationships/slide" Target="slides/slide21.xml"/><Relationship Id="rId50" Type="http://schemas.openxmlformats.org/officeDocument/2006/relationships/slide" Target="slides/slide32.xml"/><Relationship Id="rId51" Type="http://schemas.openxmlformats.org/officeDocument/2006/relationships/slide" Target="slides/slide33.xml"/><Relationship Id="rId52" Type="http://schemas.openxmlformats.org/officeDocument/2006/relationships/slide" Target="slides/slide34.xml"/><Relationship Id="rId53" Type="http://schemas.openxmlformats.org/officeDocument/2006/relationships/slide" Target="slides/slide35.xml"/><Relationship Id="rId54" Type="http://schemas.openxmlformats.org/officeDocument/2006/relationships/slide" Target="slides/slide36.xml"/><Relationship Id="rId55" Type="http://schemas.openxmlformats.org/officeDocument/2006/relationships/slide" Target="slides/slide37.xml"/><Relationship Id="rId56" Type="http://schemas.openxmlformats.org/officeDocument/2006/relationships/slide" Target="slides/slide38.xml"/><Relationship Id="rId57" Type="http://schemas.openxmlformats.org/officeDocument/2006/relationships/slide" Target="slides/slide39.xml"/><Relationship Id="rId58" Type="http://schemas.openxmlformats.org/officeDocument/2006/relationships/slide" Target="slides/slide40.xml"/><Relationship Id="rId59" Type="http://schemas.openxmlformats.org/officeDocument/2006/relationships/slide" Target="slides/slide41.xml"/><Relationship Id="rId70" Type="http://schemas.openxmlformats.org/officeDocument/2006/relationships/slide" Target="slides/slide52.xml"/><Relationship Id="rId71" Type="http://schemas.openxmlformats.org/officeDocument/2006/relationships/slide" Target="slides/slide53.xml"/><Relationship Id="rId72" Type="http://schemas.openxmlformats.org/officeDocument/2006/relationships/slide" Target="slides/slide54.xml"/><Relationship Id="rId73" Type="http://schemas.openxmlformats.org/officeDocument/2006/relationships/slide" Target="slides/slide55.xml"/><Relationship Id="rId74" Type="http://schemas.openxmlformats.org/officeDocument/2006/relationships/slide" Target="slides/slide56.xml"/><Relationship Id="rId75" Type="http://schemas.openxmlformats.org/officeDocument/2006/relationships/slide" Target="slides/slide57.xml"/><Relationship Id="rId76" Type="http://schemas.openxmlformats.org/officeDocument/2006/relationships/slide" Target="slides/slide58.xml"/><Relationship Id="rId77" Type="http://schemas.openxmlformats.org/officeDocument/2006/relationships/slide" Target="slides/slide59.xml"/><Relationship Id="rId78" Type="http://schemas.openxmlformats.org/officeDocument/2006/relationships/slide" Target="slides/slide60.xml"/><Relationship Id="rId79" Type="http://schemas.openxmlformats.org/officeDocument/2006/relationships/slide" Target="slides/slide61.xml"/><Relationship Id="rId90" Type="http://schemas.openxmlformats.org/officeDocument/2006/relationships/slide" Target="slides/slide72.xml"/><Relationship Id="rId91" Type="http://schemas.openxmlformats.org/officeDocument/2006/relationships/slide" Target="slides/slide73.xml"/><Relationship Id="rId92" Type="http://schemas.openxmlformats.org/officeDocument/2006/relationships/slide" Target="slides/slide74.xml"/><Relationship Id="rId93" Type="http://schemas.openxmlformats.org/officeDocument/2006/relationships/slide" Target="slides/slide75.xml"/><Relationship Id="rId94" Type="http://schemas.openxmlformats.org/officeDocument/2006/relationships/slide" Target="slides/slide76.xml"/><Relationship Id="rId95" Type="http://schemas.openxmlformats.org/officeDocument/2006/relationships/slide" Target="slides/slide77.xml"/><Relationship Id="rId96" Type="http://schemas.openxmlformats.org/officeDocument/2006/relationships/slide" Target="slides/slide78.xml"/><Relationship Id="rId97" Type="http://schemas.openxmlformats.org/officeDocument/2006/relationships/slide" Target="slides/slide79.xml"/><Relationship Id="rId98" Type="http://schemas.openxmlformats.org/officeDocument/2006/relationships/slide" Target="slides/slide80.xml"/><Relationship Id="rId99" Type="http://schemas.openxmlformats.org/officeDocument/2006/relationships/slide" Target="slides/slide81.xml"/><Relationship Id="rId20" Type="http://schemas.openxmlformats.org/officeDocument/2006/relationships/slide" Target="slides/slide2.xml"/><Relationship Id="rId21" Type="http://schemas.openxmlformats.org/officeDocument/2006/relationships/slide" Target="slides/slide3.xml"/><Relationship Id="rId22" Type="http://schemas.openxmlformats.org/officeDocument/2006/relationships/slide" Target="slides/slide4.xml"/><Relationship Id="rId23" Type="http://schemas.openxmlformats.org/officeDocument/2006/relationships/slide" Target="slides/slide5.xml"/><Relationship Id="rId24" Type="http://schemas.openxmlformats.org/officeDocument/2006/relationships/slide" Target="slides/slide6.xml"/><Relationship Id="rId25" Type="http://schemas.openxmlformats.org/officeDocument/2006/relationships/slide" Target="slides/slide7.xml"/><Relationship Id="rId26" Type="http://schemas.openxmlformats.org/officeDocument/2006/relationships/slide" Target="slides/slide8.xml"/><Relationship Id="rId27" Type="http://schemas.openxmlformats.org/officeDocument/2006/relationships/slide" Target="slides/slide9.xml"/><Relationship Id="rId28" Type="http://schemas.openxmlformats.org/officeDocument/2006/relationships/slide" Target="slides/slide10.xml"/><Relationship Id="rId29" Type="http://schemas.openxmlformats.org/officeDocument/2006/relationships/slide" Target="slides/slide11.xml"/><Relationship Id="rId40" Type="http://schemas.openxmlformats.org/officeDocument/2006/relationships/slide" Target="slides/slide22.xml"/><Relationship Id="rId41" Type="http://schemas.openxmlformats.org/officeDocument/2006/relationships/slide" Target="slides/slide23.xml"/><Relationship Id="rId42" Type="http://schemas.openxmlformats.org/officeDocument/2006/relationships/slide" Target="slides/slide24.xml"/><Relationship Id="rId43" Type="http://schemas.openxmlformats.org/officeDocument/2006/relationships/slide" Target="slides/slide25.xml"/><Relationship Id="rId44" Type="http://schemas.openxmlformats.org/officeDocument/2006/relationships/slide" Target="slides/slide26.xml"/><Relationship Id="rId45" Type="http://schemas.openxmlformats.org/officeDocument/2006/relationships/slide" Target="slides/slide27.xml"/><Relationship Id="rId46" Type="http://schemas.openxmlformats.org/officeDocument/2006/relationships/slide" Target="slides/slide28.xml"/><Relationship Id="rId47" Type="http://schemas.openxmlformats.org/officeDocument/2006/relationships/slide" Target="slides/slide29.xml"/><Relationship Id="rId48" Type="http://schemas.openxmlformats.org/officeDocument/2006/relationships/slide" Target="slides/slide30.xml"/><Relationship Id="rId49" Type="http://schemas.openxmlformats.org/officeDocument/2006/relationships/slide" Target="slides/slide31.xml"/><Relationship Id="rId60" Type="http://schemas.openxmlformats.org/officeDocument/2006/relationships/slide" Target="slides/slide42.xml"/><Relationship Id="rId61" Type="http://schemas.openxmlformats.org/officeDocument/2006/relationships/slide" Target="slides/slide43.xml"/><Relationship Id="rId62" Type="http://schemas.openxmlformats.org/officeDocument/2006/relationships/slide" Target="slides/slide44.xml"/><Relationship Id="rId63" Type="http://schemas.openxmlformats.org/officeDocument/2006/relationships/slide" Target="slides/slide45.xml"/><Relationship Id="rId64" Type="http://schemas.openxmlformats.org/officeDocument/2006/relationships/slide" Target="slides/slide46.xml"/><Relationship Id="rId65" Type="http://schemas.openxmlformats.org/officeDocument/2006/relationships/slide" Target="slides/slide47.xml"/><Relationship Id="rId66" Type="http://schemas.openxmlformats.org/officeDocument/2006/relationships/slide" Target="slides/slide48.xml"/><Relationship Id="rId67" Type="http://schemas.openxmlformats.org/officeDocument/2006/relationships/slide" Target="slides/slide49.xml"/><Relationship Id="rId68" Type="http://schemas.openxmlformats.org/officeDocument/2006/relationships/slide" Target="slides/slide50.xml"/><Relationship Id="rId69" Type="http://schemas.openxmlformats.org/officeDocument/2006/relationships/slide" Target="slides/slide51.xml"/><Relationship Id="rId100" Type="http://schemas.openxmlformats.org/officeDocument/2006/relationships/slide" Target="slides/slide82.xml"/><Relationship Id="rId80" Type="http://schemas.openxmlformats.org/officeDocument/2006/relationships/slide" Target="slides/slide62.xml"/><Relationship Id="rId81" Type="http://schemas.openxmlformats.org/officeDocument/2006/relationships/slide" Target="slides/slide63.xml"/><Relationship Id="rId82" Type="http://schemas.openxmlformats.org/officeDocument/2006/relationships/slide" Target="slides/slide64.xml"/><Relationship Id="rId83" Type="http://schemas.openxmlformats.org/officeDocument/2006/relationships/slide" Target="slides/slide65.xml"/><Relationship Id="rId84" Type="http://schemas.openxmlformats.org/officeDocument/2006/relationships/slide" Target="slides/slide66.xml"/><Relationship Id="rId85" Type="http://schemas.openxmlformats.org/officeDocument/2006/relationships/slide" Target="slides/slide67.xml"/><Relationship Id="rId86" Type="http://schemas.openxmlformats.org/officeDocument/2006/relationships/slide" Target="slides/slide68.xml"/><Relationship Id="rId87" Type="http://schemas.openxmlformats.org/officeDocument/2006/relationships/slide" Target="slides/slide69.xml"/><Relationship Id="rId88" Type="http://schemas.openxmlformats.org/officeDocument/2006/relationships/slide" Target="slides/slide70.xml"/><Relationship Id="rId89" Type="http://schemas.openxmlformats.org/officeDocument/2006/relationships/slide" Target="slides/slide7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package" Target="../embeddings/Hoja_de_c_lculo_de_Microsoft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0947713628766376"/>
          <c:y val="0.0202256893997385"/>
          <c:w val="0.919786096256684"/>
          <c:h val="0.8710526315789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Histogram</c:v>
                </c:pt>
              </c:strCache>
            </c:strRef>
          </c:tx>
          <c:spPr>
            <a:solidFill>
              <a:srgbClr val="0000FF"/>
            </a:solidFill>
            <a:ln w="16870">
              <a:solidFill>
                <a:srgbClr val="C0C0C0"/>
              </a:solidFill>
              <a:prstDash val="solid"/>
            </a:ln>
          </c:spPr>
          <c:invertIfNegative val="0"/>
          <c:dPt>
            <c:idx val="3"/>
            <c:invertIfNegative val="0"/>
            <c:bubble3D val="0"/>
          </c:dPt>
          <c:cat>
            <c:strRef>
              <c:f>Sheet1!$B$1:$G$1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Sheet1!$B$2:$G$2</c:f>
              <c:numCache>
                <c:formatCode>General</c:formatCode>
                <c:ptCount val="6"/>
                <c:pt idx="0">
                  <c:v>90.0</c:v>
                </c:pt>
                <c:pt idx="1">
                  <c:v>80.0</c:v>
                </c:pt>
                <c:pt idx="2">
                  <c:v>50.0</c:v>
                </c:pt>
                <c:pt idx="3">
                  <c:v>3.0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"/>
        <c:axId val="-2026560568"/>
        <c:axId val="-2026502104"/>
      </c:barChart>
      <c:lineChart>
        <c:grouping val="standard"/>
        <c:varyColors val="0"/>
        <c:ser>
          <c:idx val="1"/>
          <c:order val="1"/>
          <c:tx>
            <c:strRef>
              <c:f>Sheet1!$A$3</c:f>
              <c:strCache>
                <c:ptCount val="1"/>
                <c:pt idx="0">
                  <c:v>Line</c:v>
                </c:pt>
              </c:strCache>
            </c:strRef>
          </c:tx>
          <c:spPr>
            <a:ln w="33741">
              <a:solidFill>
                <a:srgbClr val="63AAFE"/>
              </a:solidFill>
              <a:prstDash val="solid"/>
            </a:ln>
          </c:spPr>
          <c:marker>
            <c:symbol val="none"/>
          </c:marker>
          <c:cat>
            <c:strRef>
              <c:f>Sheet1!$B$1:$G$1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Sheet1!$B$3:$G$3</c:f>
              <c:numCache>
                <c:formatCode>General</c:formatCode>
                <c:ptCount val="6"/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26560568"/>
        <c:axId val="-2026502104"/>
      </c:lineChart>
      <c:catAx>
        <c:axId val="-2026560568"/>
        <c:scaling>
          <c:orientation val="minMax"/>
        </c:scaling>
        <c:delete val="0"/>
        <c:axPos val="b"/>
        <c:numFmt formatCode="General" sourceLinked="1"/>
        <c:majorTickMark val="none"/>
        <c:minorTickMark val="out"/>
        <c:tickLblPos val="nextTo"/>
        <c:spPr>
          <a:ln w="1687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 sz="1328" b="1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s-ES"/>
          </a:p>
        </c:txPr>
        <c:crossAx val="-202650210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-2026502104"/>
        <c:scaling>
          <c:orientation val="minMax"/>
          <c:max val="100.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687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 sz="1594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s-ES"/>
          </a:p>
        </c:txPr>
        <c:crossAx val="-2026560568"/>
        <c:crosses val="autoZero"/>
        <c:crossBetween val="between"/>
        <c:majorUnit val="5.0"/>
        <c:minorUnit val="5.0"/>
      </c:valAx>
      <c:spPr>
        <a:gradFill rotWithShape="0">
          <a:gsLst>
            <a:gs pos="0">
              <a:srgbClr xmlns:mc="http://schemas.openxmlformats.org/markup-compatibility/2006" xmlns:a14="http://schemas.microsoft.com/office/drawing/2010/main" val="060606" mc:Ignorable="a14" a14:legacySpreadsheetColorIndex="9">
                <a:gamma/>
                <a:shade val="92941"/>
                <a:invGamma/>
              </a:srgbClr>
            </a:gs>
            <a:gs pos="100000">
              <a:srgbClr xmlns:mc="http://schemas.openxmlformats.org/markup-compatibility/2006" xmlns:a14="http://schemas.microsoft.com/office/drawing/2010/main" val="FFFFFF" mc:Ignorable="a14" a14:legacySpreadsheetColorIndex="9"/>
            </a:gs>
          </a:gsLst>
          <a:lin ang="5400000" scaled="1"/>
        </a:gradFill>
        <a:ln w="3374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93" b="1" i="0" u="none" strike="noStrike" baseline="0">
          <a:solidFill>
            <a:srgbClr val="000000"/>
          </a:solidFill>
          <a:latin typeface="MS P????"/>
          <a:ea typeface="MS P????"/>
          <a:cs typeface="MS P????"/>
        </a:defRPr>
      </a:pPr>
      <a:endParaRPr lang="es-ES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47713628766376"/>
          <c:y val="0.0202256893997385"/>
          <c:w val="0.919786096256684"/>
          <c:h val="0.8710526315789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Histogram</c:v>
                </c:pt>
              </c:strCache>
            </c:strRef>
          </c:tx>
          <c:spPr>
            <a:solidFill>
              <a:srgbClr val="0000FF"/>
            </a:solidFill>
            <a:ln w="16870">
              <a:solidFill>
                <a:srgbClr val="C0C0C0"/>
              </a:solidFill>
              <a:prstDash val="solid"/>
            </a:ln>
          </c:spPr>
          <c:invertIfNegative val="0"/>
          <c:dPt>
            <c:idx val="3"/>
            <c:invertIfNegative val="0"/>
            <c:bubble3D val="0"/>
          </c:dPt>
          <c:dLbls>
            <c:dLbl>
              <c:idx val="0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/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0"/>
            <c:showCatName val="0"/>
            <c:showSerName val="0"/>
            <c:showPercent val="0"/>
            <c:showBubbleSize val="0"/>
          </c:dLbls>
          <c:cat>
            <c:strRef>
              <c:f>Sheet1!$B$1:$G$1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Sheet1!$B$2:$G$2</c:f>
              <c:numCache>
                <c:formatCode>General</c:formatCode>
                <c:ptCount val="6"/>
                <c:pt idx="0">
                  <c:v>90.0</c:v>
                </c:pt>
                <c:pt idx="1">
                  <c:v>80.0</c:v>
                </c:pt>
                <c:pt idx="2">
                  <c:v>50.0</c:v>
                </c:pt>
                <c:pt idx="3">
                  <c:v>3.0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"/>
        <c:axId val="-2108751528"/>
        <c:axId val="-2108716680"/>
      </c:barChart>
      <c:lineChart>
        <c:grouping val="standard"/>
        <c:varyColors val="0"/>
        <c:ser>
          <c:idx val="1"/>
          <c:order val="1"/>
          <c:tx>
            <c:strRef>
              <c:f>Sheet1!$A$3</c:f>
              <c:strCache>
                <c:ptCount val="1"/>
                <c:pt idx="0">
                  <c:v>Line</c:v>
                </c:pt>
              </c:strCache>
            </c:strRef>
          </c:tx>
          <c:spPr>
            <a:ln w="33741">
              <a:solidFill>
                <a:srgbClr val="63AAFE"/>
              </a:solidFill>
              <a:prstDash val="solid"/>
            </a:ln>
          </c:spPr>
          <c:marker>
            <c:symbol val="none"/>
          </c:marker>
          <c:cat>
            <c:strRef>
              <c:f>Sheet1!$B$1:$G$1</c:f>
              <c:strCache>
                <c:ptCount val="4"/>
                <c:pt idx="0">
                  <c:v>I</c:v>
                </c:pt>
                <c:pt idx="1">
                  <c:v>II</c:v>
                </c:pt>
                <c:pt idx="2">
                  <c:v>III</c:v>
                </c:pt>
                <c:pt idx="3">
                  <c:v>IV</c:v>
                </c:pt>
              </c:strCache>
            </c:strRef>
          </c:cat>
          <c:val>
            <c:numRef>
              <c:f>Sheet1!$B$3:$G$3</c:f>
              <c:numCache>
                <c:formatCode>General</c:formatCode>
                <c:ptCount val="6"/>
              </c:numCache>
            </c:numRef>
          </c: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108751528"/>
        <c:axId val="-2108716680"/>
      </c:lineChart>
      <c:catAx>
        <c:axId val="-2108751528"/>
        <c:scaling>
          <c:orientation val="minMax"/>
        </c:scaling>
        <c:delete val="0"/>
        <c:axPos val="b"/>
        <c:numFmt formatCode="General" sourceLinked="1"/>
        <c:majorTickMark val="none"/>
        <c:minorTickMark val="out"/>
        <c:tickLblPos val="nextTo"/>
        <c:spPr>
          <a:ln w="1687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 sz="1328" b="1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s-ES"/>
          </a:p>
        </c:txPr>
        <c:crossAx val="-2108716680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-2108716680"/>
        <c:scaling>
          <c:orientation val="minMax"/>
          <c:max val="100.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687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 sz="1594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s-ES"/>
          </a:p>
        </c:txPr>
        <c:crossAx val="-2108751528"/>
        <c:crosses val="autoZero"/>
        <c:crossBetween val="between"/>
        <c:majorUnit val="5.0"/>
        <c:minorUnit val="5.0"/>
      </c:valAx>
      <c:spPr>
        <a:gradFill rotWithShape="0">
          <a:gsLst>
            <a:gs pos="0">
              <a:srgbClr xmlns:mc="http://schemas.openxmlformats.org/markup-compatibility/2006" xmlns:a14="http://schemas.microsoft.com/office/drawing/2010/main" val="060606" mc:Ignorable="a14" a14:legacySpreadsheetColorIndex="9">
                <a:gamma/>
                <a:shade val="92941"/>
                <a:invGamma/>
              </a:srgbClr>
            </a:gs>
            <a:gs pos="100000">
              <a:srgbClr xmlns:mc="http://schemas.openxmlformats.org/markup-compatibility/2006" xmlns:a14="http://schemas.microsoft.com/office/drawing/2010/main" val="FFFFFF" mc:Ignorable="a14" a14:legacySpreadsheetColorIndex="9"/>
            </a:gs>
          </a:gsLst>
          <a:lin ang="5400000" scaled="1"/>
        </a:gradFill>
        <a:ln w="3374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93" b="1" i="0" u="none" strike="noStrike" baseline="0">
          <a:solidFill>
            <a:srgbClr val="000000"/>
          </a:solidFill>
          <a:latin typeface="MS P????"/>
          <a:ea typeface="MS P????"/>
          <a:cs typeface="MS P????"/>
        </a:defRPr>
      </a:pPr>
      <a:endParaRPr lang="es-ES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EAAE28-9D50-394B-8CE5-94BDC739A2AC}" type="datetimeFigureOut">
              <a:rPr lang="es-ES" smtClean="0"/>
              <a:t>1/02/15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BBA53A-DF23-474E-BDF6-DD4E995DFE07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80256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439583-9C03-2847-8C37-0190EB540F1C}" type="slidenum">
              <a:rPr lang="de-DE">
                <a:solidFill>
                  <a:prstClr val="black"/>
                </a:solidFill>
                <a:latin typeface="Calibri"/>
              </a:rPr>
              <a:pPr/>
              <a:t>1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8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4DCDE527-037A-1049-A0BC-0BF991A42B83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1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43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 lIns="94824" tIns="47416" rIns="94824" bIns="47416"/>
          <a:lstStyle/>
          <a:p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10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11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12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13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529644-27C0-4655-9503-40E917BF2C41}" type="slidenum">
              <a:rPr>
                <a:solidFill>
                  <a:prstClr val="black"/>
                </a:solidFill>
                <a:latin typeface="Calibri"/>
              </a:rPr>
              <a:pPr/>
              <a:t>15</a:t>
            </a:fld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7"/>
            <a:ext cx="2970212" cy="4540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341" tIns="48175" rIns="96341" bIns="48175" anchor="b"/>
          <a:lstStyle/>
          <a:p>
            <a:pPr algn="r" defTabSz="962902"/>
            <a:fld id="{0C7B8A1B-A169-42ED-96E3-CF5B68CF2C7A}" type="slidenum">
              <a:rPr lang="en-GB" sz="1300">
                <a:solidFill>
                  <a:prstClr val="black"/>
                </a:solidFill>
                <a:latin typeface="Calibri"/>
              </a:rPr>
              <a:pPr algn="r" defTabSz="962902"/>
              <a:t>15</a:t>
            </a:fld>
            <a:endParaRPr lang="en-GB" sz="13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5175" cy="3430587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2" y="4343400"/>
            <a:ext cx="5029200" cy="4114801"/>
          </a:xfrm>
          <a:noFill/>
          <a:ln/>
        </p:spPr>
        <p:txBody>
          <a:bodyPr lIns="96341" tIns="48175" rIns="96341" bIns="48175"/>
          <a:lstStyle/>
          <a:p>
            <a:pPr eaLnBrk="1" hangingPunct="1"/>
            <a:endParaRPr lang="de-DE" noProof="1" smtClean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2894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529644-27C0-4655-9503-40E917BF2C41}" type="slidenum">
              <a:rPr>
                <a:solidFill>
                  <a:prstClr val="black"/>
                </a:solidFill>
                <a:latin typeface="Calibri"/>
              </a:rPr>
              <a:pPr/>
              <a:t>16</a:t>
            </a:fld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algn="r" defTabSz="947738"/>
            <a:fld id="{0C7B8A1B-A169-42ED-96E3-CF5B68CF2C7A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16</a:t>
            </a:fld>
            <a:endParaRPr lang="en-GB" sz="13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 smtClean="0"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917DB5-EF09-6C4B-AF12-7D2BBB72EDAE}" type="slidenum">
              <a:rPr lang="de-DE">
                <a:solidFill>
                  <a:prstClr val="black"/>
                </a:solidFill>
                <a:latin typeface="Calibri"/>
              </a:rPr>
              <a:pPr/>
              <a:t>29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1DEEF0B0-8C86-1447-9EA8-CA2E187BA9AE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29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B8BD014-B600-554F-B073-7ABF910F3DE2}" type="slidenum">
              <a:rPr lang="de-DE" sz="1200">
                <a:solidFill>
                  <a:prstClr val="black"/>
                </a:solidFill>
              </a:rPr>
              <a:pPr eaLnBrk="1" hangingPunct="1"/>
              <a:t>32</a:t>
            </a:fld>
            <a:endParaRPr lang="de-DE" sz="1200">
              <a:solidFill>
                <a:prstClr val="black"/>
              </a:solidFill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24" tIns="47416" rIns="94824" bIns="47416" anchor="b"/>
          <a:lstStyle>
            <a:lvl1pPr defTabSz="947738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defTabSz="947738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CB69C1BE-0595-5B43-A757-D72E98DAE12C}" type="slidenum">
              <a:rPr lang="en-GB" sz="1300">
                <a:solidFill>
                  <a:prstClr val="black"/>
                </a:solidFill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32</a:t>
            </a:fld>
            <a:endParaRPr lang="en-GB" sz="1300">
              <a:solidFill>
                <a:prstClr val="black"/>
              </a:solidFill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4824" tIns="47416" rIns="94824" bIns="47416"/>
          <a:lstStyle/>
          <a:p>
            <a:pPr eaLnBrk="1" hangingPunct="1"/>
            <a:endParaRPr lang="de-DE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33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742950" indent="-285750" defTabSz="912813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defTabSz="912813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defTabSz="912813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defTabSz="912813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6829A7F5-480B-1F4C-9B75-6E39B1CB4A83}" type="slidenum">
              <a:rPr>
                <a:solidFill>
                  <a:prstClr val="black"/>
                </a:solidFill>
              </a:rPr>
              <a:pPr eaLnBrk="1" hangingPunct="1"/>
              <a:t>37</a:t>
            </a:fld>
            <a:endParaRPr>
              <a:solidFill>
                <a:prstClr val="black"/>
              </a:solidFill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de-DE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2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917DB5-EF09-6C4B-AF12-7D2BBB72EDAE}" type="slidenum">
              <a:rPr lang="de-DE">
                <a:solidFill>
                  <a:prstClr val="black"/>
                </a:solidFill>
                <a:latin typeface="Calibri"/>
              </a:rPr>
              <a:pPr/>
              <a:t>38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1DEEF0B0-8C86-1447-9EA8-CA2E187BA9AE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38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7C85DDA-7F11-40FE-B1AA-E243460D0C88}" type="slidenum">
              <a:rPr lang="es-ES" altLang="es-CO">
                <a:solidFill>
                  <a:prstClr val="black"/>
                </a:solidFill>
                <a:latin typeface="Calibri"/>
              </a:rPr>
              <a:pPr/>
              <a:t>41</a:t>
            </a:fld>
            <a:endParaRPr lang="es-ES" altLang="es-CO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" altLang="es-CO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7C85DDA-7F11-40FE-B1AA-E243460D0C88}" type="slidenum">
              <a:rPr lang="es-ES" altLang="es-CO">
                <a:solidFill>
                  <a:prstClr val="black"/>
                </a:solidFill>
                <a:latin typeface="Calibri"/>
              </a:rPr>
              <a:pPr/>
              <a:t>42</a:t>
            </a:fld>
            <a:endParaRPr lang="es-ES" altLang="es-CO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s-ES" altLang="es-CO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43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566769EC-1727-4748-9527-FF307746236C}" type="slidenum">
              <a:rPr altLang="es-CO">
                <a:solidFill>
                  <a:prstClr val="black"/>
                </a:solidFill>
              </a:rPr>
              <a:pPr eaLnBrk="1" hangingPunct="1"/>
              <a:t>44</a:t>
            </a:fld>
            <a:endParaRPr lang="es-CO" altLang="es-CO">
              <a:solidFill>
                <a:prstClr val="black"/>
              </a:solidFill>
            </a:endParaRPr>
          </a:p>
        </p:txBody>
      </p:sp>
      <p:sp>
        <p:nvSpPr>
          <p:cNvPr id="45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es-CO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B8BD014-B600-554F-B073-7ABF910F3DE2}" type="slidenum">
              <a:rPr lang="de-DE" sz="1200">
                <a:solidFill>
                  <a:prstClr val="black"/>
                </a:solidFill>
              </a:rPr>
              <a:pPr eaLnBrk="1" hangingPunct="1"/>
              <a:t>45</a:t>
            </a:fld>
            <a:endParaRPr lang="de-DE" sz="1200">
              <a:solidFill>
                <a:prstClr val="black"/>
              </a:solidFill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24" tIns="47416" rIns="94824" bIns="47416" anchor="b"/>
          <a:lstStyle>
            <a:lvl1pPr defTabSz="947738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defTabSz="947738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CB69C1BE-0595-5B43-A757-D72E98DAE12C}" type="slidenum">
              <a:rPr lang="en-GB" sz="1300">
                <a:solidFill>
                  <a:prstClr val="black"/>
                </a:solidFill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45</a:t>
            </a:fld>
            <a:endParaRPr lang="en-GB" sz="1300">
              <a:solidFill>
                <a:prstClr val="black"/>
              </a:solidFill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4824" tIns="47416" rIns="94824" bIns="47416"/>
          <a:lstStyle/>
          <a:p>
            <a:pPr eaLnBrk="1" hangingPunct="1"/>
            <a:endParaRPr lang="de-DE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47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48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917DB5-EF09-6C4B-AF12-7D2BBB72EDAE}" type="slidenum">
              <a:rPr lang="de-DE">
                <a:solidFill>
                  <a:prstClr val="black"/>
                </a:solidFill>
                <a:latin typeface="Calibri"/>
              </a:rPr>
              <a:pPr/>
              <a:t>50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1DEEF0B0-8C86-1447-9EA8-CA2E187BA9AE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50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529644-27C0-4655-9503-40E917BF2C41}" type="slidenum">
              <a:rPr>
                <a:solidFill>
                  <a:prstClr val="black"/>
                </a:solidFill>
                <a:latin typeface="Calibri"/>
              </a:rPr>
              <a:pPr/>
              <a:t>56</a:t>
            </a:fld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algn="r" defTabSz="947738"/>
            <a:fld id="{0C7B8A1B-A169-42ED-96E3-CF5B68CF2C7A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56</a:t>
            </a:fld>
            <a:endParaRPr lang="en-GB" sz="13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 smtClean="0">
              <a:cs typeface="Calibri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529644-27C0-4655-9503-40E917BF2C41}" type="slidenum">
              <a:rPr>
                <a:solidFill>
                  <a:prstClr val="black"/>
                </a:solidFill>
                <a:latin typeface="Calibri"/>
              </a:rPr>
              <a:pPr/>
              <a:t>59</a:t>
            </a:fld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algn="r" defTabSz="947738"/>
            <a:fld id="{0C7B8A1B-A169-42ED-96E3-CF5B68CF2C7A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59</a:t>
            </a:fld>
            <a:endParaRPr lang="en-GB" sz="13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 noProof="1" smtClean="0"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917DB5-EF09-6C4B-AF12-7D2BBB72EDAE}" type="slidenum">
              <a:rPr lang="de-DE">
                <a:solidFill>
                  <a:prstClr val="black"/>
                </a:solidFill>
                <a:latin typeface="Calibri"/>
              </a:rPr>
              <a:pPr/>
              <a:t>60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1DEEF0B0-8C86-1447-9EA8-CA2E187BA9AE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60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95C5D5A-97BC-4505-B641-2CFCFDB8699B}" type="slidenum">
              <a:rPr>
                <a:solidFill>
                  <a:prstClr val="black"/>
                </a:solidFill>
                <a:latin typeface="Calibri"/>
              </a:rPr>
              <a:pPr/>
              <a:t>62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66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algn="r" defTabSz="947738"/>
            <a:fld id="{BCA732A0-B099-4E88-8ACF-F06388B03071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62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</p:spPr>
        <p:txBody>
          <a:bodyPr lIns="94824" tIns="47416" rIns="94824" bIns="47416"/>
          <a:lstStyle/>
          <a:p>
            <a:endParaRPr lang="de-DE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566769EC-1727-4748-9527-FF307746236C}" type="slidenum">
              <a:rPr altLang="es-CO">
                <a:solidFill>
                  <a:prstClr val="black"/>
                </a:solidFill>
              </a:rPr>
              <a:pPr eaLnBrk="1" hangingPunct="1"/>
              <a:t>64</a:t>
            </a:fld>
            <a:endParaRPr lang="es-CO" altLang="es-CO">
              <a:solidFill>
                <a:prstClr val="black"/>
              </a:solidFill>
            </a:endParaRPr>
          </a:p>
        </p:txBody>
      </p:sp>
      <p:sp>
        <p:nvSpPr>
          <p:cNvPr id="45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es-CO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3917DB5-EF09-6C4B-AF12-7D2BBB72EDAE}" type="slidenum">
              <a:rPr lang="de-DE">
                <a:solidFill>
                  <a:prstClr val="black"/>
                </a:solidFill>
                <a:latin typeface="Calibri"/>
              </a:rPr>
              <a:pPr/>
              <a:t>65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>
            <a:prstTxWarp prst="textNoShape">
              <a:avLst/>
            </a:prstTxWarp>
          </a:bodyPr>
          <a:lstStyle/>
          <a:p>
            <a:pPr algn="r" defTabSz="947738"/>
            <a:fld id="{1DEEF0B0-8C86-1447-9EA8-CA2E187BA9AE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65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4824" tIns="47416" rIns="94824" bIns="47416"/>
          <a:lstStyle/>
          <a:p>
            <a:pPr eaLnBrk="1" hangingPunct="1"/>
            <a:endParaRPr lang="de-DE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12813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566769EC-1727-4748-9527-FF307746236C}" type="slidenum">
              <a:rPr altLang="es-CO">
                <a:solidFill>
                  <a:prstClr val="black"/>
                </a:solidFill>
              </a:rPr>
              <a:pPr eaLnBrk="1" hangingPunct="1"/>
              <a:t>67</a:t>
            </a:fld>
            <a:endParaRPr lang="es-CO" altLang="es-CO">
              <a:solidFill>
                <a:prstClr val="black"/>
              </a:solidFill>
            </a:endParaRPr>
          </a:p>
        </p:txBody>
      </p:sp>
      <p:sp>
        <p:nvSpPr>
          <p:cNvPr id="45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es-CO" smtClean="0">
              <a:latin typeface="Arial" charset="0"/>
              <a:cs typeface="Arial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1 Marcador de imagen de diapositiva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8" name="2 Marcador de notas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s-ES" smtClean="0"/>
          </a:p>
        </p:txBody>
      </p:sp>
      <p:sp>
        <p:nvSpPr>
          <p:cNvPr id="19459" name="3 Marcador de número de diapositiva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CC03D015-18DC-4969-B43E-C6C3E57667E0}" type="slidenum">
              <a:rPr lang="es-ES"/>
              <a:pPr fontAlgn="base">
                <a:spcBef>
                  <a:spcPct val="0"/>
                </a:spcBef>
                <a:spcAft>
                  <a:spcPct val="0"/>
                </a:spcAft>
              </a:pPr>
              <a:t>70</a:t>
            </a:fld>
            <a:endParaRPr lang="es-E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fld id="{2F006D2A-A772-426C-8189-286385569B53}" type="slidenum">
              <a:rPr lang="es-ES"/>
              <a:pPr defTabSz="912813" fontAlgn="base">
                <a:spcBef>
                  <a:spcPct val="0"/>
                </a:spcBef>
                <a:spcAft>
                  <a:spcPct val="0"/>
                </a:spcAft>
              </a:pPr>
              <a:t>71</a:t>
            </a:fld>
            <a:endParaRPr lang="es-ES"/>
          </a:p>
        </p:txBody>
      </p:sp>
      <p:sp>
        <p:nvSpPr>
          <p:cNvPr id="317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95C5D5A-97BC-4505-B641-2CFCFDB8699B}" type="slidenum">
              <a:rPr>
                <a:solidFill>
                  <a:prstClr val="black"/>
                </a:solidFill>
                <a:latin typeface="Calibri"/>
              </a:rPr>
              <a:pPr/>
              <a:t>78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66" name="Rectangle 7"/>
          <p:cNvSpPr txBox="1">
            <a:spLocks noGrp="1" noChangeArrowheads="1"/>
          </p:cNvSpPr>
          <p:nvPr/>
        </p:nvSpPr>
        <p:spPr bwMode="auto">
          <a:xfrm>
            <a:off x="3887788" y="8689976"/>
            <a:ext cx="2970212" cy="454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824" tIns="47416" rIns="94824" bIns="47416" anchor="b"/>
          <a:lstStyle/>
          <a:p>
            <a:pPr algn="r" defTabSz="947738"/>
            <a:fld id="{BCA732A0-B099-4E88-8ACF-F06388B03071}" type="slidenum">
              <a:rPr lang="en-GB" sz="1300">
                <a:solidFill>
                  <a:prstClr val="black"/>
                </a:solidFill>
                <a:latin typeface="Calibri"/>
              </a:rPr>
              <a:pPr algn="r" defTabSz="947738"/>
              <a:t>78</a:t>
            </a:fld>
            <a:endParaRPr lang="en-GB" sz="13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0"/>
            <a:ext cx="5029200" cy="4114800"/>
          </a:xfrm>
        </p:spPr>
        <p:txBody>
          <a:bodyPr lIns="94824" tIns="47416" rIns="94824" bIns="47416"/>
          <a:lstStyle/>
          <a:p>
            <a:endParaRPr lang="de-DE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8529644-27C0-4655-9503-40E917BF2C41}" type="slidenum">
              <a:rPr>
                <a:solidFill>
                  <a:prstClr val="black"/>
                </a:solidFill>
                <a:latin typeface="Calibri"/>
              </a:rPr>
              <a:pPr/>
              <a:t>81</a:t>
            </a:fld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3" name="Rectangle 7"/>
          <p:cNvSpPr txBox="1">
            <a:spLocks noGrp="1" noChangeArrowheads="1"/>
          </p:cNvSpPr>
          <p:nvPr/>
        </p:nvSpPr>
        <p:spPr bwMode="auto">
          <a:xfrm>
            <a:off x="3887788" y="8689977"/>
            <a:ext cx="2970212" cy="4540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6341" tIns="48175" rIns="96341" bIns="48175" anchor="b"/>
          <a:lstStyle/>
          <a:p>
            <a:pPr algn="r" defTabSz="962902"/>
            <a:fld id="{0C7B8A1B-A169-42ED-96E3-CF5B68CF2C7A}" type="slidenum">
              <a:rPr lang="en-GB" sz="1300">
                <a:solidFill>
                  <a:prstClr val="black"/>
                </a:solidFill>
                <a:latin typeface="Calibri"/>
              </a:rPr>
              <a:pPr algn="r" defTabSz="962902"/>
              <a:t>81</a:t>
            </a:fld>
            <a:endParaRPr lang="en-GB" sz="13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1413" y="684213"/>
            <a:ext cx="4575175" cy="3430587"/>
          </a:xfrm>
          <a:ln/>
        </p:spPr>
      </p:sp>
      <p:sp>
        <p:nvSpPr>
          <p:cNvPr id="9728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2" y="4343400"/>
            <a:ext cx="5029200" cy="4114801"/>
          </a:xfrm>
          <a:noFill/>
          <a:ln/>
        </p:spPr>
        <p:txBody>
          <a:bodyPr lIns="96341" tIns="48175" rIns="96341" bIns="48175"/>
          <a:lstStyle/>
          <a:p>
            <a:pPr eaLnBrk="1" hangingPunct="1"/>
            <a:endParaRPr lang="de-DE" noProof="1" smtClean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17157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B8BD014-B600-554F-B073-7ABF910F3DE2}" type="slidenum">
              <a:rPr lang="de-DE" sz="1200">
                <a:solidFill>
                  <a:prstClr val="black"/>
                </a:solidFill>
              </a:rPr>
              <a:pPr eaLnBrk="1" hangingPunct="1"/>
              <a:t>82</a:t>
            </a:fld>
            <a:endParaRPr lang="de-DE" sz="1200">
              <a:solidFill>
                <a:prstClr val="black"/>
              </a:solidFill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24" tIns="47416" rIns="94824" bIns="47416" anchor="b"/>
          <a:lstStyle>
            <a:lvl1pPr defTabSz="947738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defTabSz="947738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CB69C1BE-0595-5B43-A757-D72E98DAE12C}" type="slidenum">
              <a:rPr lang="en-GB" sz="1300">
                <a:solidFill>
                  <a:prstClr val="black"/>
                </a:solidFill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82</a:t>
            </a:fld>
            <a:endParaRPr lang="en-GB" sz="1300">
              <a:solidFill>
                <a:prstClr val="black"/>
              </a:solidFill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4824" tIns="47416" rIns="94824" bIns="47416"/>
          <a:lstStyle/>
          <a:p>
            <a:pPr eaLnBrk="1" hangingPunct="1"/>
            <a:endParaRPr lang="de-DE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/>
            <a:fld id="{1B8BD014-B600-554F-B073-7ABF910F3DE2}" type="slidenum">
              <a:rPr lang="de-DE" sz="1200">
                <a:solidFill>
                  <a:prstClr val="black"/>
                </a:solidFill>
              </a:rPr>
              <a:pPr eaLnBrk="1" hangingPunct="1"/>
              <a:t>83</a:t>
            </a:fld>
            <a:endParaRPr lang="de-DE" sz="1200">
              <a:solidFill>
                <a:prstClr val="black"/>
              </a:solidFill>
            </a:endParaRPr>
          </a:p>
        </p:txBody>
      </p:sp>
      <p:sp>
        <p:nvSpPr>
          <p:cNvPr id="16387" name="Rectangle 7"/>
          <p:cNvSpPr txBox="1">
            <a:spLocks noGrp="1" noChangeArrowheads="1"/>
          </p:cNvSpPr>
          <p:nvPr/>
        </p:nvSpPr>
        <p:spPr bwMode="auto">
          <a:xfrm>
            <a:off x="3887788" y="8689975"/>
            <a:ext cx="2970212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4824" tIns="47416" rIns="94824" bIns="47416" anchor="b"/>
          <a:lstStyle>
            <a:lvl1pPr defTabSz="947738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 defTabSz="947738"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eaLnBrk="0" hangingPunct="0"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CB69C1BE-0595-5B43-A757-D72E98DAE12C}" type="slidenum">
              <a:rPr lang="en-GB" sz="1300">
                <a:solidFill>
                  <a:prstClr val="black"/>
                </a:solidFill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83</a:t>
            </a:fld>
            <a:endParaRPr lang="en-GB" sz="1300">
              <a:solidFill>
                <a:prstClr val="black"/>
              </a:solidFill>
            </a:endParaRPr>
          </a:p>
        </p:txBody>
      </p:sp>
      <p:sp>
        <p:nvSpPr>
          <p:cNvPr id="163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30588"/>
          </a:xfrm>
          <a:ln/>
        </p:spPr>
      </p:sp>
      <p:sp>
        <p:nvSpPr>
          <p:cNvPr id="163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4824" tIns="47416" rIns="94824" bIns="47416"/>
          <a:lstStyle/>
          <a:p>
            <a:pPr eaLnBrk="1" hangingPunct="1"/>
            <a:endParaRPr lang="de-DE"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01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784387" name="2 Marcador de notas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s-ES"/>
          </a:p>
        </p:txBody>
      </p:sp>
      <p:sp>
        <p:nvSpPr>
          <p:cNvPr id="784388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90C91E-32C9-BC4C-A8D6-12DB48741125}" type="slidenum">
              <a:rPr lang="es-ES">
                <a:solidFill>
                  <a:prstClr val="black"/>
                </a:solidFill>
                <a:latin typeface="Calibri"/>
              </a:rPr>
              <a:pPr/>
              <a:t>9</a:t>
            </a:fld>
            <a:endParaRPr lang="es-ES">
              <a:solidFill>
                <a:prstClr val="black"/>
              </a:solidFill>
              <a:latin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2.jpeg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image" Target="../media/image5.jpeg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6.jpeg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_tradnl" smtClean="0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456561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0160488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4734215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43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1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776082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3676569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r>
              <a:rPr lang="de-DE">
                <a:solidFill>
                  <a:srgbClr val="000000"/>
                </a:solidFill>
                <a:latin typeface="Arial"/>
              </a:rPr>
              <a:t>Page </a:t>
            </a:r>
            <a:r>
              <a:rPr lang="de-DE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000000"/>
                </a:solidFill>
                <a:latin typeface="Arial"/>
              </a:rPr>
              <a:t> </a:t>
            </a:r>
            <a:fld id="{CCAEC869-62DB-E54E-BEB8-5B759E399FBF}" type="slidenum">
              <a:rPr lang="de-DE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de-DE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8410322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58BCA03A-BC68-F240-BCF9-AEA724F31AC0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501169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3379CCD9-853D-D249-A6C6-C1621B41B126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123443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360BEAA6-665A-E94C-B1B5-49ADC7751082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786631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477000"/>
            <a:ext cx="2286000" cy="228600"/>
          </a:xfrm>
          <a:prstGeom prst="rect">
            <a:avLst/>
          </a:prstGeom>
        </p:spPr>
        <p:txBody>
          <a:bodyPr/>
          <a:lstStyle>
            <a:lvl1pPr>
              <a:defRPr sz="1200" b="0" smtClean="0">
                <a:latin typeface="+mn-lt"/>
              </a:defRPr>
            </a:lvl1pPr>
          </a:lstStyle>
          <a:p>
            <a:endParaRPr lang="en-US">
              <a:solidFill>
                <a:srgbClr val="000000"/>
              </a:solidFill>
              <a:latin typeface="Arial"/>
            </a:endParaRPr>
          </a:p>
          <a:p>
            <a:r>
              <a:rPr lang="en-US">
                <a:solidFill>
                  <a:srgbClr val="000000"/>
                </a:solidFill>
                <a:latin typeface="Arial"/>
              </a:rPr>
              <a:t>© 2003, Wellsource Inc.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C5B4521D-4FE0-414D-A373-BCD9134E7A9B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78815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88"/>
            <a:ext cx="2057400" cy="5851525"/>
          </a:xfrm>
        </p:spPr>
        <p:txBody>
          <a:bodyPr vert="eaVert"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457201" y="274688"/>
            <a:ext cx="6019800" cy="5851525"/>
          </a:xfrm>
        </p:spPr>
        <p:txBody>
          <a:bodyPr vert="eaVert"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553045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971" y="2123219"/>
            <a:ext cx="7626756" cy="1467356"/>
          </a:xfrm>
        </p:spPr>
        <p:txBody>
          <a:bodyPr/>
          <a:lstStyle/>
          <a:p>
            <a:r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68862" y="3896640"/>
            <a:ext cx="6380290" cy="1724721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9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59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72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6730A-E57C-07A0-16A8-C7196ADB30B4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E53EAB-19D4-B734-27DD-D774E731E175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129108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6E0BB-10AD-BAED-4578-6C46874228C0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EB8D9C-3A11-060A-324D-2A55728C8E82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83625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299" y="4396203"/>
            <a:ext cx="7775867" cy="1415711"/>
          </a:xfrm>
        </p:spPr>
        <p:txBody>
          <a:bodyPr anchor="t"/>
          <a:lstStyle>
            <a:lvl1pPr algn="l">
              <a:buNone/>
              <a:defRPr sz="4000" b="1" cap="all"/>
            </a:lvl1pPr>
          </a:lstStyle>
          <a:p>
            <a:r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299" y="2880360"/>
            <a:ext cx="7775867" cy="1508760"/>
          </a:xfrm>
        </p:spPr>
        <p:txBody>
          <a:bodyPr anchor="t"/>
          <a:lstStyle>
            <a:lvl1pPr marL="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3pPr>
            <a:lvl4pPr marL="1370914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6pPr>
            <a:lvl7pPr marL="2745946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7pPr>
            <a:lvl8pPr marL="3197202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t>Click to edit Master text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28376E-2491-9C37-30D6-E61D121532B6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CD93AD-C779-B6E9-CAAE-C487168D6ADA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456312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77340"/>
            <a:ext cx="4032504" cy="4526280"/>
          </a:xfrm>
        </p:spPr>
        <p:txBody>
          <a:bodyPr/>
          <a:lstStyle/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2"/>
          </p:nvPr>
        </p:nvSpPr>
        <p:spPr>
          <a:xfrm>
            <a:off x="4572000" y="1577340"/>
            <a:ext cx="4114800" cy="4526280"/>
          </a:xfrm>
        </p:spPr>
        <p:txBody>
          <a:bodyPr/>
          <a:lstStyle/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B0D760-7AA2-CD82-E364-D67C53E29900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46AA3C-C11B-3315-E54A-BB64202E3C25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732687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397661"/>
            <a:ext cx="4039819" cy="777011"/>
          </a:xfrm>
        </p:spPr>
        <p:txBody>
          <a:bodyPr anchor="b"/>
          <a:lstStyle>
            <a:lvl1pPr>
              <a:buNone/>
              <a:defRPr sz="2736" b="1"/>
            </a:lvl1pPr>
            <a:lvl2pPr marL="352">
              <a:buNone/>
              <a:defRPr sz="2160" b="1"/>
            </a:lvl2pPr>
            <a:lvl3pPr marL="176">
              <a:buNone/>
              <a:defRPr sz="1944" b="1"/>
            </a:lvl3pPr>
            <a:lvl4pPr marL="117">
              <a:buNone/>
              <a:defRPr sz="1800" b="1"/>
            </a:lvl4pPr>
            <a:lvl5pPr marL="88">
              <a:buNone/>
              <a:defRPr sz="1800" b="1"/>
            </a:lvl5pPr>
            <a:lvl6pPr marL="70">
              <a:buNone/>
              <a:defRPr sz="1800" b="1"/>
            </a:lvl6pPr>
            <a:lvl7pPr marL="58">
              <a:buNone/>
              <a:defRPr sz="1800" b="1"/>
            </a:lvl7pPr>
            <a:lvl8pPr marL="50">
              <a:buNone/>
              <a:defRPr sz="1800" b="1"/>
            </a:lvl8pPr>
            <a:lvl9pPr marL="44">
              <a:buNone/>
              <a:defRPr sz="1800" b="1"/>
            </a:lvl9pPr>
          </a:lstStyle>
          <a:p>
            <a:pPr lvl="0"/>
            <a:r>
              <a:t>Click to edit Master text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2"/>
          </p:nvPr>
        </p:nvSpPr>
        <p:spPr>
          <a:xfrm>
            <a:off x="4644238" y="1397661"/>
            <a:ext cx="4042563" cy="777011"/>
          </a:xfrm>
        </p:spPr>
        <p:txBody>
          <a:bodyPr anchor="b"/>
          <a:lstStyle>
            <a:lvl1pPr>
              <a:buNone/>
              <a:defRPr sz="2736" b="1"/>
            </a:lvl1pPr>
            <a:lvl2pPr marL="352">
              <a:buNone/>
              <a:defRPr sz="2160" b="1"/>
            </a:lvl2pPr>
            <a:lvl3pPr marL="176">
              <a:buNone/>
              <a:defRPr sz="1944" b="1"/>
            </a:lvl3pPr>
            <a:lvl4pPr marL="117">
              <a:buNone/>
              <a:defRPr sz="1800" b="1"/>
            </a:lvl4pPr>
            <a:lvl5pPr marL="88">
              <a:buNone/>
              <a:defRPr sz="1800" b="1"/>
            </a:lvl5pPr>
            <a:lvl6pPr marL="70">
              <a:buNone/>
              <a:defRPr sz="1800" b="1"/>
            </a:lvl6pPr>
            <a:lvl7pPr marL="58">
              <a:buNone/>
              <a:defRPr sz="1800" b="1"/>
            </a:lvl7pPr>
            <a:lvl8pPr marL="50">
              <a:buNone/>
              <a:defRPr sz="1800" b="1"/>
            </a:lvl8pPr>
            <a:lvl9pPr marL="44">
              <a:buNone/>
              <a:defRPr sz="1800" b="1"/>
            </a:lvl9pPr>
          </a:lstStyle>
          <a:p>
            <a:pPr lvl="0"/>
            <a:r>
              <a:t>Click to edit Master text style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3"/>
          </p:nvPr>
        </p:nvSpPr>
        <p:spPr>
          <a:xfrm>
            <a:off x="457200" y="2174671"/>
            <a:ext cx="4039819" cy="3950894"/>
          </a:xfrm>
        </p:spPr>
        <p:txBody>
          <a:bodyPr/>
          <a:lstStyle>
            <a:lvl1pPr>
              <a:defRPr sz="2736"/>
            </a:lvl1pPr>
            <a:lvl2pPr>
              <a:defRPr sz="2160"/>
            </a:lvl2pPr>
            <a:lvl3pPr>
              <a:defRPr sz="1944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idx="4"/>
          </p:nvPr>
        </p:nvSpPr>
        <p:spPr>
          <a:xfrm>
            <a:off x="4644238" y="2174671"/>
            <a:ext cx="4042563" cy="3950894"/>
          </a:xfrm>
        </p:spPr>
        <p:txBody>
          <a:bodyPr/>
          <a:lstStyle>
            <a:lvl1pPr>
              <a:defRPr sz="2736"/>
            </a:lvl1pPr>
            <a:lvl2pPr>
              <a:defRPr sz="2160"/>
            </a:lvl2pPr>
            <a:lvl3pPr>
              <a:defRPr sz="1944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C2E331-9ABA-A908-4A1B-884A227CC8B4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487635-6754-53AA-AAE6-467969E2A587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67705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0498D3E-CA6C-2AA6-BEA4-20712DBB6087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853599A-4C5A-017B-012A-0767624CA8A4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846261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E80C057-BA80-E259-18E5-E336CD3BA639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3180286-A5C1-017B-35B7-AAB033899533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40828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16"/>
            <a:ext cx="3008376" cy="1160306"/>
          </a:xfrm>
        </p:spPr>
        <p:txBody>
          <a:bodyPr anchor="b"/>
          <a:lstStyle>
            <a:lvl1pPr algn="l">
              <a:defRPr sz="1944" b="1"/>
            </a:lvl1pPr>
          </a:lstStyle>
          <a:p>
            <a:r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4414" y="273016"/>
            <a:ext cx="5112411" cy="5830604"/>
          </a:xfrm>
        </p:spPr>
        <p:txBody>
          <a:bodyPr/>
          <a:lstStyle>
            <a:lvl1pPr>
              <a:defRPr sz="3168"/>
            </a:lvl1pPr>
            <a:lvl2pPr>
              <a:defRPr sz="2736"/>
            </a:lvl2pPr>
            <a:lvl3pPr>
              <a:defRPr sz="2376"/>
            </a:lvl3pPr>
            <a:lvl4pPr>
              <a:defRPr sz="1944"/>
            </a:lvl4pPr>
            <a:lvl5pPr>
              <a:defRPr sz="1944"/>
            </a:lvl5pPr>
            <a:lvl6pPr>
              <a:defRPr sz="1944"/>
            </a:lvl6pPr>
            <a:lvl7pPr>
              <a:defRPr sz="1944"/>
            </a:lvl7pPr>
            <a:lvl8pPr>
              <a:defRPr sz="1944"/>
            </a:lvl8pPr>
            <a:lvl9pPr>
              <a:defRPr sz="1944"/>
            </a:lvl9pPr>
          </a:lstStyle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2"/>
          </p:nvPr>
        </p:nvSpPr>
        <p:spPr>
          <a:xfrm>
            <a:off x="457200" y="1433322"/>
            <a:ext cx="3007461" cy="4670298"/>
          </a:xfrm>
        </p:spPr>
        <p:txBody>
          <a:bodyPr/>
          <a:lstStyle>
            <a:lvl1pPr marL="0" indent="0">
              <a:buNone/>
              <a:defRPr sz="1368"/>
            </a:lvl1pPr>
            <a:lvl2pPr marL="457200" indent="0">
              <a:buNone/>
              <a:defRPr sz="1152"/>
            </a:lvl2pPr>
            <a:lvl3pPr marL="914400" indent="0">
              <a:buNone/>
              <a:defRPr sz="993"/>
            </a:lvl3pPr>
            <a:lvl4pPr marL="1370914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5946" indent="0">
              <a:buNone/>
              <a:defRPr sz="900"/>
            </a:lvl7pPr>
            <a:lvl8pPr marL="3197202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t>Click to edit Master text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B2091E-9D08-7067-06E7-6B325EE31172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C564A8-BCA5-9586-3167-13C7AC3A3516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14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473826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24" y="4800600"/>
            <a:ext cx="5486400" cy="548640"/>
          </a:xfrm>
        </p:spPr>
        <p:txBody>
          <a:bodyPr anchor="b"/>
          <a:lstStyle>
            <a:lvl1pPr algn="l">
              <a:defRPr sz="1944" b="1"/>
            </a:lvl1pPr>
          </a:lstStyle>
          <a:p>
            <a:r>
              <a:t>Click to edit Master title style</a:t>
            </a:r>
          </a:p>
        </p:txBody>
      </p:sp>
      <p:sp>
        <p:nvSpPr>
          <p:cNvPr id="3" name="Vertical Title 2"/>
          <p:cNvSpPr>
            <a:spLocks noGrp="1"/>
          </p:cNvSpPr>
          <p:nvPr>
            <p:ph type="pic" idx="1"/>
          </p:nvPr>
        </p:nvSpPr>
        <p:spPr>
          <a:xfrm>
            <a:off x="1792224" y="610361"/>
            <a:ext cx="5486400" cy="4116858"/>
          </a:xfrm>
        </p:spPr>
        <p:txBody>
          <a:bodyPr/>
          <a:lstStyle/>
          <a:p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idx="2"/>
          </p:nvPr>
        </p:nvSpPr>
        <p:spPr>
          <a:xfrm>
            <a:off x="1792224" y="5349240"/>
            <a:ext cx="5486400" cy="754380"/>
          </a:xfrm>
        </p:spPr>
        <p:txBody>
          <a:bodyPr/>
          <a:lstStyle>
            <a:lvl1pPr marL="0" indent="0">
              <a:buNone/>
              <a:defRPr sz="1368"/>
            </a:lvl1pPr>
            <a:lvl2pPr marL="457200" indent="0">
              <a:buNone/>
              <a:defRPr sz="1152"/>
            </a:lvl2pPr>
            <a:lvl3pPr marL="914400" indent="0">
              <a:buNone/>
              <a:defRPr sz="993"/>
            </a:lvl3pPr>
            <a:lvl4pPr marL="1370914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5946" indent="0">
              <a:buNone/>
              <a:defRPr sz="900"/>
            </a:lvl7pPr>
            <a:lvl8pPr marL="3197202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t>Click to edit Master text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703962-2BE2-0547-CA4C-002B07D331AA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A53367-E607-B8C4-866E-CD42E97DAC88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7983725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t>Click to edit Master title style</a:t>
            </a:r>
          </a:p>
        </p:txBody>
      </p:sp>
      <p:sp>
        <p:nvSpPr>
          <p:cNvPr id="3" name="Vertical Title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C20511-08C7-BA02-502D-5820ABA18DD6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D9A772-847A-189A-8862-A00740315889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1469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320"/>
            <a:ext cx="2057400" cy="5829300"/>
          </a:xfrm>
        </p:spPr>
        <p:txBody>
          <a:bodyPr vert="eaVert" anchor="t"/>
          <a:lstStyle/>
          <a:p>
            <a:r>
              <a:t>Click to edit Master title style</a:t>
            </a:r>
          </a:p>
        </p:txBody>
      </p:sp>
      <p:sp>
        <p:nvSpPr>
          <p:cNvPr id="3" name="Vertical Title 2"/>
          <p:cNvSpPr>
            <a:spLocks noGrp="1"/>
          </p:cNvSpPr>
          <p:nvPr>
            <p:ph type="body" orient="vert" idx="1"/>
          </p:nvPr>
        </p:nvSpPr>
        <p:spPr>
          <a:xfrm>
            <a:off x="457200" y="274320"/>
            <a:ext cx="6016752" cy="5829300"/>
          </a:xfrm>
        </p:spPr>
        <p:txBody>
          <a:bodyPr vert="eaVert" anchor="t"/>
          <a:lstStyle/>
          <a:p>
            <a:pPr lvl="0"/>
            <a:r>
              <a:t>Click to edit Master text style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779A67-A849-A7E3-8BDA-732D390E4C4E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6A61B1-54B5-0873-EC75-220275D66940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25981717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335560" y="1998133"/>
            <a:ext cx="6217640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327196" y="4037202"/>
            <a:ext cx="6226029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2631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3850" y="238589"/>
            <a:ext cx="8497092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850" y="854994"/>
            <a:ext cx="84963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spcAft>
                <a:spcPts val="600"/>
              </a:spcAft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40059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28426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335560" y="1998133"/>
            <a:ext cx="6217640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327196" y="4037202"/>
            <a:ext cx="6226029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76676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3850" y="238589"/>
            <a:ext cx="8497092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850" y="854994"/>
            <a:ext cx="84963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spcAft>
                <a:spcPts val="600"/>
              </a:spcAft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15297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96365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335560" y="1998133"/>
            <a:ext cx="6217640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327196" y="4037202"/>
            <a:ext cx="6226029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00362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4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5799955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3850" y="238589"/>
            <a:ext cx="8497092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850" y="854994"/>
            <a:ext cx="8496300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spcAft>
                <a:spcPts val="600"/>
              </a:spcAft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2793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09929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9" name="Rectangle 7"/>
          <p:cNvSpPr>
            <a:spLocks noGrp="1" noChangeArrowheads="1"/>
          </p:cNvSpPr>
          <p:nvPr>
            <p:ph type="ctrTitle"/>
          </p:nvPr>
        </p:nvSpPr>
        <p:spPr>
          <a:xfrm>
            <a:off x="1316038" y="3822700"/>
            <a:ext cx="6196012" cy="1081088"/>
          </a:xfrm>
        </p:spPr>
        <p:txBody>
          <a:bodyPr anchor="b"/>
          <a:lstStyle>
            <a:lvl1pPr>
              <a:lnSpc>
                <a:spcPct val="110000"/>
              </a:lnSpc>
              <a:defRPr sz="3200"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111630" name="Rectangle 12"/>
          <p:cNvSpPr>
            <a:spLocks noGrp="1" noChangeArrowheads="1"/>
          </p:cNvSpPr>
          <p:nvPr>
            <p:ph type="subTitle" idx="1"/>
          </p:nvPr>
        </p:nvSpPr>
        <p:spPr bwMode="gray">
          <a:xfrm>
            <a:off x="1317625" y="4835525"/>
            <a:ext cx="6216650" cy="800100"/>
          </a:xfrm>
        </p:spPr>
        <p:txBody>
          <a:bodyPr tIns="45720" bIns="45720"/>
          <a:lstStyle>
            <a:lvl1pPr marL="0" indent="0">
              <a:buFont typeface="Wingdings" pitchFamily="2" charset="2"/>
              <a:buNone/>
              <a:defRPr sz="2400"/>
            </a:lvl1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21301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32892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4" y="440695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69640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33938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7150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2940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6937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8149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10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0488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457201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008055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 smtClean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19269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9849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89750" y="315913"/>
            <a:ext cx="2130425" cy="5486400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295275" y="315913"/>
            <a:ext cx="6242050" cy="5486400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2308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" smtClean="0"/>
              <a:t>Haga clic para modificar el estilo de subtítulo del patrón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565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05093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4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58163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33938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8212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7626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56015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3831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679816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10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08722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197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75898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89750" y="58788"/>
            <a:ext cx="2130425" cy="5743575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295275" y="58788"/>
            <a:ext cx="6242050" cy="5743575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9547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ítulo, tex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00038" y="58788"/>
            <a:ext cx="8520112" cy="10001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33938" y="1489125"/>
            <a:ext cx="4186237" cy="2079625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33938" y="3721150"/>
            <a:ext cx="4186237" cy="208121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48751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ítulo y objetos encima del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00038" y="58788"/>
            <a:ext cx="8520112" cy="10001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7" y="1489125"/>
            <a:ext cx="8524875" cy="2079625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95277" y="3721150"/>
            <a:ext cx="8524875" cy="208121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4698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r>
              <a:rPr lang="de-DE">
                <a:solidFill>
                  <a:srgbClr val="000000"/>
                </a:solidFill>
                <a:latin typeface="Arial"/>
              </a:rPr>
              <a:t>Page </a:t>
            </a:r>
            <a:r>
              <a:rPr lang="de-DE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000000"/>
                </a:solidFill>
                <a:latin typeface="Arial"/>
              </a:rPr>
              <a:t> </a:t>
            </a:r>
            <a:fld id="{CCAEC869-62DB-E54E-BEB8-5B759E399FBF}" type="slidenum">
              <a:rPr lang="de-DE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de-DE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842394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58BCA03A-BC68-F240-BCF9-AEA724F31AC0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954375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3379CCD9-853D-D249-A6C6-C1621B41B126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75019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1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Date Placeholder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Slide Number Placeholder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fld id="{360BEAA6-665A-E94C-B1B5-49ADC7751082}" type="slidenum">
              <a:rPr lang="es-E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s-E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93016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3375632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s-ES_tradnl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477000"/>
            <a:ext cx="2286000" cy="228600"/>
          </a:xfrm>
          <a:prstGeom prst="rect">
            <a:avLst/>
          </a:prstGeom>
        </p:spPr>
        <p:txBody>
          <a:bodyPr/>
          <a:lstStyle>
            <a:lvl1pPr>
              <a:defRPr sz="1200" b="0" smtClean="0">
                <a:latin typeface="+mn-lt"/>
              </a:defRPr>
            </a:lvl1pPr>
          </a:lstStyle>
          <a:p>
            <a:endParaRPr lang="en-US">
              <a:solidFill>
                <a:srgbClr val="000000"/>
              </a:solidFill>
              <a:latin typeface="Arial"/>
            </a:endParaRPr>
          </a:p>
          <a:p>
            <a:r>
              <a:rPr lang="en-US">
                <a:solidFill>
                  <a:srgbClr val="000000"/>
                </a:solidFill>
                <a:latin typeface="Arial"/>
              </a:rPr>
              <a:t>© 2003, Wellsource Inc.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 smtClean="0"/>
            </a:lvl1pPr>
          </a:lstStyle>
          <a:p>
            <a:fld id="{C5B4521D-4FE0-414D-A373-BCD9134E7A9B}" type="slidenum">
              <a:rPr lang="en-US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09730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" smtClean="0"/>
              <a:t>Haga clic para modificar el estilo de subtítulo del patrón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162FEAA-C023-47F8-89C0-5DD4342D7FD5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638880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6B2274-D8BA-4357-908E-CA17BF6D4DF9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69487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4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2ED69D-A4B1-491C-A2DE-3CD4D19B92DF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250092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1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4ABD20-57BD-47FF-8BB3-BD805C1FF0F4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8229827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5B6018-8A3F-4AF7-8895-46B373E651FA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137419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E1911-FE06-4CE5-8A2D-93C6453D5C06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75620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4DCF2A-2414-4C90-B39A-DDED17482B7E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279167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10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909482-1B4E-4307-B6A3-94ECFEEC2661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591888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O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F2D217-B284-4B8B-8796-44D276F286A8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49286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06707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0682A5-96A3-4DEC-AA9F-D90B203AE65D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11175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88"/>
            <a:ext cx="2057400" cy="5851525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1" y="274688"/>
            <a:ext cx="6019800" cy="5851525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9E4119-552F-43E7-BC4E-BCFDE7DAD277}" type="slidenum">
              <a:rPr lang="en-US" altLang="es-CO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en-US" altLang="es-CO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271473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" smtClean="0"/>
              <a:t>Haga clic para modificar el estilo de subtítulo del patrón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050569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885419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4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689505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33938" y="1489075"/>
            <a:ext cx="4186237" cy="43132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89228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219156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219807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550099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10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64575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575050" y="27310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7631455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899408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656710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89750" y="58788"/>
            <a:ext cx="2130425" cy="5743575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295275" y="58788"/>
            <a:ext cx="6242050" cy="5743575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29534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ítulo, tex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00038" y="58788"/>
            <a:ext cx="8520112" cy="10001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295275" y="1489075"/>
            <a:ext cx="4186238" cy="4313238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33938" y="1489125"/>
            <a:ext cx="4186237" cy="2079625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33938" y="3721150"/>
            <a:ext cx="4186237" cy="208121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139281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ítulo y objetos encima del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00038" y="58788"/>
            <a:ext cx="8520112" cy="10001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295277" y="1489125"/>
            <a:ext cx="8524875" cy="2079625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95277" y="3721150"/>
            <a:ext cx="8524875" cy="2081213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es-CO" altLang="es-CO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783271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bg bwMode="gray"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Rectangle 7"/>
          <p:cNvSpPr>
            <a:spLocks noGrp="1" noChangeArrowheads="1"/>
          </p:cNvSpPr>
          <p:nvPr>
            <p:ph type="ctrTitle"/>
          </p:nvPr>
        </p:nvSpPr>
        <p:spPr>
          <a:xfrm>
            <a:off x="863625" y="3854450"/>
            <a:ext cx="7485063" cy="960438"/>
          </a:xfrm>
        </p:spPr>
        <p:txBody>
          <a:bodyPr anchor="t"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12293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863625" y="4849813"/>
            <a:ext cx="7510463" cy="671512"/>
          </a:xfrm>
        </p:spPr>
        <p:txBody>
          <a:bodyPr/>
          <a:lstStyle>
            <a:lvl1pPr marL="0" indent="0">
              <a:buFont typeface="Wingdings" charset="2"/>
              <a:buNone/>
              <a:defRPr sz="2200" b="0"/>
            </a:lvl1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12294" name="Rectangle 6"/>
          <p:cNvSpPr>
            <a:spLocks noChangeArrowheads="1"/>
          </p:cNvSpPr>
          <p:nvPr/>
        </p:nvSpPr>
        <p:spPr bwMode="gray">
          <a:xfrm>
            <a:off x="7188200" y="6184950"/>
            <a:ext cx="1646238" cy="377825"/>
          </a:xfrm>
          <a:prstGeom prst="rect">
            <a:avLst/>
          </a:prstGeom>
          <a:noFill/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r>
              <a:rPr lang="de-DE" sz="1600" b="1">
                <a:solidFill>
                  <a:srgbClr val="FFFFFF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180377099"/>
      </p:ext>
    </p:extLst>
  </p:cSld>
  <p:clrMapOvr>
    <a:masterClrMapping/>
  </p:clrMapOvr>
  <p:transition xmlns:p14="http://schemas.microsoft.com/office/powerpoint/2010/main" spd="med">
    <p:fade/>
  </p:transition>
  <p:hf sldNum="0" hd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le Slide">
    <p:bg bwMode="gray"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gray">
          <a:xfrm>
            <a:off x="7188200" y="618495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>
              <a:defRPr/>
            </a:pPr>
            <a:r>
              <a:rPr lang="de-DE" sz="1600" b="1">
                <a:solidFill>
                  <a:srgbClr val="000000"/>
                </a:solidFill>
                <a:latin typeface="Arial"/>
              </a:rPr>
              <a:t>YOUR LOGO</a:t>
            </a:r>
          </a:p>
        </p:txBody>
      </p:sp>
      <p:sp>
        <p:nvSpPr>
          <p:cNvPr id="12292" name="Rectangle 7"/>
          <p:cNvSpPr>
            <a:spLocks noGrp="1" noChangeArrowheads="1"/>
          </p:cNvSpPr>
          <p:nvPr>
            <p:ph type="ctrTitle"/>
          </p:nvPr>
        </p:nvSpPr>
        <p:spPr>
          <a:xfrm>
            <a:off x="863625" y="3854450"/>
            <a:ext cx="7485063" cy="960438"/>
          </a:xfrm>
        </p:spPr>
        <p:txBody>
          <a:bodyPr anchor="t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12293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863625" y="4849813"/>
            <a:ext cx="7510463" cy="671512"/>
          </a:xfrm>
        </p:spPr>
        <p:txBody>
          <a:bodyPr/>
          <a:lstStyle>
            <a:lvl1pPr marL="0" indent="0">
              <a:buFont typeface="Wingdings" charset="2"/>
              <a:buNone/>
              <a:defRPr sz="2200" b="0">
                <a:solidFill>
                  <a:schemeClr val="bg1"/>
                </a:solidFill>
              </a:defRPr>
            </a:lvl1pPr>
          </a:lstStyle>
          <a:p>
            <a:r>
              <a:rPr lang="de-DE"/>
              <a:t>Formatvorlage des Untertitelmasters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3264944085"/>
      </p:ext>
    </p:extLst>
  </p:cSld>
  <p:clrMapOvr>
    <a:masterClrMapping/>
  </p:clrMapOvr>
  <p:transition xmlns:p14="http://schemas.microsoft.com/office/powerpoint/2010/main" spd="med">
    <p:fade/>
  </p:transition>
  <p:hf sldNum="0" hd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722646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87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2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771709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210304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_tradnl" smtClean="0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1450292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8142495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79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2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0650203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2160993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5314886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69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2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5861807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855320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eck 6"/>
          <p:cNvSpPr/>
          <p:nvPr userDrawn="1"/>
        </p:nvSpPr>
        <p:spPr>
          <a:xfrm>
            <a:off x="0" y="0"/>
            <a:ext cx="9144000" cy="3886200"/>
          </a:xfrm>
          <a:prstGeom prst="rect">
            <a:avLst/>
          </a:prstGeom>
          <a:gradFill flip="none" rotWithShape="1">
            <a:gsLst>
              <a:gs pos="42000">
                <a:srgbClr val="4D4D4D"/>
              </a:gs>
              <a:gs pos="100000">
                <a:srgbClr val="000000"/>
              </a:gs>
            </a:gsLst>
            <a:lin ang="16200000" scaled="1"/>
            <a:tileRect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defTabSz="914400"/>
            <a:endParaRPr lang="de-DE" sz="8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242917" y="1998133"/>
            <a:ext cx="7020914" cy="1416050"/>
          </a:xfrm>
        </p:spPr>
        <p:txBody>
          <a:bodyPr>
            <a:noAutofit/>
          </a:bodyPr>
          <a:lstStyle>
            <a:lvl1pPr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242917" y="4037202"/>
            <a:ext cx="7020914" cy="1271398"/>
          </a:xfrm>
        </p:spPr>
        <p:txBody>
          <a:bodyPr>
            <a:noAutofit/>
          </a:bodyPr>
          <a:lstStyle>
            <a:lvl1pPr marL="0" indent="0" algn="l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8" name="Datumsplatzhalter 7"/>
          <p:cNvSpPr>
            <a:spLocks noGrp="1"/>
          </p:cNvSpPr>
          <p:nvPr>
            <p:ph type="dt" sz="half" idx="10"/>
          </p:nvPr>
        </p:nvSpPr>
        <p:spPr>
          <a:xfrm>
            <a:off x="242917" y="6356350"/>
            <a:ext cx="1601308" cy="360000"/>
          </a:xfrm>
        </p:spPr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457123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3032" y="238557"/>
            <a:ext cx="8657327" cy="616455"/>
          </a:xfrm>
        </p:spPr>
        <p:txBody>
          <a:bodyPr anchor="ctr" anchorCtr="0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243032" y="854994"/>
            <a:ext cx="8657327" cy="336244"/>
          </a:xfrm>
        </p:spPr>
        <p:txBody>
          <a:bodyPr lIns="0" tIns="0" rIns="0" bIns="0" anchor="t" anchorCtr="0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1" name="Datumsplatzhalter 10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0088504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509938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A54EC2-1D8C-C74E-A548-63EE986FC25C}" type="datetimeFigureOut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es-E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E628E9-EC67-064A-95F1-8315541B1562}" type="slidenum">
              <a:rPr lang="es-ES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es-E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623499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10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4.xml"/><Relationship Id="rId14" Type="http://schemas.openxmlformats.org/officeDocument/2006/relationships/theme" Target="../theme/theme10.xml"/><Relationship Id="rId1" Type="http://schemas.openxmlformats.org/officeDocument/2006/relationships/slideLayout" Target="../slideLayouts/slideLayout72.xml"/><Relationship Id="rId2" Type="http://schemas.openxmlformats.org/officeDocument/2006/relationships/slideLayout" Target="../slideLayouts/slideLayout73.xml"/><Relationship Id="rId3" Type="http://schemas.openxmlformats.org/officeDocument/2006/relationships/slideLayout" Target="../slideLayouts/slideLayout74.xml"/><Relationship Id="rId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76.xml"/><Relationship Id="rId6" Type="http://schemas.openxmlformats.org/officeDocument/2006/relationships/slideLayout" Target="../slideLayouts/slideLayout77.xml"/><Relationship Id="rId7" Type="http://schemas.openxmlformats.org/officeDocument/2006/relationships/slideLayout" Target="../slideLayouts/slideLayout78.xml"/><Relationship Id="rId8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1.xml"/></Relationships>
</file>

<file path=ppt/slideMasters/_rels/slideMaster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Relationship Id="rId2" Type="http://schemas.openxmlformats.org/officeDocument/2006/relationships/theme" Target="../theme/theme11.xml"/><Relationship Id="rId3" Type="http://schemas.openxmlformats.org/officeDocument/2006/relationships/image" Target="../media/image4.jpeg"/></Relationships>
</file>

<file path=ppt/slideMasters/_rels/slideMaster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theme" Target="../theme/theme12.xml"/><Relationship Id="rId3" Type="http://schemas.openxmlformats.org/officeDocument/2006/relationships/image" Target="../media/image3.jpeg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9.xml"/><Relationship Id="rId4" Type="http://schemas.openxmlformats.org/officeDocument/2006/relationships/theme" Target="../theme/theme13.xml"/><Relationship Id="rId1" Type="http://schemas.openxmlformats.org/officeDocument/2006/relationships/slideLayout" Target="../slideLayouts/slideLayout87.xml"/><Relationship Id="rId2" Type="http://schemas.openxmlformats.org/officeDocument/2006/relationships/slideLayout" Target="../slideLayouts/slideLayout88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2.xml"/><Relationship Id="rId4" Type="http://schemas.openxmlformats.org/officeDocument/2006/relationships/theme" Target="../theme/theme14.xml"/><Relationship Id="rId1" Type="http://schemas.openxmlformats.org/officeDocument/2006/relationships/slideLayout" Target="../slideLayouts/slideLayout90.xml"/><Relationship Id="rId2" Type="http://schemas.openxmlformats.org/officeDocument/2006/relationships/slideLayout" Target="../slideLayouts/slideLayout91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5.xml"/><Relationship Id="rId4" Type="http://schemas.openxmlformats.org/officeDocument/2006/relationships/theme" Target="../theme/theme15.xml"/><Relationship Id="rId1" Type="http://schemas.openxmlformats.org/officeDocument/2006/relationships/slideLayout" Target="../slideLayouts/slideLayout93.xml"/><Relationship Id="rId2" Type="http://schemas.openxmlformats.org/officeDocument/2006/relationships/slideLayout" Target="../slideLayouts/slideLayout94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9.xml"/><Relationship Id="rId5" Type="http://schemas.openxmlformats.org/officeDocument/2006/relationships/theme" Target="../theme/theme16.xml"/><Relationship Id="rId1" Type="http://schemas.openxmlformats.org/officeDocument/2006/relationships/slideLayout" Target="../slideLayouts/slideLayout96.xml"/><Relationship Id="rId2" Type="http://schemas.openxmlformats.org/officeDocument/2006/relationships/slideLayout" Target="../slideLayouts/slideLayout97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2.xml"/><Relationship Id="rId4" Type="http://schemas.openxmlformats.org/officeDocument/2006/relationships/theme" Target="../theme/theme17.xml"/><Relationship Id="rId1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101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7.xml"/><Relationship Id="rId6" Type="http://schemas.openxmlformats.org/officeDocument/2006/relationships/theme" Target="../theme/theme18.xml"/><Relationship Id="rId7" Type="http://schemas.openxmlformats.org/officeDocument/2006/relationships/image" Target="../media/image3.jpeg"/><Relationship Id="rId1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04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4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4" Type="http://schemas.openxmlformats.org/officeDocument/2006/relationships/theme" Target="../theme/theme4.xml"/><Relationship Id="rId1" Type="http://schemas.openxmlformats.org/officeDocument/2006/relationships/slideLayout" Target="../slideLayouts/slideLayout26.xml"/><Relationship Id="rId2" Type="http://schemas.openxmlformats.org/officeDocument/2006/relationships/slideLayout" Target="../slideLayouts/slideLayout2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4" Type="http://schemas.openxmlformats.org/officeDocument/2006/relationships/theme" Target="../theme/theme5.xml"/><Relationship Id="rId1" Type="http://schemas.openxmlformats.org/officeDocument/2006/relationships/slideLayout" Target="../slideLayouts/slideLayout29.xml"/><Relationship Id="rId2" Type="http://schemas.openxmlformats.org/officeDocument/2006/relationships/slideLayout" Target="../slideLayouts/slideLayout30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2.xml"/><Relationship Id="rId12" Type="http://schemas.openxmlformats.org/officeDocument/2006/relationships/theme" Target="../theme/theme6.xml"/><Relationship Id="rId13" Type="http://schemas.openxmlformats.org/officeDocument/2006/relationships/image" Target="../media/image1.jpeg"/><Relationship Id="rId1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3.xml"/><Relationship Id="rId3" Type="http://schemas.openxmlformats.org/officeDocument/2006/relationships/slideLayout" Target="../slideLayouts/slideLayout34.xml"/><Relationship Id="rId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36.xml"/><Relationship Id="rId6" Type="http://schemas.openxmlformats.org/officeDocument/2006/relationships/slideLayout" Target="../slideLayouts/slideLayout37.xml"/><Relationship Id="rId7" Type="http://schemas.openxmlformats.org/officeDocument/2006/relationships/slideLayout" Target="../slideLayouts/slideLayout38.xml"/><Relationship Id="rId8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1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5.xml"/><Relationship Id="rId14" Type="http://schemas.openxmlformats.org/officeDocument/2006/relationships/theme" Target="../theme/theme7.xml"/><Relationship Id="rId1" Type="http://schemas.openxmlformats.org/officeDocument/2006/relationships/slideLayout" Target="../slideLayouts/slideLayout43.xml"/><Relationship Id="rId2" Type="http://schemas.openxmlformats.org/officeDocument/2006/relationships/slideLayout" Target="../slideLayouts/slideLayout44.xml"/><Relationship Id="rId3" Type="http://schemas.openxmlformats.org/officeDocument/2006/relationships/slideLayout" Target="../slideLayouts/slideLayout45.xml"/><Relationship Id="rId4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7.xml"/><Relationship Id="rId6" Type="http://schemas.openxmlformats.org/officeDocument/2006/relationships/slideLayout" Target="../slideLayouts/slideLayout48.xml"/><Relationship Id="rId7" Type="http://schemas.openxmlformats.org/officeDocument/2006/relationships/slideLayout" Target="../slideLayouts/slideLayout49.xml"/><Relationship Id="rId8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2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9.xml"/><Relationship Id="rId5" Type="http://schemas.openxmlformats.org/officeDocument/2006/relationships/slideLayout" Target="../slideLayouts/slideLayout60.xml"/><Relationship Id="rId6" Type="http://schemas.openxmlformats.org/officeDocument/2006/relationships/theme" Target="../theme/theme8.xml"/><Relationship Id="rId7" Type="http://schemas.openxmlformats.org/officeDocument/2006/relationships/image" Target="../media/image3.jpeg"/><Relationship Id="rId1" Type="http://schemas.openxmlformats.org/officeDocument/2006/relationships/slideLayout" Target="../slideLayouts/slideLayout56.xml"/><Relationship Id="rId2" Type="http://schemas.openxmlformats.org/officeDocument/2006/relationships/slideLayout" Target="../slideLayouts/slideLayout57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1.xml"/><Relationship Id="rId12" Type="http://schemas.openxmlformats.org/officeDocument/2006/relationships/theme" Target="../theme/theme9.xml"/><Relationship Id="rId1" Type="http://schemas.openxmlformats.org/officeDocument/2006/relationships/slideLayout" Target="../slideLayouts/slideLayout61.xml"/><Relationship Id="rId2" Type="http://schemas.openxmlformats.org/officeDocument/2006/relationships/slideLayout" Target="../slideLayouts/slideLayout62.xml"/><Relationship Id="rId3" Type="http://schemas.openxmlformats.org/officeDocument/2006/relationships/slideLayout" Target="../slideLayouts/slideLayout63.xml"/><Relationship Id="rId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65.xml"/><Relationship Id="rId6" Type="http://schemas.openxmlformats.org/officeDocument/2006/relationships/slideLayout" Target="../slideLayouts/slideLayout66.xml"/><Relationship Id="rId7" Type="http://schemas.openxmlformats.org/officeDocument/2006/relationships/slideLayout" Target="../slideLayouts/slideLayout67.xml"/><Relationship Id="rId8" Type="http://schemas.openxmlformats.org/officeDocument/2006/relationships/slideLayout" Target="../slideLayouts/slideLayout68.xml"/><Relationship Id="rId9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 smtClean="0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 smtClean="0"/>
              <a:t>Haga clic para modificar el estilo de texto del patrón</a:t>
            </a:r>
          </a:p>
          <a:p>
            <a:pPr lvl="1"/>
            <a:r>
              <a:rPr lang="es-ES_tradnl" smtClean="0"/>
              <a:t>Segundo nivel</a:t>
            </a:r>
          </a:p>
          <a:p>
            <a:pPr lvl="2"/>
            <a:r>
              <a:rPr lang="es-ES_tradnl" smtClean="0"/>
              <a:t>Tercer nivel</a:t>
            </a:r>
          </a:p>
          <a:p>
            <a:pPr lvl="3"/>
            <a:r>
              <a:rPr lang="es-ES_tradnl" smtClean="0"/>
              <a:t>Cuarto nivel</a:t>
            </a:r>
          </a:p>
          <a:p>
            <a:pPr lvl="4"/>
            <a:r>
              <a:rPr lang="es-ES_tradnl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457200" y="635640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D99948-B738-D64F-9FE1-9958D985BF34}" type="datetimeFigureOut">
              <a:rPr lang="es-ES" smtClean="0"/>
              <a:t>1/02/15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3124200" y="635640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6553200" y="635640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F1D3F1D-9A81-8844-8891-D5520462EB64}" type="slidenum">
              <a:rPr lang="es-ES" smtClean="0"/>
              <a:t>‹Nr.›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65524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7" y="1489075"/>
            <a:ext cx="8524875" cy="431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CO" altLang="es-CO" noProof="1" smtClean="0"/>
              <a:t>Textmasterformate durch Klicken bearbeiten</a:t>
            </a:r>
          </a:p>
          <a:p>
            <a:pPr lvl="1"/>
            <a:r>
              <a:rPr lang="es-CO" altLang="es-CO" noProof="1" smtClean="0"/>
              <a:t>Zweite Ebene</a:t>
            </a:r>
          </a:p>
          <a:p>
            <a:pPr lvl="2"/>
            <a:r>
              <a:rPr lang="es-CO" altLang="es-CO" noProof="1" smtClean="0"/>
              <a:t>Dritte Ebene</a:t>
            </a:r>
          </a:p>
          <a:p>
            <a:pPr lvl="3"/>
            <a:r>
              <a:rPr lang="es-CO" altLang="es-CO" noProof="1" smtClean="0"/>
              <a:t>Vierte Ebene</a:t>
            </a:r>
          </a:p>
          <a:p>
            <a:pPr lvl="4"/>
            <a:r>
              <a:rPr lang="es-CO" altLang="es-CO" noProof="1" smtClean="0"/>
              <a:t>Fünfte Ebene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noProof="1"/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s-CO" altLang="es-CO" smtClean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02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5878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es-CO" smtClean="0"/>
              <a:t>Klicken Sie, um das Titelformat zu bearbeiten</a:t>
            </a:r>
          </a:p>
        </p:txBody>
      </p:sp>
      <p:sp>
        <p:nvSpPr>
          <p:cNvPr id="1032" name="Rectangle 10"/>
          <p:cNvSpPr>
            <a:spLocks noChangeArrowheads="1"/>
          </p:cNvSpPr>
          <p:nvPr/>
        </p:nvSpPr>
        <p:spPr bwMode="gray">
          <a:xfrm>
            <a:off x="219100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de-DE" sz="1000">
                <a:solidFill>
                  <a:srgbClr val="000000"/>
                </a:solidFill>
                <a:latin typeface="Arial"/>
                <a:cs typeface="Arial"/>
              </a:rPr>
              <a:t>Page </a:t>
            </a:r>
            <a:r>
              <a:rPr lang="de-DE" sz="1000">
                <a:solidFill>
                  <a:srgbClr val="000000"/>
                </a:solidFill>
                <a:latin typeface="Arial"/>
                <a:cs typeface="Arial"/>
                <a:sym typeface="Wingdings" pitchFamily="2" charset="2"/>
              </a:rPr>
              <a:t></a:t>
            </a:r>
            <a:r>
              <a:rPr lang="de-DE" sz="1000">
                <a:solidFill>
                  <a:srgbClr val="000000"/>
                </a:solidFill>
                <a:latin typeface="Arial"/>
                <a:cs typeface="Arial"/>
              </a:rPr>
              <a:t> </a:t>
            </a:r>
            <a:fld id="{754FED2C-B533-4273-A1FC-283723D5FE22}" type="slidenum">
              <a:rPr lang="de-DE" sz="1000">
                <a:solidFill>
                  <a:srgbClr val="000000"/>
                </a:solidFill>
                <a:latin typeface="Arial"/>
                <a:cs typeface="Arial"/>
              </a:rPr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‹Nr.›</a:t>
            </a:fld>
            <a:endParaRPr lang="de-DE" sz="100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033" name="Rectangle 9"/>
          <p:cNvSpPr>
            <a:spLocks noChangeArrowheads="1"/>
          </p:cNvSpPr>
          <p:nvPr userDrawn="1"/>
        </p:nvSpPr>
        <p:spPr bwMode="gray">
          <a:xfrm>
            <a:off x="7173938" y="6156375"/>
            <a:ext cx="1646237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de-DE" sz="1600" b="1">
                <a:solidFill>
                  <a:srgbClr val="000000"/>
                </a:solidFill>
                <a:latin typeface="Arial"/>
                <a:cs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944440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9pPr>
    </p:titleStyle>
    <p:bodyStyle>
      <a:lvl1pPr marL="179388" indent="-17938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442913" indent="-261938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719138" indent="-274638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985838" indent="-265113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1252538" indent="-265113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17113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200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algn="ctr"/>
            <a:endParaRPr lang="en-US" sz="10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26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50" y="166692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100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r>
              <a:rPr lang="de-DE">
                <a:solidFill>
                  <a:srgbClr val="FFFFFF"/>
                </a:solidFill>
                <a:latin typeface="Arial"/>
              </a:rPr>
              <a:t>Page </a:t>
            </a:r>
            <a:r>
              <a:rPr lang="de-DE">
                <a:solidFill>
                  <a:srgbClr val="FFFFFF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FFFFFF"/>
                </a:solidFill>
                <a:latin typeface="Arial"/>
              </a:rPr>
              <a:t> </a:t>
            </a:r>
            <a:fld id="{76C21C0B-147E-D447-A597-7316EE99258D}" type="slidenum">
              <a:rPr lang="de-DE">
                <a:solidFill>
                  <a:srgbClr val="FFFFFF"/>
                </a:solidFill>
                <a:latin typeface="Arial"/>
              </a:rPr>
              <a:pPr/>
              <a:t>‹Nr.›</a:t>
            </a:fld>
            <a:endParaRPr lang="de-DE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270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493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50"/>
            <a:ext cx="1646238" cy="377825"/>
          </a:xfrm>
          <a:prstGeom prst="rect">
            <a:avLst/>
          </a:prstGeom>
          <a:noFill/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r>
              <a:rPr lang="de-DE" sz="1600" b="1">
                <a:solidFill>
                  <a:srgbClr val="FFFFFF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14781971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43" r:id="rId1"/>
  </p:sldLayoutIdLst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5pPr>
      <a:lvl6pPr marL="4572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44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716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88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+mn-ea"/>
          <a:cs typeface="+mn-cs"/>
        </a:defRPr>
      </a:lvl1pPr>
      <a:lvl2pPr marL="381000" indent="-18891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975" indent="-1793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8350" indent="-2047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509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81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53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225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97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200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00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7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50" y="166692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100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pPr>
              <a:defRPr/>
            </a:pPr>
            <a:r>
              <a:rPr lang="de-DE">
                <a:solidFill>
                  <a:srgbClr val="000000"/>
                </a:solidFill>
                <a:latin typeface="Arial"/>
              </a:rPr>
              <a:t>Page </a:t>
            </a:r>
            <a:r>
              <a:rPr lang="de-DE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000000"/>
                </a:solidFill>
                <a:latin typeface="Arial"/>
              </a:rPr>
              <a:t> </a:t>
            </a:r>
            <a:fld id="{243DCDDC-102F-F749-8EED-9A4261A6D37F}" type="slidenum">
              <a:rPr lang="de-DE">
                <a:solidFill>
                  <a:srgbClr val="000000"/>
                </a:solidFill>
                <a:latin typeface="Arial"/>
              </a:rPr>
              <a:pPr>
                <a:defRPr/>
              </a:pPr>
              <a:t>‹Nr.›</a:t>
            </a:fld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493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5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>
              <a:defRPr/>
            </a:pPr>
            <a:r>
              <a:rPr lang="de-DE" sz="1600" b="1">
                <a:solidFill>
                  <a:srgbClr val="000000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27763106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</p:sldLayoutIdLst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ＭＳ Ｐゴシック" charset="-128"/>
          <a:cs typeface="ＭＳ Ｐゴシック" charset="-128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  <a:ea typeface="ＭＳ Ｐゴシック" charset="-128"/>
          <a:cs typeface="ＭＳ Ｐゴシック" charset="-128"/>
        </a:defRPr>
      </a:lvl5pPr>
      <a:lvl6pPr marL="4572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44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716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88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381000" indent="-18891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975" indent="-1793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8350" indent="-2047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509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81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53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225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97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39" y="1554960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038760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35" y="1554960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97699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1" r:id="rId1"/>
    <p:sldLayoutId id="2147483752" r:id="rId2"/>
    <p:sldLayoutId id="2147483753" r:id="rId3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30" y="1554960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52945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24" y="1554960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39653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gray">
          <a:xfrm>
            <a:off x="1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242917" y="1554958"/>
            <a:ext cx="865816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242919" y="-1"/>
            <a:ext cx="865816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242917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44226" y="6356350"/>
            <a:ext cx="5455546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99771" y="6356350"/>
            <a:ext cx="1601308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5790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</p:sldLayoutIdLst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6213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60363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175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algn="ctr"/>
            <a:endParaRPr lang="en-US" sz="100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6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25" y="166688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075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r>
              <a:rPr lang="de-DE">
                <a:solidFill>
                  <a:srgbClr val="000000"/>
                </a:solidFill>
                <a:latin typeface="Arial"/>
              </a:rPr>
              <a:t>Page </a:t>
            </a:r>
            <a:r>
              <a:rPr lang="de-DE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000000"/>
                </a:solidFill>
                <a:latin typeface="Arial"/>
              </a:rPr>
              <a:t> </a:t>
            </a:r>
            <a:fld id="{0C42AF9C-A6E8-D040-B63C-708338C4D311}" type="slidenum">
              <a:rPr lang="de-DE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70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488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0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r>
              <a:rPr lang="de-DE" sz="1600" b="1">
                <a:solidFill>
                  <a:srgbClr val="000000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695107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</p:sldLayoutIdLst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5pPr>
      <a:lvl6pPr marL="4572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44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716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88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+mn-ea"/>
          <a:cs typeface="+mn-cs"/>
        </a:defRPr>
      </a:lvl1pPr>
      <a:lvl2pPr marL="381000" indent="-18891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975" indent="-1793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8350" indent="-2047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509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81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53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225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97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370"/>
            <a:ext cx="8229600" cy="11432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97914"/>
            <a:ext cx="8229600" cy="4505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09360"/>
            <a:ext cx="2130552" cy="41148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647F91-6D1D-487A-93DD-6AB167742E74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1/02/15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18105" y="6309360"/>
            <a:ext cx="2898648" cy="41148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47105" y="6309360"/>
            <a:ext cx="2139696" cy="41148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98140F-E0CD-4C7C-B2BC-248C8D938E09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‹Nr.›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31850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23874" y="1554960"/>
            <a:ext cx="849709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23851" y="-1"/>
            <a:ext cx="849709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23849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457449" y="6356400"/>
            <a:ext cx="42298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687343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25683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8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81600" indent="-190800" algn="l" defTabSz="914400" rtl="0" eaLnBrk="1" latinLnBrk="0" hangingPunct="1">
        <a:spcBef>
          <a:spcPts val="432"/>
        </a:spcBef>
        <a:spcAft>
          <a:spcPts val="0"/>
        </a:spcAft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724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23874" y="1554960"/>
            <a:ext cx="849709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23851" y="-1"/>
            <a:ext cx="849709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23849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457449" y="6356400"/>
            <a:ext cx="42298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687343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916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8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81600" indent="-190800" algn="l" defTabSz="914400" rtl="0" eaLnBrk="1" latinLnBrk="0" hangingPunct="1">
        <a:spcBef>
          <a:spcPts val="432"/>
        </a:spcBef>
        <a:spcAft>
          <a:spcPts val="0"/>
        </a:spcAft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724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gray">
          <a:xfrm>
            <a:off x="2" y="2017714"/>
            <a:ext cx="9143999" cy="484028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23874" y="1554960"/>
            <a:ext cx="8497093" cy="424735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23851" y="-1"/>
            <a:ext cx="8497092" cy="109081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323849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E373F149-83C4-4179-9681-702531CCFDAC}" type="datetimeFigureOut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1/02/15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2457449" y="6356400"/>
            <a:ext cx="422989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687343" y="6356400"/>
            <a:ext cx="21336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9DC1E638-3F78-4E0D-883A-B278700C48C0}" type="slidenum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914400"/>
              <a:t>‹Nr.›</a:t>
            </a:fld>
            <a:endParaRPr lang="de-DE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99809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8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81600" indent="-190800" algn="l" defTabSz="914400" rtl="0" eaLnBrk="1" latinLnBrk="0" hangingPunct="1">
        <a:spcBef>
          <a:spcPts val="432"/>
        </a:spcBef>
        <a:spcAft>
          <a:spcPts val="0"/>
        </a:spcAft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72400" indent="-190800" algn="l" defTabSz="914400" rtl="0" eaLnBrk="1" latinLnBrk="0" hangingPunct="1">
        <a:spcBef>
          <a:spcPts val="432"/>
        </a:spcBef>
        <a:spcAft>
          <a:spcPts val="0"/>
        </a:spcAft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720725" indent="-184150" algn="l" defTabSz="914400" rtl="0" eaLnBrk="1" latinLnBrk="0" hangingPunct="1">
        <a:spcBef>
          <a:spcPct val="20000"/>
        </a:spcBef>
        <a:buFont typeface="Symbol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176213" algn="l" defTabSz="914400" rtl="0" eaLnBrk="1" latinLnBrk="0" hangingPunct="1">
        <a:spcBef>
          <a:spcPct val="20000"/>
        </a:spcBef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7" y="1489075"/>
            <a:ext cx="8524875" cy="431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110595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noProof="1">
                <a:solidFill>
                  <a:schemeClr val="bg1"/>
                </a:solidFill>
              </a:defRPr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>
              <a:solidFill>
                <a:srgbClr val="FFFFFF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10597" name="Rectangle 5"/>
          <p:cNvSpPr>
            <a:spLocks noChangeArrowheads="1"/>
          </p:cNvSpPr>
          <p:nvPr/>
        </p:nvSpPr>
        <p:spPr bwMode="gray">
          <a:xfrm>
            <a:off x="219100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t>Page </a:t>
            </a: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Wingdings" charset="0"/>
              </a:rPr>
              <a:t></a:t>
            </a: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t> </a:t>
            </a:r>
            <a:fld id="{E4C502A6-9DF8-0C4E-BBEC-636E100F7876}" type="slidenum"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t>‹Nr.›</a:t>
            </a:fld>
            <a:endParaRPr lang="de-DE" sz="1000">
              <a:solidFill>
                <a:srgbClr val="000000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029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562000" y="315913"/>
            <a:ext cx="50974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</p:spTree>
    <p:extLst>
      <p:ext uri="{BB962C8B-B14F-4D97-AF65-F5344CB8AC3E}">
        <p14:creationId xmlns:p14="http://schemas.microsoft.com/office/powerpoint/2010/main" val="4089789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  <a:cs typeface="Arial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  <a:cs typeface="Arial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  <a:cs typeface="Arial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ea typeface="ＭＳ Ｐゴシック" charset="0"/>
          <a:cs typeface="Arial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2600" b="1">
          <a:solidFill>
            <a:schemeClr val="tx1"/>
          </a:solidFill>
          <a:latin typeface="Arial" charset="0"/>
          <a:cs typeface="Arial" charset="0"/>
        </a:defRPr>
      </a:lvl9pPr>
    </p:titleStyle>
    <p:bodyStyle>
      <a:lvl1pPr marL="180975" indent="-180975" algn="l" rtl="0" eaLnBrk="0" fontAlgn="base" hangingPunct="0">
        <a:spcBef>
          <a:spcPct val="0"/>
        </a:spcBef>
        <a:spcAft>
          <a:spcPct val="40000"/>
        </a:spcAft>
        <a:buFont typeface="Wingdings" charset="0"/>
        <a:buChar char="§"/>
        <a:defRPr sz="20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444500" indent="-261938" algn="l" rtl="0" eaLnBrk="0" fontAlgn="base" hangingPunct="0">
        <a:spcBef>
          <a:spcPct val="0"/>
        </a:spcBef>
        <a:spcAft>
          <a:spcPct val="4000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720725" indent="-274638" algn="l" rtl="0" eaLnBrk="0" fontAlgn="base" hangingPunct="0">
        <a:spcBef>
          <a:spcPct val="0"/>
        </a:spcBef>
        <a:spcAft>
          <a:spcPct val="4000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987425" indent="-265113" algn="l" rtl="0" eaLnBrk="0" fontAlgn="base" hangingPunct="0">
        <a:spcBef>
          <a:spcPct val="0"/>
        </a:spcBef>
        <a:spcAft>
          <a:spcPct val="4000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1254125" indent="-265113" algn="l" rtl="0" eaLnBrk="0" fontAlgn="base" hangingPunct="0">
        <a:spcBef>
          <a:spcPct val="0"/>
        </a:spcBef>
        <a:spcAft>
          <a:spcPct val="4000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1711325" indent="-265113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0"/>
        </a:spcBef>
        <a:spcAft>
          <a:spcPct val="4000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95277" y="1489075"/>
            <a:ext cx="8524875" cy="431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noProof="1"/>
              <a:t>Textmasterformate durch Klicken bearbeiten</a:t>
            </a:r>
          </a:p>
          <a:p>
            <a:pPr lvl="1"/>
            <a:r>
              <a:rPr noProof="1"/>
              <a:t>Zweite Ebene</a:t>
            </a:r>
          </a:p>
          <a:p>
            <a:pPr lvl="2"/>
            <a:r>
              <a:rPr noProof="1"/>
              <a:t>Dritte Ebene</a:t>
            </a:r>
          </a:p>
          <a:p>
            <a:pPr lvl="3"/>
            <a:r>
              <a:rPr noProof="1"/>
              <a:t>Vierte Ebene</a:t>
            </a:r>
          </a:p>
          <a:p>
            <a:pPr lvl="4"/>
            <a:r>
              <a:rPr noProof="1"/>
              <a:t>Fünfte Ebene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3124200" y="6365875"/>
            <a:ext cx="2895600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noProof="1"/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>
              <a:solidFill>
                <a:srgbClr val="000000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02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00038" y="58788"/>
            <a:ext cx="8520112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032" name="Rectangle 10"/>
          <p:cNvSpPr>
            <a:spLocks noChangeArrowheads="1"/>
          </p:cNvSpPr>
          <p:nvPr/>
        </p:nvSpPr>
        <p:spPr bwMode="gray">
          <a:xfrm>
            <a:off x="219100" y="6365875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t>Page </a:t>
            </a: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Wingdings" charset="0"/>
              </a:rPr>
              <a:t></a:t>
            </a:r>
            <a:r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t> </a:t>
            </a:r>
            <a:fld id="{24A11744-C49C-2645-8CBA-9A00F5FFFAB3}" type="slidenum">
              <a:rPr lang="de-DE" sz="10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</a:rPr>
              <a:pPr defTabSz="912813" fontAlgn="base">
                <a:spcBef>
                  <a:spcPct val="0"/>
                </a:spcBef>
                <a:spcAft>
                  <a:spcPct val="0"/>
                </a:spcAft>
              </a:pPr>
              <a:t>‹Nr.›</a:t>
            </a:fld>
            <a:endParaRPr lang="de-DE" sz="1000">
              <a:solidFill>
                <a:srgbClr val="000000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1033" name="Rectangle 9"/>
          <p:cNvSpPr>
            <a:spLocks noChangeArrowheads="1"/>
          </p:cNvSpPr>
          <p:nvPr userDrawn="1"/>
        </p:nvSpPr>
        <p:spPr bwMode="gray">
          <a:xfrm>
            <a:off x="7173938" y="6156375"/>
            <a:ext cx="1646237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de-DE" sz="1600" b="1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450363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  <p:sldLayoutId id="2147483709" r:id="rId13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ea typeface="ＭＳ Ｐゴシック" charset="0"/>
          <a:cs typeface="Arial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000" b="1">
          <a:solidFill>
            <a:schemeClr val="tx1"/>
          </a:solidFill>
          <a:latin typeface="Arial" pitchFamily="34" charset="0"/>
          <a:cs typeface="Arial" pitchFamily="34" charset="0"/>
        </a:defRPr>
      </a:lvl9pPr>
    </p:titleStyle>
    <p:bodyStyle>
      <a:lvl1pPr marL="179388" indent="-179388" algn="l" rtl="0" eaLnBrk="0" fontAlgn="base" hangingPunct="0">
        <a:spcBef>
          <a:spcPct val="20000"/>
        </a:spcBef>
        <a:spcAft>
          <a:spcPct val="0"/>
        </a:spcAft>
        <a:buFont typeface="Wingdings" charset="0"/>
        <a:buChar char="§"/>
        <a:defRPr sz="32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442913" indent="-261938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Arial" charset="0"/>
          <a:cs typeface="+mn-cs"/>
        </a:defRPr>
      </a:lvl2pPr>
      <a:lvl3pPr marL="719138" indent="-274638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3pPr>
      <a:lvl4pPr marL="985838" indent="-265113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Arial" charset="0"/>
          <a:cs typeface="+mn-cs"/>
        </a:defRPr>
      </a:lvl4pPr>
      <a:lvl5pPr marL="1252538" indent="-265113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Arial" charset="0"/>
          <a:cs typeface="+mn-cs"/>
        </a:defRPr>
      </a:lvl5pPr>
      <a:lvl6pPr marL="17113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6pPr>
      <a:lvl7pPr marL="21685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7pPr>
      <a:lvl8pPr marL="26257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8pPr>
      <a:lvl9pPr marL="3082925" indent="-265113" algn="l" rtl="0" fontAlgn="base">
        <a:spcBef>
          <a:spcPct val="20000"/>
        </a:spcBef>
        <a:spcAft>
          <a:spcPct val="0"/>
        </a:spcAft>
        <a:buChar char="»"/>
        <a:defRPr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">
      <p:bgPr>
        <a:blipFill dpi="0" rotWithShape="0">
          <a:blip r:embed="rId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5"/>
          <p:cNvSpPr>
            <a:spLocks noChangeArrowheads="1"/>
          </p:cNvSpPr>
          <p:nvPr/>
        </p:nvSpPr>
        <p:spPr bwMode="gray">
          <a:xfrm>
            <a:off x="2162200" y="6408738"/>
            <a:ext cx="47847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</a:bodyPr>
          <a:lstStyle/>
          <a:p>
            <a:pPr algn="ctr"/>
            <a:endParaRPr lang="en-US" sz="100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68" name="Rectangle 7"/>
          <p:cNvSpPr>
            <a:spLocks noGrp="1" noChangeArrowheads="1"/>
          </p:cNvSpPr>
          <p:nvPr>
            <p:ph type="title"/>
          </p:nvPr>
        </p:nvSpPr>
        <p:spPr bwMode="gray">
          <a:xfrm>
            <a:off x="314350" y="166692"/>
            <a:ext cx="5540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das Titelformat zu bearbeiten</a:t>
            </a:r>
          </a:p>
        </p:txBody>
      </p:sp>
      <p:sp>
        <p:nvSpPr>
          <p:cNvPr id="11269" name="Rectangle 10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219100" y="6408738"/>
            <a:ext cx="1343025" cy="247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/>
            </a:lvl1pPr>
          </a:lstStyle>
          <a:p>
            <a:r>
              <a:rPr lang="de-DE">
                <a:solidFill>
                  <a:srgbClr val="000000"/>
                </a:solidFill>
                <a:latin typeface="Arial"/>
              </a:rPr>
              <a:t>Page </a:t>
            </a:r>
            <a:r>
              <a:rPr lang="de-DE">
                <a:solidFill>
                  <a:srgbClr val="000000"/>
                </a:solidFill>
                <a:latin typeface="Arial"/>
                <a:sym typeface="Wingdings" charset="2"/>
              </a:rPr>
              <a:t></a:t>
            </a:r>
            <a:r>
              <a:rPr lang="de-DE">
                <a:solidFill>
                  <a:srgbClr val="000000"/>
                </a:solidFill>
                <a:latin typeface="Arial"/>
              </a:rPr>
              <a:t> </a:t>
            </a:r>
            <a:fld id="{0C42AF9C-A6E8-D040-B63C-708338C4D311}" type="slidenum">
              <a:rPr lang="de-DE">
                <a:solidFill>
                  <a:srgbClr val="000000"/>
                </a:solidFill>
                <a:latin typeface="Arial"/>
              </a:rPr>
              <a:pPr/>
              <a:t>‹Nr.›</a:t>
            </a:fld>
            <a:endParaRPr lang="de-DE">
              <a:solidFill>
                <a:srgbClr val="000000"/>
              </a:solidFill>
              <a:latin typeface="Arial"/>
            </a:endParaRPr>
          </a:p>
        </p:txBody>
      </p:sp>
      <p:sp>
        <p:nvSpPr>
          <p:cNvPr id="11270" name="Rectangle 12"/>
          <p:cNvSpPr>
            <a:spLocks noGrp="1" noChangeArrowheads="1"/>
          </p:cNvSpPr>
          <p:nvPr>
            <p:ph type="body" idx="1"/>
          </p:nvPr>
        </p:nvSpPr>
        <p:spPr bwMode="gray">
          <a:xfrm>
            <a:off x="314325" y="1614493"/>
            <a:ext cx="8524875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Klicken Sie, um die Formate des Vorlagentextes zu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</p:txBody>
      </p:sp>
      <p:sp>
        <p:nvSpPr>
          <p:cNvPr id="11271" name="Rectangle 7"/>
          <p:cNvSpPr>
            <a:spLocks noChangeArrowheads="1"/>
          </p:cNvSpPr>
          <p:nvPr/>
        </p:nvSpPr>
        <p:spPr bwMode="gray">
          <a:xfrm>
            <a:off x="7188200" y="6184950"/>
            <a:ext cx="1646238" cy="377825"/>
          </a:xfrm>
          <a:prstGeom prst="rect">
            <a:avLst/>
          </a:prstGeom>
          <a:gradFill rotWithShape="1">
            <a:gsLst>
              <a:gs pos="0">
                <a:srgbClr val="FFFFFF"/>
              </a:gs>
              <a:gs pos="100000">
                <a:srgbClr val="DDDDDD"/>
              </a:gs>
            </a:gsLst>
            <a:lin ang="0" scaled="1"/>
          </a:gradFill>
          <a:ln w="9525">
            <a:solidFill>
              <a:srgbClr val="969696"/>
            </a:solidFill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 algn="ctr" eaLnBrk="0" hangingPunct="0"/>
            <a:r>
              <a:rPr lang="de-DE" sz="1600" b="1">
                <a:solidFill>
                  <a:srgbClr val="000000"/>
                </a:solidFill>
                <a:latin typeface="Arial"/>
              </a:rPr>
              <a:t>YOUR LOGO</a:t>
            </a:r>
          </a:p>
        </p:txBody>
      </p:sp>
    </p:spTree>
    <p:extLst>
      <p:ext uri="{BB962C8B-B14F-4D97-AF65-F5344CB8AC3E}">
        <p14:creationId xmlns:p14="http://schemas.microsoft.com/office/powerpoint/2010/main" val="3737144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</p:sldLayoutIdLst>
  <p:transition xmlns:p14="http://schemas.microsoft.com/office/powerpoint/2010/main" spd="med">
    <p:fade/>
  </p:transition>
  <p:hf sldNum="0" hdr="0" dt="0"/>
  <p:txStyles>
    <p:titleStyle>
      <a:lvl1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2pPr>
      <a:lvl3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3pPr>
      <a:lvl4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4pPr>
      <a:lvl5pPr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5pPr>
      <a:lvl6pPr marL="4572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6pPr>
      <a:lvl7pPr marL="9144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7pPr>
      <a:lvl8pPr marL="13716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8pPr>
      <a:lvl9pPr marL="1828800" algn="l" rtl="0" eaLnBrk="0" fontAlgn="base" hangingPunct="0">
        <a:lnSpc>
          <a:spcPct val="95000"/>
        </a:lnSpc>
        <a:spcBef>
          <a:spcPct val="0"/>
        </a:spcBef>
        <a:spcAft>
          <a:spcPct val="0"/>
        </a:spcAft>
        <a:defRPr sz="2400" b="1">
          <a:solidFill>
            <a:srgbClr val="FFFFFF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60000"/>
        </a:spcBef>
        <a:spcAft>
          <a:spcPct val="0"/>
        </a:spcAft>
        <a:buClr>
          <a:schemeClr val="accent1"/>
        </a:buClr>
        <a:buFont typeface="Wingdings" charset="2"/>
        <a:buChar char="§"/>
        <a:defRPr sz="2000" b="1">
          <a:solidFill>
            <a:schemeClr val="tx1"/>
          </a:solidFill>
          <a:latin typeface="+mn-lt"/>
          <a:ea typeface="+mn-ea"/>
          <a:cs typeface="+mn-cs"/>
        </a:defRPr>
      </a:lvl1pPr>
      <a:lvl2pPr marL="381000" indent="-188913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>
          <a:solidFill>
            <a:schemeClr val="tx1"/>
          </a:solidFill>
          <a:latin typeface="+mn-lt"/>
          <a:ea typeface="ＭＳ Ｐゴシック" charset="-128"/>
        </a:defRPr>
      </a:lvl2pPr>
      <a:lvl3pPr marL="561975" indent="-1793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3pPr>
      <a:lvl4pPr marL="768350" indent="-204788" algn="l" rtl="0" eaLnBrk="0" fontAlgn="base" hangingPunct="0">
        <a:spcBef>
          <a:spcPct val="30000"/>
        </a:spcBef>
        <a:spcAft>
          <a:spcPct val="0"/>
        </a:spcAft>
        <a:buClr>
          <a:schemeClr val="accent1"/>
        </a:buClr>
        <a:buChar char="-"/>
        <a:defRPr sz="1600">
          <a:solidFill>
            <a:schemeClr val="tx1"/>
          </a:solidFill>
          <a:latin typeface="+mn-lt"/>
          <a:ea typeface="ＭＳ Ｐゴシック" charset="-128"/>
        </a:defRPr>
      </a:lvl4pPr>
      <a:lvl5pPr marL="10509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5pPr>
      <a:lvl6pPr marL="15081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6pPr>
      <a:lvl7pPr marL="19653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7pPr>
      <a:lvl8pPr marL="24225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8pPr>
      <a:lvl9pPr marL="2879725" indent="-168275" algn="l" rtl="0" eaLnBrk="0" fontAlgn="base" hangingPunct="0">
        <a:spcBef>
          <a:spcPct val="40000"/>
        </a:spcBef>
        <a:spcAft>
          <a:spcPct val="0"/>
        </a:spcAft>
        <a:buClr>
          <a:schemeClr val="accent1"/>
        </a:buClr>
        <a:buFont typeface="Wingdings" charset="2"/>
        <a:buChar char="»"/>
        <a:defRPr sz="20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CO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CO" smtClean="0"/>
              <a:t>Click to edit Master text styles</a:t>
            </a:r>
          </a:p>
          <a:p>
            <a:pPr lvl="1"/>
            <a:r>
              <a:rPr lang="en-US" altLang="es-CO" smtClean="0"/>
              <a:t>Second level</a:t>
            </a:r>
          </a:p>
          <a:p>
            <a:pPr lvl="2"/>
            <a:r>
              <a:rPr lang="en-US" altLang="es-CO" smtClean="0"/>
              <a:t>Third level</a:t>
            </a:r>
          </a:p>
          <a:p>
            <a:pPr lvl="3"/>
            <a:r>
              <a:rPr lang="en-US" altLang="es-CO" smtClean="0"/>
              <a:t>Fourth level</a:t>
            </a:r>
          </a:p>
          <a:p>
            <a:pPr lvl="4"/>
            <a:r>
              <a:rPr lang="en-US" altLang="es-CO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altLang="es-CO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altLang="es-CO" smtClean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fld id="{E175A655-14A9-40A3-BD4E-83BE176DD206}" type="slidenum">
              <a:rPr lang="en-US" altLang="es-CO" smtClean="0">
                <a:solidFill>
                  <a:srgbClr val="000000"/>
                </a:solidFill>
                <a:latin typeface="Arial"/>
              </a:rPr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t>‹Nr.›</a:t>
            </a:fld>
            <a:endParaRPr lang="en-US" altLang="es-CO" smtClean="0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1284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C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1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1" Type="http://schemas.openxmlformats.org/officeDocument/2006/relationships/slideLayout" Target="../slideLayouts/slideLayout17.xml"/><Relationship Id="rId2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7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21.png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19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2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notesSlide" Target="../notesSlides/notesSlide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image" Target="../media/image23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image" Target="../media/image24.jpe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25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26.png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1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notesSlide" Target="../notesSlides/notesSlide20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image" Target="../media/image27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8.pn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Relationship Id="rId2" Type="http://schemas.openxmlformats.org/officeDocument/2006/relationships/notesSlide" Target="../notesSlides/notesSlide2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2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notesSlide" Target="../notesSlides/notesSlide2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2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tags" Target="../tags/tag1.xml"/><Relationship Id="rId2" Type="http://schemas.openxmlformats.org/officeDocument/2006/relationships/slideLayout" Target="../slideLayouts/slideLayout17.xml"/><Relationship Id="rId3" Type="http://schemas.openxmlformats.org/officeDocument/2006/relationships/chart" Target="../charts/char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2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2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tags" Target="../tags/tag2.xml"/><Relationship Id="rId2" Type="http://schemas.openxmlformats.org/officeDocument/2006/relationships/slideLayout" Target="../slideLayouts/slideLayout17.xml"/><Relationship Id="rId3" Type="http://schemas.openxmlformats.org/officeDocument/2006/relationships/chart" Target="../charts/char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5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notesSlide" Target="../notesSlides/notesSlide2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29.jpeg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Relationship Id="rId2" Type="http://schemas.openxmlformats.org/officeDocument/2006/relationships/image" Target="../media/image30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Relationship Id="rId2" Type="http://schemas.openxmlformats.org/officeDocument/2006/relationships/notesSlide" Target="../notesSlides/notesSlide2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4" Type="http://schemas.openxmlformats.org/officeDocument/2006/relationships/image" Target="../media/image32.jpeg"/><Relationship Id="rId5" Type="http://schemas.openxmlformats.org/officeDocument/2006/relationships/image" Target="../media/image33.jpeg"/><Relationship Id="rId6" Type="http://schemas.openxmlformats.org/officeDocument/2006/relationships/image" Target="../media/image34.jpeg"/><Relationship Id="rId7" Type="http://schemas.openxmlformats.org/officeDocument/2006/relationships/image" Target="../media/image35.jpeg"/><Relationship Id="rId8" Type="http://schemas.openxmlformats.org/officeDocument/2006/relationships/image" Target="../media/image36.png"/><Relationship Id="rId9" Type="http://schemas.openxmlformats.org/officeDocument/2006/relationships/image" Target="../media/image37.png"/><Relationship Id="rId1" Type="http://schemas.openxmlformats.org/officeDocument/2006/relationships/slideLayout" Target="../slideLayouts/slideLayout88.xml"/><Relationship Id="rId2" Type="http://schemas.openxmlformats.org/officeDocument/2006/relationships/notesSlide" Target="../notesSlides/notesSlide3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notesSlide" Target="../notesSlides/notesSlide3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8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Relationship Id="rId2" Type="http://schemas.openxmlformats.org/officeDocument/2006/relationships/notesSlide" Target="../notesSlides/notesSlide3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Relationship Id="rId2" Type="http://schemas.openxmlformats.org/officeDocument/2006/relationships/image" Target="../media/image39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notesSlide" Target="../notesSlides/notesSlide3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Relationship Id="rId2" Type="http://schemas.openxmlformats.org/officeDocument/2006/relationships/notesSlide" Target="../notesSlides/notesSlide3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40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5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1.png"/><Relationship Id="rId3" Type="http://schemas.openxmlformats.org/officeDocument/2006/relationships/image" Target="../media/image4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4" Type="http://schemas.openxmlformats.org/officeDocument/2006/relationships/image" Target="../media/image45.png"/><Relationship Id="rId5" Type="http://schemas.openxmlformats.org/officeDocument/2006/relationships/image" Target="../media/image46.png"/><Relationship Id="rId6" Type="http://schemas.openxmlformats.org/officeDocument/2006/relationships/image" Target="../media/image47.png"/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7.xml"/></Relationships>
</file>

<file path=ppt/slides/_rels/slide70.xml.rels><?xml version="1.0" encoding="UTF-8" standalone="yes"?>
<Relationships xmlns="http://schemas.openxmlformats.org/package/2006/relationships"><Relationship Id="rId11" Type="http://schemas.openxmlformats.org/officeDocument/2006/relationships/image" Target="../media/image56.png"/><Relationship Id="rId12" Type="http://schemas.openxmlformats.org/officeDocument/2006/relationships/image" Target="../media/image57.png"/><Relationship Id="rId13" Type="http://schemas.openxmlformats.org/officeDocument/2006/relationships/image" Target="../media/image58.png"/><Relationship Id="rId14" Type="http://schemas.openxmlformats.org/officeDocument/2006/relationships/image" Target="../media/image59.png"/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48.png"/><Relationship Id="rId4" Type="http://schemas.openxmlformats.org/officeDocument/2006/relationships/image" Target="../media/image49.png"/><Relationship Id="rId5" Type="http://schemas.openxmlformats.org/officeDocument/2006/relationships/image" Target="../media/image50.png"/><Relationship Id="rId6" Type="http://schemas.openxmlformats.org/officeDocument/2006/relationships/image" Target="../media/image51.png"/><Relationship Id="rId7" Type="http://schemas.openxmlformats.org/officeDocument/2006/relationships/image" Target="../media/image52.png"/><Relationship Id="rId8" Type="http://schemas.openxmlformats.org/officeDocument/2006/relationships/image" Target="../media/image53.png"/><Relationship Id="rId9" Type="http://schemas.openxmlformats.org/officeDocument/2006/relationships/image" Target="../media/image54.png"/><Relationship Id="rId10" Type="http://schemas.openxmlformats.org/officeDocument/2006/relationships/image" Target="../media/image55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60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61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6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Relationship Id="rId2" Type="http://schemas.openxmlformats.org/officeDocument/2006/relationships/image" Target="../media/image63.png"/><Relationship Id="rId3" Type="http://schemas.openxmlformats.org/officeDocument/2006/relationships/image" Target="../media/image64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Relationship Id="rId2" Type="http://schemas.openxmlformats.org/officeDocument/2006/relationships/image" Target="../media/image65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Relationship Id="rId2" Type="http://schemas.openxmlformats.org/officeDocument/2006/relationships/image" Target="../media/image63.png"/><Relationship Id="rId3" Type="http://schemas.openxmlformats.org/officeDocument/2006/relationships/image" Target="../media/image64.png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Relationship Id="rId2" Type="http://schemas.openxmlformats.org/officeDocument/2006/relationships/image" Target="../media/image66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Relationship Id="rId2" Type="http://schemas.openxmlformats.org/officeDocument/2006/relationships/notesSlide" Target="../notesSlides/notesSlide38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Relationship Id="rId2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7.emf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Relationship Id="rId2" Type="http://schemas.openxmlformats.org/officeDocument/2006/relationships/image" Target="../media/image8.png"/><Relationship Id="rId3" Type="http://schemas.openxmlformats.org/officeDocument/2006/relationships/image" Target="../media/image67.pn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Relationship Id="rId2" Type="http://schemas.openxmlformats.org/officeDocument/2006/relationships/notesSlide" Target="../notesSlides/notesSlide3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4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4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863625" y="3772946"/>
            <a:ext cx="7485063" cy="960438"/>
          </a:xfrm>
        </p:spPr>
        <p:txBody>
          <a:bodyPr/>
          <a:lstStyle/>
          <a:p>
            <a:r>
              <a:rPr lang="es-ES_tradnl" noProof="1" smtClean="0"/>
              <a:t>Guerra contra el cáncer: Hacia la conquista de un enemigo milenario</a:t>
            </a:r>
            <a:endParaRPr noProof="1"/>
          </a:p>
        </p:txBody>
      </p:sp>
      <p:sp>
        <p:nvSpPr>
          <p:cNvPr id="2" name="Subtítulo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99928090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145" name="144 CuadroTexto"/>
          <p:cNvSpPr txBox="1"/>
          <p:nvPr/>
        </p:nvSpPr>
        <p:spPr>
          <a:xfrm>
            <a:off x="2916262" y="2759939"/>
            <a:ext cx="6846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tiempo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6" name="145 CuadroTexto"/>
          <p:cNvSpPr txBox="1"/>
          <p:nvPr/>
        </p:nvSpPr>
        <p:spPr>
          <a:xfrm>
            <a:off x="3408112" y="1915313"/>
            <a:ext cx="2189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Compromiso </a:t>
            </a:r>
            <a:r>
              <a:rPr lang="es-CO" sz="1200" b="1" i="1" dirty="0" err="1" smtClean="0">
                <a:solidFill>
                  <a:srgbClr val="000000"/>
                </a:solidFill>
                <a:latin typeface="Arial"/>
              </a:rPr>
              <a:t>locorregional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  <a:p>
            <a:pPr algn="ctr"/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(</a:t>
            </a:r>
            <a:r>
              <a:rPr lang="es-CO" sz="1200" b="1" i="1" dirty="0" err="1" smtClean="0">
                <a:solidFill>
                  <a:srgbClr val="000000"/>
                </a:solidFill>
                <a:latin typeface="Arial"/>
              </a:rPr>
              <a:t>ie</a:t>
            </a:r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, ganglios linfáticos)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Historia natural del cáncer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2276896980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6" name="Oval 103"/>
          <p:cNvSpPr>
            <a:spLocks noChangeArrowheads="1"/>
          </p:cNvSpPr>
          <p:nvPr/>
        </p:nvSpPr>
        <p:spPr bwMode="auto">
          <a:xfrm>
            <a:off x="55086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8" name="Oval 105"/>
          <p:cNvSpPr>
            <a:spLocks noChangeArrowheads="1"/>
          </p:cNvSpPr>
          <p:nvPr/>
        </p:nvSpPr>
        <p:spPr bwMode="auto">
          <a:xfrm>
            <a:off x="63007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9" name="Oval 106"/>
          <p:cNvSpPr>
            <a:spLocks noChangeArrowheads="1"/>
          </p:cNvSpPr>
          <p:nvPr/>
        </p:nvSpPr>
        <p:spPr bwMode="auto">
          <a:xfrm>
            <a:off x="6300788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0" name="Oval 107"/>
          <p:cNvSpPr>
            <a:spLocks noChangeArrowheads="1"/>
          </p:cNvSpPr>
          <p:nvPr/>
        </p:nvSpPr>
        <p:spPr bwMode="auto">
          <a:xfrm>
            <a:off x="6443663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1" name="Oval 108"/>
          <p:cNvSpPr>
            <a:spLocks noChangeArrowheads="1"/>
          </p:cNvSpPr>
          <p:nvPr/>
        </p:nvSpPr>
        <p:spPr bwMode="auto">
          <a:xfrm>
            <a:off x="644366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6" name="Oval 113"/>
          <p:cNvSpPr>
            <a:spLocks noChangeArrowheads="1"/>
          </p:cNvSpPr>
          <p:nvPr/>
        </p:nvSpPr>
        <p:spPr bwMode="auto">
          <a:xfrm>
            <a:off x="7453313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7" name="Oval 114"/>
          <p:cNvSpPr>
            <a:spLocks noChangeArrowheads="1"/>
          </p:cNvSpPr>
          <p:nvPr/>
        </p:nvSpPr>
        <p:spPr bwMode="auto">
          <a:xfrm>
            <a:off x="74533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8" name="Oval 115"/>
          <p:cNvSpPr>
            <a:spLocks noChangeArrowheads="1"/>
          </p:cNvSpPr>
          <p:nvPr/>
        </p:nvSpPr>
        <p:spPr bwMode="auto">
          <a:xfrm>
            <a:off x="7596188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9" name="Oval 116"/>
          <p:cNvSpPr>
            <a:spLocks noChangeArrowheads="1"/>
          </p:cNvSpPr>
          <p:nvPr/>
        </p:nvSpPr>
        <p:spPr bwMode="auto">
          <a:xfrm>
            <a:off x="75961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0" name="Oval 117"/>
          <p:cNvSpPr>
            <a:spLocks noChangeArrowheads="1"/>
          </p:cNvSpPr>
          <p:nvPr/>
        </p:nvSpPr>
        <p:spPr bwMode="auto">
          <a:xfrm>
            <a:off x="76692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1" name="Oval 118"/>
          <p:cNvSpPr>
            <a:spLocks noChangeArrowheads="1"/>
          </p:cNvSpPr>
          <p:nvPr/>
        </p:nvSpPr>
        <p:spPr bwMode="auto">
          <a:xfrm>
            <a:off x="7669213" y="22780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2" name="Oval 119"/>
          <p:cNvSpPr>
            <a:spLocks noChangeArrowheads="1"/>
          </p:cNvSpPr>
          <p:nvPr/>
        </p:nvSpPr>
        <p:spPr bwMode="auto">
          <a:xfrm>
            <a:off x="7812089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3" name="Oval 120"/>
          <p:cNvSpPr>
            <a:spLocks noChangeArrowheads="1"/>
          </p:cNvSpPr>
          <p:nvPr/>
        </p:nvSpPr>
        <p:spPr bwMode="auto">
          <a:xfrm>
            <a:off x="7812089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4" name="Oval 121"/>
          <p:cNvSpPr>
            <a:spLocks noChangeArrowheads="1"/>
          </p:cNvSpPr>
          <p:nvPr/>
        </p:nvSpPr>
        <p:spPr bwMode="auto">
          <a:xfrm>
            <a:off x="7453313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5" name="Oval 122"/>
          <p:cNvSpPr>
            <a:spLocks noChangeArrowheads="1"/>
          </p:cNvSpPr>
          <p:nvPr/>
        </p:nvSpPr>
        <p:spPr bwMode="auto">
          <a:xfrm>
            <a:off x="74533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6" name="Oval 123"/>
          <p:cNvSpPr>
            <a:spLocks noChangeArrowheads="1"/>
          </p:cNvSpPr>
          <p:nvPr/>
        </p:nvSpPr>
        <p:spPr bwMode="auto">
          <a:xfrm>
            <a:off x="7596188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7" name="Oval 124"/>
          <p:cNvSpPr>
            <a:spLocks noChangeArrowheads="1"/>
          </p:cNvSpPr>
          <p:nvPr/>
        </p:nvSpPr>
        <p:spPr bwMode="auto">
          <a:xfrm>
            <a:off x="7596188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7482" name="AutoShape 139"/>
          <p:cNvCxnSpPr>
            <a:cxnSpLocks noChangeShapeType="1"/>
            <a:stCxn id="57380" idx="1"/>
            <a:endCxn id="57446" idx="2"/>
          </p:cNvCxnSpPr>
          <p:nvPr/>
        </p:nvCxnSpPr>
        <p:spPr bwMode="auto">
          <a:xfrm rot="5400000" flipV="1">
            <a:off x="4946650" y="1895475"/>
            <a:ext cx="76200" cy="1047750"/>
          </a:xfrm>
          <a:prstGeom prst="bentConnector4">
            <a:avLst>
              <a:gd name="adj1" fmla="val -341667"/>
              <a:gd name="adj2" fmla="val 58787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484" name="Line 141"/>
          <p:cNvSpPr>
            <a:spLocks noChangeShapeType="1"/>
          </p:cNvSpPr>
          <p:nvPr/>
        </p:nvSpPr>
        <p:spPr bwMode="auto">
          <a:xfrm>
            <a:off x="5795963" y="2492375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6" name="Line 143"/>
          <p:cNvSpPr>
            <a:spLocks noChangeShapeType="1"/>
          </p:cNvSpPr>
          <p:nvPr/>
        </p:nvSpPr>
        <p:spPr bwMode="auto">
          <a:xfrm>
            <a:off x="6804025" y="2420938"/>
            <a:ext cx="5048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145" name="144 CuadroTexto"/>
          <p:cNvSpPr txBox="1"/>
          <p:nvPr/>
        </p:nvSpPr>
        <p:spPr>
          <a:xfrm>
            <a:off x="4438547" y="1811381"/>
            <a:ext cx="14202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tiempo / distancia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6" name="145 CuadroTexto"/>
          <p:cNvSpPr txBox="1"/>
          <p:nvPr/>
        </p:nvSpPr>
        <p:spPr>
          <a:xfrm>
            <a:off x="6936168" y="1537684"/>
            <a:ext cx="19762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Metástasis a distancia 1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Historia natural del cáncer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3854008512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7" name="Oval 104"/>
          <p:cNvSpPr>
            <a:spLocks noChangeArrowheads="1"/>
          </p:cNvSpPr>
          <p:nvPr/>
        </p:nvSpPr>
        <p:spPr bwMode="auto">
          <a:xfrm>
            <a:off x="5435600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2" name="Oval 109"/>
          <p:cNvSpPr>
            <a:spLocks noChangeArrowheads="1"/>
          </p:cNvSpPr>
          <p:nvPr/>
        </p:nvSpPr>
        <p:spPr bwMode="auto">
          <a:xfrm>
            <a:off x="630078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3" name="Oval 110"/>
          <p:cNvSpPr>
            <a:spLocks noChangeArrowheads="1"/>
          </p:cNvSpPr>
          <p:nvPr/>
        </p:nvSpPr>
        <p:spPr bwMode="auto">
          <a:xfrm>
            <a:off x="630078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4" name="Oval 111"/>
          <p:cNvSpPr>
            <a:spLocks noChangeArrowheads="1"/>
          </p:cNvSpPr>
          <p:nvPr/>
        </p:nvSpPr>
        <p:spPr bwMode="auto">
          <a:xfrm>
            <a:off x="644366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5" name="Oval 112"/>
          <p:cNvSpPr>
            <a:spLocks noChangeArrowheads="1"/>
          </p:cNvSpPr>
          <p:nvPr/>
        </p:nvSpPr>
        <p:spPr bwMode="auto">
          <a:xfrm>
            <a:off x="6443663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8" name="Oval 125"/>
          <p:cNvSpPr>
            <a:spLocks noChangeArrowheads="1"/>
          </p:cNvSpPr>
          <p:nvPr/>
        </p:nvSpPr>
        <p:spPr bwMode="auto">
          <a:xfrm>
            <a:off x="74533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9" name="Oval 126"/>
          <p:cNvSpPr>
            <a:spLocks noChangeArrowheads="1"/>
          </p:cNvSpPr>
          <p:nvPr/>
        </p:nvSpPr>
        <p:spPr bwMode="auto">
          <a:xfrm>
            <a:off x="74533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0" name="Oval 127"/>
          <p:cNvSpPr>
            <a:spLocks noChangeArrowheads="1"/>
          </p:cNvSpPr>
          <p:nvPr/>
        </p:nvSpPr>
        <p:spPr bwMode="auto">
          <a:xfrm>
            <a:off x="759618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1" name="Oval 128"/>
          <p:cNvSpPr>
            <a:spLocks noChangeArrowheads="1"/>
          </p:cNvSpPr>
          <p:nvPr/>
        </p:nvSpPr>
        <p:spPr bwMode="auto">
          <a:xfrm>
            <a:off x="759618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2" name="Oval 129"/>
          <p:cNvSpPr>
            <a:spLocks noChangeArrowheads="1"/>
          </p:cNvSpPr>
          <p:nvPr/>
        </p:nvSpPr>
        <p:spPr bwMode="auto">
          <a:xfrm>
            <a:off x="76692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3" name="Oval 130"/>
          <p:cNvSpPr>
            <a:spLocks noChangeArrowheads="1"/>
          </p:cNvSpPr>
          <p:nvPr/>
        </p:nvSpPr>
        <p:spPr bwMode="auto">
          <a:xfrm>
            <a:off x="766921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4" name="Oval 131"/>
          <p:cNvSpPr>
            <a:spLocks noChangeArrowheads="1"/>
          </p:cNvSpPr>
          <p:nvPr/>
        </p:nvSpPr>
        <p:spPr bwMode="auto">
          <a:xfrm>
            <a:off x="7812089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5" name="Oval 132"/>
          <p:cNvSpPr>
            <a:spLocks noChangeArrowheads="1"/>
          </p:cNvSpPr>
          <p:nvPr/>
        </p:nvSpPr>
        <p:spPr bwMode="auto">
          <a:xfrm>
            <a:off x="7812089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6" name="Oval 133"/>
          <p:cNvSpPr>
            <a:spLocks noChangeArrowheads="1"/>
          </p:cNvSpPr>
          <p:nvPr/>
        </p:nvSpPr>
        <p:spPr bwMode="auto">
          <a:xfrm>
            <a:off x="7453313" y="35718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7" name="Oval 134"/>
          <p:cNvSpPr>
            <a:spLocks noChangeArrowheads="1"/>
          </p:cNvSpPr>
          <p:nvPr/>
        </p:nvSpPr>
        <p:spPr bwMode="auto">
          <a:xfrm>
            <a:off x="7453313" y="37163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8" name="Oval 135"/>
          <p:cNvSpPr>
            <a:spLocks noChangeArrowheads="1"/>
          </p:cNvSpPr>
          <p:nvPr/>
        </p:nvSpPr>
        <p:spPr bwMode="auto">
          <a:xfrm>
            <a:off x="7596188" y="35718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9" name="Oval 136"/>
          <p:cNvSpPr>
            <a:spLocks noChangeArrowheads="1"/>
          </p:cNvSpPr>
          <p:nvPr/>
        </p:nvSpPr>
        <p:spPr bwMode="auto">
          <a:xfrm>
            <a:off x="7596188" y="37877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7483" name="AutoShape 140"/>
          <p:cNvCxnSpPr>
            <a:cxnSpLocks noChangeShapeType="1"/>
            <a:stCxn id="57400" idx="5"/>
            <a:endCxn id="57447" idx="2"/>
          </p:cNvCxnSpPr>
          <p:nvPr/>
        </p:nvCxnSpPr>
        <p:spPr bwMode="auto">
          <a:xfrm rot="5400000" flipH="1" flipV="1">
            <a:off x="4733925" y="3487744"/>
            <a:ext cx="508000" cy="895350"/>
          </a:xfrm>
          <a:prstGeom prst="bentConnector4">
            <a:avLst>
              <a:gd name="adj1" fmla="val -51250"/>
              <a:gd name="adj2" fmla="val 51773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485" name="Line 142"/>
          <p:cNvSpPr>
            <a:spLocks noChangeShapeType="1"/>
          </p:cNvSpPr>
          <p:nvPr/>
        </p:nvSpPr>
        <p:spPr bwMode="auto">
          <a:xfrm>
            <a:off x="5795963" y="3644900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7" name="Line 144"/>
          <p:cNvSpPr>
            <a:spLocks noChangeShapeType="1"/>
          </p:cNvSpPr>
          <p:nvPr/>
        </p:nvSpPr>
        <p:spPr bwMode="auto">
          <a:xfrm>
            <a:off x="6804025" y="3644900"/>
            <a:ext cx="5048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145" name="144 CuadroTexto"/>
          <p:cNvSpPr txBox="1"/>
          <p:nvPr/>
        </p:nvSpPr>
        <p:spPr>
          <a:xfrm>
            <a:off x="4572000" y="4516529"/>
            <a:ext cx="14202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tiempo / distancia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6" name="145 CuadroTexto"/>
          <p:cNvSpPr txBox="1"/>
          <p:nvPr/>
        </p:nvSpPr>
        <p:spPr>
          <a:xfrm>
            <a:off x="6844516" y="4082713"/>
            <a:ext cx="19762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Metástasis a distancia 2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Historia natural del cáncer</a:t>
            </a:r>
            <a:endParaRPr lang="es-CO" dirty="0"/>
          </a:p>
        </p:txBody>
      </p:sp>
      <p:sp>
        <p:nvSpPr>
          <p:cNvPr id="148" name="Oval 103"/>
          <p:cNvSpPr>
            <a:spLocks noChangeArrowheads="1"/>
          </p:cNvSpPr>
          <p:nvPr/>
        </p:nvSpPr>
        <p:spPr bwMode="auto">
          <a:xfrm>
            <a:off x="55086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9" name="Oval 105"/>
          <p:cNvSpPr>
            <a:spLocks noChangeArrowheads="1"/>
          </p:cNvSpPr>
          <p:nvPr/>
        </p:nvSpPr>
        <p:spPr bwMode="auto">
          <a:xfrm>
            <a:off x="63007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0" name="Oval 106"/>
          <p:cNvSpPr>
            <a:spLocks noChangeArrowheads="1"/>
          </p:cNvSpPr>
          <p:nvPr/>
        </p:nvSpPr>
        <p:spPr bwMode="auto">
          <a:xfrm>
            <a:off x="6300788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1" name="Oval 107"/>
          <p:cNvSpPr>
            <a:spLocks noChangeArrowheads="1"/>
          </p:cNvSpPr>
          <p:nvPr/>
        </p:nvSpPr>
        <p:spPr bwMode="auto">
          <a:xfrm>
            <a:off x="6443663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2" name="Oval 108"/>
          <p:cNvSpPr>
            <a:spLocks noChangeArrowheads="1"/>
          </p:cNvSpPr>
          <p:nvPr/>
        </p:nvSpPr>
        <p:spPr bwMode="auto">
          <a:xfrm>
            <a:off x="644366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3" name="Oval 113"/>
          <p:cNvSpPr>
            <a:spLocks noChangeArrowheads="1"/>
          </p:cNvSpPr>
          <p:nvPr/>
        </p:nvSpPr>
        <p:spPr bwMode="auto">
          <a:xfrm>
            <a:off x="7453313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4" name="Oval 114"/>
          <p:cNvSpPr>
            <a:spLocks noChangeArrowheads="1"/>
          </p:cNvSpPr>
          <p:nvPr/>
        </p:nvSpPr>
        <p:spPr bwMode="auto">
          <a:xfrm>
            <a:off x="74533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5" name="Oval 115"/>
          <p:cNvSpPr>
            <a:spLocks noChangeArrowheads="1"/>
          </p:cNvSpPr>
          <p:nvPr/>
        </p:nvSpPr>
        <p:spPr bwMode="auto">
          <a:xfrm>
            <a:off x="7596188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6" name="Oval 116"/>
          <p:cNvSpPr>
            <a:spLocks noChangeArrowheads="1"/>
          </p:cNvSpPr>
          <p:nvPr/>
        </p:nvSpPr>
        <p:spPr bwMode="auto">
          <a:xfrm>
            <a:off x="75961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7" name="Oval 117"/>
          <p:cNvSpPr>
            <a:spLocks noChangeArrowheads="1"/>
          </p:cNvSpPr>
          <p:nvPr/>
        </p:nvSpPr>
        <p:spPr bwMode="auto">
          <a:xfrm>
            <a:off x="76692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8" name="Oval 118"/>
          <p:cNvSpPr>
            <a:spLocks noChangeArrowheads="1"/>
          </p:cNvSpPr>
          <p:nvPr/>
        </p:nvSpPr>
        <p:spPr bwMode="auto">
          <a:xfrm>
            <a:off x="7669213" y="22780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59" name="Oval 119"/>
          <p:cNvSpPr>
            <a:spLocks noChangeArrowheads="1"/>
          </p:cNvSpPr>
          <p:nvPr/>
        </p:nvSpPr>
        <p:spPr bwMode="auto">
          <a:xfrm>
            <a:off x="7812089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0" name="Oval 120"/>
          <p:cNvSpPr>
            <a:spLocks noChangeArrowheads="1"/>
          </p:cNvSpPr>
          <p:nvPr/>
        </p:nvSpPr>
        <p:spPr bwMode="auto">
          <a:xfrm>
            <a:off x="7812089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1" name="Oval 121"/>
          <p:cNvSpPr>
            <a:spLocks noChangeArrowheads="1"/>
          </p:cNvSpPr>
          <p:nvPr/>
        </p:nvSpPr>
        <p:spPr bwMode="auto">
          <a:xfrm>
            <a:off x="7453313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2" name="Oval 122"/>
          <p:cNvSpPr>
            <a:spLocks noChangeArrowheads="1"/>
          </p:cNvSpPr>
          <p:nvPr/>
        </p:nvSpPr>
        <p:spPr bwMode="auto">
          <a:xfrm>
            <a:off x="74533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3" name="Oval 123"/>
          <p:cNvSpPr>
            <a:spLocks noChangeArrowheads="1"/>
          </p:cNvSpPr>
          <p:nvPr/>
        </p:nvSpPr>
        <p:spPr bwMode="auto">
          <a:xfrm>
            <a:off x="7596188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4" name="Oval 124"/>
          <p:cNvSpPr>
            <a:spLocks noChangeArrowheads="1"/>
          </p:cNvSpPr>
          <p:nvPr/>
        </p:nvSpPr>
        <p:spPr bwMode="auto">
          <a:xfrm>
            <a:off x="7596188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165" name="AutoShape 139"/>
          <p:cNvCxnSpPr>
            <a:cxnSpLocks noChangeShapeType="1"/>
            <a:endCxn id="148" idx="2"/>
          </p:cNvCxnSpPr>
          <p:nvPr/>
        </p:nvCxnSpPr>
        <p:spPr bwMode="auto">
          <a:xfrm rot="5400000" flipV="1">
            <a:off x="4946650" y="1895475"/>
            <a:ext cx="76200" cy="1047750"/>
          </a:xfrm>
          <a:prstGeom prst="bentConnector4">
            <a:avLst>
              <a:gd name="adj1" fmla="val -341667"/>
              <a:gd name="adj2" fmla="val 58787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66" name="Line 141"/>
          <p:cNvSpPr>
            <a:spLocks noChangeShapeType="1"/>
          </p:cNvSpPr>
          <p:nvPr/>
        </p:nvSpPr>
        <p:spPr bwMode="auto">
          <a:xfrm>
            <a:off x="5795963" y="2492375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167" name="Line 143"/>
          <p:cNvSpPr>
            <a:spLocks noChangeShapeType="1"/>
          </p:cNvSpPr>
          <p:nvPr/>
        </p:nvSpPr>
        <p:spPr bwMode="auto">
          <a:xfrm>
            <a:off x="6804025" y="2420938"/>
            <a:ext cx="5048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6835278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6" name="Oval 103"/>
          <p:cNvSpPr>
            <a:spLocks noChangeArrowheads="1"/>
          </p:cNvSpPr>
          <p:nvPr/>
        </p:nvSpPr>
        <p:spPr bwMode="auto">
          <a:xfrm>
            <a:off x="5508625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7" name="Oval 104"/>
          <p:cNvSpPr>
            <a:spLocks noChangeArrowheads="1"/>
          </p:cNvSpPr>
          <p:nvPr/>
        </p:nvSpPr>
        <p:spPr bwMode="auto">
          <a:xfrm>
            <a:off x="5435600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8" name="Oval 105"/>
          <p:cNvSpPr>
            <a:spLocks noChangeArrowheads="1"/>
          </p:cNvSpPr>
          <p:nvPr/>
        </p:nvSpPr>
        <p:spPr bwMode="auto">
          <a:xfrm>
            <a:off x="63007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9" name="Oval 106"/>
          <p:cNvSpPr>
            <a:spLocks noChangeArrowheads="1"/>
          </p:cNvSpPr>
          <p:nvPr/>
        </p:nvSpPr>
        <p:spPr bwMode="auto">
          <a:xfrm>
            <a:off x="6300788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0" name="Oval 107"/>
          <p:cNvSpPr>
            <a:spLocks noChangeArrowheads="1"/>
          </p:cNvSpPr>
          <p:nvPr/>
        </p:nvSpPr>
        <p:spPr bwMode="auto">
          <a:xfrm>
            <a:off x="6443663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1" name="Oval 108"/>
          <p:cNvSpPr>
            <a:spLocks noChangeArrowheads="1"/>
          </p:cNvSpPr>
          <p:nvPr/>
        </p:nvSpPr>
        <p:spPr bwMode="auto">
          <a:xfrm>
            <a:off x="644366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2" name="Oval 109"/>
          <p:cNvSpPr>
            <a:spLocks noChangeArrowheads="1"/>
          </p:cNvSpPr>
          <p:nvPr/>
        </p:nvSpPr>
        <p:spPr bwMode="auto">
          <a:xfrm>
            <a:off x="630078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3" name="Oval 110"/>
          <p:cNvSpPr>
            <a:spLocks noChangeArrowheads="1"/>
          </p:cNvSpPr>
          <p:nvPr/>
        </p:nvSpPr>
        <p:spPr bwMode="auto">
          <a:xfrm>
            <a:off x="6300788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4" name="Oval 111"/>
          <p:cNvSpPr>
            <a:spLocks noChangeArrowheads="1"/>
          </p:cNvSpPr>
          <p:nvPr/>
        </p:nvSpPr>
        <p:spPr bwMode="auto">
          <a:xfrm>
            <a:off x="644366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5" name="Oval 112"/>
          <p:cNvSpPr>
            <a:spLocks noChangeArrowheads="1"/>
          </p:cNvSpPr>
          <p:nvPr/>
        </p:nvSpPr>
        <p:spPr bwMode="auto">
          <a:xfrm>
            <a:off x="6443663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6" name="Oval 113"/>
          <p:cNvSpPr>
            <a:spLocks noChangeArrowheads="1"/>
          </p:cNvSpPr>
          <p:nvPr/>
        </p:nvSpPr>
        <p:spPr bwMode="auto">
          <a:xfrm>
            <a:off x="7453313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7" name="Oval 114"/>
          <p:cNvSpPr>
            <a:spLocks noChangeArrowheads="1"/>
          </p:cNvSpPr>
          <p:nvPr/>
        </p:nvSpPr>
        <p:spPr bwMode="auto">
          <a:xfrm>
            <a:off x="74533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8" name="Oval 115"/>
          <p:cNvSpPr>
            <a:spLocks noChangeArrowheads="1"/>
          </p:cNvSpPr>
          <p:nvPr/>
        </p:nvSpPr>
        <p:spPr bwMode="auto">
          <a:xfrm>
            <a:off x="7596188" y="19891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9" name="Oval 116"/>
          <p:cNvSpPr>
            <a:spLocks noChangeArrowheads="1"/>
          </p:cNvSpPr>
          <p:nvPr/>
        </p:nvSpPr>
        <p:spPr bwMode="auto">
          <a:xfrm>
            <a:off x="7596188" y="22050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0" name="Oval 117"/>
          <p:cNvSpPr>
            <a:spLocks noChangeArrowheads="1"/>
          </p:cNvSpPr>
          <p:nvPr/>
        </p:nvSpPr>
        <p:spPr bwMode="auto">
          <a:xfrm>
            <a:off x="7669213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1" name="Oval 118"/>
          <p:cNvSpPr>
            <a:spLocks noChangeArrowheads="1"/>
          </p:cNvSpPr>
          <p:nvPr/>
        </p:nvSpPr>
        <p:spPr bwMode="auto">
          <a:xfrm>
            <a:off x="7669213" y="22780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2" name="Oval 119"/>
          <p:cNvSpPr>
            <a:spLocks noChangeArrowheads="1"/>
          </p:cNvSpPr>
          <p:nvPr/>
        </p:nvSpPr>
        <p:spPr bwMode="auto">
          <a:xfrm>
            <a:off x="7812089" y="21336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3" name="Oval 120"/>
          <p:cNvSpPr>
            <a:spLocks noChangeArrowheads="1"/>
          </p:cNvSpPr>
          <p:nvPr/>
        </p:nvSpPr>
        <p:spPr bwMode="auto">
          <a:xfrm>
            <a:off x="7812089" y="23495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4" name="Oval 121"/>
          <p:cNvSpPr>
            <a:spLocks noChangeArrowheads="1"/>
          </p:cNvSpPr>
          <p:nvPr/>
        </p:nvSpPr>
        <p:spPr bwMode="auto">
          <a:xfrm>
            <a:off x="7453313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5" name="Oval 122"/>
          <p:cNvSpPr>
            <a:spLocks noChangeArrowheads="1"/>
          </p:cNvSpPr>
          <p:nvPr/>
        </p:nvSpPr>
        <p:spPr bwMode="auto">
          <a:xfrm>
            <a:off x="7453313" y="24209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6" name="Oval 123"/>
          <p:cNvSpPr>
            <a:spLocks noChangeArrowheads="1"/>
          </p:cNvSpPr>
          <p:nvPr/>
        </p:nvSpPr>
        <p:spPr bwMode="auto">
          <a:xfrm>
            <a:off x="7596188" y="22764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7" name="Oval 124"/>
          <p:cNvSpPr>
            <a:spLocks noChangeArrowheads="1"/>
          </p:cNvSpPr>
          <p:nvPr/>
        </p:nvSpPr>
        <p:spPr bwMode="auto">
          <a:xfrm>
            <a:off x="7596188" y="24923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8" name="Oval 125"/>
          <p:cNvSpPr>
            <a:spLocks noChangeArrowheads="1"/>
          </p:cNvSpPr>
          <p:nvPr/>
        </p:nvSpPr>
        <p:spPr bwMode="auto">
          <a:xfrm>
            <a:off x="7453313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9" name="Oval 126"/>
          <p:cNvSpPr>
            <a:spLocks noChangeArrowheads="1"/>
          </p:cNvSpPr>
          <p:nvPr/>
        </p:nvSpPr>
        <p:spPr bwMode="auto">
          <a:xfrm>
            <a:off x="74533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0" name="Oval 127"/>
          <p:cNvSpPr>
            <a:spLocks noChangeArrowheads="1"/>
          </p:cNvSpPr>
          <p:nvPr/>
        </p:nvSpPr>
        <p:spPr bwMode="auto">
          <a:xfrm>
            <a:off x="7596188" y="32845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1" name="Oval 128"/>
          <p:cNvSpPr>
            <a:spLocks noChangeArrowheads="1"/>
          </p:cNvSpPr>
          <p:nvPr/>
        </p:nvSpPr>
        <p:spPr bwMode="auto">
          <a:xfrm>
            <a:off x="7596188" y="35004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2" name="Oval 129"/>
          <p:cNvSpPr>
            <a:spLocks noChangeArrowheads="1"/>
          </p:cNvSpPr>
          <p:nvPr/>
        </p:nvSpPr>
        <p:spPr bwMode="auto">
          <a:xfrm>
            <a:off x="7669213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3" name="Oval 130"/>
          <p:cNvSpPr>
            <a:spLocks noChangeArrowheads="1"/>
          </p:cNvSpPr>
          <p:nvPr/>
        </p:nvSpPr>
        <p:spPr bwMode="auto">
          <a:xfrm>
            <a:off x="7669213" y="35734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4" name="Oval 131"/>
          <p:cNvSpPr>
            <a:spLocks noChangeArrowheads="1"/>
          </p:cNvSpPr>
          <p:nvPr/>
        </p:nvSpPr>
        <p:spPr bwMode="auto">
          <a:xfrm>
            <a:off x="7812089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5" name="Oval 132"/>
          <p:cNvSpPr>
            <a:spLocks noChangeArrowheads="1"/>
          </p:cNvSpPr>
          <p:nvPr/>
        </p:nvSpPr>
        <p:spPr bwMode="auto">
          <a:xfrm>
            <a:off x="7812089" y="36449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6" name="Oval 133"/>
          <p:cNvSpPr>
            <a:spLocks noChangeArrowheads="1"/>
          </p:cNvSpPr>
          <p:nvPr/>
        </p:nvSpPr>
        <p:spPr bwMode="auto">
          <a:xfrm>
            <a:off x="7453313" y="35718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7" name="Oval 134"/>
          <p:cNvSpPr>
            <a:spLocks noChangeArrowheads="1"/>
          </p:cNvSpPr>
          <p:nvPr/>
        </p:nvSpPr>
        <p:spPr bwMode="auto">
          <a:xfrm>
            <a:off x="7453313" y="37163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8" name="Oval 135"/>
          <p:cNvSpPr>
            <a:spLocks noChangeArrowheads="1"/>
          </p:cNvSpPr>
          <p:nvPr/>
        </p:nvSpPr>
        <p:spPr bwMode="auto">
          <a:xfrm>
            <a:off x="7596188" y="35718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9" name="Oval 136"/>
          <p:cNvSpPr>
            <a:spLocks noChangeArrowheads="1"/>
          </p:cNvSpPr>
          <p:nvPr/>
        </p:nvSpPr>
        <p:spPr bwMode="auto">
          <a:xfrm>
            <a:off x="7596188" y="37877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7482" name="AutoShape 139"/>
          <p:cNvCxnSpPr>
            <a:cxnSpLocks noChangeShapeType="1"/>
            <a:stCxn id="57380" idx="1"/>
            <a:endCxn id="57446" idx="2"/>
          </p:cNvCxnSpPr>
          <p:nvPr/>
        </p:nvCxnSpPr>
        <p:spPr bwMode="auto">
          <a:xfrm rot="5400000" flipV="1">
            <a:off x="4946650" y="1895475"/>
            <a:ext cx="76200" cy="1047750"/>
          </a:xfrm>
          <a:prstGeom prst="bentConnector4">
            <a:avLst>
              <a:gd name="adj1" fmla="val -341667"/>
              <a:gd name="adj2" fmla="val 58787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57483" name="AutoShape 140"/>
          <p:cNvCxnSpPr>
            <a:cxnSpLocks noChangeShapeType="1"/>
            <a:stCxn id="57400" idx="5"/>
            <a:endCxn id="57447" idx="2"/>
          </p:cNvCxnSpPr>
          <p:nvPr/>
        </p:nvCxnSpPr>
        <p:spPr bwMode="auto">
          <a:xfrm rot="5400000" flipH="1" flipV="1">
            <a:off x="4733925" y="3487744"/>
            <a:ext cx="508000" cy="895350"/>
          </a:xfrm>
          <a:prstGeom prst="bentConnector4">
            <a:avLst>
              <a:gd name="adj1" fmla="val -51250"/>
              <a:gd name="adj2" fmla="val 51773"/>
            </a:avLst>
          </a:prstGeom>
          <a:noFill/>
          <a:ln w="38100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57484" name="Line 141"/>
          <p:cNvSpPr>
            <a:spLocks noChangeShapeType="1"/>
          </p:cNvSpPr>
          <p:nvPr/>
        </p:nvSpPr>
        <p:spPr bwMode="auto">
          <a:xfrm>
            <a:off x="5795963" y="2492375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5" name="Line 142"/>
          <p:cNvSpPr>
            <a:spLocks noChangeShapeType="1"/>
          </p:cNvSpPr>
          <p:nvPr/>
        </p:nvSpPr>
        <p:spPr bwMode="auto">
          <a:xfrm>
            <a:off x="5795963" y="3644900"/>
            <a:ext cx="431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6" name="Line 143"/>
          <p:cNvSpPr>
            <a:spLocks noChangeShapeType="1"/>
          </p:cNvSpPr>
          <p:nvPr/>
        </p:nvSpPr>
        <p:spPr bwMode="auto">
          <a:xfrm>
            <a:off x="6804025" y="2420938"/>
            <a:ext cx="5048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7" name="Line 144"/>
          <p:cNvSpPr>
            <a:spLocks noChangeShapeType="1"/>
          </p:cNvSpPr>
          <p:nvPr/>
        </p:nvSpPr>
        <p:spPr bwMode="auto">
          <a:xfrm>
            <a:off x="6804025" y="3644900"/>
            <a:ext cx="5048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447715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3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48059" y="440382"/>
            <a:ext cx="5130831" cy="5970148"/>
          </a:xfrm>
          <a:prstGeom prst="rect">
            <a:avLst/>
          </a:prstGeom>
          <a:solidFill>
            <a:schemeClr val="tx1"/>
          </a:solidFill>
          <a:ln w="666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41346363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uppieren 88"/>
          <p:cNvGrpSpPr/>
          <p:nvPr/>
        </p:nvGrpSpPr>
        <p:grpSpPr>
          <a:xfrm>
            <a:off x="4703846" y="5424625"/>
            <a:ext cx="1726548" cy="401949"/>
            <a:chOff x="5038725" y="5162563"/>
            <a:chExt cx="4105276" cy="1079626"/>
          </a:xfrm>
        </p:grpSpPr>
        <p:sp>
          <p:nvSpPr>
            <p:cNvPr id="90" name="Ellipse 89"/>
            <p:cNvSpPr/>
            <p:nvPr/>
          </p:nvSpPr>
          <p:spPr bwMode="auto">
            <a:xfrm>
              <a:off x="5038725" y="5162563"/>
              <a:ext cx="4105276" cy="1079626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 defTabSz="914400"/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Ellipse 90"/>
            <p:cNvSpPr/>
            <p:nvPr/>
          </p:nvSpPr>
          <p:spPr bwMode="auto">
            <a:xfrm>
              <a:off x="5753100" y="5531408"/>
              <a:ext cx="2352676" cy="51802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 defTabSz="914400"/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Cáncer</a:t>
            </a:r>
            <a:endParaRPr lang="en-US" dirty="0" smtClean="0"/>
          </a:p>
        </p:txBody>
      </p:sp>
      <p:sp>
        <p:nvSpPr>
          <p:cNvPr id="25" name="Rechteck 24"/>
          <p:cNvSpPr/>
          <p:nvPr/>
        </p:nvSpPr>
        <p:spPr bwMode="gray">
          <a:xfrm>
            <a:off x="1158464" y="1802636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Crecimiento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descontrolado</a:t>
            </a:r>
            <a:endParaRPr lang="en-US" sz="2400" b="1" dirty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11" name="Rechteck 10"/>
          <p:cNvSpPr/>
          <p:nvPr/>
        </p:nvSpPr>
        <p:spPr bwMode="gray">
          <a:xfrm>
            <a:off x="1158464" y="3079516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Invasión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local</a:t>
            </a:r>
            <a:endParaRPr lang="en-US" sz="2400" b="1" dirty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12" name="Rechteck 11"/>
          <p:cNvSpPr/>
          <p:nvPr/>
        </p:nvSpPr>
        <p:spPr bwMode="gray">
          <a:xfrm>
            <a:off x="1158464" y="4356395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Metástasis</a:t>
            </a:r>
            <a:endParaRPr lang="en-US" sz="2400" b="1" dirty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23" name="Rechteck 22"/>
          <p:cNvSpPr/>
          <p:nvPr/>
        </p:nvSpPr>
        <p:spPr bwMode="gray">
          <a:xfrm>
            <a:off x="5535490" y="1802636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Daño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(s) A</a:t>
            </a:r>
            <a:r>
              <a:rPr lang="es-E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DN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</a:t>
            </a:r>
            <a:r>
              <a:rPr lang="en-US" sz="2400" b="1" dirty="0" smtClean="0">
                <a:solidFill>
                  <a:srgbClr val="FF0000"/>
                </a:solidFill>
                <a:latin typeface="Calibri"/>
                <a:cs typeface="Arial" charset="0"/>
              </a:rPr>
              <a:t>(</a:t>
            </a:r>
            <a:r>
              <a:rPr lang="en-US" sz="2400" b="1" dirty="0" err="1" smtClean="0">
                <a:solidFill>
                  <a:srgbClr val="FF0000"/>
                </a:solidFill>
                <a:latin typeface="Calibri"/>
                <a:cs typeface="Arial" charset="0"/>
              </a:rPr>
              <a:t>mutaciones</a:t>
            </a:r>
            <a:r>
              <a:rPr lang="en-US" sz="2400" b="1" dirty="0" smtClean="0">
                <a:solidFill>
                  <a:srgbClr val="FF0000"/>
                </a:solidFill>
                <a:latin typeface="Calibri"/>
                <a:cs typeface="Arial" charset="0"/>
              </a:rPr>
              <a:t>)</a:t>
            </a:r>
            <a:endParaRPr lang="en-US" sz="2400" b="1" dirty="0">
              <a:solidFill>
                <a:srgbClr val="FF0000"/>
              </a:solidFill>
              <a:latin typeface="Calibri"/>
              <a:cs typeface="Arial" charset="0"/>
            </a:endParaRPr>
          </a:p>
        </p:txBody>
      </p:sp>
      <p:sp>
        <p:nvSpPr>
          <p:cNvPr id="64" name="Freeform 25"/>
          <p:cNvSpPr>
            <a:spLocks noEditPoints="1"/>
          </p:cNvSpPr>
          <p:nvPr/>
        </p:nvSpPr>
        <p:spPr bwMode="gray">
          <a:xfrm>
            <a:off x="4703846" y="1608420"/>
            <a:ext cx="1245947" cy="1456797"/>
          </a:xfrm>
          <a:custGeom>
            <a:avLst/>
            <a:gdLst/>
            <a:ahLst/>
            <a:cxnLst>
              <a:cxn ang="0">
                <a:pos x="261" y="426"/>
              </a:cxn>
              <a:cxn ang="0">
                <a:pos x="60" y="426"/>
              </a:cxn>
              <a:cxn ang="0">
                <a:pos x="0" y="378"/>
              </a:cxn>
              <a:cxn ang="0">
                <a:pos x="23" y="318"/>
              </a:cxn>
              <a:cxn ang="0">
                <a:pos x="201" y="42"/>
              </a:cxn>
              <a:cxn ang="0">
                <a:pos x="288" y="0"/>
              </a:cxn>
              <a:cxn ang="0">
                <a:pos x="378" y="91"/>
              </a:cxn>
              <a:cxn ang="0">
                <a:pos x="378" y="318"/>
              </a:cxn>
              <a:cxn ang="0">
                <a:pos x="403" y="318"/>
              </a:cxn>
              <a:cxn ang="0">
                <a:pos x="465" y="372"/>
              </a:cxn>
              <a:cxn ang="0">
                <a:pos x="403" y="426"/>
              </a:cxn>
              <a:cxn ang="0">
                <a:pos x="378" y="426"/>
              </a:cxn>
              <a:cxn ang="0">
                <a:pos x="378" y="475"/>
              </a:cxn>
              <a:cxn ang="0">
                <a:pos x="319" y="543"/>
              </a:cxn>
              <a:cxn ang="0">
                <a:pos x="261" y="477"/>
              </a:cxn>
              <a:cxn ang="0">
                <a:pos x="261" y="426"/>
              </a:cxn>
              <a:cxn ang="0">
                <a:pos x="261" y="126"/>
              </a:cxn>
              <a:cxn ang="0">
                <a:pos x="259" y="126"/>
              </a:cxn>
              <a:cxn ang="0">
                <a:pos x="148" y="318"/>
              </a:cxn>
              <a:cxn ang="0">
                <a:pos x="261" y="318"/>
              </a:cxn>
              <a:cxn ang="0">
                <a:pos x="261" y="126"/>
              </a:cxn>
            </a:cxnLst>
            <a:rect l="0" t="0" r="r" b="b"/>
            <a:pathLst>
              <a:path w="465" h="543">
                <a:moveTo>
                  <a:pt x="261" y="426"/>
                </a:moveTo>
                <a:cubicBezTo>
                  <a:pt x="60" y="426"/>
                  <a:pt x="60" y="426"/>
                  <a:pt x="60" y="426"/>
                </a:cubicBezTo>
                <a:cubicBezTo>
                  <a:pt x="15" y="426"/>
                  <a:pt x="0" y="398"/>
                  <a:pt x="0" y="378"/>
                </a:cubicBezTo>
                <a:cubicBezTo>
                  <a:pt x="0" y="354"/>
                  <a:pt x="14" y="332"/>
                  <a:pt x="23" y="318"/>
                </a:cubicBezTo>
                <a:cubicBezTo>
                  <a:pt x="201" y="42"/>
                  <a:pt x="201" y="42"/>
                  <a:pt x="201" y="42"/>
                </a:cubicBezTo>
                <a:cubicBezTo>
                  <a:pt x="223" y="9"/>
                  <a:pt x="249" y="0"/>
                  <a:pt x="288" y="0"/>
                </a:cubicBezTo>
                <a:cubicBezTo>
                  <a:pt x="343" y="0"/>
                  <a:pt x="378" y="37"/>
                  <a:pt x="378" y="91"/>
                </a:cubicBezTo>
                <a:cubicBezTo>
                  <a:pt x="378" y="318"/>
                  <a:pt x="378" y="318"/>
                  <a:pt x="378" y="318"/>
                </a:cubicBezTo>
                <a:cubicBezTo>
                  <a:pt x="403" y="318"/>
                  <a:pt x="403" y="318"/>
                  <a:pt x="403" y="318"/>
                </a:cubicBezTo>
                <a:cubicBezTo>
                  <a:pt x="441" y="318"/>
                  <a:pt x="465" y="334"/>
                  <a:pt x="465" y="372"/>
                </a:cubicBezTo>
                <a:cubicBezTo>
                  <a:pt x="465" y="409"/>
                  <a:pt x="441" y="426"/>
                  <a:pt x="403" y="426"/>
                </a:cubicBezTo>
                <a:cubicBezTo>
                  <a:pt x="378" y="426"/>
                  <a:pt x="378" y="426"/>
                  <a:pt x="378" y="426"/>
                </a:cubicBezTo>
                <a:cubicBezTo>
                  <a:pt x="378" y="475"/>
                  <a:pt x="378" y="475"/>
                  <a:pt x="378" y="475"/>
                </a:cubicBezTo>
                <a:cubicBezTo>
                  <a:pt x="378" y="519"/>
                  <a:pt x="355" y="543"/>
                  <a:pt x="319" y="543"/>
                </a:cubicBezTo>
                <a:cubicBezTo>
                  <a:pt x="283" y="543"/>
                  <a:pt x="261" y="519"/>
                  <a:pt x="261" y="477"/>
                </a:cubicBezTo>
                <a:lnTo>
                  <a:pt x="261" y="426"/>
                </a:lnTo>
                <a:close/>
                <a:moveTo>
                  <a:pt x="261" y="126"/>
                </a:moveTo>
                <a:cubicBezTo>
                  <a:pt x="259" y="126"/>
                  <a:pt x="259" y="126"/>
                  <a:pt x="259" y="126"/>
                </a:cubicBezTo>
                <a:cubicBezTo>
                  <a:pt x="148" y="318"/>
                  <a:pt x="148" y="318"/>
                  <a:pt x="148" y="318"/>
                </a:cubicBezTo>
                <a:cubicBezTo>
                  <a:pt x="261" y="318"/>
                  <a:pt x="261" y="318"/>
                  <a:pt x="261" y="318"/>
                </a:cubicBezTo>
                <a:lnTo>
                  <a:pt x="261" y="1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1199990" rev="0"/>
            </a:camera>
            <a:lightRig rig="balanced" dir="t"/>
          </a:scene3d>
          <a:sp3d extrusionH="57150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Rechteck 20"/>
          <p:cNvSpPr/>
          <p:nvPr/>
        </p:nvSpPr>
        <p:spPr bwMode="gray">
          <a:xfrm>
            <a:off x="5535490" y="3079516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Célula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tumoral</a:t>
            </a:r>
            <a:endParaRPr lang="en-US" sz="2400" b="1" dirty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sp>
        <p:nvSpPr>
          <p:cNvPr id="68" name="Freeform 26"/>
          <p:cNvSpPr>
            <a:spLocks/>
          </p:cNvSpPr>
          <p:nvPr/>
        </p:nvSpPr>
        <p:spPr bwMode="gray">
          <a:xfrm>
            <a:off x="5133769" y="2908499"/>
            <a:ext cx="971831" cy="1426600"/>
          </a:xfrm>
          <a:custGeom>
            <a:avLst/>
            <a:gdLst/>
            <a:ahLst/>
            <a:cxnLst>
              <a:cxn ang="0">
                <a:pos x="158" y="179"/>
              </a:cxn>
              <a:cxn ang="0">
                <a:pos x="215" y="171"/>
              </a:cxn>
              <a:cxn ang="0">
                <a:pos x="372" y="349"/>
              </a:cxn>
              <a:cxn ang="0">
                <a:pos x="174" y="546"/>
              </a:cxn>
              <a:cxn ang="0">
                <a:pos x="0" y="446"/>
              </a:cxn>
              <a:cxn ang="0">
                <a:pos x="52" y="386"/>
              </a:cxn>
              <a:cxn ang="0">
                <a:pos x="170" y="429"/>
              </a:cxn>
              <a:cxn ang="0">
                <a:pos x="242" y="341"/>
              </a:cxn>
              <a:cxn ang="0">
                <a:pos x="182" y="270"/>
              </a:cxn>
              <a:cxn ang="0">
                <a:pos x="90" y="297"/>
              </a:cxn>
              <a:cxn ang="0">
                <a:pos x="41" y="253"/>
              </a:cxn>
              <a:cxn ang="0">
                <a:pos x="45" y="197"/>
              </a:cxn>
              <a:cxn ang="0">
                <a:pos x="64" y="50"/>
              </a:cxn>
              <a:cxn ang="0">
                <a:pos x="128" y="0"/>
              </a:cxn>
              <a:cxn ang="0">
                <a:pos x="311" y="0"/>
              </a:cxn>
              <a:cxn ang="0">
                <a:pos x="368" y="56"/>
              </a:cxn>
              <a:cxn ang="0">
                <a:pos x="311" y="113"/>
              </a:cxn>
              <a:cxn ang="0">
                <a:pos x="167" y="113"/>
              </a:cxn>
              <a:cxn ang="0">
                <a:pos x="158" y="179"/>
              </a:cxn>
            </a:cxnLst>
            <a:rect l="0" t="0" r="r" b="b"/>
            <a:pathLst>
              <a:path w="372" h="546">
                <a:moveTo>
                  <a:pt x="158" y="179"/>
                </a:moveTo>
                <a:cubicBezTo>
                  <a:pt x="175" y="174"/>
                  <a:pt x="197" y="171"/>
                  <a:pt x="215" y="171"/>
                </a:cubicBezTo>
                <a:cubicBezTo>
                  <a:pt x="318" y="171"/>
                  <a:pt x="372" y="253"/>
                  <a:pt x="372" y="349"/>
                </a:cubicBezTo>
                <a:cubicBezTo>
                  <a:pt x="372" y="459"/>
                  <a:pt x="287" y="546"/>
                  <a:pt x="174" y="546"/>
                </a:cubicBezTo>
                <a:cubicBezTo>
                  <a:pt x="96" y="546"/>
                  <a:pt x="0" y="504"/>
                  <a:pt x="0" y="446"/>
                </a:cubicBezTo>
                <a:cubicBezTo>
                  <a:pt x="0" y="410"/>
                  <a:pt x="23" y="386"/>
                  <a:pt x="52" y="386"/>
                </a:cubicBezTo>
                <a:cubicBezTo>
                  <a:pt x="94" y="386"/>
                  <a:pt x="116" y="429"/>
                  <a:pt x="170" y="429"/>
                </a:cubicBezTo>
                <a:cubicBezTo>
                  <a:pt x="213" y="429"/>
                  <a:pt x="242" y="398"/>
                  <a:pt x="242" y="341"/>
                </a:cubicBezTo>
                <a:cubicBezTo>
                  <a:pt x="242" y="305"/>
                  <a:pt x="221" y="270"/>
                  <a:pt x="182" y="270"/>
                </a:cubicBezTo>
                <a:cubicBezTo>
                  <a:pt x="133" y="270"/>
                  <a:pt x="130" y="297"/>
                  <a:pt x="90" y="297"/>
                </a:cubicBezTo>
                <a:cubicBezTo>
                  <a:pt x="61" y="297"/>
                  <a:pt x="41" y="281"/>
                  <a:pt x="41" y="253"/>
                </a:cubicBezTo>
                <a:cubicBezTo>
                  <a:pt x="41" y="237"/>
                  <a:pt x="42" y="223"/>
                  <a:pt x="45" y="197"/>
                </a:cubicBezTo>
                <a:cubicBezTo>
                  <a:pt x="64" y="50"/>
                  <a:pt x="64" y="50"/>
                  <a:pt x="64" y="50"/>
                </a:cubicBezTo>
                <a:cubicBezTo>
                  <a:pt x="70" y="5"/>
                  <a:pt x="97" y="0"/>
                  <a:pt x="128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9" y="0"/>
                  <a:pt x="368" y="29"/>
                  <a:pt x="368" y="56"/>
                </a:cubicBezTo>
                <a:cubicBezTo>
                  <a:pt x="368" y="84"/>
                  <a:pt x="349" y="113"/>
                  <a:pt x="311" y="113"/>
                </a:cubicBezTo>
                <a:cubicBezTo>
                  <a:pt x="167" y="113"/>
                  <a:pt x="167" y="113"/>
                  <a:pt x="167" y="113"/>
                </a:cubicBezTo>
                <a:lnTo>
                  <a:pt x="158" y="179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20399984" rev="0"/>
            </a:camera>
            <a:lightRig rig="balanced" dir="t"/>
          </a:scene3d>
          <a:sp3d extrusionH="67945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Rechteck 21"/>
          <p:cNvSpPr/>
          <p:nvPr/>
        </p:nvSpPr>
        <p:spPr bwMode="gray">
          <a:xfrm>
            <a:off x="5535490" y="4356395"/>
            <a:ext cx="3275211" cy="1132150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C0C0C0"/>
            </a:solidFill>
            <a:miter lim="800000"/>
            <a:headEnd/>
            <a:tailEnd/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txBody>
          <a:bodyPr lIns="648000" tIns="72000" rIns="108000" bIns="72000" anchor="ctr"/>
          <a:lstStyle/>
          <a:p>
            <a:pPr indent="-190500" defTabSz="801688" eaLnBrk="0" hangingPunct="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defRPr/>
            </a:pPr>
            <a:r>
              <a:rPr lang="es-E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Y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</a:t>
            </a:r>
            <a:r>
              <a:rPr lang="en-US" sz="2400" b="1" dirty="0" err="1" smtClean="0">
                <a:solidFill>
                  <a:srgbClr val="000000"/>
                </a:solidFill>
                <a:latin typeface="Calibri"/>
                <a:cs typeface="Arial" charset="0"/>
              </a:rPr>
              <a:t>descendientes</a:t>
            </a:r>
            <a:r>
              <a:rPr lang="en-US" sz="2400" b="1" dirty="0" smtClean="0">
                <a:solidFill>
                  <a:srgbClr val="000000"/>
                </a:solidFill>
                <a:latin typeface="Calibri"/>
                <a:cs typeface="Arial" charset="0"/>
              </a:rPr>
              <a:t> </a:t>
            </a:r>
            <a:r>
              <a:rPr lang="en-US" sz="2400" b="1" dirty="0" smtClean="0">
                <a:solidFill>
                  <a:srgbClr val="FF0000"/>
                </a:solidFill>
                <a:latin typeface="Calibri"/>
                <a:cs typeface="Arial" charset="0"/>
              </a:rPr>
              <a:t>(clonal)</a:t>
            </a:r>
            <a:endParaRPr lang="en-US" sz="2400" b="1" dirty="0">
              <a:solidFill>
                <a:srgbClr val="FF0000"/>
              </a:solidFill>
              <a:latin typeface="Calibri"/>
              <a:cs typeface="Arial" charset="0"/>
            </a:endParaRPr>
          </a:p>
        </p:txBody>
      </p:sp>
      <p:sp>
        <p:nvSpPr>
          <p:cNvPr id="69" name="Freeform 27"/>
          <p:cNvSpPr>
            <a:spLocks noEditPoints="1"/>
          </p:cNvSpPr>
          <p:nvPr/>
        </p:nvSpPr>
        <p:spPr bwMode="gray">
          <a:xfrm>
            <a:off x="4838387" y="4232800"/>
            <a:ext cx="988396" cy="1418924"/>
          </a:xfrm>
          <a:custGeom>
            <a:avLst/>
            <a:gdLst/>
            <a:ahLst/>
            <a:cxnLst>
              <a:cxn ang="0">
                <a:pos x="106" y="127"/>
              </a:cxn>
              <a:cxn ang="0">
                <a:pos x="245" y="0"/>
              </a:cxn>
              <a:cxn ang="0">
                <a:pos x="303" y="59"/>
              </a:cxn>
              <a:cxn ang="0">
                <a:pos x="190" y="210"/>
              </a:cxn>
              <a:cxn ang="0">
                <a:pos x="191" y="212"/>
              </a:cxn>
              <a:cxn ang="0">
                <a:pos x="239" y="206"/>
              </a:cxn>
              <a:cxn ang="0">
                <a:pos x="389" y="373"/>
              </a:cxn>
              <a:cxn ang="0">
                <a:pos x="194" y="558"/>
              </a:cxn>
              <a:cxn ang="0">
                <a:pos x="0" y="376"/>
              </a:cxn>
              <a:cxn ang="0">
                <a:pos x="106" y="127"/>
              </a:cxn>
              <a:cxn ang="0">
                <a:pos x="194" y="441"/>
              </a:cxn>
              <a:cxn ang="0">
                <a:pos x="263" y="373"/>
              </a:cxn>
              <a:cxn ang="0">
                <a:pos x="194" y="305"/>
              </a:cxn>
              <a:cxn ang="0">
                <a:pos x="126" y="373"/>
              </a:cxn>
              <a:cxn ang="0">
                <a:pos x="194" y="441"/>
              </a:cxn>
            </a:cxnLst>
            <a:rect l="0" t="0" r="r" b="b"/>
            <a:pathLst>
              <a:path w="389" h="558">
                <a:moveTo>
                  <a:pt x="106" y="127"/>
                </a:moveTo>
                <a:cubicBezTo>
                  <a:pt x="196" y="15"/>
                  <a:pt x="215" y="0"/>
                  <a:pt x="245" y="0"/>
                </a:cubicBezTo>
                <a:cubicBezTo>
                  <a:pt x="285" y="0"/>
                  <a:pt x="303" y="38"/>
                  <a:pt x="303" y="59"/>
                </a:cubicBezTo>
                <a:cubicBezTo>
                  <a:pt x="303" y="98"/>
                  <a:pt x="245" y="130"/>
                  <a:pt x="190" y="210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203" y="208"/>
                  <a:pt x="216" y="206"/>
                  <a:pt x="239" y="206"/>
                </a:cubicBezTo>
                <a:cubicBezTo>
                  <a:pt x="327" y="206"/>
                  <a:pt x="389" y="289"/>
                  <a:pt x="389" y="373"/>
                </a:cubicBezTo>
                <a:cubicBezTo>
                  <a:pt x="389" y="477"/>
                  <a:pt x="309" y="558"/>
                  <a:pt x="194" y="558"/>
                </a:cubicBezTo>
                <a:cubicBezTo>
                  <a:pt x="76" y="558"/>
                  <a:pt x="0" y="484"/>
                  <a:pt x="0" y="376"/>
                </a:cubicBezTo>
                <a:cubicBezTo>
                  <a:pt x="0" y="279"/>
                  <a:pt x="53" y="192"/>
                  <a:pt x="106" y="127"/>
                </a:cubicBezTo>
                <a:close/>
                <a:moveTo>
                  <a:pt x="194" y="441"/>
                </a:moveTo>
                <a:cubicBezTo>
                  <a:pt x="232" y="441"/>
                  <a:pt x="263" y="410"/>
                  <a:pt x="263" y="373"/>
                </a:cubicBezTo>
                <a:cubicBezTo>
                  <a:pt x="263" y="336"/>
                  <a:pt x="232" y="305"/>
                  <a:pt x="194" y="305"/>
                </a:cubicBezTo>
                <a:cubicBezTo>
                  <a:pt x="157" y="305"/>
                  <a:pt x="126" y="336"/>
                  <a:pt x="126" y="373"/>
                </a:cubicBezTo>
                <a:cubicBezTo>
                  <a:pt x="126" y="410"/>
                  <a:pt x="157" y="441"/>
                  <a:pt x="194" y="44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1199990" rev="0"/>
            </a:camera>
            <a:lightRig rig="balanced" dir="t"/>
          </a:scene3d>
          <a:sp3d extrusionH="57150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92" name="Gruppieren 91"/>
          <p:cNvGrpSpPr/>
          <p:nvPr/>
        </p:nvGrpSpPr>
        <p:grpSpPr>
          <a:xfrm>
            <a:off x="221297" y="5424625"/>
            <a:ext cx="1726548" cy="401949"/>
            <a:chOff x="5038725" y="5162563"/>
            <a:chExt cx="4105276" cy="1079626"/>
          </a:xfrm>
        </p:grpSpPr>
        <p:sp>
          <p:nvSpPr>
            <p:cNvPr id="93" name="Ellipse 92"/>
            <p:cNvSpPr/>
            <p:nvPr/>
          </p:nvSpPr>
          <p:spPr bwMode="auto">
            <a:xfrm>
              <a:off x="5038725" y="5162563"/>
              <a:ext cx="4105276" cy="1079626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 defTabSz="914400"/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Ellipse 93"/>
            <p:cNvSpPr/>
            <p:nvPr/>
          </p:nvSpPr>
          <p:spPr bwMode="auto">
            <a:xfrm>
              <a:off x="5753100" y="5531408"/>
              <a:ext cx="2352676" cy="518022"/>
            </a:xfrm>
            <a:prstGeom prst="ellipse">
              <a:avLst/>
            </a:prstGeom>
            <a:gradFill flip="none" rotWithShape="1">
              <a:gsLst>
                <a:gs pos="0">
                  <a:srgbClr val="000000">
                    <a:alpha val="50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12700">
              <a:noFill/>
              <a:round/>
              <a:headEnd/>
              <a:tailEnd/>
            </a:ln>
          </p:spPr>
          <p:txBody>
            <a:bodyPr rtlCol="0" anchor="ctr"/>
            <a:lstStyle/>
            <a:p>
              <a:pPr algn="ctr" defTabSz="914400"/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95" name="Freeform 24"/>
          <p:cNvSpPr>
            <a:spLocks/>
          </p:cNvSpPr>
          <p:nvPr/>
        </p:nvSpPr>
        <p:spPr bwMode="gray">
          <a:xfrm>
            <a:off x="627781" y="4192556"/>
            <a:ext cx="994297" cy="1472567"/>
          </a:xfrm>
          <a:custGeom>
            <a:avLst/>
            <a:gdLst/>
            <a:ahLst/>
            <a:cxnLst>
              <a:cxn ang="0">
                <a:pos x="56" y="357"/>
              </a:cxn>
              <a:cxn ang="0">
                <a:pos x="190" y="441"/>
              </a:cxn>
              <a:cxn ang="0">
                <a:pos x="251" y="377"/>
              </a:cxn>
              <a:cxn ang="0">
                <a:pos x="175" y="319"/>
              </a:cxn>
              <a:cxn ang="0">
                <a:pos x="123" y="262"/>
              </a:cxn>
              <a:cxn ang="0">
                <a:pos x="187" y="206"/>
              </a:cxn>
              <a:cxn ang="0">
                <a:pos x="233" y="157"/>
              </a:cxn>
              <a:cxn ang="0">
                <a:pos x="187" y="117"/>
              </a:cxn>
              <a:cxn ang="0">
                <a:pos x="67" y="181"/>
              </a:cxn>
              <a:cxn ang="0">
                <a:pos x="17" y="125"/>
              </a:cxn>
              <a:cxn ang="0">
                <a:pos x="185" y="0"/>
              </a:cxn>
              <a:cxn ang="0">
                <a:pos x="350" y="146"/>
              </a:cxn>
              <a:cxn ang="0">
                <a:pos x="290" y="255"/>
              </a:cxn>
              <a:cxn ang="0">
                <a:pos x="377" y="391"/>
              </a:cxn>
              <a:cxn ang="0">
                <a:pos x="189" y="558"/>
              </a:cxn>
              <a:cxn ang="0">
                <a:pos x="0" y="413"/>
              </a:cxn>
              <a:cxn ang="0">
                <a:pos x="56" y="357"/>
              </a:cxn>
            </a:cxnLst>
            <a:rect l="0" t="0" r="r" b="b"/>
            <a:pathLst>
              <a:path w="377" h="558">
                <a:moveTo>
                  <a:pt x="56" y="357"/>
                </a:moveTo>
                <a:cubicBezTo>
                  <a:pt x="122" y="357"/>
                  <a:pt x="106" y="441"/>
                  <a:pt x="190" y="441"/>
                </a:cubicBezTo>
                <a:cubicBezTo>
                  <a:pt x="225" y="441"/>
                  <a:pt x="251" y="412"/>
                  <a:pt x="251" y="377"/>
                </a:cubicBezTo>
                <a:cubicBezTo>
                  <a:pt x="251" y="332"/>
                  <a:pt x="214" y="320"/>
                  <a:pt x="175" y="319"/>
                </a:cubicBezTo>
                <a:cubicBezTo>
                  <a:pt x="150" y="318"/>
                  <a:pt x="123" y="302"/>
                  <a:pt x="123" y="262"/>
                </a:cubicBezTo>
                <a:cubicBezTo>
                  <a:pt x="123" y="229"/>
                  <a:pt x="139" y="218"/>
                  <a:pt x="187" y="206"/>
                </a:cubicBezTo>
                <a:cubicBezTo>
                  <a:pt x="215" y="200"/>
                  <a:pt x="233" y="187"/>
                  <a:pt x="233" y="157"/>
                </a:cubicBezTo>
                <a:cubicBezTo>
                  <a:pt x="233" y="130"/>
                  <a:pt x="211" y="117"/>
                  <a:pt x="187" y="117"/>
                </a:cubicBezTo>
                <a:cubicBezTo>
                  <a:pt x="125" y="117"/>
                  <a:pt x="122" y="181"/>
                  <a:pt x="67" y="181"/>
                </a:cubicBezTo>
                <a:cubicBezTo>
                  <a:pt x="36" y="181"/>
                  <a:pt x="17" y="151"/>
                  <a:pt x="17" y="125"/>
                </a:cubicBezTo>
                <a:cubicBezTo>
                  <a:pt x="17" y="50"/>
                  <a:pt x="114" y="0"/>
                  <a:pt x="185" y="0"/>
                </a:cubicBezTo>
                <a:cubicBezTo>
                  <a:pt x="275" y="0"/>
                  <a:pt x="350" y="54"/>
                  <a:pt x="350" y="146"/>
                </a:cubicBezTo>
                <a:cubicBezTo>
                  <a:pt x="350" y="185"/>
                  <a:pt x="332" y="224"/>
                  <a:pt x="290" y="255"/>
                </a:cubicBezTo>
                <a:cubicBezTo>
                  <a:pt x="347" y="278"/>
                  <a:pt x="377" y="329"/>
                  <a:pt x="377" y="391"/>
                </a:cubicBezTo>
                <a:cubicBezTo>
                  <a:pt x="377" y="488"/>
                  <a:pt x="294" y="558"/>
                  <a:pt x="189" y="558"/>
                </a:cubicBezTo>
                <a:cubicBezTo>
                  <a:pt x="80" y="558"/>
                  <a:pt x="0" y="485"/>
                  <a:pt x="0" y="413"/>
                </a:cubicBezTo>
                <a:cubicBezTo>
                  <a:pt x="0" y="383"/>
                  <a:pt x="30" y="357"/>
                  <a:pt x="56" y="3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20699986" rev="0"/>
            </a:camera>
            <a:lightRig rig="balanced" dir="t"/>
          </a:scene3d>
          <a:sp3d extrusionH="57150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Ellipse 53"/>
          <p:cNvSpPr/>
          <p:nvPr/>
        </p:nvSpPr>
        <p:spPr bwMode="auto">
          <a:xfrm>
            <a:off x="654885" y="4192556"/>
            <a:ext cx="805005" cy="241849"/>
          </a:xfrm>
          <a:custGeom>
            <a:avLst/>
            <a:gdLst>
              <a:gd name="connsiteX0" fmla="*/ 0 w 824806"/>
              <a:gd name="connsiteY0" fmla="*/ 137346 h 274691"/>
              <a:gd name="connsiteX1" fmla="*/ 412403 w 824806"/>
              <a:gd name="connsiteY1" fmla="*/ 0 h 274691"/>
              <a:gd name="connsiteX2" fmla="*/ 824806 w 824806"/>
              <a:gd name="connsiteY2" fmla="*/ 137346 h 274691"/>
              <a:gd name="connsiteX3" fmla="*/ 412403 w 824806"/>
              <a:gd name="connsiteY3" fmla="*/ 274692 h 274691"/>
              <a:gd name="connsiteX4" fmla="*/ 0 w 824806"/>
              <a:gd name="connsiteY4" fmla="*/ 137346 h 274691"/>
              <a:gd name="connsiteX0" fmla="*/ 0 w 824806"/>
              <a:gd name="connsiteY0" fmla="*/ 62295 h 199641"/>
              <a:gd name="connsiteX1" fmla="*/ 412403 w 824806"/>
              <a:gd name="connsiteY1" fmla="*/ 1149 h 199641"/>
              <a:gd name="connsiteX2" fmla="*/ 824806 w 824806"/>
              <a:gd name="connsiteY2" fmla="*/ 62295 h 199641"/>
              <a:gd name="connsiteX3" fmla="*/ 412403 w 824806"/>
              <a:gd name="connsiteY3" fmla="*/ 199641 h 199641"/>
              <a:gd name="connsiteX4" fmla="*/ 0 w 824806"/>
              <a:gd name="connsiteY4" fmla="*/ 62295 h 199641"/>
              <a:gd name="connsiteX0" fmla="*/ 0 w 781943"/>
              <a:gd name="connsiteY0" fmla="*/ 62856 h 203605"/>
              <a:gd name="connsiteX1" fmla="*/ 412403 w 781943"/>
              <a:gd name="connsiteY1" fmla="*/ 1710 h 203605"/>
              <a:gd name="connsiteX2" fmla="*/ 781943 w 781943"/>
              <a:gd name="connsiteY2" fmla="*/ 124768 h 203605"/>
              <a:gd name="connsiteX3" fmla="*/ 412403 w 781943"/>
              <a:gd name="connsiteY3" fmla="*/ 200202 h 203605"/>
              <a:gd name="connsiteX4" fmla="*/ 0 w 781943"/>
              <a:gd name="connsiteY4" fmla="*/ 62856 h 203605"/>
              <a:gd name="connsiteX0" fmla="*/ 0 w 743843"/>
              <a:gd name="connsiteY0" fmla="*/ 108825 h 199101"/>
              <a:gd name="connsiteX1" fmla="*/ 374303 w 743843"/>
              <a:gd name="connsiteY1" fmla="*/ 54 h 199101"/>
              <a:gd name="connsiteX2" fmla="*/ 743843 w 743843"/>
              <a:gd name="connsiteY2" fmla="*/ 123112 h 199101"/>
              <a:gd name="connsiteX3" fmla="*/ 374303 w 743843"/>
              <a:gd name="connsiteY3" fmla="*/ 198546 h 199101"/>
              <a:gd name="connsiteX4" fmla="*/ 0 w 743843"/>
              <a:gd name="connsiteY4" fmla="*/ 108825 h 199101"/>
              <a:gd name="connsiteX0" fmla="*/ 1 w 743844"/>
              <a:gd name="connsiteY0" fmla="*/ 108825 h 213051"/>
              <a:gd name="connsiteX1" fmla="*/ 374304 w 743844"/>
              <a:gd name="connsiteY1" fmla="*/ 54 h 213051"/>
              <a:gd name="connsiteX2" fmla="*/ 743844 w 743844"/>
              <a:gd name="connsiteY2" fmla="*/ 123112 h 213051"/>
              <a:gd name="connsiteX3" fmla="*/ 379066 w 743844"/>
              <a:gd name="connsiteY3" fmla="*/ 212833 h 213051"/>
              <a:gd name="connsiteX4" fmla="*/ 1 w 743844"/>
              <a:gd name="connsiteY4" fmla="*/ 108825 h 213051"/>
              <a:gd name="connsiteX0" fmla="*/ 8 w 743851"/>
              <a:gd name="connsiteY0" fmla="*/ 79411 h 183637"/>
              <a:gd name="connsiteX1" fmla="*/ 389032 w 743851"/>
              <a:gd name="connsiteY1" fmla="*/ 81 h 183637"/>
              <a:gd name="connsiteX2" fmla="*/ 743851 w 743851"/>
              <a:gd name="connsiteY2" fmla="*/ 93698 h 183637"/>
              <a:gd name="connsiteX3" fmla="*/ 379073 w 743851"/>
              <a:gd name="connsiteY3" fmla="*/ 183419 h 183637"/>
              <a:gd name="connsiteX4" fmla="*/ 8 w 743851"/>
              <a:gd name="connsiteY4" fmla="*/ 79411 h 183637"/>
              <a:gd name="connsiteX0" fmla="*/ 8 w 651848"/>
              <a:gd name="connsiteY0" fmla="*/ 79793 h 186464"/>
              <a:gd name="connsiteX1" fmla="*/ 389032 w 651848"/>
              <a:gd name="connsiteY1" fmla="*/ 463 h 186464"/>
              <a:gd name="connsiteX2" fmla="*/ 651848 w 651848"/>
              <a:gd name="connsiteY2" fmla="*/ 116161 h 186464"/>
              <a:gd name="connsiteX3" fmla="*/ 379073 w 651848"/>
              <a:gd name="connsiteY3" fmla="*/ 183801 h 186464"/>
              <a:gd name="connsiteX4" fmla="*/ 8 w 651848"/>
              <a:gd name="connsiteY4" fmla="*/ 79793 h 186464"/>
              <a:gd name="connsiteX0" fmla="*/ 9 w 612595"/>
              <a:gd name="connsiteY0" fmla="*/ 108784 h 184042"/>
              <a:gd name="connsiteX1" fmla="*/ 349779 w 612595"/>
              <a:gd name="connsiteY1" fmla="*/ 13 h 184042"/>
              <a:gd name="connsiteX2" fmla="*/ 612595 w 612595"/>
              <a:gd name="connsiteY2" fmla="*/ 115711 h 184042"/>
              <a:gd name="connsiteX3" fmla="*/ 339820 w 612595"/>
              <a:gd name="connsiteY3" fmla="*/ 183351 h 184042"/>
              <a:gd name="connsiteX4" fmla="*/ 9 w 612595"/>
              <a:gd name="connsiteY4" fmla="*/ 108784 h 18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595" h="184042">
                <a:moveTo>
                  <a:pt x="9" y="108784"/>
                </a:moveTo>
                <a:cubicBezTo>
                  <a:pt x="1669" y="78228"/>
                  <a:pt x="247681" y="-1141"/>
                  <a:pt x="349779" y="13"/>
                </a:cubicBezTo>
                <a:cubicBezTo>
                  <a:pt x="451877" y="1167"/>
                  <a:pt x="612595" y="39857"/>
                  <a:pt x="612595" y="115711"/>
                </a:cubicBezTo>
                <a:cubicBezTo>
                  <a:pt x="612595" y="191565"/>
                  <a:pt x="441918" y="184505"/>
                  <a:pt x="339820" y="183351"/>
                </a:cubicBezTo>
                <a:cubicBezTo>
                  <a:pt x="237722" y="182197"/>
                  <a:pt x="-1651" y="139340"/>
                  <a:pt x="9" y="108784"/>
                </a:cubicBezTo>
                <a:close/>
              </a:path>
            </a:pathLst>
          </a:custGeom>
          <a:solidFill>
            <a:srgbClr val="000000">
              <a:alpha val="18000"/>
            </a:srgbClr>
          </a:solidFill>
          <a:ln w="12700">
            <a:noFill/>
            <a:round/>
            <a:headEnd/>
            <a:tailEnd/>
          </a:ln>
          <a:effectLst>
            <a:softEdge rad="635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Freeform 23"/>
          <p:cNvSpPr>
            <a:spLocks/>
          </p:cNvSpPr>
          <p:nvPr/>
        </p:nvSpPr>
        <p:spPr bwMode="gray">
          <a:xfrm>
            <a:off x="471186" y="2849062"/>
            <a:ext cx="981377" cy="1449904"/>
          </a:xfrm>
          <a:custGeom>
            <a:avLst/>
            <a:gdLst/>
            <a:ahLst/>
            <a:cxnLst>
              <a:cxn ang="0">
                <a:pos x="314" y="434"/>
              </a:cxn>
              <a:cxn ang="0">
                <a:pos x="371" y="490"/>
              </a:cxn>
              <a:cxn ang="0">
                <a:pos x="314" y="546"/>
              </a:cxn>
              <a:cxn ang="0">
                <a:pos x="69" y="546"/>
              </a:cxn>
              <a:cxn ang="0">
                <a:pos x="0" y="493"/>
              </a:cxn>
              <a:cxn ang="0">
                <a:pos x="92" y="366"/>
              </a:cxn>
              <a:cxn ang="0">
                <a:pos x="228" y="167"/>
              </a:cxn>
              <a:cxn ang="0">
                <a:pos x="182" y="117"/>
              </a:cxn>
              <a:cxn ang="0">
                <a:pos x="65" y="230"/>
              </a:cxn>
              <a:cxn ang="0">
                <a:pos x="8" y="172"/>
              </a:cxn>
              <a:cxn ang="0">
                <a:pos x="189" y="0"/>
              </a:cxn>
              <a:cxn ang="0">
                <a:pos x="359" y="162"/>
              </a:cxn>
              <a:cxn ang="0">
                <a:pos x="187" y="434"/>
              </a:cxn>
              <a:cxn ang="0">
                <a:pos x="314" y="434"/>
              </a:cxn>
            </a:cxnLst>
            <a:rect l="0" t="0" r="r" b="b"/>
            <a:pathLst>
              <a:path w="371" h="546">
                <a:moveTo>
                  <a:pt x="314" y="434"/>
                </a:moveTo>
                <a:cubicBezTo>
                  <a:pt x="352" y="434"/>
                  <a:pt x="371" y="462"/>
                  <a:pt x="371" y="490"/>
                </a:cubicBezTo>
                <a:cubicBezTo>
                  <a:pt x="371" y="518"/>
                  <a:pt x="352" y="546"/>
                  <a:pt x="314" y="546"/>
                </a:cubicBezTo>
                <a:cubicBezTo>
                  <a:pt x="69" y="546"/>
                  <a:pt x="69" y="546"/>
                  <a:pt x="69" y="546"/>
                </a:cubicBezTo>
                <a:cubicBezTo>
                  <a:pt x="29" y="546"/>
                  <a:pt x="0" y="524"/>
                  <a:pt x="0" y="493"/>
                </a:cubicBezTo>
                <a:cubicBezTo>
                  <a:pt x="0" y="448"/>
                  <a:pt x="68" y="393"/>
                  <a:pt x="92" y="366"/>
                </a:cubicBezTo>
                <a:cubicBezTo>
                  <a:pt x="123" y="331"/>
                  <a:pt x="228" y="221"/>
                  <a:pt x="228" y="167"/>
                </a:cubicBezTo>
                <a:cubicBezTo>
                  <a:pt x="228" y="131"/>
                  <a:pt x="211" y="117"/>
                  <a:pt x="182" y="117"/>
                </a:cubicBezTo>
                <a:cubicBezTo>
                  <a:pt x="101" y="117"/>
                  <a:pt x="142" y="230"/>
                  <a:pt x="65" y="230"/>
                </a:cubicBezTo>
                <a:cubicBezTo>
                  <a:pt x="26" y="230"/>
                  <a:pt x="8" y="200"/>
                  <a:pt x="8" y="172"/>
                </a:cubicBezTo>
                <a:cubicBezTo>
                  <a:pt x="8" y="80"/>
                  <a:pt x="83" y="0"/>
                  <a:pt x="189" y="0"/>
                </a:cubicBezTo>
                <a:cubicBezTo>
                  <a:pt x="282" y="0"/>
                  <a:pt x="359" y="64"/>
                  <a:pt x="359" y="162"/>
                </a:cubicBezTo>
                <a:cubicBezTo>
                  <a:pt x="359" y="269"/>
                  <a:pt x="251" y="355"/>
                  <a:pt x="187" y="434"/>
                </a:cubicBezTo>
                <a:lnTo>
                  <a:pt x="314" y="434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1199990" rev="0"/>
            </a:camera>
            <a:lightRig rig="balanced" dir="t"/>
          </a:scene3d>
          <a:sp3d extrusionH="57150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Ellipse 53"/>
          <p:cNvSpPr/>
          <p:nvPr/>
        </p:nvSpPr>
        <p:spPr bwMode="auto">
          <a:xfrm>
            <a:off x="888125" y="2833081"/>
            <a:ext cx="452324" cy="340303"/>
          </a:xfrm>
          <a:custGeom>
            <a:avLst/>
            <a:gdLst>
              <a:gd name="connsiteX0" fmla="*/ 0 w 824806"/>
              <a:gd name="connsiteY0" fmla="*/ 137346 h 274691"/>
              <a:gd name="connsiteX1" fmla="*/ 412403 w 824806"/>
              <a:gd name="connsiteY1" fmla="*/ 0 h 274691"/>
              <a:gd name="connsiteX2" fmla="*/ 824806 w 824806"/>
              <a:gd name="connsiteY2" fmla="*/ 137346 h 274691"/>
              <a:gd name="connsiteX3" fmla="*/ 412403 w 824806"/>
              <a:gd name="connsiteY3" fmla="*/ 274692 h 274691"/>
              <a:gd name="connsiteX4" fmla="*/ 0 w 824806"/>
              <a:gd name="connsiteY4" fmla="*/ 137346 h 274691"/>
              <a:gd name="connsiteX0" fmla="*/ 0 w 824806"/>
              <a:gd name="connsiteY0" fmla="*/ 62295 h 199641"/>
              <a:gd name="connsiteX1" fmla="*/ 412403 w 824806"/>
              <a:gd name="connsiteY1" fmla="*/ 1149 h 199641"/>
              <a:gd name="connsiteX2" fmla="*/ 824806 w 824806"/>
              <a:gd name="connsiteY2" fmla="*/ 62295 h 199641"/>
              <a:gd name="connsiteX3" fmla="*/ 412403 w 824806"/>
              <a:gd name="connsiteY3" fmla="*/ 199641 h 199641"/>
              <a:gd name="connsiteX4" fmla="*/ 0 w 824806"/>
              <a:gd name="connsiteY4" fmla="*/ 62295 h 199641"/>
              <a:gd name="connsiteX0" fmla="*/ 0 w 781943"/>
              <a:gd name="connsiteY0" fmla="*/ 62856 h 203605"/>
              <a:gd name="connsiteX1" fmla="*/ 412403 w 781943"/>
              <a:gd name="connsiteY1" fmla="*/ 1710 h 203605"/>
              <a:gd name="connsiteX2" fmla="*/ 781943 w 781943"/>
              <a:gd name="connsiteY2" fmla="*/ 124768 h 203605"/>
              <a:gd name="connsiteX3" fmla="*/ 412403 w 781943"/>
              <a:gd name="connsiteY3" fmla="*/ 200202 h 203605"/>
              <a:gd name="connsiteX4" fmla="*/ 0 w 781943"/>
              <a:gd name="connsiteY4" fmla="*/ 62856 h 203605"/>
              <a:gd name="connsiteX0" fmla="*/ 0 w 743843"/>
              <a:gd name="connsiteY0" fmla="*/ 108825 h 199101"/>
              <a:gd name="connsiteX1" fmla="*/ 374303 w 743843"/>
              <a:gd name="connsiteY1" fmla="*/ 54 h 199101"/>
              <a:gd name="connsiteX2" fmla="*/ 743843 w 743843"/>
              <a:gd name="connsiteY2" fmla="*/ 123112 h 199101"/>
              <a:gd name="connsiteX3" fmla="*/ 374303 w 743843"/>
              <a:gd name="connsiteY3" fmla="*/ 198546 h 199101"/>
              <a:gd name="connsiteX4" fmla="*/ 0 w 743843"/>
              <a:gd name="connsiteY4" fmla="*/ 108825 h 199101"/>
              <a:gd name="connsiteX0" fmla="*/ 1 w 743844"/>
              <a:gd name="connsiteY0" fmla="*/ 108825 h 213051"/>
              <a:gd name="connsiteX1" fmla="*/ 374304 w 743844"/>
              <a:gd name="connsiteY1" fmla="*/ 54 h 213051"/>
              <a:gd name="connsiteX2" fmla="*/ 743844 w 743844"/>
              <a:gd name="connsiteY2" fmla="*/ 123112 h 213051"/>
              <a:gd name="connsiteX3" fmla="*/ 379066 w 743844"/>
              <a:gd name="connsiteY3" fmla="*/ 212833 h 213051"/>
              <a:gd name="connsiteX4" fmla="*/ 1 w 743844"/>
              <a:gd name="connsiteY4" fmla="*/ 108825 h 213051"/>
              <a:gd name="connsiteX0" fmla="*/ 8 w 743851"/>
              <a:gd name="connsiteY0" fmla="*/ 79411 h 183637"/>
              <a:gd name="connsiteX1" fmla="*/ 389032 w 743851"/>
              <a:gd name="connsiteY1" fmla="*/ 81 h 183637"/>
              <a:gd name="connsiteX2" fmla="*/ 743851 w 743851"/>
              <a:gd name="connsiteY2" fmla="*/ 93698 h 183637"/>
              <a:gd name="connsiteX3" fmla="*/ 379073 w 743851"/>
              <a:gd name="connsiteY3" fmla="*/ 183419 h 183637"/>
              <a:gd name="connsiteX4" fmla="*/ 8 w 743851"/>
              <a:gd name="connsiteY4" fmla="*/ 79411 h 183637"/>
              <a:gd name="connsiteX0" fmla="*/ 8 w 651848"/>
              <a:gd name="connsiteY0" fmla="*/ 79793 h 186464"/>
              <a:gd name="connsiteX1" fmla="*/ 389032 w 651848"/>
              <a:gd name="connsiteY1" fmla="*/ 463 h 186464"/>
              <a:gd name="connsiteX2" fmla="*/ 651848 w 651848"/>
              <a:gd name="connsiteY2" fmla="*/ 116161 h 186464"/>
              <a:gd name="connsiteX3" fmla="*/ 379073 w 651848"/>
              <a:gd name="connsiteY3" fmla="*/ 183801 h 186464"/>
              <a:gd name="connsiteX4" fmla="*/ 8 w 651848"/>
              <a:gd name="connsiteY4" fmla="*/ 79793 h 186464"/>
              <a:gd name="connsiteX0" fmla="*/ 9 w 612595"/>
              <a:gd name="connsiteY0" fmla="*/ 108784 h 184042"/>
              <a:gd name="connsiteX1" fmla="*/ 349779 w 612595"/>
              <a:gd name="connsiteY1" fmla="*/ 13 h 184042"/>
              <a:gd name="connsiteX2" fmla="*/ 612595 w 612595"/>
              <a:gd name="connsiteY2" fmla="*/ 115711 h 184042"/>
              <a:gd name="connsiteX3" fmla="*/ 339820 w 612595"/>
              <a:gd name="connsiteY3" fmla="*/ 183351 h 184042"/>
              <a:gd name="connsiteX4" fmla="*/ 9 w 612595"/>
              <a:gd name="connsiteY4" fmla="*/ 108784 h 184042"/>
              <a:gd name="connsiteX0" fmla="*/ 20646 w 633232"/>
              <a:gd name="connsiteY0" fmla="*/ 113650 h 205450"/>
              <a:gd name="connsiteX1" fmla="*/ 370416 w 633232"/>
              <a:gd name="connsiteY1" fmla="*/ 4879 h 205450"/>
              <a:gd name="connsiteX2" fmla="*/ 633232 w 633232"/>
              <a:gd name="connsiteY2" fmla="*/ 120577 h 205450"/>
              <a:gd name="connsiteX3" fmla="*/ 360457 w 633232"/>
              <a:gd name="connsiteY3" fmla="*/ 188217 h 205450"/>
              <a:gd name="connsiteX4" fmla="*/ 20646 w 633232"/>
              <a:gd name="connsiteY4" fmla="*/ 113650 h 205450"/>
              <a:gd name="connsiteX0" fmla="*/ 3295 w 615881"/>
              <a:gd name="connsiteY0" fmla="*/ 108874 h 186537"/>
              <a:gd name="connsiteX1" fmla="*/ 353065 w 615881"/>
              <a:gd name="connsiteY1" fmla="*/ 103 h 186537"/>
              <a:gd name="connsiteX2" fmla="*/ 615881 w 615881"/>
              <a:gd name="connsiteY2" fmla="*/ 115801 h 186537"/>
              <a:gd name="connsiteX3" fmla="*/ 343106 w 615881"/>
              <a:gd name="connsiteY3" fmla="*/ 183441 h 186537"/>
              <a:gd name="connsiteX4" fmla="*/ 3295 w 615881"/>
              <a:gd name="connsiteY4" fmla="*/ 108874 h 186537"/>
              <a:gd name="connsiteX0" fmla="*/ 3522 w 591947"/>
              <a:gd name="connsiteY0" fmla="*/ 118439 h 190434"/>
              <a:gd name="connsiteX1" fmla="*/ 329131 w 591947"/>
              <a:gd name="connsiteY1" fmla="*/ 4 h 190434"/>
              <a:gd name="connsiteX2" fmla="*/ 591947 w 591947"/>
              <a:gd name="connsiteY2" fmla="*/ 115702 h 190434"/>
              <a:gd name="connsiteX3" fmla="*/ 319172 w 591947"/>
              <a:gd name="connsiteY3" fmla="*/ 183342 h 190434"/>
              <a:gd name="connsiteX4" fmla="*/ 3522 w 591947"/>
              <a:gd name="connsiteY4" fmla="*/ 118439 h 190434"/>
              <a:gd name="connsiteX0" fmla="*/ 54 w 588479"/>
              <a:gd name="connsiteY0" fmla="*/ 118439 h 183440"/>
              <a:gd name="connsiteX1" fmla="*/ 293045 w 588479"/>
              <a:gd name="connsiteY1" fmla="*/ 4 h 183440"/>
              <a:gd name="connsiteX2" fmla="*/ 588479 w 588479"/>
              <a:gd name="connsiteY2" fmla="*/ 115702 h 183440"/>
              <a:gd name="connsiteX3" fmla="*/ 315704 w 588479"/>
              <a:gd name="connsiteY3" fmla="*/ 183342 h 183440"/>
              <a:gd name="connsiteX4" fmla="*/ 54 w 588479"/>
              <a:gd name="connsiteY4" fmla="*/ 118439 h 183440"/>
              <a:gd name="connsiteX0" fmla="*/ 46 w 624713"/>
              <a:gd name="connsiteY0" fmla="*/ 122079 h 183383"/>
              <a:gd name="connsiteX1" fmla="*/ 329279 w 624713"/>
              <a:gd name="connsiteY1" fmla="*/ 20 h 183383"/>
              <a:gd name="connsiteX2" fmla="*/ 624713 w 624713"/>
              <a:gd name="connsiteY2" fmla="*/ 115718 h 183383"/>
              <a:gd name="connsiteX3" fmla="*/ 351938 w 624713"/>
              <a:gd name="connsiteY3" fmla="*/ 183358 h 183383"/>
              <a:gd name="connsiteX4" fmla="*/ 46 w 624713"/>
              <a:gd name="connsiteY4" fmla="*/ 122079 h 183383"/>
              <a:gd name="connsiteX0" fmla="*/ 9 w 624676"/>
              <a:gd name="connsiteY0" fmla="*/ 122079 h 186417"/>
              <a:gd name="connsiteX1" fmla="*/ 329242 w 624676"/>
              <a:gd name="connsiteY1" fmla="*/ 20 h 186417"/>
              <a:gd name="connsiteX2" fmla="*/ 624676 w 624676"/>
              <a:gd name="connsiteY2" fmla="*/ 115718 h 186417"/>
              <a:gd name="connsiteX3" fmla="*/ 351901 w 624676"/>
              <a:gd name="connsiteY3" fmla="*/ 183358 h 186417"/>
              <a:gd name="connsiteX4" fmla="*/ 9 w 624676"/>
              <a:gd name="connsiteY4" fmla="*/ 122079 h 186417"/>
              <a:gd name="connsiteX0" fmla="*/ 206 w 624873"/>
              <a:gd name="connsiteY0" fmla="*/ 132947 h 194254"/>
              <a:gd name="connsiteX1" fmla="*/ 305882 w 624873"/>
              <a:gd name="connsiteY1" fmla="*/ 15 h 194254"/>
              <a:gd name="connsiteX2" fmla="*/ 624873 w 624873"/>
              <a:gd name="connsiteY2" fmla="*/ 126586 h 194254"/>
              <a:gd name="connsiteX3" fmla="*/ 352098 w 624873"/>
              <a:gd name="connsiteY3" fmla="*/ 194226 h 194254"/>
              <a:gd name="connsiteX4" fmla="*/ 206 w 624873"/>
              <a:gd name="connsiteY4" fmla="*/ 132947 h 194254"/>
              <a:gd name="connsiteX0" fmla="*/ 258 w 624925"/>
              <a:gd name="connsiteY0" fmla="*/ 133773 h 195079"/>
              <a:gd name="connsiteX1" fmla="*/ 305934 w 624925"/>
              <a:gd name="connsiteY1" fmla="*/ 841 h 195079"/>
              <a:gd name="connsiteX2" fmla="*/ 624925 w 624925"/>
              <a:gd name="connsiteY2" fmla="*/ 127412 h 195079"/>
              <a:gd name="connsiteX3" fmla="*/ 352150 w 624925"/>
              <a:gd name="connsiteY3" fmla="*/ 195052 h 195079"/>
              <a:gd name="connsiteX4" fmla="*/ 258 w 624925"/>
              <a:gd name="connsiteY4" fmla="*/ 133773 h 195079"/>
              <a:gd name="connsiteX0" fmla="*/ 651 w 625318"/>
              <a:gd name="connsiteY0" fmla="*/ 133859 h 264006"/>
              <a:gd name="connsiteX1" fmla="*/ 306327 w 625318"/>
              <a:gd name="connsiteY1" fmla="*/ 927 h 264006"/>
              <a:gd name="connsiteX2" fmla="*/ 625318 w 625318"/>
              <a:gd name="connsiteY2" fmla="*/ 127498 h 264006"/>
              <a:gd name="connsiteX3" fmla="*/ 381536 w 625318"/>
              <a:gd name="connsiteY3" fmla="*/ 263997 h 264006"/>
              <a:gd name="connsiteX4" fmla="*/ 651 w 625318"/>
              <a:gd name="connsiteY4" fmla="*/ 133859 h 264006"/>
              <a:gd name="connsiteX0" fmla="*/ 2148 w 422049"/>
              <a:gd name="connsiteY0" fmla="*/ 138422 h 263158"/>
              <a:gd name="connsiteX1" fmla="*/ 103058 w 422049"/>
              <a:gd name="connsiteY1" fmla="*/ 54 h 263158"/>
              <a:gd name="connsiteX2" fmla="*/ 422049 w 422049"/>
              <a:gd name="connsiteY2" fmla="*/ 126625 h 263158"/>
              <a:gd name="connsiteX3" fmla="*/ 178267 w 422049"/>
              <a:gd name="connsiteY3" fmla="*/ 263124 h 263158"/>
              <a:gd name="connsiteX4" fmla="*/ 2148 w 422049"/>
              <a:gd name="connsiteY4" fmla="*/ 138422 h 263158"/>
              <a:gd name="connsiteX0" fmla="*/ 1982 w 421883"/>
              <a:gd name="connsiteY0" fmla="*/ 132992 h 257728"/>
              <a:gd name="connsiteX1" fmla="*/ 104983 w 421883"/>
              <a:gd name="connsiteY1" fmla="*/ 60 h 257728"/>
              <a:gd name="connsiteX2" fmla="*/ 421883 w 421883"/>
              <a:gd name="connsiteY2" fmla="*/ 121195 h 257728"/>
              <a:gd name="connsiteX3" fmla="*/ 178101 w 421883"/>
              <a:gd name="connsiteY3" fmla="*/ 257694 h 257728"/>
              <a:gd name="connsiteX4" fmla="*/ 1982 w 421883"/>
              <a:gd name="connsiteY4" fmla="*/ 132992 h 257728"/>
              <a:gd name="connsiteX0" fmla="*/ 1982 w 421883"/>
              <a:gd name="connsiteY0" fmla="*/ 133127 h 257863"/>
              <a:gd name="connsiteX1" fmla="*/ 104983 w 421883"/>
              <a:gd name="connsiteY1" fmla="*/ 195 h 257863"/>
              <a:gd name="connsiteX2" fmla="*/ 421883 w 421883"/>
              <a:gd name="connsiteY2" fmla="*/ 121330 h 257863"/>
              <a:gd name="connsiteX3" fmla="*/ 178101 w 421883"/>
              <a:gd name="connsiteY3" fmla="*/ 257829 h 257863"/>
              <a:gd name="connsiteX4" fmla="*/ 1982 w 421883"/>
              <a:gd name="connsiteY4" fmla="*/ 133127 h 257863"/>
              <a:gd name="connsiteX0" fmla="*/ 2147 w 422048"/>
              <a:gd name="connsiteY0" fmla="*/ 119030 h 243765"/>
              <a:gd name="connsiteX1" fmla="*/ 103057 w 422048"/>
              <a:gd name="connsiteY1" fmla="*/ 595 h 243765"/>
              <a:gd name="connsiteX2" fmla="*/ 422048 w 422048"/>
              <a:gd name="connsiteY2" fmla="*/ 107233 h 243765"/>
              <a:gd name="connsiteX3" fmla="*/ 178266 w 422048"/>
              <a:gd name="connsiteY3" fmla="*/ 243732 h 243765"/>
              <a:gd name="connsiteX4" fmla="*/ 2147 w 422048"/>
              <a:gd name="connsiteY4" fmla="*/ 119030 h 243765"/>
              <a:gd name="connsiteX0" fmla="*/ 2932 w 422833"/>
              <a:gd name="connsiteY0" fmla="*/ 124238 h 248973"/>
              <a:gd name="connsiteX1" fmla="*/ 95478 w 422833"/>
              <a:gd name="connsiteY1" fmla="*/ 367 h 248973"/>
              <a:gd name="connsiteX2" fmla="*/ 422833 w 422833"/>
              <a:gd name="connsiteY2" fmla="*/ 112441 h 248973"/>
              <a:gd name="connsiteX3" fmla="*/ 179051 w 422833"/>
              <a:gd name="connsiteY3" fmla="*/ 248940 h 248973"/>
              <a:gd name="connsiteX4" fmla="*/ 2932 w 422833"/>
              <a:gd name="connsiteY4" fmla="*/ 124238 h 248973"/>
              <a:gd name="connsiteX0" fmla="*/ 2509 w 365949"/>
              <a:gd name="connsiteY0" fmla="*/ 124030 h 248749"/>
              <a:gd name="connsiteX1" fmla="*/ 95055 w 365949"/>
              <a:gd name="connsiteY1" fmla="*/ 159 h 248749"/>
              <a:gd name="connsiteX2" fmla="*/ 365950 w 365949"/>
              <a:gd name="connsiteY2" fmla="*/ 115857 h 248749"/>
              <a:gd name="connsiteX3" fmla="*/ 178628 w 365949"/>
              <a:gd name="connsiteY3" fmla="*/ 248732 h 248749"/>
              <a:gd name="connsiteX4" fmla="*/ 2509 w 365949"/>
              <a:gd name="connsiteY4" fmla="*/ 124030 h 248749"/>
              <a:gd name="connsiteX0" fmla="*/ 2509 w 365950"/>
              <a:gd name="connsiteY0" fmla="*/ 124344 h 249063"/>
              <a:gd name="connsiteX1" fmla="*/ 95055 w 365950"/>
              <a:gd name="connsiteY1" fmla="*/ 473 h 249063"/>
              <a:gd name="connsiteX2" fmla="*/ 365950 w 365950"/>
              <a:gd name="connsiteY2" fmla="*/ 116171 h 249063"/>
              <a:gd name="connsiteX3" fmla="*/ 178628 w 365950"/>
              <a:gd name="connsiteY3" fmla="*/ 249046 h 249063"/>
              <a:gd name="connsiteX4" fmla="*/ 2509 w 365950"/>
              <a:gd name="connsiteY4" fmla="*/ 124344 h 249063"/>
              <a:gd name="connsiteX0" fmla="*/ 0 w 363441"/>
              <a:gd name="connsiteY0" fmla="*/ 124344 h 249062"/>
              <a:gd name="connsiteX1" fmla="*/ 92546 w 363441"/>
              <a:gd name="connsiteY1" fmla="*/ 473 h 249062"/>
              <a:gd name="connsiteX2" fmla="*/ 363441 w 363441"/>
              <a:gd name="connsiteY2" fmla="*/ 116171 h 249062"/>
              <a:gd name="connsiteX3" fmla="*/ 176119 w 363441"/>
              <a:gd name="connsiteY3" fmla="*/ 249046 h 249062"/>
              <a:gd name="connsiteX4" fmla="*/ 0 w 363441"/>
              <a:gd name="connsiteY4" fmla="*/ 124344 h 249062"/>
              <a:gd name="connsiteX0" fmla="*/ 10942 w 374383"/>
              <a:gd name="connsiteY0" fmla="*/ 124344 h 249062"/>
              <a:gd name="connsiteX1" fmla="*/ 19844 w 374383"/>
              <a:gd name="connsiteY1" fmla="*/ 473 h 249062"/>
              <a:gd name="connsiteX2" fmla="*/ 374383 w 374383"/>
              <a:gd name="connsiteY2" fmla="*/ 116171 h 249062"/>
              <a:gd name="connsiteX3" fmla="*/ 187061 w 374383"/>
              <a:gd name="connsiteY3" fmla="*/ 249046 h 249062"/>
              <a:gd name="connsiteX4" fmla="*/ 10942 w 374383"/>
              <a:gd name="connsiteY4" fmla="*/ 124344 h 249062"/>
              <a:gd name="connsiteX0" fmla="*/ 10942 w 391858"/>
              <a:gd name="connsiteY0" fmla="*/ 124344 h 251287"/>
              <a:gd name="connsiteX1" fmla="*/ 19844 w 391858"/>
              <a:gd name="connsiteY1" fmla="*/ 473 h 251287"/>
              <a:gd name="connsiteX2" fmla="*/ 374383 w 391858"/>
              <a:gd name="connsiteY2" fmla="*/ 116171 h 251287"/>
              <a:gd name="connsiteX3" fmla="*/ 322103 w 391858"/>
              <a:gd name="connsiteY3" fmla="*/ 198018 h 251287"/>
              <a:gd name="connsiteX4" fmla="*/ 187061 w 391858"/>
              <a:gd name="connsiteY4" fmla="*/ 249046 h 251287"/>
              <a:gd name="connsiteX5" fmla="*/ 10942 w 391858"/>
              <a:gd name="connsiteY5" fmla="*/ 124344 h 251287"/>
              <a:gd name="connsiteX0" fmla="*/ 10942 w 397211"/>
              <a:gd name="connsiteY0" fmla="*/ 124344 h 258965"/>
              <a:gd name="connsiteX1" fmla="*/ 19844 w 397211"/>
              <a:gd name="connsiteY1" fmla="*/ 473 h 258965"/>
              <a:gd name="connsiteX2" fmla="*/ 374383 w 397211"/>
              <a:gd name="connsiteY2" fmla="*/ 116171 h 258965"/>
              <a:gd name="connsiteX3" fmla="*/ 349288 w 397211"/>
              <a:gd name="connsiteY3" fmla="*/ 236072 h 258965"/>
              <a:gd name="connsiteX4" fmla="*/ 187061 w 397211"/>
              <a:gd name="connsiteY4" fmla="*/ 249046 h 258965"/>
              <a:gd name="connsiteX5" fmla="*/ 10942 w 397211"/>
              <a:gd name="connsiteY5" fmla="*/ 124344 h 25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7211" h="258965">
                <a:moveTo>
                  <a:pt x="10942" y="124344"/>
                </a:moveTo>
                <a:cubicBezTo>
                  <a:pt x="-16928" y="82915"/>
                  <a:pt x="16877" y="41763"/>
                  <a:pt x="19844" y="473"/>
                </a:cubicBezTo>
                <a:cubicBezTo>
                  <a:pt x="80417" y="-889"/>
                  <a:pt x="372292" y="-6798"/>
                  <a:pt x="374383" y="116171"/>
                </a:cubicBezTo>
                <a:cubicBezTo>
                  <a:pt x="424760" y="149095"/>
                  <a:pt x="380508" y="213926"/>
                  <a:pt x="349288" y="236072"/>
                </a:cubicBezTo>
                <a:cubicBezTo>
                  <a:pt x="318068" y="258218"/>
                  <a:pt x="243452" y="267667"/>
                  <a:pt x="187061" y="249046"/>
                </a:cubicBezTo>
                <a:cubicBezTo>
                  <a:pt x="130670" y="230425"/>
                  <a:pt x="38812" y="165773"/>
                  <a:pt x="10942" y="124344"/>
                </a:cubicBezTo>
                <a:close/>
              </a:path>
            </a:pathLst>
          </a:custGeom>
          <a:solidFill>
            <a:srgbClr val="000000">
              <a:alpha val="18000"/>
            </a:srgbClr>
          </a:solidFill>
          <a:ln w="12700">
            <a:noFill/>
            <a:round/>
            <a:headEnd/>
            <a:tailEnd/>
          </a:ln>
          <a:effectLst>
            <a:softEdge rad="635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Freeform 46"/>
          <p:cNvSpPr>
            <a:spLocks/>
          </p:cNvSpPr>
          <p:nvPr/>
        </p:nvSpPr>
        <p:spPr bwMode="gray">
          <a:xfrm>
            <a:off x="772368" y="1643295"/>
            <a:ext cx="569642" cy="1421872"/>
          </a:xfrm>
          <a:custGeom>
            <a:avLst/>
            <a:gdLst/>
            <a:ahLst/>
            <a:cxnLst>
              <a:cxn ang="0">
                <a:pos x="95" y="113"/>
              </a:cxn>
              <a:cxn ang="0">
                <a:pos x="57" y="113"/>
              </a:cxn>
              <a:cxn ang="0">
                <a:pos x="0" y="56"/>
              </a:cxn>
              <a:cxn ang="0">
                <a:pos x="57" y="0"/>
              </a:cxn>
              <a:cxn ang="0">
                <a:pos x="156" y="0"/>
              </a:cxn>
              <a:cxn ang="0">
                <a:pos x="216" y="61"/>
              </a:cxn>
              <a:cxn ang="0">
                <a:pos x="216" y="474"/>
              </a:cxn>
              <a:cxn ang="0">
                <a:pos x="156" y="539"/>
              </a:cxn>
              <a:cxn ang="0">
                <a:pos x="95" y="474"/>
              </a:cxn>
              <a:cxn ang="0">
                <a:pos x="95" y="113"/>
              </a:cxn>
            </a:cxnLst>
            <a:rect l="0" t="0" r="r" b="b"/>
            <a:pathLst>
              <a:path w="216" h="539">
                <a:moveTo>
                  <a:pt x="95" y="113"/>
                </a:moveTo>
                <a:cubicBezTo>
                  <a:pt x="57" y="113"/>
                  <a:pt x="57" y="113"/>
                  <a:pt x="57" y="113"/>
                </a:cubicBezTo>
                <a:cubicBezTo>
                  <a:pt x="19" y="113"/>
                  <a:pt x="0" y="84"/>
                  <a:pt x="0" y="56"/>
                </a:cubicBezTo>
                <a:cubicBezTo>
                  <a:pt x="0" y="29"/>
                  <a:pt x="19" y="0"/>
                  <a:pt x="57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83" y="0"/>
                  <a:pt x="216" y="11"/>
                  <a:pt x="216" y="61"/>
                </a:cubicBezTo>
                <a:cubicBezTo>
                  <a:pt x="216" y="474"/>
                  <a:pt x="216" y="474"/>
                  <a:pt x="216" y="474"/>
                </a:cubicBezTo>
                <a:cubicBezTo>
                  <a:pt x="216" y="517"/>
                  <a:pt x="191" y="539"/>
                  <a:pt x="156" y="539"/>
                </a:cubicBezTo>
                <a:cubicBezTo>
                  <a:pt x="120" y="539"/>
                  <a:pt x="95" y="517"/>
                  <a:pt x="95" y="474"/>
                </a:cubicBezTo>
                <a:lnTo>
                  <a:pt x="95" y="113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  <a:effectLst/>
          <a:scene3d>
            <a:camera prst="perspectiveRelaxed">
              <a:rot lat="0" lon="20699986" rev="0"/>
            </a:camera>
            <a:lightRig rig="balanced" dir="t"/>
          </a:scene3d>
          <a:sp3d extrusionH="571500">
            <a:bevelT w="25400" h="25400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dirty="0">
              <a:ln>
                <a:solidFill>
                  <a:sysClr val="windowText" lastClr="000000"/>
                </a:solidFill>
              </a:ln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92643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0" fill="hold"/>
                                            <p:tgtEl>
                                              <p:spTgt spid="9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340" fill="hold"/>
                                            <p:tgtEl>
                                              <p:spTgt spid="92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grpId="1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0.46019 L 3.33333E-6 -0.00093 " pathEditMode="relative" rAng="0" ptsTypes="AA" p14:bounceEnd="40000">
                                          <p:cBhvr>
                                            <p:cTn id="1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decel="10000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3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2" presetClass="path" presetSubtype="0" fill="hold" grpId="1" nodeType="withEffect" p14:presetBounceEnd="4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-0.45926 L 3.33333E-6 1.11022E-16 " pathEditMode="relative" rAng="0" ptsTypes="AA" p14:bounceEnd="40000">
                                          <p:cBhvr>
                                            <p:cTn id="23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decel="100000" autoRev="1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00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100000" autoRev="1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3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fill="hold" grpId="1" nodeType="withEffect" p14:presetBounceEnd="40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3.33333E-6 -0.45926 L 3.33333E-6 1.11022E-16 " pathEditMode="relative" rAng="0" ptsTypes="AA" p14:bounceEnd="40000">
                                          <p:cBhvr>
                                            <p:cTn id="35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decel="100000" autoRev="1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100" fill="hold"/>
                                            <p:tgtEl>
                                              <p:spTgt spid="99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decel="100000" autoRev="1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0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decel="100000" autoRev="1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grpId="1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0.46019 L 3.33333E-6 -0.00093 " pathEditMode="relative" rAng="0" ptsTypes="AA" p14:bounceEnd="40000">
                                          <p:cBhvr>
                                            <p:cTn id="66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decel="10000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decel="100000" autoRev="1" fill="hold" grpId="3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decel="100000" autoRev="1" fill="hold" grpId="4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7" dur="1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" presetID="6" presetClass="emph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animScale>
                                          <p:cBhvr>
                                            <p:cTn id="79" dur="34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fill="hold" grpId="1" nodeType="withEffect" p14:presetBounceEnd="4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-0.46019 L 3.33333E-6 -0.00093 " pathEditMode="relative" rAng="0" ptsTypes="AA" p14:bounceEnd="40000">
                                          <p:cBhvr>
                                            <p:cTn id="84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decel="100000" autoRev="1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decel="100000" autoRev="1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6" presetClass="emph" presetSubtype="0" decel="100000" autoRev="1" fill="hold" grpId="4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90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" dur="3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fill="hold" grpId="1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33333E-6 -0.46019 L 3.33333E-6 -0.00093 " pathEditMode="relative" rAng="0" ptsTypes="AA" p14:bounceEnd="40000">
                                          <p:cBhvr>
                                            <p:cTn id="95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de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decel="100000" autoRev="1" fill="hold" grpId="3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6" presetClass="emph" presetSubtype="0" decel="100000" autoRev="1" fill="hold" grpId="4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01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" fill="hold">
                          <p:stCondLst>
                            <p:cond delay="indefinite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2" fill="hold">
                          <p:stCondLst>
                            <p:cond delay="indefinite"/>
                          </p:stCondLst>
                          <p:childTnLst>
                            <p:par>
                              <p:cTn id="1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4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11" grpId="0" animBg="1"/>
          <p:bldP spid="12" grpId="0" animBg="1"/>
          <p:bldP spid="23" grpId="0" animBg="1"/>
          <p:bldP spid="64" grpId="0" animBg="1"/>
          <p:bldP spid="64" grpId="1" animBg="1"/>
          <p:bldP spid="64" grpId="2" animBg="1"/>
          <p:bldP spid="64" grpId="3" animBg="1"/>
          <p:bldP spid="64" grpId="4" animBg="1"/>
          <p:bldP spid="21" grpId="0" animBg="1"/>
          <p:bldP spid="68" grpId="0" animBg="1"/>
          <p:bldP spid="68" grpId="1" animBg="1"/>
          <p:bldP spid="68" grpId="2" animBg="1"/>
          <p:bldP spid="68" grpId="3" animBg="1"/>
          <p:bldP spid="68" grpId="4" animBg="1"/>
          <p:bldP spid="22" grpId="0" animBg="1"/>
          <p:bldP spid="69" grpId="0" animBg="1"/>
          <p:bldP spid="69" grpId="1" animBg="1"/>
          <p:bldP spid="69" grpId="2" animBg="1"/>
          <p:bldP spid="69" grpId="3" animBg="1"/>
          <p:bldP spid="69" grpId="4" animBg="1"/>
          <p:bldP spid="95" grpId="0" animBg="1"/>
          <p:bldP spid="95" grpId="1" animBg="1"/>
          <p:bldP spid="95" grpId="2" animBg="1"/>
          <p:bldP spid="95" grpId="3" animBg="1"/>
          <p:bldP spid="95" grpId="4" animBg="1"/>
          <p:bldP spid="96" grpId="0" animBg="1"/>
          <p:bldP spid="97" grpId="0" animBg="1"/>
          <p:bldP spid="97" grpId="1" animBg="1"/>
          <p:bldP spid="97" grpId="2" animBg="1"/>
          <p:bldP spid="97" grpId="3" animBg="1"/>
          <p:bldP spid="98" grpId="0" animBg="1"/>
          <p:bldP spid="99" grpId="0" animBg="1"/>
          <p:bldP spid="99" grpId="1" animBg="1"/>
          <p:bldP spid="99" grpId="2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0" fill="hold"/>
                                            <p:tgtEl>
                                              <p:spTgt spid="9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340" fill="hold"/>
                                            <p:tgtEl>
                                              <p:spTgt spid="92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0.46019 L 3.33333E-6 -0.00093 " pathEditMode="relative" rAng="0" ptsTypes="AA">
                                          <p:cBhvr>
                                            <p:cTn id="1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decel="10000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3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2" presetClass="path" presetSubtype="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-0.45926 L 3.33333E-6 1.11022E-16 " pathEditMode="relative" rAng="0" ptsTypes="AA">
                                          <p:cBhvr>
                                            <p:cTn id="23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decel="100000" autoRev="1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00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100000" autoRev="1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3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fill="hold" grpId="1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3.33333E-6 -0.45926 L 3.33333E-6 1.11022E-16 " pathEditMode="relative" rAng="0" ptsTypes="AA">
                                          <p:cBhvr>
                                            <p:cTn id="35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6" presetClass="emph" presetSubtype="0" decel="100000" autoRev="1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37" dur="100" fill="hold"/>
                                            <p:tgtEl>
                                              <p:spTgt spid="99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decel="100000" autoRev="1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0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decel="100000" autoRev="1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00" fill="hold"/>
                                            <p:tgtEl>
                                              <p:spTgt spid="95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0.46019 L 3.33333E-6 -0.00093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decel="10000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decel="100000" autoRev="1" fill="hold" grpId="3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decel="100000" autoRev="1" fill="hold" grpId="4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100" fill="hold"/>
                                            <p:tgtEl>
                                              <p:spTgt spid="69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7" dur="1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8" presetID="6" presetClass="emph" presetSubtype="0" fill="hold" nodeType="withEffect">
                                      <p:stCondLst>
                                        <p:cond delay="10"/>
                                      </p:stCondLst>
                                      <p:childTnLst>
                                        <p:animScale>
                                          <p:cBhvr>
                                            <p:cTn id="79" dur="34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50000" y="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-0.46019 L 3.33333E-6 -0.00093 " pathEditMode="relative" rAng="0" ptsTypes="AA">
                                          <p:cBhvr>
                                            <p:cTn id="84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decel="100000" autoRev="1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decel="100000" autoRev="1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6" presetClass="emph" presetSubtype="0" decel="100000" autoRev="1" fill="hold" grpId="4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90" dur="10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" dur="3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3.33333E-6 -0.46019 L 3.33333E-6 -0.00093 " pathEditMode="relative" rAng="0" ptsTypes="AA">
                                          <p:cBhvr>
                                            <p:cTn id="95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decel="100000" autoRev="1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decel="100000" autoRev="1" fill="hold" grpId="3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6" presetClass="emph" presetSubtype="0" decel="100000" autoRev="1" fill="hold" grpId="4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01" dur="100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0000" y="9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" fill="hold">
                          <p:stCondLst>
                            <p:cond delay="indefinite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2" fill="hold">
                          <p:stCondLst>
                            <p:cond delay="indefinite"/>
                          </p:stCondLst>
                          <p:childTnLst>
                            <p:par>
                              <p:cTn id="1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4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11" grpId="0" animBg="1"/>
          <p:bldP spid="12" grpId="0" animBg="1"/>
          <p:bldP spid="23" grpId="0" animBg="1"/>
          <p:bldP spid="64" grpId="0" animBg="1"/>
          <p:bldP spid="64" grpId="1" animBg="1"/>
          <p:bldP spid="64" grpId="2" animBg="1"/>
          <p:bldP spid="64" grpId="3" animBg="1"/>
          <p:bldP spid="64" grpId="4" animBg="1"/>
          <p:bldP spid="21" grpId="0" animBg="1"/>
          <p:bldP spid="68" grpId="0" animBg="1"/>
          <p:bldP spid="68" grpId="1" animBg="1"/>
          <p:bldP spid="68" grpId="2" animBg="1"/>
          <p:bldP spid="68" grpId="3" animBg="1"/>
          <p:bldP spid="68" grpId="4" animBg="1"/>
          <p:bldP spid="22" grpId="0" animBg="1"/>
          <p:bldP spid="69" grpId="0" animBg="1"/>
          <p:bldP spid="69" grpId="1" animBg="1"/>
          <p:bldP spid="69" grpId="2" animBg="1"/>
          <p:bldP spid="69" grpId="3" animBg="1"/>
          <p:bldP spid="69" grpId="4" animBg="1"/>
          <p:bldP spid="95" grpId="0" animBg="1"/>
          <p:bldP spid="95" grpId="1" animBg="1"/>
          <p:bldP spid="95" grpId="2" animBg="1"/>
          <p:bldP spid="95" grpId="3" animBg="1"/>
          <p:bldP spid="95" grpId="4" animBg="1"/>
          <p:bldP spid="96" grpId="0" animBg="1"/>
          <p:bldP spid="97" grpId="0" animBg="1"/>
          <p:bldP spid="97" grpId="1" animBg="1"/>
          <p:bldP spid="97" grpId="2" animBg="1"/>
          <p:bldP spid="97" grpId="3" animBg="1"/>
          <p:bldP spid="98" grpId="0" animBg="1"/>
          <p:bldP spid="99" grpId="0" animBg="1"/>
          <p:bldP spid="99" grpId="1" animBg="1"/>
          <p:bldP spid="99" grpId="2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lussdiagramm: Verzweigung 29"/>
          <p:cNvSpPr/>
          <p:nvPr/>
        </p:nvSpPr>
        <p:spPr bwMode="auto">
          <a:xfrm>
            <a:off x="1308507" y="3584587"/>
            <a:ext cx="2149260" cy="1118795"/>
          </a:xfrm>
          <a:prstGeom prst="flowChartDecision">
            <a:avLst/>
          </a:prstGeom>
          <a:solidFill>
            <a:srgbClr val="000000">
              <a:alpha val="30000"/>
            </a:srgbClr>
          </a:solidFill>
          <a:ln w="12700">
            <a:noFill/>
            <a:round/>
            <a:headEnd/>
            <a:tailEnd/>
          </a:ln>
          <a:effectLst>
            <a:softEdge rad="1270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Flussdiagramm: Verzweigung 31"/>
          <p:cNvSpPr/>
          <p:nvPr/>
        </p:nvSpPr>
        <p:spPr bwMode="auto">
          <a:xfrm>
            <a:off x="4320054" y="1965190"/>
            <a:ext cx="1418782" cy="730968"/>
          </a:xfrm>
          <a:prstGeom prst="flowChartDecision">
            <a:avLst/>
          </a:prstGeom>
          <a:solidFill>
            <a:srgbClr val="000000">
              <a:alpha val="25000"/>
            </a:srgbClr>
          </a:solidFill>
          <a:ln w="12700">
            <a:noFill/>
            <a:round/>
            <a:headEnd/>
            <a:tailEnd/>
          </a:ln>
          <a:effectLst>
            <a:softEdge rad="889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Flussdiagramm: Verzweigung 32"/>
          <p:cNvSpPr/>
          <p:nvPr/>
        </p:nvSpPr>
        <p:spPr bwMode="auto">
          <a:xfrm>
            <a:off x="4320054" y="3073341"/>
            <a:ext cx="1418782" cy="730968"/>
          </a:xfrm>
          <a:prstGeom prst="flowChartDecision">
            <a:avLst/>
          </a:prstGeom>
          <a:solidFill>
            <a:srgbClr val="000000">
              <a:alpha val="25000"/>
            </a:srgbClr>
          </a:solidFill>
          <a:ln w="12700">
            <a:noFill/>
            <a:round/>
            <a:headEnd/>
            <a:tailEnd/>
          </a:ln>
          <a:effectLst>
            <a:softEdge rad="889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Flussdiagramm: Verzweigung 33"/>
          <p:cNvSpPr/>
          <p:nvPr/>
        </p:nvSpPr>
        <p:spPr bwMode="auto">
          <a:xfrm>
            <a:off x="4320054" y="4181492"/>
            <a:ext cx="1418782" cy="730968"/>
          </a:xfrm>
          <a:prstGeom prst="flowChartDecision">
            <a:avLst/>
          </a:prstGeom>
          <a:solidFill>
            <a:srgbClr val="000000">
              <a:alpha val="25000"/>
            </a:srgbClr>
          </a:solidFill>
          <a:ln w="12700">
            <a:noFill/>
            <a:round/>
            <a:headEnd/>
            <a:tailEnd/>
          </a:ln>
          <a:effectLst>
            <a:softEdge rad="889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Flussdiagramm: Verzweigung 34"/>
          <p:cNvSpPr/>
          <p:nvPr/>
        </p:nvSpPr>
        <p:spPr bwMode="auto">
          <a:xfrm>
            <a:off x="4320054" y="5289644"/>
            <a:ext cx="1418782" cy="730968"/>
          </a:xfrm>
          <a:prstGeom prst="flowChartDecision">
            <a:avLst/>
          </a:prstGeom>
          <a:solidFill>
            <a:srgbClr val="000000">
              <a:alpha val="25000"/>
            </a:srgbClr>
          </a:solidFill>
          <a:ln w="12700">
            <a:noFill/>
            <a:round/>
            <a:headEnd/>
            <a:tailEnd/>
          </a:ln>
          <a:effectLst>
            <a:softEdge rad="88900"/>
          </a:effectLst>
        </p:spPr>
        <p:txBody>
          <a:bodyPr rtlCol="0" anchor="ctr"/>
          <a:lstStyle/>
          <a:p>
            <a:pPr algn="ctr" defTabSz="914400"/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Cáncer</a:t>
            </a:r>
            <a:endParaRPr lang="en-US" noProof="1" smtClean="0"/>
          </a:p>
        </p:txBody>
      </p:sp>
      <p:sp>
        <p:nvSpPr>
          <p:cNvPr id="96" name="Line 44" descr="© INSCALE GmbH, 26.05.2010&#10;http://www.presentationload.com/"/>
          <p:cNvSpPr>
            <a:spLocks noChangeShapeType="1"/>
          </p:cNvSpPr>
          <p:nvPr/>
        </p:nvSpPr>
        <p:spPr bwMode="gray">
          <a:xfrm flipH="1">
            <a:off x="3192450" y="3685382"/>
            <a:ext cx="391733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Line 46" descr="© INSCALE GmbH, 26.05.2010&#10;http://www.presentationload.com/"/>
          <p:cNvSpPr>
            <a:spLocks noChangeShapeType="1"/>
          </p:cNvSpPr>
          <p:nvPr/>
        </p:nvSpPr>
        <p:spPr bwMode="gray">
          <a:xfrm flipH="1">
            <a:off x="3584158" y="5345116"/>
            <a:ext cx="992188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Line 49" descr="© INSCALE GmbH, 26.05.2010&#10;http://www.presentationload.com/"/>
          <p:cNvSpPr>
            <a:spLocks noChangeShapeType="1"/>
          </p:cNvSpPr>
          <p:nvPr/>
        </p:nvSpPr>
        <p:spPr bwMode="gray">
          <a:xfrm flipV="1">
            <a:off x="3584158" y="4238677"/>
            <a:ext cx="0" cy="1106487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Line 45" descr="© INSCALE GmbH, 26.05.2010&#10;http://www.presentationload.com/"/>
          <p:cNvSpPr>
            <a:spLocks noChangeShapeType="1"/>
          </p:cNvSpPr>
          <p:nvPr/>
        </p:nvSpPr>
        <p:spPr bwMode="gray">
          <a:xfrm flipH="1">
            <a:off x="3584158" y="2025650"/>
            <a:ext cx="992188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Line 49" descr="© INSCALE GmbH, 26.05.2010&#10;http://www.presentationload.com/"/>
          <p:cNvSpPr>
            <a:spLocks noChangeShapeType="1"/>
          </p:cNvSpPr>
          <p:nvPr/>
        </p:nvSpPr>
        <p:spPr bwMode="gray">
          <a:xfrm flipV="1">
            <a:off x="3584158" y="2025700"/>
            <a:ext cx="0" cy="1106487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Line 44" descr="© INSCALE GmbH, 26.05.2010&#10;http://www.presentationload.com/"/>
          <p:cNvSpPr>
            <a:spLocks noChangeShapeType="1"/>
          </p:cNvSpPr>
          <p:nvPr/>
        </p:nvSpPr>
        <p:spPr bwMode="gray">
          <a:xfrm flipH="1">
            <a:off x="3584158" y="3132139"/>
            <a:ext cx="992188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Line 49" descr="© INSCALE GmbH, 26.05.2010&#10;http://www.presentationload.com/"/>
          <p:cNvSpPr>
            <a:spLocks noChangeShapeType="1"/>
          </p:cNvSpPr>
          <p:nvPr/>
        </p:nvSpPr>
        <p:spPr bwMode="gray">
          <a:xfrm flipV="1">
            <a:off x="3584158" y="3132188"/>
            <a:ext cx="0" cy="553241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Line 44" descr="© INSCALE GmbH, 26.05.2010&#10;http://www.presentationload.com/"/>
          <p:cNvSpPr>
            <a:spLocks noChangeShapeType="1"/>
          </p:cNvSpPr>
          <p:nvPr/>
        </p:nvSpPr>
        <p:spPr bwMode="gray">
          <a:xfrm flipH="1">
            <a:off x="3584158" y="4238628"/>
            <a:ext cx="992188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Line 49" descr="© INSCALE GmbH, 26.05.2010&#10;http://www.presentationload.com/"/>
          <p:cNvSpPr>
            <a:spLocks noChangeShapeType="1"/>
          </p:cNvSpPr>
          <p:nvPr/>
        </p:nvSpPr>
        <p:spPr bwMode="gray">
          <a:xfrm flipV="1">
            <a:off x="3584158" y="3685394"/>
            <a:ext cx="0" cy="553241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pPr defTabSz="914400"/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Rectangle 32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1416543" y="4554915"/>
            <a:ext cx="1931987" cy="95522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anchor="t" anchorCtr="0"/>
          <a:lstStyle/>
          <a:p>
            <a:pPr algn="ctr"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Clínica</a:t>
            </a:r>
            <a:endParaRPr lang="en-US" sz="2000" b="1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Abgerundetes Rechteck 86"/>
          <p:cNvSpPr/>
          <p:nvPr/>
        </p:nvSpPr>
        <p:spPr bwMode="auto">
          <a:xfrm>
            <a:off x="1840731" y="2631384"/>
            <a:ext cx="1084811" cy="1084811"/>
          </a:xfrm>
          <a:prstGeom prst="roundRect">
            <a:avLst>
              <a:gd name="adj" fmla="val 10044"/>
            </a:avLst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/>
          <a:scene3d>
            <a:camera prst="perspectiveRelaxed">
              <a:rot lat="19208648" lon="18204181" rev="4025418"/>
            </a:camera>
            <a:lightRig rig="balanced" dir="t">
              <a:rot lat="0" lon="0" rev="2400000"/>
            </a:lightRig>
          </a:scene3d>
          <a:sp3d extrusionH="952500" prstMaterial="plastic">
            <a:bevelT/>
            <a:bevelB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Rectangle 39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12198" y="1731176"/>
            <a:ext cx="2764665" cy="54553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 anchor="t" anchorCtr="0"/>
          <a:lstStyle/>
          <a:p>
            <a:pPr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Tumor primario</a:t>
            </a:r>
          </a:p>
          <a:p>
            <a:pPr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- </a:t>
            </a:r>
            <a:r>
              <a:rPr lang="es-ES" sz="2000" b="1" noProof="1">
                <a:solidFill>
                  <a:prstClr val="black"/>
                </a:solidFill>
                <a:latin typeface="Calibri"/>
              </a:rPr>
              <a:t>s</a:t>
            </a:r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íntomas de masa</a:t>
            </a:r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Abgerundetes Rechteck 99"/>
          <p:cNvSpPr/>
          <p:nvPr/>
        </p:nvSpPr>
        <p:spPr bwMode="auto">
          <a:xfrm>
            <a:off x="4687182" y="1394462"/>
            <a:ext cx="684526" cy="684526"/>
          </a:xfrm>
          <a:prstGeom prst="roundRect">
            <a:avLst>
              <a:gd name="adj" fmla="val 10044"/>
            </a:avLst>
          </a:prstGeom>
          <a:solidFill>
            <a:schemeClr val="bg1">
              <a:lumMod val="65000"/>
            </a:schemeClr>
          </a:solidFill>
          <a:ln w="12700">
            <a:noFill/>
            <a:round/>
            <a:headEnd/>
            <a:tailEnd/>
          </a:ln>
          <a:effectLst/>
          <a:scene3d>
            <a:camera prst="perspectiveRelaxed">
              <a:rot lat="19208648" lon="18204181" rev="4025418"/>
            </a:camera>
            <a:lightRig rig="balanced" dir="t">
              <a:rot lat="0" lon="0" rev="2400000"/>
            </a:lightRig>
          </a:scene3d>
          <a:sp3d extrusionH="571500" prstMaterial="plastic">
            <a:bevelT w="38100" h="38100"/>
            <a:bevelB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Rectangle 39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12198" y="2832150"/>
            <a:ext cx="2764665" cy="54553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 anchor="t" anchorCtr="0"/>
          <a:lstStyle/>
          <a:p>
            <a:pPr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Diseminación </a:t>
            </a:r>
            <a:r>
              <a:rPr lang="en-US" noProof="1">
                <a:solidFill>
                  <a:prstClr val="black"/>
                </a:solidFill>
                <a:latin typeface="Calibri"/>
              </a:rPr>
              <a:t/>
            </a:r>
            <a:br>
              <a:rPr lang="en-US" noProof="1">
                <a:solidFill>
                  <a:prstClr val="black"/>
                </a:solidFill>
                <a:latin typeface="Calibri"/>
              </a:rPr>
            </a:br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Abgerundetes Rechteck 100"/>
          <p:cNvSpPr/>
          <p:nvPr/>
        </p:nvSpPr>
        <p:spPr bwMode="auto">
          <a:xfrm>
            <a:off x="4687182" y="2489200"/>
            <a:ext cx="684526" cy="684526"/>
          </a:xfrm>
          <a:prstGeom prst="roundRect">
            <a:avLst>
              <a:gd name="adj" fmla="val 10044"/>
            </a:avLst>
          </a:prstGeom>
          <a:solidFill>
            <a:schemeClr val="bg1">
              <a:lumMod val="65000"/>
            </a:schemeClr>
          </a:solidFill>
          <a:ln w="12700">
            <a:noFill/>
            <a:round/>
            <a:headEnd/>
            <a:tailEnd/>
          </a:ln>
          <a:effectLst/>
          <a:scene3d>
            <a:camera prst="perspectiveRelaxed">
              <a:rot lat="19208648" lon="18204181" rev="4025418"/>
            </a:camera>
            <a:lightRig rig="balanced" dir="t">
              <a:rot lat="0" lon="0" rev="2400000"/>
            </a:lightRig>
          </a:scene3d>
          <a:sp3d extrusionH="571500" prstMaterial="plastic">
            <a:bevelT w="38100" h="38100"/>
            <a:bevelB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Rectangle 39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12198" y="3933081"/>
            <a:ext cx="2764665" cy="54553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 anchor="t" anchorCtr="0"/>
          <a:lstStyle/>
          <a:p>
            <a:pPr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Daño órganos </a:t>
            </a:r>
          </a:p>
          <a:p>
            <a:pPr defTabSz="914400" eaLnBrk="0" hangingPunct="0"/>
            <a:r>
              <a:rPr lang="es-ES" sz="2000" b="1" noProof="1" smtClean="0">
                <a:solidFill>
                  <a:prstClr val="black"/>
                </a:solidFill>
                <a:latin typeface="Calibri"/>
              </a:rPr>
              <a:t>–</a:t>
            </a:r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 dolor / pérdida de peso</a:t>
            </a:r>
            <a:r>
              <a:rPr lang="en-US" noProof="1">
                <a:solidFill>
                  <a:prstClr val="black"/>
                </a:solidFill>
                <a:latin typeface="Calibri"/>
              </a:rPr>
              <a:t/>
            </a:r>
            <a:br>
              <a:rPr lang="en-US" noProof="1">
                <a:solidFill>
                  <a:prstClr val="black"/>
                </a:solidFill>
                <a:latin typeface="Calibri"/>
              </a:rPr>
            </a:br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Abgerundetes Rechteck 102"/>
          <p:cNvSpPr/>
          <p:nvPr/>
        </p:nvSpPr>
        <p:spPr bwMode="auto">
          <a:xfrm>
            <a:off x="4687182" y="3584582"/>
            <a:ext cx="684526" cy="684526"/>
          </a:xfrm>
          <a:prstGeom prst="roundRect">
            <a:avLst>
              <a:gd name="adj" fmla="val 10044"/>
            </a:avLst>
          </a:prstGeom>
          <a:solidFill>
            <a:schemeClr val="bg1">
              <a:lumMod val="65000"/>
            </a:schemeClr>
          </a:solidFill>
          <a:ln w="12700">
            <a:noFill/>
            <a:round/>
            <a:headEnd/>
            <a:tailEnd/>
          </a:ln>
          <a:effectLst/>
          <a:scene3d>
            <a:camera prst="perspectiveRelaxed">
              <a:rot lat="19208648" lon="18204181" rev="4025418"/>
            </a:camera>
            <a:lightRig rig="balanced" dir="t">
              <a:rot lat="0" lon="0" rev="2400000"/>
            </a:lightRig>
          </a:scene3d>
          <a:sp3d extrusionH="571500" prstMaterial="plastic">
            <a:bevelT w="38100" h="38100"/>
            <a:bevelB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Rectangle 39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12198" y="5034012"/>
            <a:ext cx="2764665" cy="54553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0" tIns="0" rIns="0" bIns="0" anchor="t" anchorCtr="0"/>
          <a:lstStyle/>
          <a:p>
            <a:pPr defTabSz="914400" eaLnBrk="0" hangingPunct="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Muerte</a:t>
            </a:r>
            <a:r>
              <a:rPr lang="en-US" noProof="1">
                <a:solidFill>
                  <a:prstClr val="black"/>
                </a:solidFill>
                <a:latin typeface="Calibri"/>
              </a:rPr>
              <a:t/>
            </a:r>
            <a:br>
              <a:rPr lang="en-US" noProof="1">
                <a:solidFill>
                  <a:prstClr val="black"/>
                </a:solidFill>
                <a:latin typeface="Calibri"/>
              </a:rPr>
            </a:br>
            <a:endParaRPr lang="en-US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Abgerundetes Rechteck 103"/>
          <p:cNvSpPr/>
          <p:nvPr/>
        </p:nvSpPr>
        <p:spPr bwMode="auto">
          <a:xfrm>
            <a:off x="4687182" y="4696928"/>
            <a:ext cx="684526" cy="684526"/>
          </a:xfrm>
          <a:prstGeom prst="roundRect">
            <a:avLst>
              <a:gd name="adj" fmla="val 10044"/>
            </a:avLst>
          </a:prstGeom>
          <a:solidFill>
            <a:schemeClr val="bg1">
              <a:lumMod val="65000"/>
            </a:schemeClr>
          </a:solidFill>
          <a:ln w="12700">
            <a:noFill/>
            <a:round/>
            <a:headEnd/>
            <a:tailEnd/>
          </a:ln>
          <a:effectLst/>
          <a:scene3d>
            <a:camera prst="perspectiveRelaxed">
              <a:rot lat="19208648" lon="18204181" rev="4025418"/>
            </a:camera>
            <a:lightRig rig="balanced" dir="t">
              <a:rot lat="0" lon="0" rev="2400000"/>
            </a:lightRig>
          </a:scene3d>
          <a:sp3d extrusionH="571500" prstMaterial="plastic">
            <a:bevelT w="38100" h="38100"/>
            <a:bevelB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38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100000" fill="hold" grpId="1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7986 L 0 1.48148E-6 " pathEditMode="relative" rAng="0" ptsTypes="AA" p14:bounceEnd="50000">
                                          <p:cBhvr>
                                            <p:cTn id="9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4" dur="2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2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3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3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2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100000" fill="hold" grpId="1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 p14:bounceEnd="50000">
                                          <p:cBhvr>
                                            <p:cTn id="3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2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42" presetClass="path" presetSubtype="0" accel="100000" fill="hold" grpId="1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 p14:bounceEnd="50000">
                                          <p:cBhvr>
                                            <p:cTn id="5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4" dur="25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6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" dur="2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2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100000" fill="hold" grpId="1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 p14:bounceEnd="50000">
                                          <p:cBhvr>
                                            <p:cTn id="7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4" dur="3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8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2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100000" fill="hold" grpId="1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 p14:bounceEnd="50000">
                                          <p:cBhvr>
                                            <p:cTn id="9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32" grpId="0" animBg="1"/>
          <p:bldP spid="33" grpId="0" animBg="1"/>
          <p:bldP spid="34" grpId="0" animBg="1"/>
          <p:bldP spid="35" grpId="0" animBg="1"/>
          <p:bldP spid="96" grpId="0" animBg="1"/>
          <p:bldP spid="93" grpId="0" animBg="1"/>
          <p:bldP spid="94" grpId="0" animBg="1"/>
          <p:bldP spid="92" grpId="0" animBg="1"/>
          <p:bldP spid="141" grpId="0" animBg="1"/>
          <p:bldP spid="109" grpId="0" animBg="1"/>
          <p:bldP spid="142" grpId="0" animBg="1"/>
          <p:bldP spid="91" grpId="0" animBg="1"/>
          <p:bldP spid="143" grpId="0" animBg="1"/>
          <p:bldP spid="95" grpId="0"/>
          <p:bldP spid="87" grpId="0" animBg="1"/>
          <p:bldP spid="87" grpId="1" animBg="1"/>
          <p:bldP spid="90" grpId="0"/>
          <p:bldP spid="100" grpId="0" animBg="1"/>
          <p:bldP spid="100" grpId="1" animBg="1"/>
          <p:bldP spid="115" grpId="0"/>
          <p:bldP spid="101" grpId="0" animBg="1"/>
          <p:bldP spid="101" grpId="1" animBg="1"/>
          <p:bldP spid="102" grpId="0"/>
          <p:bldP spid="103" grpId="0" animBg="1"/>
          <p:bldP spid="103" grpId="1" animBg="1"/>
          <p:bldP spid="108" grpId="0"/>
          <p:bldP spid="104" grpId="0" animBg="1"/>
          <p:bldP spid="104" grpId="1" animBg="1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2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7986 L 0 1.48148E-6 " pathEditMode="relative" rAng="0" ptsTypes="AA">
                                          <p:cBhvr>
                                            <p:cTn id="9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9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2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4" dur="2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450"/>
                                </p:stCondLst>
                                <p:childTnLst>
                                  <p:par>
                                    <p:cTn id="2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8" dur="3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3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2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>
                                          <p:cBhvr>
                                            <p:cTn id="3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2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2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42" presetClass="path" presetSubtype="0" ac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>
                                          <p:cBhvr>
                                            <p:cTn id="5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4" dur="25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6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" dur="2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2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>
                                          <p:cBhvr>
                                            <p:cTn id="7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4" dur="3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300"/>
                                </p:stCondLst>
                                <p:childTnLst>
                                  <p:par>
                                    <p:cTn id="8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2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2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44444E-6 -0.05995 L -4.44444E-6 3.7037E-7 " pathEditMode="relative" rAng="0" ptsTypes="AA">
                                          <p:cBhvr>
                                            <p:cTn id="9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9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9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32" grpId="0" animBg="1"/>
          <p:bldP spid="33" grpId="0" animBg="1"/>
          <p:bldP spid="34" grpId="0" animBg="1"/>
          <p:bldP spid="35" grpId="0" animBg="1"/>
          <p:bldP spid="96" grpId="0" animBg="1"/>
          <p:bldP spid="93" grpId="0" animBg="1"/>
          <p:bldP spid="94" grpId="0" animBg="1"/>
          <p:bldP spid="92" grpId="0" animBg="1"/>
          <p:bldP spid="141" grpId="0" animBg="1"/>
          <p:bldP spid="109" grpId="0" animBg="1"/>
          <p:bldP spid="142" grpId="0" animBg="1"/>
          <p:bldP spid="91" grpId="0" animBg="1"/>
          <p:bldP spid="143" grpId="0" animBg="1"/>
          <p:bldP spid="95" grpId="0"/>
          <p:bldP spid="87" grpId="0" animBg="1"/>
          <p:bldP spid="87" grpId="1" animBg="1"/>
          <p:bldP spid="90" grpId="0"/>
          <p:bldP spid="100" grpId="0" animBg="1"/>
          <p:bldP spid="100" grpId="1" animBg="1"/>
          <p:bldP spid="115" grpId="0"/>
          <p:bldP spid="101" grpId="0" animBg="1"/>
          <p:bldP spid="101" grpId="1" animBg="1"/>
          <p:bldP spid="102" grpId="0"/>
          <p:bldP spid="103" grpId="0" animBg="1"/>
          <p:bldP spid="103" grpId="1" animBg="1"/>
          <p:bldP spid="108" grpId="0"/>
          <p:bldP spid="104" grpId="0" animBg="1"/>
          <p:bldP spid="104" grpId="1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329" y="343455"/>
            <a:ext cx="4195283" cy="6285512"/>
          </a:xfrm>
          <a:prstGeom prst="rect">
            <a:avLst/>
          </a:prstGeom>
          <a:ln>
            <a:solidFill>
              <a:schemeClr val="bg2"/>
            </a:solidFill>
          </a:ln>
        </p:spPr>
      </p:pic>
      <p:sp>
        <p:nvSpPr>
          <p:cNvPr id="3" name="CuadroTexto 2"/>
          <p:cNvSpPr txBox="1"/>
          <p:nvPr/>
        </p:nvSpPr>
        <p:spPr>
          <a:xfrm>
            <a:off x="3162239" y="755942"/>
            <a:ext cx="4969429" cy="1077218"/>
          </a:xfrm>
          <a:prstGeom prst="rect">
            <a:avLst/>
          </a:prstGeom>
          <a:solidFill>
            <a:schemeClr val="tx1"/>
          </a:solidFill>
          <a:ln>
            <a:solidFill>
              <a:schemeClr val="bg2"/>
            </a:solidFill>
          </a:ln>
        </p:spPr>
        <p:txBody>
          <a:bodyPr wrap="none" rtlCol="0">
            <a:spAutoFit/>
          </a:bodyPr>
          <a:lstStyle/>
          <a:p>
            <a:r>
              <a:rPr lang="es-ES" sz="3200" b="1" dirty="0" smtClean="0">
                <a:solidFill>
                  <a:schemeClr val="bg1"/>
                </a:solidFill>
              </a:rPr>
              <a:t>Cáncer:</a:t>
            </a:r>
          </a:p>
          <a:p>
            <a:r>
              <a:rPr lang="es-ES" sz="3200" b="1" dirty="0" smtClean="0">
                <a:solidFill>
                  <a:schemeClr val="bg1"/>
                </a:solidFill>
              </a:rPr>
              <a:t>8 millones de muertes / año</a:t>
            </a:r>
            <a:endParaRPr lang="es-ES" sz="3200" b="1" dirty="0">
              <a:solidFill>
                <a:schemeClr val="bg1"/>
              </a:solidFill>
            </a:endParaRPr>
          </a:p>
        </p:txBody>
      </p:sp>
      <p:sp>
        <p:nvSpPr>
          <p:cNvPr id="4" name="TextBox 19"/>
          <p:cNvSpPr txBox="1"/>
          <p:nvPr/>
        </p:nvSpPr>
        <p:spPr>
          <a:xfrm>
            <a:off x="4893549" y="2928417"/>
            <a:ext cx="3962093" cy="177876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defRPr lang="en-US"/>
            </a:pPr>
            <a:r>
              <a:rPr lang="en-US" sz="2003" i="1" dirty="0" smtClean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20.000/</a:t>
            </a:r>
            <a:r>
              <a:rPr lang="en-US" sz="2003" i="1" dirty="0" err="1" smtClean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día</a:t>
            </a:r>
            <a:r>
              <a:rPr lang="es-ES" sz="2003" i="1" dirty="0" smtClean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… 14/minuto…</a:t>
            </a:r>
            <a:endParaRPr lang="en-US" sz="1964" i="1" dirty="0" smtClean="0">
              <a:solidFill>
                <a:srgbClr val="FFFFFF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>
              <a:spcAft>
                <a:spcPts val="600"/>
              </a:spcAft>
              <a:defRPr lang="en-US"/>
            </a:pPr>
            <a:r>
              <a:rPr lang="en-US" sz="1964" i="1" dirty="0" err="1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Aproximadamente</a:t>
            </a:r>
            <a:r>
              <a:rPr lang="en-US" sz="1964" i="1" dirty="0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 la </a:t>
            </a:r>
            <a:r>
              <a:rPr lang="en-US" sz="1964" i="1" dirty="0" err="1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población</a:t>
            </a:r>
            <a:r>
              <a:rPr lang="en-US" sz="1964" i="1" dirty="0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 de: </a:t>
            </a:r>
            <a:endParaRPr lang="en-US" sz="1964" i="1" dirty="0">
              <a:solidFill>
                <a:srgbClr val="FFFFFF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indent="190500">
              <a:spcAft>
                <a:spcPts val="600"/>
              </a:spcAft>
              <a:defRPr lang="en-US"/>
            </a:pPr>
            <a:r>
              <a:rPr lang="en-US" sz="2003" i="1" dirty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•</a:t>
            </a:r>
            <a:r>
              <a:rPr lang="en-US" sz="1964" i="1" dirty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964" i="1" dirty="0" err="1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Suiza</a:t>
            </a:r>
            <a:endParaRPr lang="en-US" sz="1964" i="1" dirty="0">
              <a:solidFill>
                <a:srgbClr val="FFFFFF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indent="190500">
              <a:spcAft>
                <a:spcPts val="600"/>
              </a:spcAft>
              <a:defRPr lang="en-US"/>
            </a:pPr>
            <a:r>
              <a:rPr lang="en-US" sz="2006" i="1" dirty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•</a:t>
            </a:r>
            <a:r>
              <a:rPr lang="en-US" sz="1967" i="1" dirty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967" i="1" dirty="0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Israel </a:t>
            </a:r>
            <a:endParaRPr lang="en-US" sz="1967" i="1" dirty="0">
              <a:solidFill>
                <a:srgbClr val="FFFFFF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indent="190500">
              <a:spcAft>
                <a:spcPts val="1200"/>
              </a:spcAft>
              <a:defRPr lang="en-US"/>
            </a:pPr>
            <a:r>
              <a:rPr lang="en-US" sz="2003" i="1" dirty="0">
                <a:solidFill>
                  <a:srgbClr val="FFFFFF"/>
                </a:solidFill>
                <a:latin typeface="Arial" charset="77"/>
                <a:ea typeface="Arial" charset="77"/>
                <a:cs typeface="Arial" charset="77"/>
              </a:rPr>
              <a:t>•</a:t>
            </a:r>
            <a:r>
              <a:rPr lang="en-US" sz="1964" i="1" dirty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964" i="1" dirty="0" smtClean="0">
                <a:solidFill>
                  <a:srgbClr val="FFFFFF"/>
                </a:solidFill>
                <a:latin typeface="Times New Roman" charset="77"/>
                <a:ea typeface="Times New Roman" charset="77"/>
                <a:cs typeface="Times New Roman" charset="77"/>
              </a:rPr>
              <a:t>Bulgaria</a:t>
            </a:r>
            <a:endParaRPr lang="en-US" sz="1964" i="1" dirty="0">
              <a:solidFill>
                <a:srgbClr val="FFFFFF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5499551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90500"/>
            <a:ext cx="9144000" cy="6469602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8645717" flipH="1">
            <a:off x="3541578" y="1519748"/>
            <a:ext cx="1813553" cy="2717125"/>
          </a:xfrm>
          <a:prstGeom prst="rect">
            <a:avLst/>
          </a:prstGeom>
          <a:solidFill>
            <a:schemeClr val="bg2"/>
          </a:solidFill>
          <a:ln w="25400">
            <a:solidFill>
              <a:schemeClr val="accent6">
                <a:lumMod val="40000"/>
                <a:lumOff val="60000"/>
              </a:schemeClr>
            </a:solidFill>
          </a:ln>
        </p:spPr>
      </p:pic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1435740" y="274638"/>
            <a:ext cx="7725173" cy="1143000"/>
          </a:xfrm>
        </p:spPr>
        <p:txBody>
          <a:bodyPr/>
          <a:lstStyle/>
          <a:p>
            <a:r>
              <a:rPr lang="es-ES" i="1" dirty="0" smtClean="0"/>
              <a:t>2500 años A.C. – Papiro Smith</a:t>
            </a:r>
            <a:endParaRPr lang="es-ES" i="1" dirty="0"/>
          </a:p>
        </p:txBody>
      </p:sp>
      <p:pic>
        <p:nvPicPr>
          <p:cNvPr id="5" name="Picture 7" descr="papyrus1.gif                                                   000858E3HD                             C2D9AB7D: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1724" y="2849602"/>
            <a:ext cx="2505075" cy="3205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771541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3377" y="632340"/>
            <a:ext cx="8172008" cy="5422368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571711" y="5521326"/>
            <a:ext cx="8229600" cy="1143297"/>
          </a:xfrm>
        </p:spPr>
        <p:txBody>
          <a:bodyPr>
            <a:normAutofit fontScale="90000"/>
          </a:bodyPr>
          <a:lstStyle/>
          <a:p>
            <a:r>
              <a:rPr lang="es-ES" dirty="0" smtClean="0">
                <a:solidFill>
                  <a:srgbClr val="FFFFFF"/>
                </a:solidFill>
              </a:rPr>
              <a:t>Cáncer es una enfermedad más común </a:t>
            </a:r>
            <a:r>
              <a:rPr lang="es-ES" dirty="0" smtClean="0"/>
              <a:t>en adultos mayores y ancianos…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9558858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4" name="3 CuadroTexto"/>
          <p:cNvSpPr txBox="1"/>
          <p:nvPr/>
        </p:nvSpPr>
        <p:spPr>
          <a:xfrm>
            <a:off x="366738" y="2648000"/>
            <a:ext cx="12916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Célula tumoral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5" name="4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Historia natural del cáncer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798106388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81000"/>
            <a:ext cx="9144000" cy="6085230"/>
          </a:xfrm>
          <a:prstGeom prst="rect">
            <a:avLst/>
          </a:prstGeom>
        </p:spPr>
      </p:pic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353099" y="405832"/>
            <a:ext cx="7360809" cy="1869951"/>
          </a:xfrm>
        </p:spPr>
        <p:txBody>
          <a:bodyPr>
            <a:normAutofit/>
          </a:bodyPr>
          <a:lstStyle/>
          <a:p>
            <a:r>
              <a:rPr lang="es-ES" dirty="0" smtClean="0">
                <a:solidFill>
                  <a:schemeClr val="bg1"/>
                </a:solidFill>
              </a:rPr>
              <a:t>1 de cada 3 cánceres causados por tabaquismo </a:t>
            </a:r>
            <a:endParaRPr lang="es-E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37547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3000" y="0"/>
            <a:ext cx="6858000" cy="6858000"/>
          </a:xfrm>
          <a:prstGeom prst="rect">
            <a:avLst/>
          </a:prstGeom>
        </p:spPr>
      </p:pic>
      <p:sp>
        <p:nvSpPr>
          <p:cNvPr id="3" name="Título 2"/>
          <p:cNvSpPr txBox="1">
            <a:spLocks/>
          </p:cNvSpPr>
          <p:nvPr/>
        </p:nvSpPr>
        <p:spPr>
          <a:xfrm>
            <a:off x="165720" y="166379"/>
            <a:ext cx="3144702" cy="2332213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b="1" i="1" dirty="0" smtClean="0"/>
              <a:t>1 de cada 5 cánceres causados por obesidad</a:t>
            </a:r>
            <a:endParaRPr lang="es-ES" b="1" i="1" dirty="0"/>
          </a:p>
        </p:txBody>
      </p:sp>
    </p:spTree>
    <p:extLst>
      <p:ext uri="{BB962C8B-B14F-4D97-AF65-F5344CB8AC3E}">
        <p14:creationId xmlns:p14="http://schemas.microsoft.com/office/powerpoint/2010/main" val="34764493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0"/>
            <a:ext cx="6280185" cy="6858000"/>
          </a:xfrm>
          <a:prstGeom prst="rect">
            <a:avLst/>
          </a:prstGeom>
        </p:spPr>
      </p:pic>
      <p:sp>
        <p:nvSpPr>
          <p:cNvPr id="3" name="Título 2"/>
          <p:cNvSpPr txBox="1">
            <a:spLocks/>
          </p:cNvSpPr>
          <p:nvPr/>
        </p:nvSpPr>
        <p:spPr>
          <a:xfrm>
            <a:off x="6280185" y="4361861"/>
            <a:ext cx="2818270" cy="2332213"/>
          </a:xfrm>
          <a:prstGeom prst="rect">
            <a:avLst/>
          </a:prstGeom>
        </p:spPr>
        <p:txBody>
          <a:bodyPr>
            <a:normAutofit fontScale="85000" lnSpcReduction="1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b="1" i="1" dirty="0" smtClean="0"/>
              <a:t>1 de cada 6 cánceres causados por infecciones</a:t>
            </a:r>
            <a:endParaRPr lang="es-ES" b="1" i="1" dirty="0"/>
          </a:p>
        </p:txBody>
      </p:sp>
    </p:spTree>
    <p:extLst>
      <p:ext uri="{BB962C8B-B14F-4D97-AF65-F5344CB8AC3E}">
        <p14:creationId xmlns:p14="http://schemas.microsoft.com/office/powerpoint/2010/main" val="9911635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Título 2"/>
          <p:cNvSpPr txBox="1">
            <a:spLocks/>
          </p:cNvSpPr>
          <p:nvPr/>
        </p:nvSpPr>
        <p:spPr>
          <a:xfrm>
            <a:off x="4395951" y="103915"/>
            <a:ext cx="2818270" cy="2332213"/>
          </a:xfrm>
          <a:prstGeom prst="rect">
            <a:avLst/>
          </a:prstGeom>
        </p:spPr>
        <p:txBody>
          <a:bodyPr>
            <a:normAutofit fontScale="85000" lnSpcReduction="1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b="1" i="1" dirty="0" smtClean="0"/>
              <a:t>1 de cada 6 cánceres causados por infecciones</a:t>
            </a:r>
            <a:endParaRPr lang="es-ES" b="1" i="1" dirty="0"/>
          </a:p>
        </p:txBody>
      </p:sp>
    </p:spTree>
    <p:extLst>
      <p:ext uri="{BB962C8B-B14F-4D97-AF65-F5344CB8AC3E}">
        <p14:creationId xmlns:p14="http://schemas.microsoft.com/office/powerpoint/2010/main" val="31413491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63192" y="0"/>
            <a:ext cx="6858000" cy="6858000"/>
          </a:xfrm>
          <a:prstGeom prst="rect">
            <a:avLst/>
          </a:prstGeom>
        </p:spPr>
      </p:pic>
      <p:sp>
        <p:nvSpPr>
          <p:cNvPr id="3" name="Título 2"/>
          <p:cNvSpPr txBox="1">
            <a:spLocks/>
          </p:cNvSpPr>
          <p:nvPr/>
        </p:nvSpPr>
        <p:spPr>
          <a:xfrm>
            <a:off x="114513" y="197619"/>
            <a:ext cx="2488022" cy="1869951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3200" b="1" i="1" dirty="0" smtClean="0">
                <a:solidFill>
                  <a:srgbClr val="000000"/>
                </a:solidFill>
              </a:rPr>
              <a:t>1 de cada 20 cánceres causados por alcohol </a:t>
            </a:r>
            <a:endParaRPr lang="es-ES" sz="3200" b="1" i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1856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3"/>
          <p:cNvGrpSpPr/>
          <p:nvPr/>
        </p:nvGrpSpPr>
        <p:grpSpPr>
          <a:xfrm>
            <a:off x="1795018" y="1569720"/>
            <a:ext cx="5640578" cy="2925318"/>
            <a:chOff x="1795018" y="1569720"/>
            <a:chExt cx="5640578" cy="2925318"/>
          </a:xfrm>
          <a:noFill/>
        </p:grpSpPr>
        <p:pic>
          <p:nvPicPr>
            <p:cNvPr id="14" name="Image 14"/>
            <p:cNvPicPr>
              <a:picLocks noChangeAspect="1" noChangeArrowheads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49068" y="1569720"/>
              <a:ext cx="4847844" cy="290931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" name="Line 15"/>
            <p:cNvSpPr/>
            <p:nvPr/>
          </p:nvSpPr>
          <p:spPr>
            <a:xfrm>
              <a:off x="6198743" y="4432046"/>
              <a:ext cx="64008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Line 16"/>
            <p:cNvSpPr/>
            <p:nvPr/>
          </p:nvSpPr>
          <p:spPr>
            <a:xfrm>
              <a:off x="6570599" y="3861435"/>
              <a:ext cx="62484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Line 17"/>
            <p:cNvSpPr/>
            <p:nvPr/>
          </p:nvSpPr>
          <p:spPr>
            <a:xfrm>
              <a:off x="6855586" y="3422523"/>
              <a:ext cx="62993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Line 18"/>
            <p:cNvSpPr/>
            <p:nvPr/>
          </p:nvSpPr>
          <p:spPr>
            <a:xfrm>
              <a:off x="2905379" y="4000627"/>
              <a:ext cx="62738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Line 19"/>
            <p:cNvSpPr/>
            <p:nvPr/>
          </p:nvSpPr>
          <p:spPr>
            <a:xfrm>
              <a:off x="2874899" y="3367659"/>
              <a:ext cx="64008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Line 20"/>
            <p:cNvSpPr/>
            <p:nvPr/>
          </p:nvSpPr>
          <p:spPr>
            <a:xfrm>
              <a:off x="2844419" y="2715387"/>
              <a:ext cx="62484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Line 21"/>
            <p:cNvSpPr/>
            <p:nvPr/>
          </p:nvSpPr>
          <p:spPr>
            <a:xfrm>
              <a:off x="2812415" y="2041778"/>
              <a:ext cx="62484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Line 22"/>
            <p:cNvSpPr/>
            <p:nvPr/>
          </p:nvSpPr>
          <p:spPr>
            <a:xfrm>
              <a:off x="2967863" y="4001643"/>
              <a:ext cx="0" cy="62484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Line 23"/>
            <p:cNvSpPr/>
            <p:nvPr/>
          </p:nvSpPr>
          <p:spPr>
            <a:xfrm>
              <a:off x="4499483" y="4205858"/>
              <a:ext cx="0" cy="62485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Line 24"/>
            <p:cNvSpPr/>
            <p:nvPr/>
          </p:nvSpPr>
          <p:spPr>
            <a:xfrm>
              <a:off x="6199505" y="4431411"/>
              <a:ext cx="0" cy="63627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25" name="Image 25"/>
            <p:cNvPicPr>
              <a:picLocks noChangeAspect="1" noChangeArrowheads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319772" y="2133600"/>
              <a:ext cx="115824" cy="1158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Image 26"/>
            <p:cNvPicPr>
              <a:picLocks noChangeAspect="1" noChangeArrowheads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319772" y="2487167"/>
              <a:ext cx="115824" cy="11582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" name="Rectangle 27"/>
            <p:cNvSpPr/>
            <p:nvPr/>
          </p:nvSpPr>
          <p:spPr>
            <a:xfrm>
              <a:off x="5986780" y="3088188"/>
              <a:ext cx="63500" cy="369332"/>
            </a:xfrm>
            <a:prstGeom prst="rect">
              <a:avLst/>
            </a:prstGeom>
            <a:solidFill>
              <a:srgbClr val="FFFFFF"/>
            </a:solidFill>
            <a:ln w="12700" cmpd="sng">
              <a:solidFill>
                <a:srgbClr val="FFFF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ree Form 28"/>
            <p:cNvSpPr/>
            <p:nvPr/>
          </p:nvSpPr>
          <p:spPr>
            <a:xfrm>
              <a:off x="5923280" y="2941828"/>
              <a:ext cx="190500" cy="190500"/>
            </a:xfrm>
            <a:custGeom>
              <a:avLst/>
              <a:gdLst/>
              <a:ahLst/>
              <a:cxnLst/>
              <a:rect l="0" t="0" r="0" b="0"/>
              <a:pathLst>
                <a:path w="190500" h="190500">
                  <a:moveTo>
                    <a:pt x="190500" y="190500"/>
                  </a:moveTo>
                  <a:lnTo>
                    <a:pt x="95250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FFFFFF"/>
            </a:solidFill>
            <a:ln w="12700" cmpd="sng">
              <a:solidFill>
                <a:srgbClr val="FFFF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Rectangle 29"/>
            <p:cNvSpPr/>
            <p:nvPr/>
          </p:nvSpPr>
          <p:spPr>
            <a:xfrm>
              <a:off x="4594987" y="2525324"/>
              <a:ext cx="63500" cy="369332"/>
            </a:xfrm>
            <a:prstGeom prst="rect">
              <a:avLst/>
            </a:prstGeom>
            <a:solidFill>
              <a:srgbClr val="FFFFFF"/>
            </a:solidFill>
            <a:ln w="12700" cmpd="sng">
              <a:solidFill>
                <a:srgbClr val="FFFF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ree Form 30"/>
            <p:cNvSpPr/>
            <p:nvPr/>
          </p:nvSpPr>
          <p:spPr>
            <a:xfrm>
              <a:off x="4531487" y="2378964"/>
              <a:ext cx="190500" cy="190500"/>
            </a:xfrm>
            <a:custGeom>
              <a:avLst/>
              <a:gdLst/>
              <a:ahLst/>
              <a:cxnLst/>
              <a:rect l="0" t="0" r="0" b="0"/>
              <a:pathLst>
                <a:path w="190500" h="190500">
                  <a:moveTo>
                    <a:pt x="190500" y="190500"/>
                  </a:moveTo>
                  <a:lnTo>
                    <a:pt x="95250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FFFFFF"/>
            </a:solidFill>
            <a:ln w="12700" cmpd="sng">
              <a:solidFill>
                <a:srgbClr val="FFFF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TextBox 31"/>
            <p:cNvSpPr txBox="1"/>
            <p:nvPr/>
          </p:nvSpPr>
          <p:spPr>
            <a:xfrm>
              <a:off x="1795018" y="1908936"/>
              <a:ext cx="1022581" cy="2026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4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30.000.000 </a:t>
              </a:r>
            </a:p>
          </p:txBody>
        </p:sp>
        <p:sp>
          <p:nvSpPr>
            <p:cNvPr id="32" name="TextBox 32"/>
            <p:cNvSpPr txBox="1"/>
            <p:nvPr/>
          </p:nvSpPr>
          <p:spPr>
            <a:xfrm>
              <a:off x="3892550" y="2369820"/>
              <a:ext cx="536572" cy="17830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425" b="1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69%  </a:t>
              </a:r>
            </a:p>
          </p:txBody>
        </p:sp>
        <p:sp>
          <p:nvSpPr>
            <p:cNvPr id="33" name="TextBox 33"/>
            <p:cNvSpPr txBox="1"/>
            <p:nvPr/>
          </p:nvSpPr>
          <p:spPr>
            <a:xfrm>
              <a:off x="1826641" y="2582621"/>
              <a:ext cx="1022697" cy="20299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7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20.000.000 </a:t>
              </a:r>
            </a:p>
          </p:txBody>
        </p:sp>
        <p:sp>
          <p:nvSpPr>
            <p:cNvPr id="34" name="TextBox 34"/>
            <p:cNvSpPr txBox="1"/>
            <p:nvPr/>
          </p:nvSpPr>
          <p:spPr>
            <a:xfrm>
              <a:off x="5242560" y="2928874"/>
              <a:ext cx="536445" cy="17830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425" b="1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73%  </a:t>
              </a:r>
            </a:p>
          </p:txBody>
        </p:sp>
        <p:sp>
          <p:nvSpPr>
            <p:cNvPr id="35" name="TextBox 35"/>
            <p:cNvSpPr txBox="1"/>
            <p:nvPr/>
          </p:nvSpPr>
          <p:spPr>
            <a:xfrm>
              <a:off x="1857756" y="3235451"/>
              <a:ext cx="1022581" cy="2026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4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10.000.000 </a:t>
              </a:r>
            </a:p>
          </p:txBody>
        </p:sp>
        <p:sp>
          <p:nvSpPr>
            <p:cNvPr id="36" name="TextBox 36"/>
            <p:cNvSpPr txBox="1"/>
            <p:nvPr/>
          </p:nvSpPr>
          <p:spPr>
            <a:xfrm>
              <a:off x="6901307" y="3495116"/>
              <a:ext cx="532663" cy="2029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7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2030 </a:t>
              </a:r>
            </a:p>
          </p:txBody>
        </p:sp>
        <p:sp>
          <p:nvSpPr>
            <p:cNvPr id="37" name="TextBox 37"/>
            <p:cNvSpPr txBox="1"/>
            <p:nvPr/>
          </p:nvSpPr>
          <p:spPr>
            <a:xfrm>
              <a:off x="2683510" y="3867911"/>
              <a:ext cx="253428" cy="2026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4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</a:t>
              </a:r>
            </a:p>
          </p:txBody>
        </p:sp>
        <p:sp>
          <p:nvSpPr>
            <p:cNvPr id="38" name="TextBox 38"/>
            <p:cNvSpPr txBox="1"/>
            <p:nvPr/>
          </p:nvSpPr>
          <p:spPr>
            <a:xfrm>
              <a:off x="6577583" y="3993768"/>
              <a:ext cx="532472" cy="2026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4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2008 </a:t>
              </a:r>
            </a:p>
          </p:txBody>
        </p:sp>
        <p:sp>
          <p:nvSpPr>
            <p:cNvPr id="39" name="TextBox 39"/>
            <p:cNvSpPr txBox="1"/>
            <p:nvPr/>
          </p:nvSpPr>
          <p:spPr>
            <a:xfrm>
              <a:off x="3471668" y="4248022"/>
              <a:ext cx="634223" cy="20269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564" dirty="0" err="1" smtClean="0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Casos</a:t>
              </a:r>
              <a:r>
                <a:rPr lang="en-US" sz="1564" dirty="0" smtClean="0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 </a:t>
              </a:r>
              <a:endParaRPr lang="en-US" sz="1564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endParaRPr>
            </a:p>
          </p:txBody>
        </p:sp>
      </p:grpSp>
      <p:sp>
        <p:nvSpPr>
          <p:cNvPr id="40" name="TextBox 40"/>
          <p:cNvSpPr txBox="1"/>
          <p:nvPr/>
        </p:nvSpPr>
        <p:spPr>
          <a:xfrm>
            <a:off x="362102" y="215518"/>
            <a:ext cx="6737906" cy="727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lnSpc>
                <a:spcPts val="3120"/>
              </a:lnSpc>
              <a:defRPr lang="en-US"/>
            </a:pP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Se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predice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que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para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2030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aproximadamente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13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millones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personas van a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fallecer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por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cáncer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cada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año</a:t>
            </a:r>
            <a:endParaRPr lang="en-US" sz="2643" b="1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41" name="TextBox 41"/>
          <p:cNvSpPr txBox="1"/>
          <p:nvPr/>
        </p:nvSpPr>
        <p:spPr>
          <a:xfrm>
            <a:off x="1239011" y="1643504"/>
            <a:ext cx="202693" cy="2708138"/>
          </a:xfrm>
          <a:prstGeom prst="rect">
            <a:avLst/>
          </a:prstGeom>
          <a:noFill/>
          <a:ln>
            <a:noFill/>
          </a:ln>
        </p:spPr>
        <p:txBody>
          <a:bodyPr vert="vert270" wrap="square" lIns="0" tIns="0" rIns="0" bIns="0"/>
          <a:lstStyle/>
          <a:p>
            <a:pPr>
              <a:defRPr kumimoji="1" lang="en-US"/>
            </a:pP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(</a:t>
            </a:r>
            <a:r>
              <a:rPr kumimoji="1"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todas</a:t>
            </a: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kumimoji="1"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las</a:t>
            </a: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kumimoji="1"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edades</a:t>
            </a: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, ambos </a:t>
            </a:r>
            <a:r>
              <a:rPr kumimoji="1"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sexos</a:t>
            </a: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)   </a:t>
            </a:r>
            <a:endParaRPr kumimoji="1" lang="en-US" sz="1564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42" name="TextBox 42"/>
          <p:cNvSpPr txBox="1"/>
          <p:nvPr/>
        </p:nvSpPr>
        <p:spPr>
          <a:xfrm>
            <a:off x="7481341" y="2049144"/>
            <a:ext cx="532471" cy="5566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900"/>
              </a:spcAft>
              <a:defRPr lang="en-US"/>
            </a:pPr>
            <a:r>
              <a:rPr lang="en-US" sz="1564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2008</a:t>
            </a:r>
          </a:p>
          <a:p>
            <a:pPr>
              <a:defRPr lang="en-US"/>
            </a:pPr>
            <a:r>
              <a:rPr lang="en-US" sz="1567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2030 </a:t>
            </a:r>
          </a:p>
        </p:txBody>
      </p:sp>
      <p:sp>
        <p:nvSpPr>
          <p:cNvPr id="43" name="TextBox 43"/>
          <p:cNvSpPr txBox="1"/>
          <p:nvPr/>
        </p:nvSpPr>
        <p:spPr>
          <a:xfrm>
            <a:off x="995172" y="1936162"/>
            <a:ext cx="202693" cy="1782193"/>
          </a:xfrm>
          <a:prstGeom prst="rect">
            <a:avLst/>
          </a:prstGeom>
          <a:noFill/>
          <a:ln>
            <a:noFill/>
          </a:ln>
        </p:spPr>
        <p:txBody>
          <a:bodyPr vert="vert270" wrap="square" lIns="0" tIns="0" rIns="0" bIns="0"/>
          <a:lstStyle/>
          <a:p>
            <a:pPr>
              <a:defRPr kumimoji="1" lang="en-US"/>
            </a:pPr>
            <a:r>
              <a:rPr kumimoji="1"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Número</a:t>
            </a:r>
            <a:r>
              <a:rPr kumimoji="1"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personas</a:t>
            </a:r>
            <a:endParaRPr kumimoji="1" lang="en-US" sz="1564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44" name="TextBox 44"/>
          <p:cNvSpPr txBox="1"/>
          <p:nvPr/>
        </p:nvSpPr>
        <p:spPr>
          <a:xfrm>
            <a:off x="5027447" y="4469306"/>
            <a:ext cx="726853" cy="2026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defRPr lang="en-US"/>
            </a:pPr>
            <a:r>
              <a:rPr lang="en-US" sz="15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Muertes</a:t>
            </a:r>
            <a:r>
              <a:rPr lang="en-US" sz="15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endParaRPr lang="en-US" sz="1564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45" name="TextBox 45"/>
          <p:cNvSpPr txBox="1"/>
          <p:nvPr/>
        </p:nvSpPr>
        <p:spPr>
          <a:xfrm>
            <a:off x="362127" y="4969764"/>
            <a:ext cx="8454735" cy="165597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marL="190500" indent="-190500">
              <a:lnSpc>
                <a:spcPts val="2160"/>
              </a:lnSpc>
              <a:spcAft>
                <a:spcPts val="1200"/>
              </a:spcAft>
              <a:defRPr lang="en-US"/>
            </a:pPr>
            <a:r>
              <a:rPr lang="en-US" dirty="0">
                <a:solidFill>
                  <a:prstClr val="black"/>
                </a:solidFill>
                <a:latin typeface="Arial" charset="77"/>
                <a:ea typeface="Arial" charset="77"/>
                <a:cs typeface="Arial" charset="77"/>
              </a:rPr>
              <a:t>•</a:t>
            </a:r>
            <a:r>
              <a:rPr lang="en-US" sz="1764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Se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predice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un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incremento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del 69% en el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número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personas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diagnosticadas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con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cáncer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entre 2008 y 2030</a:t>
            </a:r>
            <a:endParaRPr lang="en-US" sz="1764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marL="190500" indent="-190500">
              <a:lnSpc>
                <a:spcPts val="2160"/>
              </a:lnSpc>
              <a:spcAft>
                <a:spcPts val="1000"/>
              </a:spcAft>
              <a:defRPr lang="en-US"/>
            </a:pPr>
            <a:r>
              <a:rPr lang="en-US" dirty="0">
                <a:solidFill>
                  <a:prstClr val="black"/>
                </a:solidFill>
                <a:latin typeface="Arial" charset="77"/>
                <a:ea typeface="Arial" charset="77"/>
                <a:cs typeface="Arial" charset="77"/>
              </a:rPr>
              <a:t>•</a:t>
            </a:r>
            <a:r>
              <a:rPr lang="en-US" sz="1764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El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número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personas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que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mueren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por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cáncer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va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a </a:t>
            </a:r>
            <a:r>
              <a:rPr lang="en-US" sz="1764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incrementar</a:t>
            </a:r>
            <a:r>
              <a:rPr lang="en-US" sz="1764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en 73% entre 2008 y 2030</a:t>
            </a:r>
          </a:p>
          <a:p>
            <a:pPr marL="190500" indent="-190500">
              <a:lnSpc>
                <a:spcPts val="2160"/>
              </a:lnSpc>
              <a:spcAft>
                <a:spcPts val="1000"/>
              </a:spcAft>
              <a:defRPr lang="en-US"/>
            </a:pPr>
            <a:endParaRPr lang="en-US" sz="1764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indent="5676900">
              <a:spcAft>
                <a:spcPts val="200"/>
              </a:spcAft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All cancers (excluding non-melanoma skin cancer). </a:t>
            </a:r>
          </a:p>
          <a:p>
            <a:pPr indent="266700"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Reference: WHO International Agency for Research on Cancer </a:t>
            </a:r>
            <a:r>
              <a:rPr lang="en-US" sz="988" i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</a:t>
            </a:r>
            <a:r>
              <a:rPr lang="en-US" sz="988" i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Cancer Fact Sheet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, 2008. Accessed online at </a:t>
            </a:r>
            <a:r>
              <a:rPr lang="en-US" sz="976" u="sng" dirty="0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http://</a:t>
            </a:r>
            <a:r>
              <a:rPr lang="en-US" sz="976" u="sng" dirty="0" err="1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globocan.iarc.fr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(04/05/2011)  </a:t>
            </a:r>
          </a:p>
        </p:txBody>
      </p:sp>
    </p:spTree>
    <p:extLst>
      <p:ext uri="{BB962C8B-B14F-4D97-AF65-F5344CB8AC3E}">
        <p14:creationId xmlns:p14="http://schemas.microsoft.com/office/powerpoint/2010/main" val="24851646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80494" y="1243473"/>
            <a:ext cx="7174647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9600" i="1" dirty="0" smtClean="0"/>
              <a:t>Más de 200 tipos de Cáncer</a:t>
            </a:r>
            <a:endParaRPr lang="es-ES" sz="9600" i="1" dirty="0"/>
          </a:p>
        </p:txBody>
      </p:sp>
    </p:spTree>
    <p:extLst>
      <p:ext uri="{BB962C8B-B14F-4D97-AF65-F5344CB8AC3E}">
        <p14:creationId xmlns:p14="http://schemas.microsoft.com/office/powerpoint/2010/main" val="31192102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/>
          <p:cNvSpPr txBox="1"/>
          <p:nvPr/>
        </p:nvSpPr>
        <p:spPr>
          <a:xfrm>
            <a:off x="880494" y="1243473"/>
            <a:ext cx="7174647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9600" i="1" dirty="0" smtClean="0"/>
              <a:t>Más de </a:t>
            </a:r>
            <a:r>
              <a:rPr lang="es-ES" sz="9600" i="1" dirty="0" smtClean="0">
                <a:solidFill>
                  <a:srgbClr val="FF0000"/>
                </a:solidFill>
              </a:rPr>
              <a:t>200 tipos</a:t>
            </a:r>
            <a:r>
              <a:rPr lang="es-ES" sz="9600" i="1" dirty="0" smtClean="0"/>
              <a:t> de </a:t>
            </a:r>
            <a:r>
              <a:rPr lang="es-ES" sz="9600" i="1" dirty="0" smtClean="0">
                <a:solidFill>
                  <a:srgbClr val="FF0000"/>
                </a:solidFill>
              </a:rPr>
              <a:t>Cáncer</a:t>
            </a:r>
            <a:endParaRPr lang="es-ES" sz="9600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0804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B5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39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705" y="2240727"/>
            <a:ext cx="7821526" cy="3320062"/>
          </a:xfrm>
          <a:prstGeom prst="rect">
            <a:avLst/>
          </a:prstGeom>
          <a:noFill/>
          <a:ln w="47625">
            <a:solidFill>
              <a:schemeClr val="tx1"/>
            </a:solidFill>
          </a:ln>
        </p:spPr>
      </p:pic>
      <p:sp>
        <p:nvSpPr>
          <p:cNvPr id="4" name="Rectángulo 3"/>
          <p:cNvSpPr/>
          <p:nvPr/>
        </p:nvSpPr>
        <p:spPr>
          <a:xfrm>
            <a:off x="628706" y="4541475"/>
            <a:ext cx="7821526" cy="338554"/>
          </a:xfrm>
          <a:prstGeom prst="rect">
            <a:avLst/>
          </a:prstGeom>
          <a:solidFill>
            <a:srgbClr val="FAB5C3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" name="CuadroTexto 2"/>
          <p:cNvSpPr txBox="1"/>
          <p:nvPr/>
        </p:nvSpPr>
        <p:spPr>
          <a:xfrm>
            <a:off x="551740" y="4541475"/>
            <a:ext cx="78798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600" b="1" dirty="0" smtClean="0"/>
              <a:t>Testículo Mama  </a:t>
            </a:r>
            <a:r>
              <a:rPr lang="es-ES" sz="1600" b="1" dirty="0" err="1" smtClean="0"/>
              <a:t>Hodgkin</a:t>
            </a:r>
            <a:r>
              <a:rPr lang="es-ES" sz="1600" b="1" dirty="0" smtClean="0"/>
              <a:t>   Próstata         Vejiga        Colon     Ovario         Pulmón     Páncreas</a:t>
            </a:r>
            <a:endParaRPr lang="es-ES" sz="1600" b="1" dirty="0"/>
          </a:p>
        </p:txBody>
      </p:sp>
      <p:sp>
        <p:nvSpPr>
          <p:cNvPr id="5" name="CuadroTexto 4"/>
          <p:cNvSpPr txBox="1"/>
          <p:nvPr/>
        </p:nvSpPr>
        <p:spPr>
          <a:xfrm>
            <a:off x="995624" y="4897090"/>
            <a:ext cx="1367476" cy="494494"/>
          </a:xfrm>
          <a:prstGeom prst="rect">
            <a:avLst/>
          </a:prstGeom>
          <a:solidFill>
            <a:srgbClr val="FAB5C3"/>
          </a:solidFill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s-ES" sz="1600" b="1" dirty="0" smtClean="0"/>
              <a:t>Supervivencia </a:t>
            </a:r>
          </a:p>
          <a:p>
            <a:pPr>
              <a:lnSpc>
                <a:spcPct val="80000"/>
              </a:lnSpc>
            </a:pPr>
            <a:r>
              <a:rPr lang="es-ES" sz="1600" b="1" dirty="0" smtClean="0"/>
              <a:t>masculina</a:t>
            </a:r>
            <a:endParaRPr lang="es-ES" sz="1600" b="1" dirty="0"/>
          </a:p>
        </p:txBody>
      </p:sp>
      <p:sp>
        <p:nvSpPr>
          <p:cNvPr id="6" name="CuadroTexto 5"/>
          <p:cNvSpPr txBox="1"/>
          <p:nvPr/>
        </p:nvSpPr>
        <p:spPr>
          <a:xfrm>
            <a:off x="2709569" y="4905395"/>
            <a:ext cx="1373593" cy="494494"/>
          </a:xfrm>
          <a:prstGeom prst="rect">
            <a:avLst/>
          </a:prstGeom>
          <a:solidFill>
            <a:srgbClr val="FAB5C3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s-ES" sz="1600" b="1" dirty="0" smtClean="0"/>
              <a:t>Supervivencia </a:t>
            </a:r>
          </a:p>
          <a:p>
            <a:pPr>
              <a:lnSpc>
                <a:spcPct val="80000"/>
              </a:lnSpc>
            </a:pPr>
            <a:r>
              <a:rPr lang="es-ES" sz="1600" b="1" dirty="0" smtClean="0"/>
              <a:t>femenina</a:t>
            </a:r>
            <a:endParaRPr lang="es-ES" sz="1600" b="1" dirty="0"/>
          </a:p>
        </p:txBody>
      </p:sp>
      <p:sp>
        <p:nvSpPr>
          <p:cNvPr id="7" name="CuadroTexto 6"/>
          <p:cNvSpPr txBox="1"/>
          <p:nvPr/>
        </p:nvSpPr>
        <p:spPr>
          <a:xfrm>
            <a:off x="4437627" y="4942545"/>
            <a:ext cx="825867" cy="297517"/>
          </a:xfrm>
          <a:prstGeom prst="rect">
            <a:avLst/>
          </a:prstGeom>
          <a:solidFill>
            <a:srgbClr val="FAB5C3"/>
          </a:solidFill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s-ES" sz="1600" b="1" dirty="0" smtClean="0"/>
              <a:t>Muerte</a:t>
            </a:r>
            <a:endParaRPr lang="es-ES" sz="1600" b="1" dirty="0"/>
          </a:p>
        </p:txBody>
      </p:sp>
      <p:sp>
        <p:nvSpPr>
          <p:cNvPr id="8" name="Título 7"/>
          <p:cNvSpPr>
            <a:spLocks noGrp="1"/>
          </p:cNvSpPr>
          <p:nvPr>
            <p:ph type="title"/>
          </p:nvPr>
        </p:nvSpPr>
        <p:spPr>
          <a:xfrm>
            <a:off x="457200" y="580971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s-ES" b="1" i="1" dirty="0" smtClean="0">
                <a:solidFill>
                  <a:srgbClr val="000000"/>
                </a:solidFill>
              </a:rPr>
              <a:t>No todos los cánceres son igualmente letales</a:t>
            </a:r>
            <a:endParaRPr lang="es-ES" b="1" i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1656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i="1" noProof="1" smtClean="0"/>
              <a:t>Round</a:t>
            </a:r>
            <a:r>
              <a:rPr lang="es-ES_tradnl" noProof="1" smtClean="0"/>
              <a:t> 1: Cirugía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1935234399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</p:spTree>
    <p:extLst>
      <p:ext uri="{BB962C8B-B14F-4D97-AF65-F5344CB8AC3E}">
        <p14:creationId xmlns:p14="http://schemas.microsoft.com/office/powerpoint/2010/main" val="3838848206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26790" y="0"/>
            <a:ext cx="5717211" cy="6858000"/>
          </a:xfrm>
          <a:prstGeom prst="rect">
            <a:avLst/>
          </a:prstGeom>
        </p:spPr>
      </p:pic>
      <p:sp>
        <p:nvSpPr>
          <p:cNvPr id="5" name="Título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s-ES" b="1" i="1" dirty="0" smtClean="0">
                <a:solidFill>
                  <a:schemeClr val="bg1"/>
                </a:solidFill>
              </a:rPr>
              <a:t>WS </a:t>
            </a:r>
            <a:r>
              <a:rPr lang="es-ES" b="1" i="1" dirty="0" err="1" smtClean="0">
                <a:solidFill>
                  <a:schemeClr val="bg1"/>
                </a:solidFill>
              </a:rPr>
              <a:t>Halsted</a:t>
            </a:r>
            <a:endParaRPr lang="es-ES" b="1" i="1" dirty="0">
              <a:solidFill>
                <a:schemeClr val="bg1"/>
              </a:solidFill>
            </a:endParaRPr>
          </a:p>
        </p:txBody>
      </p:sp>
      <p:sp>
        <p:nvSpPr>
          <p:cNvPr id="6" name="Marcador de contenido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s-ES" dirty="0" smtClean="0">
                <a:solidFill>
                  <a:srgbClr val="FFFFFF"/>
                </a:solidFill>
              </a:rPr>
              <a:t>1874 – 1922</a:t>
            </a:r>
          </a:p>
          <a:p>
            <a:pPr marL="0" indent="0">
              <a:buNone/>
            </a:pPr>
            <a:endParaRPr lang="es-ES" dirty="0">
              <a:solidFill>
                <a:srgbClr val="FFFFFF"/>
              </a:solidFill>
            </a:endParaRPr>
          </a:p>
          <a:p>
            <a:pPr marL="0" indent="0">
              <a:buNone/>
            </a:pPr>
            <a:r>
              <a:rPr lang="es-ES" sz="2800" dirty="0" smtClean="0">
                <a:solidFill>
                  <a:srgbClr val="FFFFFF"/>
                </a:solidFill>
              </a:rPr>
              <a:t>Johns Hopkins, Baltimore</a:t>
            </a:r>
          </a:p>
          <a:p>
            <a:pPr marL="0" indent="0">
              <a:buNone/>
            </a:pPr>
            <a:r>
              <a:rPr lang="es-ES" sz="2400" dirty="0" smtClean="0">
                <a:solidFill>
                  <a:srgbClr val="FFFFFF"/>
                </a:solidFill>
              </a:rPr>
              <a:t>(1890 – 1922)</a:t>
            </a:r>
          </a:p>
          <a:p>
            <a:pPr marL="0" indent="0">
              <a:buNone/>
            </a:pPr>
            <a:endParaRPr lang="es-ES" dirty="0" smtClean="0">
              <a:solidFill>
                <a:srgbClr val="FFFFFF"/>
              </a:solidFill>
            </a:endParaRPr>
          </a:p>
          <a:p>
            <a:pPr marL="0" indent="0">
              <a:buNone/>
            </a:pPr>
            <a:r>
              <a:rPr lang="es-ES" b="1" dirty="0" smtClean="0">
                <a:solidFill>
                  <a:srgbClr val="FFFFFF"/>
                </a:solidFill>
              </a:rPr>
              <a:t>Mastectomía radical</a:t>
            </a:r>
            <a:endParaRPr lang="es-ES" b="1" dirty="0">
              <a:solidFill>
                <a:srgbClr val="FFFFFF"/>
              </a:solidFill>
            </a:endParaRPr>
          </a:p>
          <a:p>
            <a:pPr marL="0" indent="0">
              <a:buNone/>
            </a:pPr>
            <a:endParaRPr lang="es-E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8181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Paradigma</a:t>
            </a:r>
            <a:r>
              <a:rPr lang="en-US" dirty="0" smtClean="0"/>
              <a:t> </a:t>
            </a:r>
            <a:r>
              <a:rPr lang="en-US" i="1" dirty="0" err="1" smtClean="0"/>
              <a:t>Halstediano</a:t>
            </a:r>
            <a:r>
              <a:rPr lang="en-US" i="1" dirty="0" smtClean="0"/>
              <a:t> </a:t>
            </a:r>
            <a:r>
              <a:rPr lang="en-US" sz="2000" dirty="0" smtClean="0"/>
              <a:t>(1)</a:t>
            </a:r>
            <a:endParaRPr lang="en-US" sz="2000" noProof="1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smtClean="0"/>
              <a:t>El </a:t>
            </a:r>
            <a:r>
              <a:rPr lang="en-US" dirty="0" err="1" smtClean="0"/>
              <a:t>cáncer</a:t>
            </a:r>
            <a:r>
              <a:rPr lang="en-US" dirty="0" smtClean="0"/>
              <a:t> se </a:t>
            </a:r>
            <a:r>
              <a:rPr lang="en-US" dirty="0" err="1" smtClean="0"/>
              <a:t>disemina</a:t>
            </a:r>
            <a:r>
              <a:rPr lang="en-US" dirty="0" smtClean="0"/>
              <a:t> en forma </a:t>
            </a:r>
            <a:r>
              <a:rPr lang="en-US" dirty="0" err="1" smtClean="0"/>
              <a:t>ordenada</a:t>
            </a:r>
            <a:r>
              <a:rPr lang="en-US" dirty="0" smtClean="0"/>
              <a:t> </a:t>
            </a:r>
            <a:r>
              <a:rPr lang="en-US" dirty="0" err="1" smtClean="0"/>
              <a:t>desdes</a:t>
            </a:r>
            <a:r>
              <a:rPr lang="en-US" dirty="0" smtClean="0"/>
              <a:t> el </a:t>
            </a:r>
            <a:r>
              <a:rPr lang="en-US" dirty="0" err="1" smtClean="0"/>
              <a:t>primario</a:t>
            </a:r>
            <a:r>
              <a:rPr lang="en-US" dirty="0" smtClean="0"/>
              <a:t> </a:t>
            </a:r>
            <a:r>
              <a:rPr lang="en-US" dirty="0" err="1" smtClean="0"/>
              <a:t>hacia</a:t>
            </a:r>
            <a:r>
              <a:rPr lang="en-US" dirty="0" smtClean="0"/>
              <a:t> </a:t>
            </a:r>
            <a:r>
              <a:rPr lang="en-US" dirty="0" err="1" smtClean="0"/>
              <a:t>afuera</a:t>
            </a:r>
            <a:endParaRPr lang="en-US" noProof="1"/>
          </a:p>
        </p:txBody>
      </p:sp>
      <p:sp>
        <p:nvSpPr>
          <p:cNvPr id="9" name="Ellipse 8"/>
          <p:cNvSpPr/>
          <p:nvPr/>
        </p:nvSpPr>
        <p:spPr bwMode="gray">
          <a:xfrm>
            <a:off x="2448000" y="1555200"/>
            <a:ext cx="4248000" cy="4248000"/>
          </a:xfrm>
          <a:prstGeom prst="ellipse">
            <a:avLst/>
          </a:prstGeom>
          <a:noFill/>
          <a:ln w="57150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  <a:effectLst/>
        </p:spPr>
        <p:txBody>
          <a:bodyPr lIns="108000" tIns="0" rIns="144000" bIns="1656000" anchor="t" anchorCtr="0"/>
          <a:lstStyle/>
          <a:p>
            <a:pPr algn="ctr" defTabSz="914400"/>
            <a:endParaRPr lang="en-US" sz="1200" b="1" noProof="1">
              <a:solidFill>
                <a:prstClr val="black">
                  <a:lumMod val="75000"/>
                  <a:lumOff val="25000"/>
                </a:prstClr>
              </a:solidFill>
              <a:latin typeface="Calibri"/>
            </a:endParaRPr>
          </a:p>
        </p:txBody>
      </p:sp>
      <p:sp>
        <p:nvSpPr>
          <p:cNvPr id="8" name="Ellipse 7"/>
          <p:cNvSpPr/>
          <p:nvPr/>
        </p:nvSpPr>
        <p:spPr bwMode="gray">
          <a:xfrm>
            <a:off x="2850581" y="1957781"/>
            <a:ext cx="3442838" cy="344283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57150">
            <a:noFill/>
            <a:miter lim="800000"/>
            <a:headEnd/>
            <a:tailEnd/>
          </a:ln>
          <a:effectLst/>
        </p:spPr>
        <p:txBody>
          <a:bodyPr wrap="none" lIns="72000" tIns="792000" rIns="72000" bIns="0" anchor="t" anchorCtr="0"/>
          <a:lstStyle/>
          <a:p>
            <a:pPr algn="ctr" defTabSz="914400"/>
            <a:endParaRPr lang="en-US" sz="1200" b="1" noProof="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58" name="Ellipse 57"/>
          <p:cNvSpPr/>
          <p:nvPr/>
        </p:nvSpPr>
        <p:spPr bwMode="gray">
          <a:xfrm>
            <a:off x="3256387" y="2363587"/>
            <a:ext cx="2631226" cy="26312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57150">
            <a:noFill/>
            <a:miter lim="800000"/>
            <a:headEnd/>
            <a:tailEnd/>
          </a:ln>
          <a:effectLst/>
        </p:spPr>
        <p:txBody>
          <a:bodyPr wrap="none" lIns="72000" tIns="792000" rIns="72000" bIns="0" anchor="t" anchorCtr="0"/>
          <a:lstStyle/>
          <a:p>
            <a:pPr algn="ctr" defTabSz="914400"/>
            <a:endParaRPr lang="en-US" sz="1200" b="1" noProof="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59" name="Ellipse 58"/>
          <p:cNvSpPr/>
          <p:nvPr/>
        </p:nvSpPr>
        <p:spPr bwMode="gray">
          <a:xfrm>
            <a:off x="3662193" y="2769393"/>
            <a:ext cx="1819614" cy="181961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57150">
            <a:noFill/>
            <a:miter lim="800000"/>
            <a:headEnd/>
            <a:tailEnd/>
          </a:ln>
          <a:effectLst/>
        </p:spPr>
        <p:txBody>
          <a:bodyPr wrap="none" lIns="72000" tIns="72000" rIns="72000" bIns="72000" anchor="t" anchorCtr="0"/>
          <a:lstStyle/>
          <a:p>
            <a:pPr algn="ctr" defTabSz="914400"/>
            <a:endParaRPr lang="en-US" sz="1200" b="1" noProof="1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7" name="Ellipse 6"/>
          <p:cNvSpPr/>
          <p:nvPr/>
        </p:nvSpPr>
        <p:spPr bwMode="gray">
          <a:xfrm>
            <a:off x="4066973" y="3175200"/>
            <a:ext cx="1008916" cy="1008000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5400000" scaled="1"/>
            <a:tileRect/>
          </a:gradFill>
          <a:ln w="12700">
            <a:noFill/>
            <a:miter lim="800000"/>
            <a:headEnd/>
            <a:tailEnd/>
          </a:ln>
          <a:effectLst>
            <a:outerShdw blurRad="127000" dist="50800" dir="2700000" algn="tl" rotWithShape="0">
              <a:prstClr val="black">
                <a:alpha val="60000"/>
              </a:prstClr>
            </a:outerShdw>
          </a:effectLst>
          <a:scene3d>
            <a:camera prst="orthographicFront"/>
            <a:lightRig rig="balanced" dir="t"/>
          </a:scene3d>
          <a:sp3d prstMaterial="matte">
            <a:bevelT w="504000" h="504000"/>
            <a:bevelB w="504000" h="504000"/>
          </a:sp3d>
        </p:spPr>
        <p:txBody>
          <a:bodyPr wrap="none" lIns="72000" tIns="72000" rIns="72000" bIns="72000" anchor="ctr"/>
          <a:lstStyle/>
          <a:p>
            <a:pPr algn="ctr" defTabSz="801688" eaLnBrk="0" hangingPunct="0"/>
            <a:r>
              <a:rPr lang="en-US" sz="1400" b="1" noProof="1" smtClean="0">
                <a:solidFill>
                  <a:srgbClr val="FFFFFF"/>
                </a:solidFill>
                <a:effectLst>
                  <a:outerShdw blurRad="190500" algn="ctr" rotWithShape="0">
                    <a:prstClr val="black">
                      <a:alpha val="50000"/>
                    </a:prstClr>
                  </a:outerShdw>
                </a:effectLst>
                <a:latin typeface="Calibri"/>
                <a:cs typeface="Arial" charset="0"/>
              </a:rPr>
              <a:t>Primario</a:t>
            </a:r>
            <a:endParaRPr lang="en-US" sz="1400" b="1" noProof="1">
              <a:solidFill>
                <a:srgbClr val="FFFFFF"/>
              </a:solidFill>
              <a:effectLst>
                <a:outerShdw blurRad="190500" algn="ctr" rotWithShape="0">
                  <a:prstClr val="black">
                    <a:alpha val="50000"/>
                  </a:prstClr>
                </a:outerShdw>
              </a:effectLst>
              <a:latin typeface="Calibri"/>
              <a:cs typeface="Arial" charset="0"/>
            </a:endParaRPr>
          </a:p>
        </p:txBody>
      </p:sp>
      <p:sp>
        <p:nvSpPr>
          <p:cNvPr id="5" name="Rechteck 4"/>
          <p:cNvSpPr/>
          <p:nvPr/>
        </p:nvSpPr>
        <p:spPr bwMode="gray">
          <a:xfrm>
            <a:off x="3873901" y="3019200"/>
            <a:ext cx="1396200" cy="1396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08000" tIns="72000" rIns="108000" bIns="72000" anchor="ctr">
            <a:prstTxWarp prst="textButton">
              <a:avLst>
                <a:gd name="adj" fmla="val 10073998"/>
              </a:avLst>
            </a:prstTxWarp>
          </a:bodyPr>
          <a:lstStyle/>
          <a:p>
            <a:pPr algn="ctr" defTabSz="801688" eaLnBrk="0" hangingPunct="0"/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Regional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cercano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Distancia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-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Tiempo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sp>
        <p:nvSpPr>
          <p:cNvPr id="48" name="Rechteck 47"/>
          <p:cNvSpPr/>
          <p:nvPr/>
        </p:nvSpPr>
        <p:spPr bwMode="gray">
          <a:xfrm>
            <a:off x="3492544" y="2637448"/>
            <a:ext cx="2159704" cy="215970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08000" tIns="72000" rIns="108000" bIns="72000" anchor="ctr">
            <a:prstTxWarp prst="textButton">
              <a:avLst/>
            </a:prstTxWarp>
          </a:bodyPr>
          <a:lstStyle/>
          <a:p>
            <a:pPr algn="ctr" defTabSz="801688" eaLnBrk="0" hangingPunct="0"/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Regional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distante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Distancia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-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Tiempo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sp>
        <p:nvSpPr>
          <p:cNvPr id="50" name="Rechteck 49"/>
          <p:cNvSpPr/>
          <p:nvPr/>
        </p:nvSpPr>
        <p:spPr bwMode="gray">
          <a:xfrm>
            <a:off x="3058862" y="2204731"/>
            <a:ext cx="3025138" cy="30251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08000" tIns="72000" rIns="108000" bIns="72000" anchor="ctr">
            <a:prstTxWarp prst="textButton">
              <a:avLst/>
            </a:prstTxWarp>
          </a:bodyPr>
          <a:lstStyle/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Metástasis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cercana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Distancia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-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Tiempo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sp>
        <p:nvSpPr>
          <p:cNvPr id="53" name="Rechteck 52"/>
          <p:cNvSpPr/>
          <p:nvPr/>
        </p:nvSpPr>
        <p:spPr bwMode="gray">
          <a:xfrm>
            <a:off x="2667792" y="1812696"/>
            <a:ext cx="3809208" cy="380920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spcFirstLastPara="1" lIns="108000" tIns="72000" rIns="108000" bIns="72000" numCol="1" anchor="ctr">
            <a:prstTxWarp prst="textButton">
              <a:avLst/>
            </a:prstTxWarp>
          </a:bodyPr>
          <a:lstStyle/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Metástasis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a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distancia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  <a:p>
            <a:pPr algn="ctr" defTabSz="801688" eaLnBrk="0" hangingPunct="0"/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Distancia</a:t>
            </a:r>
            <a:r>
              <a:rPr lang="en-US" sz="1400" b="1" dirty="0" smtClean="0">
                <a:solidFill>
                  <a:prstClr val="black"/>
                </a:solidFill>
                <a:latin typeface="Calibri"/>
                <a:cs typeface="Arial" charset="0"/>
              </a:rPr>
              <a:t> - </a:t>
            </a:r>
            <a:r>
              <a:rPr lang="en-US" sz="1400" b="1" dirty="0" err="1" smtClean="0">
                <a:solidFill>
                  <a:prstClr val="black"/>
                </a:solidFill>
                <a:latin typeface="Calibri"/>
                <a:cs typeface="Arial" charset="0"/>
              </a:rPr>
              <a:t>Tiempo</a:t>
            </a:r>
            <a:endParaRPr lang="en-US" sz="1400" b="1" dirty="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sp>
        <p:nvSpPr>
          <p:cNvPr id="71" name="Text Box 13"/>
          <p:cNvSpPr txBox="1">
            <a:spLocks noChangeArrowheads="1"/>
          </p:cNvSpPr>
          <p:nvPr/>
        </p:nvSpPr>
        <p:spPr bwMode="gray">
          <a:xfrm>
            <a:off x="323850" y="1915200"/>
            <a:ext cx="2124150" cy="960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90000" rIns="0" bIns="0">
            <a:noAutofit/>
          </a:bodyPr>
          <a:lstStyle/>
          <a:p>
            <a:pPr defTabSz="801688"/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Finalmente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metástasis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lejanas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sz="2000" b="1" dirty="0">
                <a:solidFill>
                  <a:prstClr val="black"/>
                </a:solidFill>
                <a:latin typeface="Calibri"/>
              </a:rPr>
              <a:t/>
            </a:r>
            <a:br>
              <a:rPr lang="en-US" sz="2000" b="1" dirty="0">
                <a:solidFill>
                  <a:prstClr val="black"/>
                </a:solidFill>
                <a:latin typeface="Calibri"/>
              </a:rPr>
            </a:br>
            <a:endParaRPr lang="en-US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cxnSp>
        <p:nvCxnSpPr>
          <p:cNvPr id="72" name="Gerade Verbindung 71"/>
          <p:cNvCxnSpPr/>
          <p:nvPr/>
        </p:nvCxnSpPr>
        <p:spPr bwMode="gray">
          <a:xfrm>
            <a:off x="323849" y="1915200"/>
            <a:ext cx="3096000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/>
            <a:tailEnd type="oval"/>
          </a:ln>
        </p:spPr>
      </p:cxnSp>
      <p:cxnSp>
        <p:nvCxnSpPr>
          <p:cNvPr id="73" name="Gerade Verbindung 72"/>
          <p:cNvCxnSpPr/>
          <p:nvPr/>
        </p:nvCxnSpPr>
        <p:spPr bwMode="gray">
          <a:xfrm>
            <a:off x="5400677" y="2204731"/>
            <a:ext cx="3420267" cy="0"/>
          </a:xfrm>
          <a:prstGeom prst="line">
            <a:avLst/>
          </a:prstGeom>
          <a:noFill/>
          <a:ln w="19050">
            <a:solidFill>
              <a:srgbClr val="969696"/>
            </a:solidFill>
            <a:prstDash val="sysDot"/>
            <a:round/>
            <a:headEnd type="oval"/>
            <a:tailEnd/>
          </a:ln>
        </p:spPr>
      </p:cxnSp>
      <p:sp>
        <p:nvSpPr>
          <p:cNvPr id="74" name="Text Box 13"/>
          <p:cNvSpPr txBox="1">
            <a:spLocks noChangeArrowheads="1"/>
          </p:cNvSpPr>
          <p:nvPr/>
        </p:nvSpPr>
        <p:spPr bwMode="gray">
          <a:xfrm>
            <a:off x="6696792" y="2204731"/>
            <a:ext cx="2124150" cy="960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90000" rIns="0" bIns="0">
            <a:noAutofit/>
          </a:bodyPr>
          <a:lstStyle/>
          <a:p>
            <a:pPr algn="r" defTabSz="801688"/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Luego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metástasis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“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cercanas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”</a:t>
            </a:r>
            <a:endParaRPr lang="en-US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sp>
        <p:nvSpPr>
          <p:cNvPr id="75" name="Text Box 13"/>
          <p:cNvSpPr txBox="1">
            <a:spLocks noChangeArrowheads="1"/>
          </p:cNvSpPr>
          <p:nvPr/>
        </p:nvSpPr>
        <p:spPr bwMode="gray">
          <a:xfrm>
            <a:off x="323850" y="3019200"/>
            <a:ext cx="2124150" cy="960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90000" rIns="0" bIns="0">
            <a:noAutofit/>
          </a:bodyPr>
          <a:lstStyle/>
          <a:p>
            <a:pPr defTabSz="801688"/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Luego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avanza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a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ganglios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regionales</a:t>
            </a:r>
            <a:r>
              <a:rPr lang="en-US" sz="2000" b="1" dirty="0">
                <a:solidFill>
                  <a:prstClr val="black"/>
                </a:solidFill>
                <a:latin typeface="Calibri"/>
              </a:rPr>
              <a:t/>
            </a:r>
            <a:br>
              <a:rPr lang="en-US" sz="2000" b="1" dirty="0">
                <a:solidFill>
                  <a:prstClr val="black"/>
                </a:solidFill>
                <a:latin typeface="Calibri"/>
              </a:rPr>
            </a:br>
            <a:endParaRPr lang="en-US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cxnSp>
        <p:nvCxnSpPr>
          <p:cNvPr id="76" name="Gerade Verbindung 75"/>
          <p:cNvCxnSpPr/>
          <p:nvPr/>
        </p:nvCxnSpPr>
        <p:spPr bwMode="gray">
          <a:xfrm>
            <a:off x="323850" y="3019200"/>
            <a:ext cx="3132000" cy="0"/>
          </a:xfrm>
          <a:prstGeom prst="line">
            <a:avLst/>
          </a:prstGeom>
          <a:noFill/>
          <a:ln w="19050">
            <a:solidFill>
              <a:schemeClr val="accent1">
                <a:lumMod val="60000"/>
                <a:lumOff val="40000"/>
              </a:schemeClr>
            </a:solidFill>
            <a:prstDash val="sysDot"/>
            <a:round/>
            <a:headEnd/>
            <a:tailEnd type="oval"/>
          </a:ln>
        </p:spPr>
      </p:cxnSp>
      <p:sp>
        <p:nvSpPr>
          <p:cNvPr id="77" name="Text Box 13"/>
          <p:cNvSpPr txBox="1">
            <a:spLocks noChangeArrowheads="1"/>
          </p:cNvSpPr>
          <p:nvPr/>
        </p:nvSpPr>
        <p:spPr bwMode="gray">
          <a:xfrm>
            <a:off x="323850" y="4160412"/>
            <a:ext cx="2124150" cy="16428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90000" rIns="0" bIns="0">
            <a:noAutofit/>
          </a:bodyPr>
          <a:lstStyle/>
          <a:p>
            <a:pPr defTabSz="801688"/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Primero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crece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en el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sitio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primario</a:t>
            </a:r>
            <a:r>
              <a:rPr lang="en-US" sz="2000" b="1" dirty="0">
                <a:solidFill>
                  <a:prstClr val="black"/>
                </a:solidFill>
                <a:latin typeface="Calibri"/>
              </a:rPr>
              <a:t/>
            </a:r>
            <a:br>
              <a:rPr lang="en-US" sz="2000" b="1" dirty="0">
                <a:solidFill>
                  <a:prstClr val="black"/>
                </a:solidFill>
                <a:latin typeface="Calibri"/>
              </a:rPr>
            </a:br>
            <a:endParaRPr lang="en-US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  <p:cxnSp>
        <p:nvCxnSpPr>
          <p:cNvPr id="78" name="Gerade Verbindung 77"/>
          <p:cNvCxnSpPr/>
          <p:nvPr/>
        </p:nvCxnSpPr>
        <p:spPr bwMode="gray">
          <a:xfrm>
            <a:off x="323852" y="4160363"/>
            <a:ext cx="4067175" cy="0"/>
          </a:xfrm>
          <a:prstGeom prst="line">
            <a:avLst/>
          </a:prstGeom>
          <a:noFill/>
          <a:ln w="19050">
            <a:solidFill>
              <a:schemeClr val="accent1">
                <a:lumMod val="50000"/>
              </a:schemeClr>
            </a:solidFill>
            <a:prstDash val="sysDot"/>
            <a:round/>
            <a:headEnd/>
            <a:tailEnd type="oval"/>
          </a:ln>
        </p:spPr>
      </p:cxnSp>
      <p:cxnSp>
        <p:nvCxnSpPr>
          <p:cNvPr id="79" name="Gerade Verbindung 78"/>
          <p:cNvCxnSpPr/>
          <p:nvPr/>
        </p:nvCxnSpPr>
        <p:spPr bwMode="gray">
          <a:xfrm>
            <a:off x="5436942" y="3379200"/>
            <a:ext cx="3384000" cy="0"/>
          </a:xfrm>
          <a:prstGeom prst="line">
            <a:avLst/>
          </a:prstGeom>
          <a:noFill/>
          <a:ln w="19050">
            <a:solidFill>
              <a:schemeClr val="accent1"/>
            </a:solidFill>
            <a:prstDash val="sysDot"/>
            <a:round/>
            <a:headEnd type="oval"/>
            <a:tailEnd/>
          </a:ln>
        </p:spPr>
      </p:cxnSp>
      <p:sp>
        <p:nvSpPr>
          <p:cNvPr id="80" name="Text Box 13"/>
          <p:cNvSpPr txBox="1">
            <a:spLocks noChangeArrowheads="1"/>
          </p:cNvSpPr>
          <p:nvPr/>
        </p:nvSpPr>
        <p:spPr bwMode="gray">
          <a:xfrm>
            <a:off x="6696792" y="3379200"/>
            <a:ext cx="2124150" cy="960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90000" rIns="0" bIns="0">
            <a:noAutofit/>
          </a:bodyPr>
          <a:lstStyle/>
          <a:p>
            <a:pPr algn="r" defTabSz="801688"/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Luego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avanza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a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ganglios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del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primario</a:t>
            </a:r>
            <a:endParaRPr lang="en-US" sz="1400" dirty="0">
              <a:solidFill>
                <a:prstClr val="black">
                  <a:lumMod val="50000"/>
                  <a:lumOff val="50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30959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7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grpId="2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1" dur="3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" fill="hold"/>
                                        <p:tgtEl>
                                          <p:spTgt spid="59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8" dur="300" fill="hold"/>
                                        <p:tgtEl>
                                          <p:spTgt spid="59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10" fill="hold"/>
                                        <p:tgtEl>
                                          <p:spTgt spid="58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decel="10000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8" dur="300" fill="hold"/>
                                        <p:tgtEl>
                                          <p:spTgt spid="58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10" fill="hold"/>
                                        <p:tgtEl>
                                          <p:spTgt spid="8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decel="10000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38" dur="300" fill="hold"/>
                                        <p:tgtEl>
                                          <p:spTgt spid="8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decel="100000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48" dur="300" fill="hold"/>
                                        <p:tgtEl>
                                          <p:spTgt spid="9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2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9" grpId="2" animBg="1"/>
      <p:bldP spid="8" grpId="0" animBg="1"/>
      <p:bldP spid="8" grpId="1" animBg="1"/>
      <p:bldP spid="8" grpId="2" animBg="1"/>
      <p:bldP spid="58" grpId="0" animBg="1"/>
      <p:bldP spid="58" grpId="1" animBg="1"/>
      <p:bldP spid="58" grpId="2" animBg="1"/>
      <p:bldP spid="59" grpId="0" animBg="1"/>
      <p:bldP spid="59" grpId="1" animBg="1"/>
      <p:bldP spid="59" grpId="2" animBg="1"/>
      <p:bldP spid="7" grpId="0" animBg="1"/>
      <p:bldP spid="7" grpId="1" animBg="1"/>
      <p:bldP spid="7" grpId="2" animBg="1"/>
      <p:bldP spid="5" grpId="0"/>
      <p:bldP spid="48" grpId="0"/>
      <p:bldP spid="50" grpId="0"/>
      <p:bldP spid="53" grpId="0"/>
      <p:bldP spid="71" grpId="0"/>
      <p:bldP spid="74" grpId="0"/>
      <p:bldP spid="75" grpId="0"/>
      <p:bldP spid="77" grpId="0"/>
      <p:bldP spid="8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9"/>
          <p:cNvSpPr>
            <a:spLocks noGrp="1" noChangeArrowheads="1"/>
          </p:cNvSpPr>
          <p:nvPr>
            <p:ph type="ctrTitle"/>
          </p:nvPr>
        </p:nvSpPr>
        <p:spPr>
          <a:xfrm>
            <a:off x="1316038" y="3265674"/>
            <a:ext cx="6293769" cy="1081088"/>
          </a:xfrm>
        </p:spPr>
        <p:txBody>
          <a:bodyPr/>
          <a:lstStyle/>
          <a:p>
            <a:pPr eaLnBrk="1" hangingPunct="1"/>
            <a:r>
              <a:rPr lang="es-ES_tradnl" sz="4000" noProof="1" smtClean="0">
                <a:latin typeface="Arial" charset="0"/>
                <a:cs typeface="Arial" charset="0"/>
              </a:rPr>
              <a:t>Paradigma </a:t>
            </a:r>
            <a:r>
              <a:rPr lang="es-ES_tradnl" sz="4000" i="1" noProof="1" smtClean="0">
                <a:latin typeface="Arial" charset="0"/>
                <a:cs typeface="Arial" charset="0"/>
              </a:rPr>
              <a:t>Halstediano</a:t>
            </a:r>
            <a:r>
              <a:rPr lang="es-ES_tradnl" sz="4000" noProof="1" smtClean="0">
                <a:latin typeface="Arial" charset="0"/>
                <a:cs typeface="Arial" charset="0"/>
              </a:rPr>
              <a:t> </a:t>
            </a:r>
            <a:r>
              <a:rPr lang="es-ES_tradnl" sz="2000" noProof="1" smtClean="0">
                <a:latin typeface="Arial" charset="0"/>
                <a:cs typeface="Arial" charset="0"/>
              </a:rPr>
              <a:t>(2)</a:t>
            </a:r>
            <a:endParaRPr sz="2000" noProof="1">
              <a:latin typeface="Arial" charset="0"/>
              <a:cs typeface="Arial" charset="0"/>
            </a:endParaRPr>
          </a:p>
        </p:txBody>
      </p:sp>
      <p:sp>
        <p:nvSpPr>
          <p:cNvPr id="15363" name="Rectangle 10"/>
          <p:cNvSpPr>
            <a:spLocks noGrp="1" noChangeArrowheads="1"/>
          </p:cNvSpPr>
          <p:nvPr>
            <p:ph type="subTitle" idx="1"/>
          </p:nvPr>
        </p:nvSpPr>
        <p:spPr>
          <a:xfrm>
            <a:off x="1325588" y="4433788"/>
            <a:ext cx="5722937" cy="965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s-ES_tradnl" sz="3200" noProof="1" smtClean="0">
                <a:latin typeface="Arial" charset="0"/>
                <a:cs typeface="Arial" charset="0"/>
              </a:rPr>
              <a:t>“La extirpación del tumor y sus alrededores CURA el cáncer”</a:t>
            </a:r>
            <a:endParaRPr sz="3200" b="1" noProof="1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404728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2" name="1 Elipse"/>
          <p:cNvSpPr/>
          <p:nvPr/>
        </p:nvSpPr>
        <p:spPr bwMode="auto">
          <a:xfrm>
            <a:off x="2019300" y="1860600"/>
            <a:ext cx="3848100" cy="2847975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s-CO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4716488" y="4461609"/>
            <a:ext cx="3851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Se extirpa el TUMOR primario y sus alrededores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=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CURA</a:t>
            </a:r>
            <a:endParaRPr lang="es-CO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3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Paradigma </a:t>
            </a:r>
            <a:r>
              <a:rPr lang="es-CO" i="1" dirty="0" err="1" smtClean="0"/>
              <a:t>Halstediano</a:t>
            </a:r>
            <a:endParaRPr lang="es-CO" i="1" dirty="0"/>
          </a:p>
        </p:txBody>
      </p:sp>
    </p:spTree>
    <p:extLst>
      <p:ext uri="{BB962C8B-B14F-4D97-AF65-F5344CB8AC3E}">
        <p14:creationId xmlns:p14="http://schemas.microsoft.com/office/powerpoint/2010/main" val="1317846953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6" name="Picture 4" descr="Radical Mastectom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975" y="1905002"/>
            <a:ext cx="3556000" cy="4073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198" name="Rectangle 6"/>
          <p:cNvSpPr>
            <a:spLocks noGrp="1" noChangeArrowheads="1"/>
          </p:cNvSpPr>
          <p:nvPr>
            <p:ph type="title"/>
          </p:nvPr>
        </p:nvSpPr>
        <p:spPr>
          <a:xfrm>
            <a:off x="561976" y="315913"/>
            <a:ext cx="6745938" cy="647700"/>
          </a:xfrm>
        </p:spPr>
        <p:txBody>
          <a:bodyPr/>
          <a:lstStyle/>
          <a:p>
            <a:r>
              <a:rPr lang="en-US" altLang="zh-TW" sz="2800" dirty="0" err="1" smtClean="0"/>
              <a:t>Mastectomía</a:t>
            </a:r>
            <a:r>
              <a:rPr lang="en-US" altLang="zh-TW" sz="2800" dirty="0" smtClean="0"/>
              <a:t> radical (</a:t>
            </a:r>
            <a:r>
              <a:rPr lang="en-US" altLang="zh-TW" sz="2800" i="1" dirty="0" smtClean="0"/>
              <a:t>Halsted</a:t>
            </a:r>
            <a:r>
              <a:rPr lang="en-US" altLang="zh-TW" sz="2800" dirty="0" smtClean="0"/>
              <a:t>)</a:t>
            </a:r>
            <a:endParaRPr lang="en-US" altLang="zh-TW" sz="2800" dirty="0"/>
          </a:p>
        </p:txBody>
      </p:sp>
      <p:sp>
        <p:nvSpPr>
          <p:cNvPr id="136203" name="Rectangle 11"/>
          <p:cNvSpPr>
            <a:spLocks noGrp="1" noChangeArrowheads="1"/>
          </p:cNvSpPr>
          <p:nvPr>
            <p:ph type="body" sz="half" idx="2"/>
          </p:nvPr>
        </p:nvSpPr>
        <p:spPr>
          <a:xfrm>
            <a:off x="4309796" y="1873767"/>
            <a:ext cx="4510355" cy="4313238"/>
          </a:xfrm>
        </p:spPr>
        <p:txBody>
          <a:bodyPr/>
          <a:lstStyle/>
          <a:p>
            <a:r>
              <a:rPr lang="en-US" altLang="zh-TW" sz="2400" dirty="0"/>
              <a:t>A. </a:t>
            </a:r>
            <a:r>
              <a:rPr lang="en-US" altLang="zh-TW" sz="2400" dirty="0" err="1" smtClean="0"/>
              <a:t>Extirpación</a:t>
            </a:r>
            <a:r>
              <a:rPr lang="en-US" altLang="zh-TW" sz="2400" dirty="0" smtClean="0"/>
              <a:t> de la TODA la mama y el </a:t>
            </a:r>
            <a:r>
              <a:rPr lang="en-US" altLang="zh-TW" sz="2400" dirty="0" err="1" smtClean="0"/>
              <a:t>músculo</a:t>
            </a:r>
            <a:r>
              <a:rPr lang="en-US" altLang="zh-TW" sz="2400" dirty="0" smtClean="0"/>
              <a:t> de la pared del </a:t>
            </a:r>
            <a:r>
              <a:rPr lang="en-US" altLang="zh-TW" sz="2400" dirty="0" err="1" smtClean="0"/>
              <a:t>tórax</a:t>
            </a:r>
            <a:endParaRPr lang="en-US" altLang="zh-TW" sz="2400" dirty="0"/>
          </a:p>
          <a:p>
            <a:pPr marL="0" indent="0">
              <a:buNone/>
            </a:pPr>
            <a:endParaRPr lang="en-US" altLang="zh-TW" sz="2400" dirty="0" smtClean="0"/>
          </a:p>
          <a:p>
            <a:pPr marL="0" indent="0">
              <a:buNone/>
            </a:pPr>
            <a:endParaRPr lang="en-US" altLang="zh-TW" sz="2400" dirty="0" smtClean="0"/>
          </a:p>
          <a:p>
            <a:pPr marL="0" indent="0">
              <a:buNone/>
            </a:pPr>
            <a:endParaRPr lang="en-US" altLang="zh-TW" sz="2400" dirty="0"/>
          </a:p>
          <a:p>
            <a:r>
              <a:rPr lang="en-US" altLang="zh-TW" sz="2400" dirty="0" err="1" smtClean="0"/>
              <a:t>Extirpación</a:t>
            </a:r>
            <a:r>
              <a:rPr lang="en-US" altLang="zh-TW" sz="2400" dirty="0" smtClean="0"/>
              <a:t> de los </a:t>
            </a:r>
            <a:r>
              <a:rPr lang="en-US" altLang="zh-TW" sz="2400" dirty="0" err="1" smtClean="0"/>
              <a:t>ganglios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linfáticos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regionales</a:t>
            </a:r>
            <a:r>
              <a:rPr lang="en-US" altLang="zh-TW" sz="2400" dirty="0" smtClean="0"/>
              <a:t> (B y C); </a:t>
            </a:r>
            <a:r>
              <a:rPr lang="en-US" altLang="zh-TW" sz="2400" dirty="0" err="1" smtClean="0"/>
              <a:t>así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como</a:t>
            </a:r>
            <a:r>
              <a:rPr lang="en-US" altLang="zh-TW" sz="2400" dirty="0" smtClean="0"/>
              <a:t> los </a:t>
            </a:r>
            <a:r>
              <a:rPr lang="en-US" altLang="zh-TW" sz="2400" dirty="0" err="1" smtClean="0"/>
              <a:t>ganglios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linfáticos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más</a:t>
            </a:r>
            <a:r>
              <a:rPr lang="en-US" altLang="zh-TW" sz="2400" dirty="0" smtClean="0"/>
              <a:t> </a:t>
            </a:r>
            <a:r>
              <a:rPr lang="en-US" altLang="zh-TW" sz="2400" dirty="0" err="1" smtClean="0"/>
              <a:t>distantes</a:t>
            </a:r>
            <a:r>
              <a:rPr lang="en-US" altLang="zh-TW" sz="2400" dirty="0" smtClean="0"/>
              <a:t> (D, E y F)</a:t>
            </a:r>
            <a:endParaRPr lang="en-US" altLang="zh-TW" sz="2400" dirty="0"/>
          </a:p>
        </p:txBody>
      </p:sp>
    </p:spTree>
    <p:extLst>
      <p:ext uri="{BB962C8B-B14F-4D97-AF65-F5344CB8AC3E}">
        <p14:creationId xmlns:p14="http://schemas.microsoft.com/office/powerpoint/2010/main" val="2514106034"/>
      </p:ext>
    </p:extLst>
  </p:cSld>
  <p:clrMapOvr>
    <a:masterClrMapping/>
  </p:clrMapOvr>
  <p:transition xmlns:p14="http://schemas.microsoft.com/office/powerpoint/2010/main" spd="slow"/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Fernando\Desktop\RadicalMastectomy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397" y="1193235"/>
            <a:ext cx="8384720" cy="5407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3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Mastectomía radical</a:t>
            </a:r>
            <a:endParaRPr lang="es-CO" dirty="0"/>
          </a:p>
        </p:txBody>
      </p:sp>
      <p:sp>
        <p:nvSpPr>
          <p:cNvPr id="5" name="4 CuadroTexto"/>
          <p:cNvSpPr txBox="1"/>
          <p:nvPr/>
        </p:nvSpPr>
        <p:spPr>
          <a:xfrm>
            <a:off x="228601" y="6462375"/>
            <a:ext cx="223844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000" b="1" i="1" dirty="0" smtClean="0">
                <a:solidFill>
                  <a:srgbClr val="000000"/>
                </a:solidFill>
                <a:latin typeface="Arial"/>
                <a:cs typeface="Arial"/>
              </a:rPr>
              <a:t>Cortesía del Dr. Fernando </a:t>
            </a:r>
            <a:r>
              <a:rPr lang="es-CO" sz="1000" b="1" i="1" dirty="0" err="1" smtClean="0">
                <a:solidFill>
                  <a:srgbClr val="000000"/>
                </a:solidFill>
                <a:latin typeface="Arial"/>
                <a:cs typeface="Arial"/>
              </a:rPr>
              <a:t>Herazo</a:t>
            </a:r>
            <a:endParaRPr lang="es-CO" sz="10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73236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Objeto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489962199"/>
              </p:ext>
            </p:extLst>
          </p:nvPr>
        </p:nvGraphicFramePr>
        <p:xfrm>
          <a:off x="628652" y="371483"/>
          <a:ext cx="7248525" cy="621302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36" name="Fotografía de Photo Editor" r:id="rId3" imgW="1704762" imgH="1400000" progId="MSPhotoEd.3">
                  <p:embed/>
                </p:oleObj>
              </mc:Choice>
              <mc:Fallback>
                <p:oleObj name="Fotografía de Photo Editor" r:id="rId3" imgW="1704762" imgH="1400000" progId="MSPhotoEd.3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8652" y="371483"/>
                        <a:ext cx="7248525" cy="621302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 CuadroTexto"/>
          <p:cNvSpPr txBox="1"/>
          <p:nvPr/>
        </p:nvSpPr>
        <p:spPr>
          <a:xfrm>
            <a:off x="4143376" y="6220529"/>
            <a:ext cx="223844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000" b="1" i="1" dirty="0" smtClean="0">
                <a:solidFill>
                  <a:srgbClr val="000000"/>
                </a:solidFill>
                <a:latin typeface="Arial"/>
                <a:cs typeface="Arial"/>
              </a:rPr>
              <a:t>Cortesía del Dr. Fernando </a:t>
            </a:r>
            <a:r>
              <a:rPr lang="es-CO" sz="1000" b="1" i="1" dirty="0" err="1" smtClean="0">
                <a:solidFill>
                  <a:srgbClr val="000000"/>
                </a:solidFill>
                <a:latin typeface="Arial"/>
                <a:cs typeface="Arial"/>
              </a:rPr>
              <a:t>Herazo</a:t>
            </a:r>
            <a:endParaRPr lang="es-CO" sz="1000" b="1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0854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2813" eaLnBrk="1" hangingPunct="1"/>
            <a:r>
              <a:rPr lang="es-ES_tradnl" noProof="1" smtClean="0">
                <a:latin typeface="Arial" charset="0"/>
                <a:cs typeface="Arial" charset="0"/>
              </a:rPr>
              <a:t>Otras cirugías radicales para cáncer</a:t>
            </a:r>
            <a:endParaRPr b="0" noProof="1">
              <a:latin typeface="Arial" charset="0"/>
              <a:cs typeface="Arial" charset="0"/>
            </a:endParaRPr>
          </a:p>
        </p:txBody>
      </p:sp>
      <p:sp>
        <p:nvSpPr>
          <p:cNvPr id="284676" name="Rectangle 4"/>
          <p:cNvSpPr>
            <a:spLocks noChangeArrowheads="1"/>
          </p:cNvSpPr>
          <p:nvPr/>
        </p:nvSpPr>
        <p:spPr bwMode="gray">
          <a:xfrm>
            <a:off x="323852" y="1551038"/>
            <a:ext cx="2011363" cy="1323975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 smtClean="0">
                <a:solidFill>
                  <a:srgbClr val="FFFFFF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Páncreas</a:t>
            </a:r>
            <a:endParaRPr lang="es-ES" sz="2800" b="1" noProof="1">
              <a:solidFill>
                <a:srgbClr val="FFFFFF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84677" name="Rectangle 5"/>
          <p:cNvSpPr>
            <a:spLocks noChangeArrowheads="1"/>
          </p:cNvSpPr>
          <p:nvPr/>
        </p:nvSpPr>
        <p:spPr bwMode="gray">
          <a:xfrm>
            <a:off x="323852" y="3019426"/>
            <a:ext cx="2011363" cy="1323975"/>
          </a:xfrm>
          <a:prstGeom prst="rect">
            <a:avLst/>
          </a:prstGeom>
          <a:solidFill>
            <a:schemeClr val="accent2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 smtClean="0">
                <a:solidFill>
                  <a:srgbClr val="FFFFFF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Pulmón</a:t>
            </a:r>
            <a:endParaRPr lang="es-ES" sz="2800" b="1" noProof="1">
              <a:solidFill>
                <a:srgbClr val="FFFFFF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84678" name="Rectangle 6"/>
          <p:cNvSpPr>
            <a:spLocks noChangeArrowheads="1"/>
          </p:cNvSpPr>
          <p:nvPr/>
        </p:nvSpPr>
        <p:spPr bwMode="gray">
          <a:xfrm>
            <a:off x="314325" y="4484738"/>
            <a:ext cx="2020888" cy="1317625"/>
          </a:xfrm>
          <a:prstGeom prst="rect">
            <a:avLst/>
          </a:prstGeom>
          <a:solidFill>
            <a:schemeClr val="hlink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 smtClean="0">
                <a:solidFill>
                  <a:srgbClr val="FFFFFF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Recto</a:t>
            </a:r>
            <a:endParaRPr lang="es-ES" sz="2800" b="1" noProof="1">
              <a:solidFill>
                <a:srgbClr val="FFFFFF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84679" name="Rectangle 7"/>
          <p:cNvSpPr>
            <a:spLocks noChangeArrowheads="1"/>
          </p:cNvSpPr>
          <p:nvPr/>
        </p:nvSpPr>
        <p:spPr bwMode="gray">
          <a:xfrm>
            <a:off x="2487613" y="3019426"/>
            <a:ext cx="6332537" cy="1319213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Pneumonectomía (Graham &amp; Singer)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1933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84680" name="Rectangle 8"/>
          <p:cNvSpPr>
            <a:spLocks noChangeArrowheads="1"/>
          </p:cNvSpPr>
          <p:nvPr/>
        </p:nvSpPr>
        <p:spPr bwMode="gray">
          <a:xfrm>
            <a:off x="2479676" y="4483150"/>
            <a:ext cx="6340475" cy="1312863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Resección abdomino perineal (Miles)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1923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  <p:sp>
        <p:nvSpPr>
          <p:cNvPr id="284681" name="Rectangle 9"/>
          <p:cNvSpPr>
            <a:spLocks noChangeArrowheads="1"/>
          </p:cNvSpPr>
          <p:nvPr/>
        </p:nvSpPr>
        <p:spPr bwMode="gray">
          <a:xfrm>
            <a:off x="2487613" y="1555800"/>
            <a:ext cx="6332537" cy="1319213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Pancreatoduodenectomía (Whipple)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  <a:p>
            <a:pPr marL="190500" indent="-190500" defTabSz="914400" fontAlgn="base">
              <a:spcBef>
                <a:spcPct val="40000"/>
              </a:spcBef>
              <a:spcAft>
                <a:spcPct val="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000" b="1" noProof="1" smtClean="0">
                <a:solidFill>
                  <a:srgbClr val="000000"/>
                </a:solidFill>
                <a:latin typeface="Arial" pitchFamily="34" charset="0"/>
                <a:ea typeface="ＭＳ Ｐゴシック" charset="0"/>
                <a:cs typeface="Arial" pitchFamily="34" charset="0"/>
              </a:rPr>
              <a:t>1935</a:t>
            </a:r>
            <a:endParaRPr lang="es-ES" sz="2000" b="1" noProof="1">
              <a:solidFill>
                <a:srgbClr val="000000"/>
              </a:solidFill>
              <a:latin typeface="Arial" pitchFamily="34" charset="0"/>
              <a:ea typeface="ＭＳ Ｐゴシック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88906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i="1" noProof="1" smtClean="0"/>
              <a:t>Round</a:t>
            </a:r>
            <a:r>
              <a:rPr lang="es-ES_tradnl" noProof="1" smtClean="0"/>
              <a:t> 2: Radioterapia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4250567348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1026" name="Picture 2" descr="C:\Users\user\AppData\Local\Temp\Rar$DI00.741\HiRe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0"/>
            <a:ext cx="6858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62244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4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77109598 w 21600"/>
              <a:gd name="T1" fmla="*/ 0 h 21600"/>
              <a:gd name="T2" fmla="*/ 22583054 w 21600"/>
              <a:gd name="T3" fmla="*/ 22583054 h 21600"/>
              <a:gd name="T4" fmla="*/ 0 w 21600"/>
              <a:gd name="T5" fmla="*/ 77109598 h 21600"/>
              <a:gd name="T6" fmla="*/ 22583054 w 21600"/>
              <a:gd name="T7" fmla="*/ 131635786 h 21600"/>
              <a:gd name="T8" fmla="*/ 77109598 w 21600"/>
              <a:gd name="T9" fmla="*/ 154218811 h 21600"/>
              <a:gd name="T10" fmla="*/ 131635786 w 21600"/>
              <a:gd name="T11" fmla="*/ 131635786 h 21600"/>
              <a:gd name="T12" fmla="*/ 154218811 w 21600"/>
              <a:gd name="T13" fmla="*/ 77109598 h 21600"/>
              <a:gd name="T14" fmla="*/ 131635786 w 21600"/>
              <a:gd name="T15" fmla="*/ 22583054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round/>
            <a:headEnd/>
            <a:tailEnd/>
          </a:ln>
          <a:scene3d>
            <a:camera prst="legacyPerspectiveFront">
              <a:rot lat="20099994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3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No </a:t>
            </a:r>
            <a:r>
              <a:rPr lang="en-US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obedece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“ORDEN DE DETENCIÓN”</a:t>
            </a:r>
            <a:endParaRPr lang="en-US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7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</p:spTree>
    <p:extLst>
      <p:ext uri="{BB962C8B-B14F-4D97-AF65-F5344CB8AC3E}">
        <p14:creationId xmlns:p14="http://schemas.microsoft.com/office/powerpoint/2010/main" val="3492227760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3378" y="723369"/>
            <a:ext cx="7812808" cy="55049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7935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3" name="Group 5"/>
          <p:cNvGrpSpPr>
            <a:grpSpLocks/>
          </p:cNvGrpSpPr>
          <p:nvPr/>
        </p:nvGrpSpPr>
        <p:grpSpPr bwMode="auto">
          <a:xfrm>
            <a:off x="2249475" y="3977016"/>
            <a:ext cx="5410743" cy="2230438"/>
            <a:chOff x="99" y="2624"/>
            <a:chExt cx="5577" cy="1405"/>
          </a:xfrm>
        </p:grpSpPr>
        <p:sp>
          <p:nvSpPr>
            <p:cNvPr id="2054" name="AutoShape 6"/>
            <p:cNvSpPr>
              <a:spLocks noChangeArrowheads="1"/>
            </p:cNvSpPr>
            <p:nvPr/>
          </p:nvSpPr>
          <p:spPr bwMode="auto">
            <a:xfrm>
              <a:off x="175" y="2695"/>
              <a:ext cx="5406" cy="1266"/>
            </a:xfrm>
            <a:prstGeom prst="roundRect">
              <a:avLst>
                <a:gd name="adj" fmla="val 35625"/>
              </a:avLst>
            </a:prstGeom>
            <a:gradFill rotWithShape="1">
              <a:gsLst>
                <a:gs pos="0">
                  <a:srgbClr val="F0F0E0">
                    <a:alpha val="0"/>
                  </a:srgbClr>
                </a:gs>
                <a:gs pos="100000">
                  <a:srgbClr val="F0F0E0">
                    <a:gamma/>
                    <a:tint val="93725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28575" algn="ctr">
                  <a:solidFill>
                    <a:srgbClr val="0099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s-CO" smtClean="0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2055" name="Group 7"/>
            <p:cNvGrpSpPr>
              <a:grpSpLocks/>
            </p:cNvGrpSpPr>
            <p:nvPr/>
          </p:nvGrpSpPr>
          <p:grpSpPr bwMode="auto">
            <a:xfrm>
              <a:off x="99" y="2624"/>
              <a:ext cx="5577" cy="1405"/>
              <a:chOff x="99" y="2624"/>
              <a:chExt cx="5577" cy="1405"/>
            </a:xfrm>
          </p:grpSpPr>
          <p:grpSp>
            <p:nvGrpSpPr>
              <p:cNvPr id="2056" name="Group 8"/>
              <p:cNvGrpSpPr>
                <a:grpSpLocks/>
              </p:cNvGrpSpPr>
              <p:nvPr/>
            </p:nvGrpSpPr>
            <p:grpSpPr bwMode="auto">
              <a:xfrm>
                <a:off x="4011" y="2625"/>
                <a:ext cx="1116" cy="90"/>
                <a:chOff x="1146" y="1142"/>
                <a:chExt cx="1116" cy="90"/>
              </a:xfrm>
            </p:grpSpPr>
            <p:grpSp>
              <p:nvGrpSpPr>
                <p:cNvPr id="2057" name="Group 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058" name="Group 1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59" name="Line 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60" name="Oval 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61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62" name="Line 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63" name="Oval 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64" name="Group 1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065" name="Group 1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66" name="Line 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67" name="Oval 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68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69" name="Line 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70" name="Oval 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71" name="Group 2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072" name="Group 2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73" name="Line 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74" name="Oval 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75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76" name="Line 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77" name="Oval 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78" name="Group 3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079" name="Group 3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80" name="Line 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81" name="Oval 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82" name="Group 3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83" name="Line 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84" name="Oval 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85" name="Group 3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086" name="Group 3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87" name="Line 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88" name="Oval 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89" name="Group 4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90" name="Line 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91" name="Oval 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92" name="Group 4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093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094" name="Line 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95" name="Oval 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096" name="Group 4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097" name="Line 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098" name="Oval 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099" name="Group 5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100" name="Group 5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01" name="Line 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02" name="Oval 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03" name="Group 5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04" name="Line 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05" name="Oval 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06" name="Group 5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107" name="Group 5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08" name="Line 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09" name="Oval 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10" name="Group 6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11" name="Line 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12" name="Oval 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13" name="Group 6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114" name="Group 6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15" name="Line 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16" name="Oval 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17" name="Group 6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18" name="Line 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19" name="Oval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20" name="Group 7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121" name="Group 7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22" name="Line 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23" name="Oval 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24" name="Group 7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25" name="Line 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26" name="Oval 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27" name="Group 7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128" name="Group 8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29" name="Line 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30" name="Oval 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31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32" name="Line 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33" name="Oval 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34" name="Group 8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135" name="Group 8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36" name="Line 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37" name="Oval 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38" name="Group 9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39" name="Line 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40" name="Oval 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41" name="Group 9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142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43" name="Line 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44" name="Oval 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45" name="Group 9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46" name="Line 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47" name="Oval 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48" name="Group 10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149" name="Group 10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50" name="Line 1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51" name="Oval 1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52" name="Group 10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53" name="Line 1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54" name="Oval 1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55" name="Group 10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156" name="Group 10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57" name="Line 1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58" name="Oval 1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59" name="Group 11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60" name="Line 1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61" name="Oval 1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62" name="Group 11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163" name="Group 11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64" name="Line 1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65" name="Oval 1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66" name="Group 11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67" name="Line 1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68" name="Oval 1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69" name="Group 12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170" name="Group 12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71" name="Line 1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72" name="Oval 1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73" name="Group 12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74" name="Line 1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75" name="Oval 1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76" name="Group 12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177" name="Group 12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78" name="Line 1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79" name="Oval 1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80" name="Group 13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81" name="Line 1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82" name="Oval 1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83" name="Group 13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184" name="Group 13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85" name="Line 1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86" name="Oval 1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87" name="Group 13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88" name="Line 1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89" name="Oval 1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90" name="Group 14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191" name="Group 14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92" name="Line 1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93" name="Oval 1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194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195" name="Line 1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196" name="Oval 1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197" name="Group 14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198" name="Group 15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199" name="Line 1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00" name="Oval 1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01" name="Group 15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02" name="Line 1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03" name="Oval 1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04" name="Group 15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205" name="Group 15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06" name="Line 1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07" name="Oval 1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08" name="Group 16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09" name="Line 1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10" name="Oval 1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11" name="Group 16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212" name="Group 16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13" name="Line 1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14" name="Oval 1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15" name="Group 16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16" name="Line 1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17" name="Oval 1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18" name="Group 17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219" name="Group 17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20" name="Line 1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21" name="Oval 1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22" name="Group 17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23" name="Line 1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24" name="Oval 1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25" name="Group 17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226" name="Group 17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27" name="Line 1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28" name="Oval 1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29" name="Group 18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30" name="Line 1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31" name="Oval 1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32" name="Group 18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233" name="Group 18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34" name="Line 1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35" name="Oval 1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36" name="Group 18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37" name="Line 1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38" name="Oval 1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39" name="Group 19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240" name="Group 19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41" name="Line 1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42" name="Oval 1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43" name="Group 19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44" name="Line 1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45" name="Oval 1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46" name="Group 19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247" name="Group 19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48" name="Line 2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49" name="Oval 2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50" name="Group 20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51" name="Line 2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52" name="Oval 2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53" name="Group 20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254" name="Group 20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55" name="Line 2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56" name="Oval 2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57" name="Group 20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58" name="Line 2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59" name="Oval 2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60" name="Group 21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261" name="Group 21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62" name="Line 2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63" name="Oval 2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64" name="Group 21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65" name="Line 2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66" name="Oval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67" name="Group 21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268" name="Group 22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69" name="Line 2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70" name="Oval 2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71" name="Group 22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72" name="Line 2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73" name="Oval 2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74" name="Group 22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275" name="Group 22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76" name="Line 2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77" name="Oval 2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78" name="Group 23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79" name="Line 2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80" name="Oval 2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281" name="Group 233"/>
              <p:cNvGrpSpPr>
                <a:grpSpLocks/>
              </p:cNvGrpSpPr>
              <p:nvPr/>
            </p:nvGrpSpPr>
            <p:grpSpPr bwMode="auto">
              <a:xfrm flipV="1">
                <a:off x="4014" y="3938"/>
                <a:ext cx="1116" cy="90"/>
                <a:chOff x="1146" y="1142"/>
                <a:chExt cx="1116" cy="90"/>
              </a:xfrm>
            </p:grpSpPr>
            <p:grpSp>
              <p:nvGrpSpPr>
                <p:cNvPr id="2282" name="Group 234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283" name="Group 23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84" name="Line 2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85" name="Oval 2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86" name="Group 23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87" name="Line 2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88" name="Oval 2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89" name="Group 241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290" name="Group 24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91" name="Line 2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92" name="Oval 2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293" name="Group 24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294" name="Line 2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95" name="Oval 2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296" name="Group 248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297" name="Group 24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298" name="Line 2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299" name="Oval 2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00" name="Group 25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01" name="Line 2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02" name="Oval 2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03" name="Group 255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304" name="Group 25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05" name="Line 2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06" name="Oval 2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07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08" name="Line 2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09" name="Oval 2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10" name="Group 262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311" name="Group 26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12" name="Line 2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13" name="Oval 2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14" name="Group 26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15" name="Line 2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16" name="Oval 2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17" name="Group 269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318" name="Group 27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19" name="Line 2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20" name="Oval 2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21" name="Group 27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22" name="Line 2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23" name="Oval 2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24" name="Group 276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325" name="Group 27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26" name="Line 2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27" name="Oval 2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28" name="Group 28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29" name="Line 2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30" name="Oval 2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31" name="Group 283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332" name="Group 28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33" name="Line 2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34" name="Oval 2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35" name="Group 28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36" name="Line 2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37" name="Oval 2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38" name="Group 290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339" name="Group 29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40" name="Line 2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41" name="Oval 2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42" name="Group 29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43" name="Line 2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44" name="Oval 2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45" name="Group 297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346" name="Group 29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47" name="Line 2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48" name="Oval 3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49" name="Group 30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50" name="Line 3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51" name="Oval 3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52" name="Group 304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35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54" name="Line 3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55" name="Oval 3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56" name="Group 30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57" name="Line 3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58" name="Oval 3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59" name="Group 311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360" name="Group 31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61" name="Line 3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62" name="Oval 3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63" name="Group 31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64" name="Line 3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65" name="Oval 3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66" name="Group 318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367" name="Group 31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68" name="Line 3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69" name="Oval 3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70" name="Group 32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71" name="Line 3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72" name="Oval 3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73" name="Group 325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374" name="Group 32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75" name="Line 3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76" name="Oval 3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77" name="Group 32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78" name="Line 3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79" name="Oval 3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80" name="Group 332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381" name="Group 33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82" name="Line 3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83" name="Oval 3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84" name="Group 33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85" name="Line 3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86" name="Oval 3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87" name="Group 339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388" name="Group 34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89" name="Line 3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90" name="Oval 3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91" name="Group 34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92" name="Line 3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93" name="Oval 3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394" name="Group 346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395" name="Group 34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396" name="Line 3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397" name="Oval 3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398" name="Group 35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399" name="Line 3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00" name="Oval 3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01" name="Group 353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402" name="Group 35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03" name="Line 3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04" name="Oval 3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05" name="Group 35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06" name="Line 3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07" name="Oval 3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08" name="Group 360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409" name="Group 36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10" name="Line 3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11" name="Oval 3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12" name="Group 36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13" name="Line 3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14" name="Oval 3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15" name="Group 367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416" name="Group 36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17" name="Line 3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18" name="Oval 3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19" name="Group 37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20" name="Line 3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21" name="Oval 3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22" name="Group 374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423" name="Group 37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24" name="Line 3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25" name="Oval 3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26" name="Group 37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27" name="Line 3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28" name="Oval 3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29" name="Group 381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430" name="Group 38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31" name="Line 3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32" name="Oval 3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33" name="Group 38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34" name="Line 3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35" name="Oval 3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36" name="Group 388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437" name="Group 38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38" name="Line 3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39" name="Oval 3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40" name="Group 39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41" name="Line 3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42" name="Oval 3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43" name="Group 395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444" name="Group 39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45" name="Line 3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46" name="Oval 3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47" name="Group 39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48" name="Line 4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49" name="Oval 4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50" name="Group 402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451" name="Group 40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52" name="Line 4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53" name="Oval 4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54" name="Group 40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55" name="Line 4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56" name="Oval 4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57" name="Group 409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458" name="Group 41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59" name="Line 4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60" name="Oval 4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61" name="Group 41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62" name="Line 4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63" name="Oval 4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64" name="Group 416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465" name="Group 41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66" name="Line 4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67" name="Oval 4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68" name="Group 42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69" name="Line 4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70" name="Oval 4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71" name="Group 423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472" name="Group 42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73" name="Line 4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74" name="Oval 4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75" name="Group 42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76" name="Line 4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77" name="Oval 4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78" name="Group 430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479" name="Group 43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80" name="Line 4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81" name="Oval 4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82" name="Group 43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83" name="Line 4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84" name="Oval 4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85" name="Group 437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486" name="Group 43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87" name="Line 4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88" name="Oval 4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89" name="Group 44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90" name="Line 4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91" name="Oval 4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92" name="Group 444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493" name="Group 44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494" name="Line 4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95" name="Oval 4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496" name="Group 44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497" name="Line 4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498" name="Oval 4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499" name="Group 451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500" name="Group 45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01" name="Line 4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02" name="Oval 4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03" name="Group 45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04" name="Line 4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05" name="Oval 4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506" name="Group 458"/>
              <p:cNvGrpSpPr>
                <a:grpSpLocks/>
              </p:cNvGrpSpPr>
              <p:nvPr/>
            </p:nvGrpSpPr>
            <p:grpSpPr bwMode="auto">
              <a:xfrm>
                <a:off x="2890" y="2624"/>
                <a:ext cx="1116" cy="90"/>
                <a:chOff x="1146" y="1142"/>
                <a:chExt cx="1116" cy="90"/>
              </a:xfrm>
            </p:grpSpPr>
            <p:grpSp>
              <p:nvGrpSpPr>
                <p:cNvPr id="2507" name="Group 45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508" name="Group 46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09" name="Line 4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10" name="Oval 4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11" name="Group 46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12" name="Line 4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13" name="Oval 4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14" name="Group 46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515" name="Group 46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16" name="Line 4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17" name="Oval 4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18" name="Group 47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19" name="Line 4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20" name="Oval 4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21" name="Group 47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522" name="Group 47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23" name="Line 4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24" name="Oval 4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25" name="Group 47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26" name="Line 4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27" name="Oval 4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28" name="Group 48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529" name="Group 48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30" name="Line 4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31" name="Oval 4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32" name="Group 48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33" name="Line 4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34" name="Oval 4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35" name="Group 48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536" name="Group 48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37" name="Line 4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38" name="Oval 4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39" name="Group 49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40" name="Line 4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41" name="Oval 4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42" name="Group 49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543" name="Group 49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44" name="Line 4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45" name="Oval 4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46" name="Group 49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47" name="Line 4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48" name="Oval 5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49" name="Group 50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550" name="Group 50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51" name="Line 5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52" name="Oval 5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53" name="Group 50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54" name="Line 5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55" name="Oval 5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56" name="Group 50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557" name="Group 50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58" name="Line 5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59" name="Oval 5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60" name="Group 51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61" name="Line 5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62" name="Oval 5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63" name="Group 51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564" name="Group 51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65" name="Line 5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66" name="Oval 5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67" name="Group 51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68" name="Line 5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69" name="Oval 5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70" name="Group 52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571" name="Group 52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72" name="Line 5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73" name="Oval 5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74" name="Group 52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75" name="Line 5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76" name="Oval 5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77" name="Group 52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578" name="Group 53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79" name="Line 5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80" name="Oval 5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81" name="Group 53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82" name="Line 5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83" name="Oval 5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84" name="Group 53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585" name="Group 53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86" name="Line 5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87" name="Oval 5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88" name="Group 54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89" name="Line 5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90" name="Oval 5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91" name="Group 54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592" name="Group 54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593" name="Line 5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94" name="Oval 5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595" name="Group 54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596" name="Line 5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597" name="Oval 5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598" name="Group 55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599" name="Group 55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00" name="Line 5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01" name="Oval 5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02" name="Group 55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03" name="Line 5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04" name="Oval 5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05" name="Group 55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606" name="Group 55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07" name="Line 5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08" name="Oval 5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09" name="Group 56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10" name="Line 5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11" name="Oval 5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12" name="Group 56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613" name="Group 56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14" name="Line 5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15" name="Oval 5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16" name="Group 56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17" name="Line 5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18" name="Oval 5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19" name="Group 57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620" name="Group 57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21" name="Line 5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22" name="Oval 5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23" name="Group 57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24" name="Line 5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25" name="Oval 5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26" name="Group 57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627" name="Group 57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28" name="Line 5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29" name="Oval 5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30" name="Group 58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31" name="Line 5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32" name="Oval 5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33" name="Group 58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634" name="Group 58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35" name="Line 5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36" name="Oval 5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37" name="Group 58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38" name="Line 5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39" name="Oval 5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40" name="Group 59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641" name="Group 59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42" name="Line 5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43" name="Oval 5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44" name="Group 59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45" name="Line 5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46" name="Oval 5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47" name="Group 59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648" name="Group 60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49" name="Line 6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50" name="Oval 6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51" name="Group 60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52" name="Line 6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53" name="Oval 6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54" name="Group 60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655" name="Group 60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56" name="Line 6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57" name="Oval 6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58" name="Group 61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59" name="Line 6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60" name="Oval 6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61" name="Group 61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662" name="Group 61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63" name="Line 6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64" name="Oval 6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65" name="Group 61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66" name="Line 6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67" name="Oval 6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68" name="Group 62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669" name="Group 62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70" name="Line 6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71" name="Oval 6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72" name="Group 62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73" name="Line 6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74" name="Oval 6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75" name="Group 62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676" name="Group 62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77" name="Line 6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78" name="Oval 6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79" name="Group 63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80" name="Line 6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81" name="Oval 6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82" name="Group 63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683" name="Group 63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84" name="Line 6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85" name="Oval 6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86" name="Group 63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87" name="Line 6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88" name="Oval 6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89" name="Group 64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690" name="Group 64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91" name="Line 6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92" name="Oval 6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693" name="Group 64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694" name="Line 6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95" name="Oval 6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696" name="Group 64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697" name="Group 64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698" name="Line 6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699" name="Oval 6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00" name="Group 65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01" name="Line 6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02" name="Oval 6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03" name="Group 65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704" name="Group 65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05" name="Line 6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06" name="Oval 6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07" name="Group 65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08" name="Line 6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09" name="Oval 6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10" name="Group 66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711" name="Group 66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12" name="Line 6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13" name="Oval 6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14" name="Group 66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15" name="Line 6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16" name="Oval 6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17" name="Group 66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718" name="Group 67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19" name="Line 6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20" name="Oval 6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21" name="Group 67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22" name="Line 6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23" name="Oval 6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24" name="Group 67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725" name="Group 67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26" name="Line 6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27" name="Oval 6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28" name="Group 68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29" name="Line 6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30" name="Oval 6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731" name="Group 683"/>
              <p:cNvGrpSpPr>
                <a:grpSpLocks/>
              </p:cNvGrpSpPr>
              <p:nvPr/>
            </p:nvGrpSpPr>
            <p:grpSpPr bwMode="auto">
              <a:xfrm>
                <a:off x="2896" y="3938"/>
                <a:ext cx="1116" cy="90"/>
                <a:chOff x="1146" y="1142"/>
                <a:chExt cx="1116" cy="90"/>
              </a:xfrm>
            </p:grpSpPr>
            <p:grpSp>
              <p:nvGrpSpPr>
                <p:cNvPr id="2732" name="Group 684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733" name="Group 68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34" name="Line 6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35" name="Oval 6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36" name="Group 68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37" name="Line 6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38" name="Oval 6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39" name="Group 691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740" name="Group 69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41" name="Line 6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42" name="Oval 6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43" name="Group 69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44" name="Line 6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45" name="Oval 6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46" name="Group 698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747" name="Group 69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48" name="Line 7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49" name="Oval 7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50" name="Group 70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51" name="Line 7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52" name="Oval 7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53" name="Group 705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754" name="Group 7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55" name="Line 7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56" name="Oval 7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57" name="Group 7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58" name="Line 7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59" name="Oval 7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60" name="Group 712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761" name="Group 7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62" name="Line 7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63" name="Oval 7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64" name="Group 7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65" name="Line 7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66" name="Oval 7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67" name="Group 719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768" name="Group 7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69" name="Line 7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70" name="Oval 7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71" name="Group 7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72" name="Line 7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73" name="Oval 7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74" name="Group 726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775" name="Group 7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76" name="Line 7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77" name="Oval 7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78" name="Group 7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79" name="Line 7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80" name="Oval 7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81" name="Group 733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782" name="Group 7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83" name="Line 7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84" name="Oval 7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85" name="Group 7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86" name="Line 7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87" name="Oval 7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88" name="Group 740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789" name="Group 7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90" name="Line 7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91" name="Oval 7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92" name="Group 7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793" name="Line 7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94" name="Oval 7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795" name="Group 747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796" name="Group 7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797" name="Line 7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798" name="Oval 7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799" name="Group 7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00" name="Line 7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01" name="Oval 7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02" name="Group 754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803" name="Group 7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04" name="Line 7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05" name="Oval 7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06" name="Group 7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07" name="Line 7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08" name="Oval 7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09" name="Group 761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810" name="Group 7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11" name="Line 7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12" name="Oval 7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13" name="Group 7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14" name="Line 7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15" name="Oval 7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16" name="Group 768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817" name="Group 76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18" name="Line 7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19" name="Oval 7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20" name="Group 77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21" name="Line 7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22" name="Oval 7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23" name="Group 775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824" name="Group 77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25" name="Line 7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26" name="Oval 7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27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28" name="Line 7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29" name="Oval 7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30" name="Group 782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831" name="Group 78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32" name="Line 7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33" name="Oval 7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34" name="Group 78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35" name="Line 7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36" name="Oval 7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37" name="Group 789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838" name="Group 79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39" name="Line 7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40" name="Oval 7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41" name="Group 79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42" name="Line 7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43" name="Oval 7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44" name="Group 796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845" name="Group 79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46" name="Line 7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47" name="Oval 7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48" name="Group 80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49" name="Line 8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50" name="Oval 8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51" name="Group 803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852" name="Group 80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53" name="Line 8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54" name="Oval 8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55" name="Group 80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56" name="Line 8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57" name="Oval 8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58" name="Group 810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859" name="Group 81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60" name="Line 8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61" name="Oval 8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62" name="Group 81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63" name="Line 8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64" name="Oval 8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65" name="Group 817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866" name="Group 81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67" name="Line 8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68" name="Oval 8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69" name="Group 82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70" name="Line 8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71" name="Oval 8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72" name="Group 824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873" name="Group 82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74" name="Line 8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75" name="Oval 8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76" name="Group 82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77" name="Line 8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78" name="Oval 8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79" name="Group 831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880" name="Group 83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81" name="Line 8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82" name="Oval 8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83" name="Group 83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84" name="Line 8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85" name="Oval 8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86" name="Group 838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887" name="Group 83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88" name="Line 8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89" name="Oval 8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90" name="Group 84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91" name="Line 8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92" name="Oval 8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893" name="Group 845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894" name="Group 84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895" name="Line 8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96" name="Oval 8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897" name="Group 84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898" name="Line 8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899" name="Oval 8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00" name="Group 852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901" name="Group 85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02" name="Line 8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03" name="Oval 8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04" name="Group 85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05" name="Line 8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06" name="Oval 8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07" name="Group 859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908" name="Group 86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09" name="Line 8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10" name="Oval 8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11" name="Group 86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12" name="Line 8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13" name="Oval 8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14" name="Group 866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915" name="Group 86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16" name="Line 8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17" name="Oval 8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18" name="Group 87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19" name="Line 8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20" name="Oval 8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21" name="Group 873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922" name="Group 87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23" name="Line 8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24" name="Oval 8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25" name="Group 87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26" name="Line 8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27" name="Oval 8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28" name="Group 880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929" name="Group 88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30" name="Line 8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31" name="Oval 8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32" name="Group 88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33" name="Line 8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34" name="Oval 8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35" name="Group 887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936" name="Group 88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37" name="Line 8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38" name="Oval 8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39" name="Group 89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40" name="Line 8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41" name="Oval 8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42" name="Group 894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2943" name="Group 89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44" name="Line 8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45" name="Oval 8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46" name="Group 89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47" name="Line 8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48" name="Oval 9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49" name="Group 901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2950" name="Group 90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51" name="Line 9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52" name="Oval 9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53" name="Group 90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54" name="Line 9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55" name="Oval 9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956" name="Group 908"/>
              <p:cNvGrpSpPr>
                <a:grpSpLocks/>
              </p:cNvGrpSpPr>
              <p:nvPr/>
            </p:nvGrpSpPr>
            <p:grpSpPr bwMode="auto">
              <a:xfrm flipV="1">
                <a:off x="1773" y="3939"/>
                <a:ext cx="1116" cy="90"/>
                <a:chOff x="1146" y="1142"/>
                <a:chExt cx="1116" cy="90"/>
              </a:xfrm>
            </p:grpSpPr>
            <p:grpSp>
              <p:nvGrpSpPr>
                <p:cNvPr id="2957" name="Group 90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2958" name="Group 91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59" name="Line 9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60" name="Oval 9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61" name="Group 91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62" name="Line 9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63" name="Oval 9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64" name="Group 91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2965" name="Group 91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66" name="Line 9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67" name="Oval 9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68" name="Group 92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69" name="Line 9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70" name="Oval 9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71" name="Group 92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2972" name="Group 92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73" name="Line 9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74" name="Oval 9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75" name="Group 92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76" name="Line 9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77" name="Oval 9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78" name="Group 93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2979" name="Group 93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80" name="Line 9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81" name="Oval 9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82" name="Group 93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83" name="Line 9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84" name="Oval 9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85" name="Group 93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2986" name="Group 93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87" name="Line 9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88" name="Oval 9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89" name="Group 94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90" name="Line 9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91" name="Oval 9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92" name="Group 94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2993" name="Group 94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2994" name="Line 9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95" name="Oval 9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2996" name="Group 94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2997" name="Line 9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2998" name="Oval 9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2999" name="Group 95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000" name="Group 95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01" name="Line 9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02" name="Oval 9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03" name="Group 95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04" name="Line 9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05" name="Oval 9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06" name="Group 95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007" name="Group 95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08" name="Line 9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09" name="Oval 9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10" name="Group 96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11" name="Line 9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12" name="Oval 9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13" name="Group 96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014" name="Group 96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15" name="Line 9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16" name="Oval 9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17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18" name="Line 9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19" name="Oval 9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20" name="Group 97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021" name="Group 97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22" name="Line 9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23" name="Oval 9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24" name="Group 97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25" name="Line 9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26" name="Oval 9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27" name="Group 97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028" name="Group 98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29" name="Line 9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30" name="Oval 9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31" name="Group 98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32" name="Line 9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33" name="Oval 9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34" name="Group 98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035" name="Group 98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36" name="Line 9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37" name="Oval 9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38" name="Group 99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39" name="Line 9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40" name="Oval 9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41" name="Group 99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042" name="Group 99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43" name="Line 9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44" name="Oval 9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45" name="Group 99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46" name="Line 9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47" name="Oval 9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48" name="Group 100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049" name="Group 100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50" name="Line 10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51" name="Oval 10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52" name="Group 100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53" name="Line 10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54" name="Oval 10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55" name="Group 100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056" name="Group 100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57" name="Line 10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58" name="Oval 10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59" name="Group 101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60" name="Line 10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61" name="Oval 10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62" name="Group 101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063" name="Group 101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64" name="Line 10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65" name="Oval 10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66" name="Group 101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67" name="Line 10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68" name="Oval 10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69" name="Group 102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070" name="Group 102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71" name="Line 10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72" name="Oval 10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73" name="Group 102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74" name="Line 10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75" name="Oval 10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76" name="Group 102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077" name="Group 102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78" name="Line 10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79" name="Oval 10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80" name="Group 103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81" name="Line 10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82" name="Oval 10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83" name="Group 103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084" name="Group 103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85" name="Line 10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86" name="Oval 10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87" name="Group 103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88" name="Line 10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89" name="Oval 10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90" name="Group 104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091" name="Group 104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92" name="Line 10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93" name="Oval 10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094" name="Group 104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095" name="Line 10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096" name="Oval 10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097" name="Group 104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098" name="Group 105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099" name="Line 10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00" name="Oval 10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01" name="Group 105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02" name="Line 10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03" name="Oval 10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04" name="Group 105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105" name="Group 105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06" name="Line 10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07" name="Oval 10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08" name="Group 106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09" name="Line 10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10" name="Oval 10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11" name="Group 106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112" name="Group 106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13" name="Line 10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14" name="Oval 10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15" name="Group 106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16" name="Line 10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17" name="Oval 10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18" name="Group 107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119" name="Group 107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20" name="Line 10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21" name="Oval 10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22" name="Group 107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23" name="Line 10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24" name="Oval 10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25" name="Group 107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126" name="Group 107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27" name="Line 10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28" name="Oval 10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29" name="Group 108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30" name="Line 10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31" name="Oval 10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32" name="Group 108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133" name="Group 108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34" name="Line 10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35" name="Oval 10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36" name="Group 108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37" name="Line 10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38" name="Oval 10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39" name="Group 109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140" name="Group 109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41" name="Line 10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42" name="Oval 10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43" name="Group 109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44" name="Line 10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45" name="Oval 10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46" name="Group 109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147" name="Group 109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48" name="Line 11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49" name="Oval 11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50" name="Group 110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51" name="Line 11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52" name="Oval 11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53" name="Group 110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154" name="Group 110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55" name="Line 11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56" name="Oval 11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57" name="Group 110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58" name="Line 11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59" name="Oval 11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60" name="Group 111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161" name="Group 111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62" name="Line 11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63" name="Oval 11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64" name="Group 111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65" name="Line 11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66" name="Oval 11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67" name="Group 111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168" name="Group 112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69" name="Line 11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70" name="Oval 11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71" name="Group 112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72" name="Line 11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73" name="Oval 11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74" name="Group 112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175" name="Group 112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76" name="Line 11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77" name="Oval 11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78" name="Group 113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79" name="Line 11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80" name="Oval 11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181" name="Group 1133"/>
              <p:cNvGrpSpPr>
                <a:grpSpLocks/>
              </p:cNvGrpSpPr>
              <p:nvPr/>
            </p:nvGrpSpPr>
            <p:grpSpPr bwMode="auto">
              <a:xfrm>
                <a:off x="655" y="3939"/>
                <a:ext cx="1116" cy="90"/>
                <a:chOff x="664" y="3996"/>
                <a:chExt cx="1116" cy="90"/>
              </a:xfrm>
            </p:grpSpPr>
            <p:grpSp>
              <p:nvGrpSpPr>
                <p:cNvPr id="3182" name="Group 1134"/>
                <p:cNvGrpSpPr>
                  <a:grpSpLocks/>
                </p:cNvGrpSpPr>
                <p:nvPr/>
              </p:nvGrpSpPr>
              <p:grpSpPr bwMode="auto">
                <a:xfrm>
                  <a:off x="66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3183" name="Group 113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84" name="Line 11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85" name="Oval 11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86" name="Group 113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87" name="Line 1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88" name="Oval 11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89" name="Group 1141"/>
                <p:cNvGrpSpPr>
                  <a:grpSpLocks/>
                </p:cNvGrpSpPr>
                <p:nvPr/>
              </p:nvGrpSpPr>
              <p:grpSpPr bwMode="auto">
                <a:xfrm>
                  <a:off x="69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3190" name="Group 114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91" name="Line 11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92" name="Oval 11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193" name="Group 114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194" name="Line 11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95" name="Oval 1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196" name="Group 1148"/>
                <p:cNvGrpSpPr>
                  <a:grpSpLocks/>
                </p:cNvGrpSpPr>
                <p:nvPr/>
              </p:nvGrpSpPr>
              <p:grpSpPr bwMode="auto">
                <a:xfrm>
                  <a:off x="73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3197" name="Group 114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198" name="Line 1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199" name="Oval 11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00" name="Group 115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01" name="Line 1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02" name="Oval 1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03" name="Group 1155"/>
                <p:cNvGrpSpPr>
                  <a:grpSpLocks/>
                </p:cNvGrpSpPr>
                <p:nvPr/>
              </p:nvGrpSpPr>
              <p:grpSpPr bwMode="auto">
                <a:xfrm>
                  <a:off x="76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3204" name="Group 115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05" name="Line 1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06" name="Oval 11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07" name="Group 115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08" name="Line 11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09" name="Oval 1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10" name="Group 1162"/>
                <p:cNvGrpSpPr>
                  <a:grpSpLocks/>
                </p:cNvGrpSpPr>
                <p:nvPr/>
              </p:nvGrpSpPr>
              <p:grpSpPr bwMode="auto">
                <a:xfrm>
                  <a:off x="80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3211" name="Group 116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12" name="Line 1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13" name="Oval 11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14" name="Group 116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15" name="Line 11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16" name="Oval 11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17" name="Group 1169"/>
                <p:cNvGrpSpPr>
                  <a:grpSpLocks/>
                </p:cNvGrpSpPr>
                <p:nvPr/>
              </p:nvGrpSpPr>
              <p:grpSpPr bwMode="auto">
                <a:xfrm>
                  <a:off x="83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3218" name="Group 117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19" name="Line 11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20" name="Oval 11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21" name="Group 117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22" name="Line 11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23" name="Oval 11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24" name="Group 1176"/>
                <p:cNvGrpSpPr>
                  <a:grpSpLocks/>
                </p:cNvGrpSpPr>
                <p:nvPr/>
              </p:nvGrpSpPr>
              <p:grpSpPr bwMode="auto">
                <a:xfrm>
                  <a:off x="87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3225" name="Group 117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26" name="Line 11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27" name="Oval 11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28" name="Group 118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29" name="Line 11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30" name="Oval 1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31" name="Group 1183"/>
                <p:cNvGrpSpPr>
                  <a:grpSpLocks/>
                </p:cNvGrpSpPr>
                <p:nvPr/>
              </p:nvGrpSpPr>
              <p:grpSpPr bwMode="auto">
                <a:xfrm>
                  <a:off x="909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3232" name="Group 118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33" name="Line 11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34" name="Oval 11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35" name="Group 118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36" name="Line 1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37" name="Oval 1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38" name="Group 1190"/>
                <p:cNvGrpSpPr>
                  <a:grpSpLocks/>
                </p:cNvGrpSpPr>
                <p:nvPr/>
              </p:nvGrpSpPr>
              <p:grpSpPr bwMode="auto">
                <a:xfrm>
                  <a:off x="944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3239" name="Group 119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40" name="Line 11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41" name="Oval 11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42" name="Group 119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43" name="Line 1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44" name="Oval 1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45" name="Group 1197"/>
                <p:cNvGrpSpPr>
                  <a:grpSpLocks/>
                </p:cNvGrpSpPr>
                <p:nvPr/>
              </p:nvGrpSpPr>
              <p:grpSpPr bwMode="auto">
                <a:xfrm>
                  <a:off x="979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3246" name="Group 119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47" name="Line 11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48" name="Oval 12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49" name="Group 120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50" name="Line 1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51" name="Oval 1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52" name="Group 1204"/>
                <p:cNvGrpSpPr>
                  <a:grpSpLocks/>
                </p:cNvGrpSpPr>
                <p:nvPr/>
              </p:nvGrpSpPr>
              <p:grpSpPr bwMode="auto">
                <a:xfrm>
                  <a:off x="1014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3253" name="Group 120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54" name="Line 12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55" name="Oval 12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56" name="Group 120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57" name="Line 12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58" name="Oval 1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59" name="Group 1211"/>
                <p:cNvGrpSpPr>
                  <a:grpSpLocks/>
                </p:cNvGrpSpPr>
                <p:nvPr/>
              </p:nvGrpSpPr>
              <p:grpSpPr bwMode="auto">
                <a:xfrm>
                  <a:off x="1049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3260" name="Group 121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61" name="Line 12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62" name="Oval 12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63" name="Group 121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64" name="Line 1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65" name="Oval 1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66" name="Group 1218"/>
                <p:cNvGrpSpPr>
                  <a:grpSpLocks/>
                </p:cNvGrpSpPr>
                <p:nvPr/>
              </p:nvGrpSpPr>
              <p:grpSpPr bwMode="auto">
                <a:xfrm>
                  <a:off x="1084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3267" name="Group 121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68" name="Line 12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69" name="Oval 12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70" name="Group 122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71" name="Line 1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72" name="Oval 1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73" name="Group 1225"/>
                <p:cNvGrpSpPr>
                  <a:grpSpLocks/>
                </p:cNvGrpSpPr>
                <p:nvPr/>
              </p:nvGrpSpPr>
              <p:grpSpPr bwMode="auto">
                <a:xfrm>
                  <a:off x="1119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3274" name="Group 122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75" name="Line 1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76" name="Oval 12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77" name="Group 122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78" name="Line 1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79" name="Oval 12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80" name="Group 1232"/>
                <p:cNvGrpSpPr>
                  <a:grpSpLocks/>
                </p:cNvGrpSpPr>
                <p:nvPr/>
              </p:nvGrpSpPr>
              <p:grpSpPr bwMode="auto">
                <a:xfrm>
                  <a:off x="1154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3281" name="Group 123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82" name="Line 12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83" name="Oval 12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84" name="Group 123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85" name="Line 1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86" name="Oval 1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87" name="Group 1239"/>
                <p:cNvGrpSpPr>
                  <a:grpSpLocks/>
                </p:cNvGrpSpPr>
                <p:nvPr/>
              </p:nvGrpSpPr>
              <p:grpSpPr bwMode="auto">
                <a:xfrm>
                  <a:off x="119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3288" name="Group 124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89" name="Line 124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90" name="Oval 124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91" name="Group 124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92" name="Line 124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93" name="Oval 124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294" name="Group 1246"/>
                <p:cNvGrpSpPr>
                  <a:grpSpLocks/>
                </p:cNvGrpSpPr>
                <p:nvPr/>
              </p:nvGrpSpPr>
              <p:grpSpPr bwMode="auto">
                <a:xfrm>
                  <a:off x="122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3295" name="Group 124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296" name="Line 124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297" name="Oval 124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298" name="Group 125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299" name="Line 125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00" name="Oval 125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01" name="Group 1253"/>
                <p:cNvGrpSpPr>
                  <a:grpSpLocks/>
                </p:cNvGrpSpPr>
                <p:nvPr/>
              </p:nvGrpSpPr>
              <p:grpSpPr bwMode="auto">
                <a:xfrm>
                  <a:off x="126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3302" name="Group 125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03" name="Line 125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04" name="Oval 125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05" name="Group 125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06" name="Line 125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07" name="Oval 125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08" name="Group 1260"/>
                <p:cNvGrpSpPr>
                  <a:grpSpLocks/>
                </p:cNvGrpSpPr>
                <p:nvPr/>
              </p:nvGrpSpPr>
              <p:grpSpPr bwMode="auto">
                <a:xfrm>
                  <a:off x="129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3309" name="Group 126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10" name="Line 126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11" name="Oval 126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12" name="Group 126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13" name="Line 126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14" name="Oval 12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15" name="Group 1267"/>
                <p:cNvGrpSpPr>
                  <a:grpSpLocks/>
                </p:cNvGrpSpPr>
                <p:nvPr/>
              </p:nvGrpSpPr>
              <p:grpSpPr bwMode="auto">
                <a:xfrm>
                  <a:off x="133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3316" name="Group 126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17" name="Line 126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18" name="Oval 127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19" name="Group 127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20" name="Line 127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21" name="Oval 12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22" name="Group 1274"/>
                <p:cNvGrpSpPr>
                  <a:grpSpLocks/>
                </p:cNvGrpSpPr>
                <p:nvPr/>
              </p:nvGrpSpPr>
              <p:grpSpPr bwMode="auto">
                <a:xfrm>
                  <a:off x="136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3323" name="Group 127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24" name="Line 127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25" name="Oval 127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26" name="Group 127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27" name="Line 127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28" name="Oval 128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29" name="Group 1281"/>
                <p:cNvGrpSpPr>
                  <a:grpSpLocks/>
                </p:cNvGrpSpPr>
                <p:nvPr/>
              </p:nvGrpSpPr>
              <p:grpSpPr bwMode="auto">
                <a:xfrm>
                  <a:off x="140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3330" name="Group 128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31" name="Line 128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32" name="Oval 128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33" name="Group 128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34" name="Line 128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35" name="Oval 128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36" name="Group 1288"/>
                <p:cNvGrpSpPr>
                  <a:grpSpLocks/>
                </p:cNvGrpSpPr>
                <p:nvPr/>
              </p:nvGrpSpPr>
              <p:grpSpPr bwMode="auto">
                <a:xfrm>
                  <a:off x="143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3337" name="Group 128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38" name="Line 129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39" name="Oval 129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40" name="Group 129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41" name="Line 129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42" name="Oval 129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43" name="Group 1295"/>
                <p:cNvGrpSpPr>
                  <a:grpSpLocks/>
                </p:cNvGrpSpPr>
                <p:nvPr/>
              </p:nvGrpSpPr>
              <p:grpSpPr bwMode="auto">
                <a:xfrm>
                  <a:off x="1470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3344" name="Group 129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45" name="Line 129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46" name="Oval 129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47" name="Group 129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48" name="Line 130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49" name="Oval 130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50" name="Group 1302"/>
                <p:cNvGrpSpPr>
                  <a:grpSpLocks/>
                </p:cNvGrpSpPr>
                <p:nvPr/>
              </p:nvGrpSpPr>
              <p:grpSpPr bwMode="auto">
                <a:xfrm>
                  <a:off x="1505" y="3996"/>
                  <a:ext cx="29" cy="90"/>
                  <a:chOff x="1215" y="1142"/>
                  <a:chExt cx="29" cy="90"/>
                </a:xfrm>
              </p:grpSpPr>
              <p:grpSp>
                <p:nvGrpSpPr>
                  <p:cNvPr id="3351" name="Group 130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52" name="Line 130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53" name="Oval 130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54" name="Group 130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55" name="Line 130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56" name="Oval 130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57" name="Group 1309"/>
                <p:cNvGrpSpPr>
                  <a:grpSpLocks/>
                </p:cNvGrpSpPr>
                <p:nvPr/>
              </p:nvGrpSpPr>
              <p:grpSpPr bwMode="auto">
                <a:xfrm>
                  <a:off x="1540" y="3996"/>
                  <a:ext cx="29" cy="90"/>
                  <a:chOff x="1250" y="1142"/>
                  <a:chExt cx="29" cy="90"/>
                </a:xfrm>
              </p:grpSpPr>
              <p:grpSp>
                <p:nvGrpSpPr>
                  <p:cNvPr id="3358" name="Group 131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59" name="Line 13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60" name="Oval 13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61" name="Group 131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62" name="Line 13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63" name="Oval 13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64" name="Group 1316"/>
                <p:cNvGrpSpPr>
                  <a:grpSpLocks/>
                </p:cNvGrpSpPr>
                <p:nvPr/>
              </p:nvGrpSpPr>
              <p:grpSpPr bwMode="auto">
                <a:xfrm>
                  <a:off x="1575" y="3996"/>
                  <a:ext cx="29" cy="90"/>
                  <a:chOff x="1285" y="1143"/>
                  <a:chExt cx="29" cy="90"/>
                </a:xfrm>
              </p:grpSpPr>
              <p:grpSp>
                <p:nvGrpSpPr>
                  <p:cNvPr id="3365" name="Group 131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66" name="Line 13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67" name="Oval 13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68" name="Group 132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69" name="Line 13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70" name="Oval 13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71" name="Group 1323"/>
                <p:cNvGrpSpPr>
                  <a:grpSpLocks/>
                </p:cNvGrpSpPr>
                <p:nvPr/>
              </p:nvGrpSpPr>
              <p:grpSpPr bwMode="auto">
                <a:xfrm>
                  <a:off x="1610" y="3996"/>
                  <a:ext cx="29" cy="90"/>
                  <a:chOff x="1320" y="1143"/>
                  <a:chExt cx="29" cy="90"/>
                </a:xfrm>
              </p:grpSpPr>
              <p:grpSp>
                <p:nvGrpSpPr>
                  <p:cNvPr id="3372" name="Group 132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73" name="Line 13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74" name="Oval 13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75" name="Group 132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76" name="Line 13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77" name="Oval 13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78" name="Group 1330"/>
                <p:cNvGrpSpPr>
                  <a:grpSpLocks/>
                </p:cNvGrpSpPr>
                <p:nvPr/>
              </p:nvGrpSpPr>
              <p:grpSpPr bwMode="auto">
                <a:xfrm>
                  <a:off x="1645" y="3996"/>
                  <a:ext cx="29" cy="90"/>
                  <a:chOff x="1355" y="1146"/>
                  <a:chExt cx="29" cy="90"/>
                </a:xfrm>
              </p:grpSpPr>
              <p:grpSp>
                <p:nvGrpSpPr>
                  <p:cNvPr id="3379" name="Group 133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80" name="Line 13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81" name="Oval 13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82" name="Group 133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83" name="Line 13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84" name="Oval 13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85" name="Group 1337"/>
                <p:cNvGrpSpPr>
                  <a:grpSpLocks/>
                </p:cNvGrpSpPr>
                <p:nvPr/>
              </p:nvGrpSpPr>
              <p:grpSpPr bwMode="auto">
                <a:xfrm>
                  <a:off x="1680" y="3996"/>
                  <a:ext cx="29" cy="90"/>
                  <a:chOff x="1390" y="1146"/>
                  <a:chExt cx="29" cy="90"/>
                </a:xfrm>
              </p:grpSpPr>
              <p:grpSp>
                <p:nvGrpSpPr>
                  <p:cNvPr id="3386" name="Group 133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87" name="Line 13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88" name="Oval 13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89" name="Group 134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90" name="Line 13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91" name="Oval 13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92" name="Group 1344"/>
                <p:cNvGrpSpPr>
                  <a:grpSpLocks/>
                </p:cNvGrpSpPr>
                <p:nvPr/>
              </p:nvGrpSpPr>
              <p:grpSpPr bwMode="auto">
                <a:xfrm>
                  <a:off x="1715" y="3996"/>
                  <a:ext cx="29" cy="90"/>
                  <a:chOff x="1425" y="1147"/>
                  <a:chExt cx="29" cy="90"/>
                </a:xfrm>
              </p:grpSpPr>
              <p:grpSp>
                <p:nvGrpSpPr>
                  <p:cNvPr id="3393" name="Group 134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394" name="Line 13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95" name="Oval 13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396" name="Group 134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397" name="Line 13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398" name="Oval 13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399" name="Group 1351"/>
                <p:cNvGrpSpPr>
                  <a:grpSpLocks/>
                </p:cNvGrpSpPr>
                <p:nvPr/>
              </p:nvGrpSpPr>
              <p:grpSpPr bwMode="auto">
                <a:xfrm>
                  <a:off x="1751" y="3996"/>
                  <a:ext cx="29" cy="90"/>
                  <a:chOff x="1460" y="1147"/>
                  <a:chExt cx="29" cy="90"/>
                </a:xfrm>
              </p:grpSpPr>
              <p:grpSp>
                <p:nvGrpSpPr>
                  <p:cNvPr id="3400" name="Group 135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01" name="Line 13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02" name="Oval 13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03" name="Group 135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04" name="Line 13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05" name="Oval 13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406" name="Group 1358"/>
              <p:cNvGrpSpPr>
                <a:grpSpLocks/>
              </p:cNvGrpSpPr>
              <p:nvPr/>
            </p:nvGrpSpPr>
            <p:grpSpPr bwMode="auto">
              <a:xfrm flipV="1">
                <a:off x="1765" y="2624"/>
                <a:ext cx="1116" cy="90"/>
                <a:chOff x="1146" y="1142"/>
                <a:chExt cx="1116" cy="90"/>
              </a:xfrm>
            </p:grpSpPr>
            <p:grpSp>
              <p:nvGrpSpPr>
                <p:cNvPr id="3407" name="Group 1359"/>
                <p:cNvGrpSpPr>
                  <a:grpSpLocks/>
                </p:cNvGrpSpPr>
                <p:nvPr/>
              </p:nvGrpSpPr>
              <p:grpSpPr bwMode="auto">
                <a:xfrm>
                  <a:off x="114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408" name="Group 1360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09" name="Line 13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10" name="Oval 13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11" name="Group 1363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12" name="Line 13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13" name="Oval 1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14" name="Group 1366"/>
                <p:cNvGrpSpPr>
                  <a:grpSpLocks/>
                </p:cNvGrpSpPr>
                <p:nvPr/>
              </p:nvGrpSpPr>
              <p:grpSpPr bwMode="auto">
                <a:xfrm>
                  <a:off x="118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415" name="Group 1367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16" name="Line 13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17" name="Oval 13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18" name="Group 1370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19" name="Line 13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20" name="Oval 1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21" name="Group 1373"/>
                <p:cNvGrpSpPr>
                  <a:grpSpLocks/>
                </p:cNvGrpSpPr>
                <p:nvPr/>
              </p:nvGrpSpPr>
              <p:grpSpPr bwMode="auto">
                <a:xfrm>
                  <a:off x="121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422" name="Group 1374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23" name="Line 13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24" name="Oval 13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25" name="Group 1377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26" name="Line 13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27" name="Oval 1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28" name="Group 1380"/>
                <p:cNvGrpSpPr>
                  <a:grpSpLocks/>
                </p:cNvGrpSpPr>
                <p:nvPr/>
              </p:nvGrpSpPr>
              <p:grpSpPr bwMode="auto">
                <a:xfrm>
                  <a:off x="125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429" name="Group 1381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30" name="Line 13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31" name="Oval 13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32" name="Group 1384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33" name="Line 13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34" name="Oval 1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35" name="Group 1387"/>
                <p:cNvGrpSpPr>
                  <a:grpSpLocks/>
                </p:cNvGrpSpPr>
                <p:nvPr/>
              </p:nvGrpSpPr>
              <p:grpSpPr bwMode="auto">
                <a:xfrm>
                  <a:off x="128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436" name="Group 1388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37" name="Line 13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38" name="Oval 13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39" name="Group 1391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40" name="Line 13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41" name="Oval 13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42" name="Group 1394"/>
                <p:cNvGrpSpPr>
                  <a:grpSpLocks/>
                </p:cNvGrpSpPr>
                <p:nvPr/>
              </p:nvGrpSpPr>
              <p:grpSpPr bwMode="auto">
                <a:xfrm>
                  <a:off x="132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443" name="Group 139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44" name="Line 13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45" name="Oval 13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46" name="Group 139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47" name="Line 13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48" name="Oval 14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49" name="Group 1401"/>
                <p:cNvGrpSpPr>
                  <a:grpSpLocks/>
                </p:cNvGrpSpPr>
                <p:nvPr/>
              </p:nvGrpSpPr>
              <p:grpSpPr bwMode="auto">
                <a:xfrm>
                  <a:off x="135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450" name="Group 140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51" name="Line 14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52" name="Oval 14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53" name="Group 140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54" name="Line 14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55" name="Oval 1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56" name="Group 1408"/>
                <p:cNvGrpSpPr>
                  <a:grpSpLocks/>
                </p:cNvGrpSpPr>
                <p:nvPr/>
              </p:nvGrpSpPr>
              <p:grpSpPr bwMode="auto">
                <a:xfrm>
                  <a:off x="1391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457" name="Group 140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58" name="Line 14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59" name="Oval 14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60" name="Group 141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61" name="Line 14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62" name="Oval 14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63" name="Group 1415"/>
                <p:cNvGrpSpPr>
                  <a:grpSpLocks/>
                </p:cNvGrpSpPr>
                <p:nvPr/>
              </p:nvGrpSpPr>
              <p:grpSpPr bwMode="auto">
                <a:xfrm>
                  <a:off x="1426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464" name="Group 141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65" name="Line 14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66" name="Oval 14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67" name="Group 141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68" name="Line 14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69" name="Oval 14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70" name="Group 1422"/>
                <p:cNvGrpSpPr>
                  <a:grpSpLocks/>
                </p:cNvGrpSpPr>
                <p:nvPr/>
              </p:nvGrpSpPr>
              <p:grpSpPr bwMode="auto">
                <a:xfrm>
                  <a:off x="1461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471" name="Group 142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72" name="Line 14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73" name="Oval 14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74" name="Group 142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75" name="Line 14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76" name="Oval 14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77" name="Group 1429"/>
                <p:cNvGrpSpPr>
                  <a:grpSpLocks/>
                </p:cNvGrpSpPr>
                <p:nvPr/>
              </p:nvGrpSpPr>
              <p:grpSpPr bwMode="auto">
                <a:xfrm>
                  <a:off x="1496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478" name="Group 143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79" name="Line 14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80" name="Oval 14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81" name="Group 143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82" name="Line 14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83" name="Oval 14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84" name="Group 1436"/>
                <p:cNvGrpSpPr>
                  <a:grpSpLocks/>
                </p:cNvGrpSpPr>
                <p:nvPr/>
              </p:nvGrpSpPr>
              <p:grpSpPr bwMode="auto">
                <a:xfrm>
                  <a:off x="1531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485" name="Group 143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86" name="Line 14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87" name="Oval 14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88" name="Group 144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89" name="Line 14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90" name="Oval 14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91" name="Group 1443"/>
                <p:cNvGrpSpPr>
                  <a:grpSpLocks/>
                </p:cNvGrpSpPr>
                <p:nvPr/>
              </p:nvGrpSpPr>
              <p:grpSpPr bwMode="auto">
                <a:xfrm>
                  <a:off x="1566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492" name="Group 144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493" name="Line 14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94" name="Oval 14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495" name="Group 144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496" name="Line 14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497" name="Oval 14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498" name="Group 1450"/>
                <p:cNvGrpSpPr>
                  <a:grpSpLocks/>
                </p:cNvGrpSpPr>
                <p:nvPr/>
              </p:nvGrpSpPr>
              <p:grpSpPr bwMode="auto">
                <a:xfrm>
                  <a:off x="1601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499" name="Group 145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00" name="Line 14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01" name="Oval 14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02" name="Group 145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03" name="Line 14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04" name="Oval 14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05" name="Group 1457"/>
                <p:cNvGrpSpPr>
                  <a:grpSpLocks/>
                </p:cNvGrpSpPr>
                <p:nvPr/>
              </p:nvGrpSpPr>
              <p:grpSpPr bwMode="auto">
                <a:xfrm>
                  <a:off x="1636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506" name="Group 145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07" name="Line 14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08" name="Oval 14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09" name="Group 146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10" name="Line 14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11" name="Oval 14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12" name="Group 1464"/>
                <p:cNvGrpSpPr>
                  <a:grpSpLocks/>
                </p:cNvGrpSpPr>
                <p:nvPr/>
              </p:nvGrpSpPr>
              <p:grpSpPr bwMode="auto">
                <a:xfrm>
                  <a:off x="167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513" name="Group 146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14" name="Line 14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15" name="Oval 14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16" name="Group 146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17" name="Line 14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18" name="Oval 14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19" name="Group 1471"/>
                <p:cNvGrpSpPr>
                  <a:grpSpLocks/>
                </p:cNvGrpSpPr>
                <p:nvPr/>
              </p:nvGrpSpPr>
              <p:grpSpPr bwMode="auto">
                <a:xfrm>
                  <a:off x="170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520" name="Group 147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21" name="Line 14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22" name="Oval 14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23" name="Group 147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24" name="Line 14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25" name="Oval 14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26" name="Group 1478"/>
                <p:cNvGrpSpPr>
                  <a:grpSpLocks/>
                </p:cNvGrpSpPr>
                <p:nvPr/>
              </p:nvGrpSpPr>
              <p:grpSpPr bwMode="auto">
                <a:xfrm>
                  <a:off x="174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527" name="Group 147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28" name="Line 14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29" name="Oval 14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30" name="Group 148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31" name="Line 14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32" name="Oval 14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33" name="Group 1485"/>
                <p:cNvGrpSpPr>
                  <a:grpSpLocks/>
                </p:cNvGrpSpPr>
                <p:nvPr/>
              </p:nvGrpSpPr>
              <p:grpSpPr bwMode="auto">
                <a:xfrm>
                  <a:off x="177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534" name="Group 148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35" name="Line 14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36" name="Oval 14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37" name="Group 148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38" name="Line 14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39" name="Oval 14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40" name="Group 1492"/>
                <p:cNvGrpSpPr>
                  <a:grpSpLocks/>
                </p:cNvGrpSpPr>
                <p:nvPr/>
              </p:nvGrpSpPr>
              <p:grpSpPr bwMode="auto">
                <a:xfrm>
                  <a:off x="181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541" name="Group 149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42" name="Line 14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43" name="Oval 14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44" name="Group 149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45" name="Line 14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46" name="Oval 14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47" name="Group 1499"/>
                <p:cNvGrpSpPr>
                  <a:grpSpLocks/>
                </p:cNvGrpSpPr>
                <p:nvPr/>
              </p:nvGrpSpPr>
              <p:grpSpPr bwMode="auto">
                <a:xfrm>
                  <a:off x="184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548" name="Group 150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49" name="Line 15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50" name="Oval 15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51" name="Group 150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52" name="Line 15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53" name="Oval 15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54" name="Group 1506"/>
                <p:cNvGrpSpPr>
                  <a:grpSpLocks/>
                </p:cNvGrpSpPr>
                <p:nvPr/>
              </p:nvGrpSpPr>
              <p:grpSpPr bwMode="auto">
                <a:xfrm>
                  <a:off x="188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555" name="Group 150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56" name="Line 15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57" name="Oval 15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58" name="Group 151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59" name="Line 15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60" name="Oval 15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61" name="Group 1513"/>
                <p:cNvGrpSpPr>
                  <a:grpSpLocks/>
                </p:cNvGrpSpPr>
                <p:nvPr/>
              </p:nvGrpSpPr>
              <p:grpSpPr bwMode="auto">
                <a:xfrm>
                  <a:off x="191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562" name="Group 151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63" name="Line 15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64" name="Oval 15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65" name="Group 151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66" name="Line 15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67" name="Oval 15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68" name="Group 1520"/>
                <p:cNvGrpSpPr>
                  <a:grpSpLocks/>
                </p:cNvGrpSpPr>
                <p:nvPr/>
              </p:nvGrpSpPr>
              <p:grpSpPr bwMode="auto">
                <a:xfrm>
                  <a:off x="1952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569" name="Group 152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70" name="Line 15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71" name="Oval 15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72" name="Group 152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73" name="Line 15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74" name="Oval 15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75" name="Group 1527"/>
                <p:cNvGrpSpPr>
                  <a:grpSpLocks/>
                </p:cNvGrpSpPr>
                <p:nvPr/>
              </p:nvGrpSpPr>
              <p:grpSpPr bwMode="auto">
                <a:xfrm>
                  <a:off x="1987" y="1142"/>
                  <a:ext cx="29" cy="90"/>
                  <a:chOff x="1215" y="1142"/>
                  <a:chExt cx="29" cy="90"/>
                </a:xfrm>
              </p:grpSpPr>
              <p:grpSp>
                <p:nvGrpSpPr>
                  <p:cNvPr id="3576" name="Group 152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77" name="Line 15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78" name="Oval 15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79" name="Group 153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80" name="Line 15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81" name="Oval 15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82" name="Group 1534"/>
                <p:cNvGrpSpPr>
                  <a:grpSpLocks/>
                </p:cNvGrpSpPr>
                <p:nvPr/>
              </p:nvGrpSpPr>
              <p:grpSpPr bwMode="auto">
                <a:xfrm>
                  <a:off x="2022" y="1142"/>
                  <a:ext cx="29" cy="90"/>
                  <a:chOff x="1250" y="1142"/>
                  <a:chExt cx="29" cy="90"/>
                </a:xfrm>
              </p:grpSpPr>
              <p:grpSp>
                <p:nvGrpSpPr>
                  <p:cNvPr id="3583" name="Group 153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84" name="Line 15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85" name="Oval 15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86" name="Group 153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87" name="Line 15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88" name="Oval 15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89" name="Group 1541"/>
                <p:cNvGrpSpPr>
                  <a:grpSpLocks/>
                </p:cNvGrpSpPr>
                <p:nvPr/>
              </p:nvGrpSpPr>
              <p:grpSpPr bwMode="auto">
                <a:xfrm>
                  <a:off x="2057" y="1142"/>
                  <a:ext cx="29" cy="90"/>
                  <a:chOff x="1285" y="1143"/>
                  <a:chExt cx="29" cy="90"/>
                </a:xfrm>
              </p:grpSpPr>
              <p:grpSp>
                <p:nvGrpSpPr>
                  <p:cNvPr id="3590" name="Group 154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91" name="Line 15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92" name="Oval 15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593" name="Group 154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594" name="Line 15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95" name="Oval 15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596" name="Group 1548"/>
                <p:cNvGrpSpPr>
                  <a:grpSpLocks/>
                </p:cNvGrpSpPr>
                <p:nvPr/>
              </p:nvGrpSpPr>
              <p:grpSpPr bwMode="auto">
                <a:xfrm>
                  <a:off x="2092" y="1142"/>
                  <a:ext cx="29" cy="90"/>
                  <a:chOff x="1320" y="1143"/>
                  <a:chExt cx="29" cy="90"/>
                </a:xfrm>
              </p:grpSpPr>
              <p:grpSp>
                <p:nvGrpSpPr>
                  <p:cNvPr id="3597" name="Group 154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598" name="Line 15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599" name="Oval 15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00" name="Group 155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01" name="Line 15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02" name="Oval 15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03" name="Group 1555"/>
                <p:cNvGrpSpPr>
                  <a:grpSpLocks/>
                </p:cNvGrpSpPr>
                <p:nvPr/>
              </p:nvGrpSpPr>
              <p:grpSpPr bwMode="auto">
                <a:xfrm>
                  <a:off x="2127" y="1142"/>
                  <a:ext cx="29" cy="90"/>
                  <a:chOff x="1355" y="1146"/>
                  <a:chExt cx="29" cy="90"/>
                </a:xfrm>
              </p:grpSpPr>
              <p:grpSp>
                <p:nvGrpSpPr>
                  <p:cNvPr id="3604" name="Group 155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05" name="Line 15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06" name="Oval 15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07" name="Group 155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08" name="Line 15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09" name="Oval 15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10" name="Group 1562"/>
                <p:cNvGrpSpPr>
                  <a:grpSpLocks/>
                </p:cNvGrpSpPr>
                <p:nvPr/>
              </p:nvGrpSpPr>
              <p:grpSpPr bwMode="auto">
                <a:xfrm>
                  <a:off x="2162" y="11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611" name="Group 156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12" name="Line 15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13" name="Oval 15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14" name="Group 156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15" name="Line 15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16" name="Oval 15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17" name="Group 1569"/>
                <p:cNvGrpSpPr>
                  <a:grpSpLocks/>
                </p:cNvGrpSpPr>
                <p:nvPr/>
              </p:nvGrpSpPr>
              <p:grpSpPr bwMode="auto">
                <a:xfrm>
                  <a:off x="2197" y="1142"/>
                  <a:ext cx="29" cy="90"/>
                  <a:chOff x="1425" y="1147"/>
                  <a:chExt cx="29" cy="90"/>
                </a:xfrm>
              </p:grpSpPr>
              <p:grpSp>
                <p:nvGrpSpPr>
                  <p:cNvPr id="3618" name="Group 157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19" name="Line 15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20" name="Oval 15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21" name="Group 157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22" name="Line 15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23" name="Oval 15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24" name="Group 1576"/>
                <p:cNvGrpSpPr>
                  <a:grpSpLocks/>
                </p:cNvGrpSpPr>
                <p:nvPr/>
              </p:nvGrpSpPr>
              <p:grpSpPr bwMode="auto">
                <a:xfrm>
                  <a:off x="2233" y="1142"/>
                  <a:ext cx="29" cy="90"/>
                  <a:chOff x="1460" y="1147"/>
                  <a:chExt cx="29" cy="90"/>
                </a:xfrm>
              </p:grpSpPr>
              <p:grpSp>
                <p:nvGrpSpPr>
                  <p:cNvPr id="3625" name="Group 157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26" name="Line 15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27" name="Oval 15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28" name="Group 158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29" name="Line 15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30" name="Oval 15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631" name="Group 1583"/>
              <p:cNvGrpSpPr>
                <a:grpSpLocks/>
              </p:cNvGrpSpPr>
              <p:nvPr/>
            </p:nvGrpSpPr>
            <p:grpSpPr bwMode="auto">
              <a:xfrm>
                <a:off x="651" y="2624"/>
                <a:ext cx="1112" cy="90"/>
                <a:chOff x="663" y="2679"/>
                <a:chExt cx="1112" cy="90"/>
              </a:xfrm>
            </p:grpSpPr>
            <p:grpSp>
              <p:nvGrpSpPr>
                <p:cNvPr id="3632" name="Group 1584"/>
                <p:cNvGrpSpPr>
                  <a:grpSpLocks/>
                </p:cNvGrpSpPr>
                <p:nvPr/>
              </p:nvGrpSpPr>
              <p:grpSpPr bwMode="auto">
                <a:xfrm>
                  <a:off x="663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3633" name="Group 158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34" name="Line 15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35" name="Oval 15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36" name="Group 158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37" name="Line 15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38" name="Oval 15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39" name="Group 1591"/>
                <p:cNvGrpSpPr>
                  <a:grpSpLocks/>
                </p:cNvGrpSpPr>
                <p:nvPr/>
              </p:nvGrpSpPr>
              <p:grpSpPr bwMode="auto">
                <a:xfrm>
                  <a:off x="69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3640" name="Group 159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41" name="Line 15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42" name="Oval 15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43" name="Group 159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44" name="Line 15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45" name="Oval 15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46" name="Group 1598"/>
                <p:cNvGrpSpPr>
                  <a:grpSpLocks/>
                </p:cNvGrpSpPr>
                <p:nvPr/>
              </p:nvGrpSpPr>
              <p:grpSpPr bwMode="auto">
                <a:xfrm>
                  <a:off x="72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3647" name="Group 159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48" name="Line 16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49" name="Oval 16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50" name="Group 160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51" name="Line 16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52" name="Oval 16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53" name="Group 1605"/>
                <p:cNvGrpSpPr>
                  <a:grpSpLocks/>
                </p:cNvGrpSpPr>
                <p:nvPr/>
              </p:nvGrpSpPr>
              <p:grpSpPr bwMode="auto">
                <a:xfrm>
                  <a:off x="76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3654" name="Group 16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55" name="Line 16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56" name="Oval 16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57" name="Group 16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58" name="Line 16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59" name="Oval 16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60" name="Group 1612"/>
                <p:cNvGrpSpPr>
                  <a:grpSpLocks/>
                </p:cNvGrpSpPr>
                <p:nvPr/>
              </p:nvGrpSpPr>
              <p:grpSpPr bwMode="auto">
                <a:xfrm>
                  <a:off x="79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3661" name="Group 16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62" name="Line 16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63" name="Oval 16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64" name="Group 16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65" name="Line 16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66" name="Oval 16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67" name="Group 1619"/>
                <p:cNvGrpSpPr>
                  <a:grpSpLocks/>
                </p:cNvGrpSpPr>
                <p:nvPr/>
              </p:nvGrpSpPr>
              <p:grpSpPr bwMode="auto">
                <a:xfrm>
                  <a:off x="83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3668" name="Group 16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69" name="Line 16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70" name="Oval 16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71" name="Group 16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72" name="Line 16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73" name="Oval 16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74" name="Group 1626"/>
                <p:cNvGrpSpPr>
                  <a:grpSpLocks/>
                </p:cNvGrpSpPr>
                <p:nvPr/>
              </p:nvGrpSpPr>
              <p:grpSpPr bwMode="auto">
                <a:xfrm>
                  <a:off x="86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3675" name="Group 16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76" name="Line 16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77" name="Oval 16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78" name="Group 16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79" name="Line 16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80" name="Oval 16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81" name="Group 1633"/>
                <p:cNvGrpSpPr>
                  <a:grpSpLocks/>
                </p:cNvGrpSpPr>
                <p:nvPr/>
              </p:nvGrpSpPr>
              <p:grpSpPr bwMode="auto">
                <a:xfrm>
                  <a:off x="904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3682" name="Group 16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83" name="Line 16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84" name="Oval 16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85" name="Group 16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86" name="Line 16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87" name="Oval 16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88" name="Group 1640"/>
                <p:cNvGrpSpPr>
                  <a:grpSpLocks/>
                </p:cNvGrpSpPr>
                <p:nvPr/>
              </p:nvGrpSpPr>
              <p:grpSpPr bwMode="auto">
                <a:xfrm>
                  <a:off x="939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3689" name="Group 16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90" name="Line 16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91" name="Oval 16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92" name="Group 16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693" name="Line 16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94" name="Oval 16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695" name="Group 1647"/>
                <p:cNvGrpSpPr>
                  <a:grpSpLocks/>
                </p:cNvGrpSpPr>
                <p:nvPr/>
              </p:nvGrpSpPr>
              <p:grpSpPr bwMode="auto">
                <a:xfrm>
                  <a:off x="974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3696" name="Group 16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697" name="Line 16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698" name="Oval 16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699" name="Group 16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00" name="Line 16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01" name="Oval 16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02" name="Group 1654"/>
                <p:cNvGrpSpPr>
                  <a:grpSpLocks/>
                </p:cNvGrpSpPr>
                <p:nvPr/>
              </p:nvGrpSpPr>
              <p:grpSpPr bwMode="auto">
                <a:xfrm>
                  <a:off x="1009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3703" name="Group 16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04" name="Line 16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05" name="Oval 16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06" name="Group 16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07" name="Line 16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08" name="Oval 1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09" name="Group 1661"/>
                <p:cNvGrpSpPr>
                  <a:grpSpLocks/>
                </p:cNvGrpSpPr>
                <p:nvPr/>
              </p:nvGrpSpPr>
              <p:grpSpPr bwMode="auto">
                <a:xfrm>
                  <a:off x="1044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3710" name="Group 16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11" name="Line 16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12" name="Oval 16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13" name="Group 16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14" name="Line 16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15" name="Oval 16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16" name="Group 1668"/>
                <p:cNvGrpSpPr>
                  <a:grpSpLocks/>
                </p:cNvGrpSpPr>
                <p:nvPr/>
              </p:nvGrpSpPr>
              <p:grpSpPr bwMode="auto">
                <a:xfrm>
                  <a:off x="1079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3717" name="Group 166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18" name="Line 16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19" name="Oval 16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20" name="Group 167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21" name="Line 16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22" name="Oval 16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23" name="Group 1675"/>
                <p:cNvGrpSpPr>
                  <a:grpSpLocks/>
                </p:cNvGrpSpPr>
                <p:nvPr/>
              </p:nvGrpSpPr>
              <p:grpSpPr bwMode="auto">
                <a:xfrm>
                  <a:off x="1114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3724" name="Group 167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25" name="Line 16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26" name="Oval 16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27" name="Group 167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28" name="Line 16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29" name="Oval 16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30" name="Group 1682"/>
                <p:cNvGrpSpPr>
                  <a:grpSpLocks/>
                </p:cNvGrpSpPr>
                <p:nvPr/>
              </p:nvGrpSpPr>
              <p:grpSpPr bwMode="auto">
                <a:xfrm>
                  <a:off x="1149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3731" name="Group 168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32" name="Line 16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33" name="Oval 16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34" name="Group 168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35" name="Line 16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36" name="Oval 16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37" name="Group 1689"/>
                <p:cNvGrpSpPr>
                  <a:grpSpLocks/>
                </p:cNvGrpSpPr>
                <p:nvPr/>
              </p:nvGrpSpPr>
              <p:grpSpPr bwMode="auto">
                <a:xfrm>
                  <a:off x="118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3738" name="Group 169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39" name="Line 16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40" name="Oval 16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41" name="Group 169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42" name="Line 16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43" name="Oval 16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44" name="Group 1696"/>
                <p:cNvGrpSpPr>
                  <a:grpSpLocks/>
                </p:cNvGrpSpPr>
                <p:nvPr/>
              </p:nvGrpSpPr>
              <p:grpSpPr bwMode="auto">
                <a:xfrm>
                  <a:off x="122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3745" name="Group 169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46" name="Line 16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47" name="Oval 16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48" name="Group 170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49" name="Line 17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50" name="Oval 17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51" name="Group 1703"/>
                <p:cNvGrpSpPr>
                  <a:grpSpLocks/>
                </p:cNvGrpSpPr>
                <p:nvPr/>
              </p:nvGrpSpPr>
              <p:grpSpPr bwMode="auto">
                <a:xfrm>
                  <a:off x="125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3752" name="Group 170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53" name="Line 17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54" name="Oval 17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55" name="Group 170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56" name="Line 17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57" name="Oval 17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58" name="Group 1710"/>
                <p:cNvGrpSpPr>
                  <a:grpSpLocks/>
                </p:cNvGrpSpPr>
                <p:nvPr/>
              </p:nvGrpSpPr>
              <p:grpSpPr bwMode="auto">
                <a:xfrm>
                  <a:off x="129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3759" name="Group 171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60" name="Line 17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61" name="Oval 17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62" name="Group 171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63" name="Line 17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64" name="Oval 17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65" name="Group 1717"/>
                <p:cNvGrpSpPr>
                  <a:grpSpLocks/>
                </p:cNvGrpSpPr>
                <p:nvPr/>
              </p:nvGrpSpPr>
              <p:grpSpPr bwMode="auto">
                <a:xfrm>
                  <a:off x="132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3766" name="Group 171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67" name="Line 17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68" name="Oval 17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69" name="Group 172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70" name="Line 17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71" name="Oval 17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72" name="Group 1724"/>
                <p:cNvGrpSpPr>
                  <a:grpSpLocks/>
                </p:cNvGrpSpPr>
                <p:nvPr/>
              </p:nvGrpSpPr>
              <p:grpSpPr bwMode="auto">
                <a:xfrm>
                  <a:off x="136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3773" name="Group 172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74" name="Line 17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75" name="Oval 17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76" name="Group 172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77" name="Line 17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78" name="Oval 17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79" name="Group 1731"/>
                <p:cNvGrpSpPr>
                  <a:grpSpLocks/>
                </p:cNvGrpSpPr>
                <p:nvPr/>
              </p:nvGrpSpPr>
              <p:grpSpPr bwMode="auto">
                <a:xfrm>
                  <a:off x="139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3780" name="Group 173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81" name="Line 17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82" name="Oval 17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83" name="Group 173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84" name="Line 17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85" name="Oval 17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86" name="Group 1738"/>
                <p:cNvGrpSpPr>
                  <a:grpSpLocks/>
                </p:cNvGrpSpPr>
                <p:nvPr/>
              </p:nvGrpSpPr>
              <p:grpSpPr bwMode="auto">
                <a:xfrm>
                  <a:off x="143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3787" name="Group 173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88" name="Line 17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89" name="Oval 17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90" name="Group 174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91" name="Line 17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92" name="Oval 17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793" name="Group 1745"/>
                <p:cNvGrpSpPr>
                  <a:grpSpLocks/>
                </p:cNvGrpSpPr>
                <p:nvPr/>
              </p:nvGrpSpPr>
              <p:grpSpPr bwMode="auto">
                <a:xfrm>
                  <a:off x="1465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3794" name="Group 174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795" name="Line 17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96" name="Oval 17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797" name="Group 174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798" name="Line 17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799" name="Oval 17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00" name="Group 1752"/>
                <p:cNvGrpSpPr>
                  <a:grpSpLocks/>
                </p:cNvGrpSpPr>
                <p:nvPr/>
              </p:nvGrpSpPr>
              <p:grpSpPr bwMode="auto">
                <a:xfrm>
                  <a:off x="1500" y="2679"/>
                  <a:ext cx="29" cy="90"/>
                  <a:chOff x="1215" y="1142"/>
                  <a:chExt cx="29" cy="90"/>
                </a:xfrm>
              </p:grpSpPr>
              <p:grpSp>
                <p:nvGrpSpPr>
                  <p:cNvPr id="3801" name="Group 175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02" name="Line 17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03" name="Oval 17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04" name="Group 175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05" name="Line 17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06" name="Oval 17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07" name="Group 1759"/>
                <p:cNvGrpSpPr>
                  <a:grpSpLocks/>
                </p:cNvGrpSpPr>
                <p:nvPr/>
              </p:nvGrpSpPr>
              <p:grpSpPr bwMode="auto">
                <a:xfrm>
                  <a:off x="1535" y="2679"/>
                  <a:ext cx="29" cy="90"/>
                  <a:chOff x="1250" y="1142"/>
                  <a:chExt cx="29" cy="90"/>
                </a:xfrm>
              </p:grpSpPr>
              <p:grpSp>
                <p:nvGrpSpPr>
                  <p:cNvPr id="3808" name="Group 176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09" name="Line 17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10" name="Oval 17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11" name="Group 176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12" name="Line 17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13" name="Oval 17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14" name="Group 1766"/>
                <p:cNvGrpSpPr>
                  <a:grpSpLocks/>
                </p:cNvGrpSpPr>
                <p:nvPr/>
              </p:nvGrpSpPr>
              <p:grpSpPr bwMode="auto">
                <a:xfrm>
                  <a:off x="1570" y="2679"/>
                  <a:ext cx="29" cy="90"/>
                  <a:chOff x="1285" y="1143"/>
                  <a:chExt cx="29" cy="90"/>
                </a:xfrm>
              </p:grpSpPr>
              <p:grpSp>
                <p:nvGrpSpPr>
                  <p:cNvPr id="3815" name="Group 176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16" name="Line 17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17" name="Oval 17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18" name="Group 177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19" name="Line 17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20" name="Oval 17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21" name="Group 1773"/>
                <p:cNvGrpSpPr>
                  <a:grpSpLocks/>
                </p:cNvGrpSpPr>
                <p:nvPr/>
              </p:nvGrpSpPr>
              <p:grpSpPr bwMode="auto">
                <a:xfrm>
                  <a:off x="1605" y="2679"/>
                  <a:ext cx="29" cy="90"/>
                  <a:chOff x="1320" y="1143"/>
                  <a:chExt cx="29" cy="90"/>
                </a:xfrm>
              </p:grpSpPr>
              <p:grpSp>
                <p:nvGrpSpPr>
                  <p:cNvPr id="3822" name="Group 177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23" name="Line 17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24" name="Oval 17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25" name="Group 177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26" name="Line 17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27" name="Oval 17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28" name="Group 1780"/>
                <p:cNvGrpSpPr>
                  <a:grpSpLocks/>
                </p:cNvGrpSpPr>
                <p:nvPr/>
              </p:nvGrpSpPr>
              <p:grpSpPr bwMode="auto">
                <a:xfrm>
                  <a:off x="1640" y="2679"/>
                  <a:ext cx="29" cy="90"/>
                  <a:chOff x="1355" y="1146"/>
                  <a:chExt cx="29" cy="90"/>
                </a:xfrm>
              </p:grpSpPr>
              <p:grpSp>
                <p:nvGrpSpPr>
                  <p:cNvPr id="3829" name="Group 178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30" name="Line 17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31" name="Oval 17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32" name="Group 178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33" name="Line 17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34" name="Oval 17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35" name="Group 1787"/>
                <p:cNvGrpSpPr>
                  <a:grpSpLocks/>
                </p:cNvGrpSpPr>
                <p:nvPr/>
              </p:nvGrpSpPr>
              <p:grpSpPr bwMode="auto">
                <a:xfrm>
                  <a:off x="1675" y="2679"/>
                  <a:ext cx="29" cy="90"/>
                  <a:chOff x="1390" y="1146"/>
                  <a:chExt cx="29" cy="90"/>
                </a:xfrm>
              </p:grpSpPr>
              <p:grpSp>
                <p:nvGrpSpPr>
                  <p:cNvPr id="3836" name="Group 178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37" name="Line 17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38" name="Oval 17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39" name="Group 179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40" name="Line 17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41" name="Oval 17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42" name="Group 1794"/>
                <p:cNvGrpSpPr>
                  <a:grpSpLocks/>
                </p:cNvGrpSpPr>
                <p:nvPr/>
              </p:nvGrpSpPr>
              <p:grpSpPr bwMode="auto">
                <a:xfrm>
                  <a:off x="1710" y="2679"/>
                  <a:ext cx="29" cy="90"/>
                  <a:chOff x="1425" y="1147"/>
                  <a:chExt cx="29" cy="90"/>
                </a:xfrm>
              </p:grpSpPr>
              <p:grpSp>
                <p:nvGrpSpPr>
                  <p:cNvPr id="3843" name="Group 179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44" name="Line 17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45" name="Oval 17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46" name="Group 179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47" name="Line 17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48" name="Oval 18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49" name="Group 1801"/>
                <p:cNvGrpSpPr>
                  <a:grpSpLocks/>
                </p:cNvGrpSpPr>
                <p:nvPr/>
              </p:nvGrpSpPr>
              <p:grpSpPr bwMode="auto">
                <a:xfrm>
                  <a:off x="1746" y="2679"/>
                  <a:ext cx="29" cy="90"/>
                  <a:chOff x="1460" y="1147"/>
                  <a:chExt cx="29" cy="90"/>
                </a:xfrm>
              </p:grpSpPr>
              <p:grpSp>
                <p:nvGrpSpPr>
                  <p:cNvPr id="3850" name="Group 180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51" name="Line 18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52" name="Oval 18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53" name="Group 180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54" name="Line 18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55" name="Oval 18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856" name="Group 1808"/>
              <p:cNvGrpSpPr>
                <a:grpSpLocks/>
              </p:cNvGrpSpPr>
              <p:nvPr/>
            </p:nvGrpSpPr>
            <p:grpSpPr bwMode="auto">
              <a:xfrm>
                <a:off x="5128" y="2626"/>
                <a:ext cx="385" cy="200"/>
                <a:chOff x="5140" y="2681"/>
                <a:chExt cx="385" cy="200"/>
              </a:xfrm>
            </p:grpSpPr>
            <p:grpSp>
              <p:nvGrpSpPr>
                <p:cNvPr id="3857" name="Group 1809"/>
                <p:cNvGrpSpPr>
                  <a:grpSpLocks/>
                </p:cNvGrpSpPr>
                <p:nvPr/>
              </p:nvGrpSpPr>
              <p:grpSpPr bwMode="auto">
                <a:xfrm rot="180000">
                  <a:off x="5140" y="2681"/>
                  <a:ext cx="29" cy="90"/>
                  <a:chOff x="1390" y="1146"/>
                  <a:chExt cx="29" cy="90"/>
                </a:xfrm>
              </p:grpSpPr>
              <p:grpSp>
                <p:nvGrpSpPr>
                  <p:cNvPr id="3858" name="Group 181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59" name="Line 181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60" name="Oval 181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61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62" name="Line 181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63" name="Oval 181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64" name="Group 1816"/>
                <p:cNvGrpSpPr>
                  <a:grpSpLocks/>
                </p:cNvGrpSpPr>
                <p:nvPr/>
              </p:nvGrpSpPr>
              <p:grpSpPr bwMode="auto">
                <a:xfrm rot="420000">
                  <a:off x="5171" y="2683"/>
                  <a:ext cx="29" cy="90"/>
                  <a:chOff x="1425" y="1147"/>
                  <a:chExt cx="29" cy="90"/>
                </a:xfrm>
              </p:grpSpPr>
              <p:grpSp>
                <p:nvGrpSpPr>
                  <p:cNvPr id="3865" name="Group 181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66" name="Line 181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67" name="Oval 181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68" name="Group 182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69" name="Line 182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70" name="Oval 18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71" name="Group 1823"/>
                <p:cNvGrpSpPr>
                  <a:grpSpLocks/>
                </p:cNvGrpSpPr>
                <p:nvPr/>
              </p:nvGrpSpPr>
              <p:grpSpPr bwMode="auto">
                <a:xfrm rot="600000">
                  <a:off x="5201" y="2687"/>
                  <a:ext cx="29" cy="90"/>
                  <a:chOff x="1460" y="1147"/>
                  <a:chExt cx="29" cy="90"/>
                </a:xfrm>
              </p:grpSpPr>
              <p:grpSp>
                <p:nvGrpSpPr>
                  <p:cNvPr id="3872" name="Group 182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73" name="Line 18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74" name="Oval 18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75" name="Group 182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76" name="Line 18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77" name="Oval 18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78" name="Group 1830"/>
                <p:cNvGrpSpPr>
                  <a:grpSpLocks/>
                </p:cNvGrpSpPr>
                <p:nvPr/>
              </p:nvGrpSpPr>
              <p:grpSpPr bwMode="auto">
                <a:xfrm rot="840000">
                  <a:off x="5231" y="2691"/>
                  <a:ext cx="29" cy="90"/>
                  <a:chOff x="1215" y="1142"/>
                  <a:chExt cx="29" cy="90"/>
                </a:xfrm>
              </p:grpSpPr>
              <p:grpSp>
                <p:nvGrpSpPr>
                  <p:cNvPr id="3879" name="Group 183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80" name="Line 18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81" name="Oval 18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82" name="Group 183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83" name="Line 18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84" name="Oval 18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85" name="Group 1837"/>
                <p:cNvGrpSpPr>
                  <a:grpSpLocks/>
                </p:cNvGrpSpPr>
                <p:nvPr/>
              </p:nvGrpSpPr>
              <p:grpSpPr bwMode="auto">
                <a:xfrm rot="1020000">
                  <a:off x="5262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3886" name="Group 183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87" name="Line 18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88" name="Oval 18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89" name="Group 184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90" name="Line 18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91" name="Oval 18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92" name="Group 1844"/>
                <p:cNvGrpSpPr>
                  <a:grpSpLocks/>
                </p:cNvGrpSpPr>
                <p:nvPr/>
              </p:nvGrpSpPr>
              <p:grpSpPr bwMode="auto">
                <a:xfrm rot="1260000">
                  <a:off x="5290" y="2704"/>
                  <a:ext cx="29" cy="90"/>
                  <a:chOff x="1285" y="1143"/>
                  <a:chExt cx="29" cy="90"/>
                </a:xfrm>
              </p:grpSpPr>
              <p:grpSp>
                <p:nvGrpSpPr>
                  <p:cNvPr id="3893" name="Group 184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894" name="Line 18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95" name="Oval 18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896" name="Group 184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897" name="Line 18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898" name="Oval 18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899" name="Group 1851"/>
                <p:cNvGrpSpPr>
                  <a:grpSpLocks/>
                </p:cNvGrpSpPr>
                <p:nvPr/>
              </p:nvGrpSpPr>
              <p:grpSpPr bwMode="auto">
                <a:xfrm rot="1500000">
                  <a:off x="5318" y="2715"/>
                  <a:ext cx="29" cy="90"/>
                  <a:chOff x="1320" y="1143"/>
                  <a:chExt cx="29" cy="90"/>
                </a:xfrm>
              </p:grpSpPr>
              <p:grpSp>
                <p:nvGrpSpPr>
                  <p:cNvPr id="3900" name="Group 185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01" name="Line 18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02" name="Oval 18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03" name="Group 185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04" name="Line 18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05" name="Oval 18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06" name="Group 1858"/>
                <p:cNvGrpSpPr>
                  <a:grpSpLocks/>
                </p:cNvGrpSpPr>
                <p:nvPr/>
              </p:nvGrpSpPr>
              <p:grpSpPr bwMode="auto">
                <a:xfrm rot="1680000">
                  <a:off x="5346" y="2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3907" name="Group 1859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08" name="Line 18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09" name="Oval 18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10" name="Group 1862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11" name="Line 18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12" name="Oval 18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13" name="Group 1865"/>
                <p:cNvGrpSpPr>
                  <a:grpSpLocks/>
                </p:cNvGrpSpPr>
                <p:nvPr/>
              </p:nvGrpSpPr>
              <p:grpSpPr bwMode="auto">
                <a:xfrm rot="1920000">
                  <a:off x="5372" y="2742"/>
                  <a:ext cx="29" cy="90"/>
                  <a:chOff x="1390" y="1146"/>
                  <a:chExt cx="29" cy="90"/>
                </a:xfrm>
              </p:grpSpPr>
              <p:grpSp>
                <p:nvGrpSpPr>
                  <p:cNvPr id="3914" name="Group 186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15" name="Line 18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16" name="Oval 18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17" name="Group 186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18" name="Line 18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19" name="Oval 18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20" name="Group 1872"/>
                <p:cNvGrpSpPr>
                  <a:grpSpLocks/>
                </p:cNvGrpSpPr>
                <p:nvPr/>
              </p:nvGrpSpPr>
              <p:grpSpPr bwMode="auto">
                <a:xfrm rot="2100000">
                  <a:off x="5397" y="2756"/>
                  <a:ext cx="29" cy="90"/>
                  <a:chOff x="1425" y="1147"/>
                  <a:chExt cx="29" cy="90"/>
                </a:xfrm>
              </p:grpSpPr>
              <p:grpSp>
                <p:nvGrpSpPr>
                  <p:cNvPr id="3921" name="Group 187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22" name="Line 18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23" name="Oval 18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24" name="Group 187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25" name="Line 18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26" name="Oval 18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27" name="Group 1879"/>
                <p:cNvGrpSpPr>
                  <a:grpSpLocks/>
                </p:cNvGrpSpPr>
                <p:nvPr/>
              </p:nvGrpSpPr>
              <p:grpSpPr bwMode="auto">
                <a:xfrm rot="2340000">
                  <a:off x="5421" y="2773"/>
                  <a:ext cx="29" cy="90"/>
                  <a:chOff x="1460" y="1147"/>
                  <a:chExt cx="29" cy="90"/>
                </a:xfrm>
              </p:grpSpPr>
              <p:grpSp>
                <p:nvGrpSpPr>
                  <p:cNvPr id="3928" name="Group 188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29" name="Line 18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30" name="Oval 18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31" name="Group 188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32" name="Line 18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33" name="Oval 18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34" name="Group 1886"/>
                <p:cNvGrpSpPr>
                  <a:grpSpLocks/>
                </p:cNvGrpSpPr>
                <p:nvPr/>
              </p:nvGrpSpPr>
              <p:grpSpPr bwMode="auto">
                <a:xfrm rot="2520000">
                  <a:off x="5444" y="2791"/>
                  <a:ext cx="29" cy="90"/>
                  <a:chOff x="1215" y="1142"/>
                  <a:chExt cx="29" cy="90"/>
                </a:xfrm>
              </p:grpSpPr>
              <p:grpSp>
                <p:nvGrpSpPr>
                  <p:cNvPr id="3935" name="Group 188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36" name="Line 18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37" name="Oval 18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38" name="Group 189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39" name="Line 18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40" name="Oval 18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41" name="Group 1893"/>
                <p:cNvGrpSpPr>
                  <a:grpSpLocks/>
                </p:cNvGrpSpPr>
                <p:nvPr/>
              </p:nvGrpSpPr>
              <p:grpSpPr bwMode="auto">
                <a:xfrm rot="2700000">
                  <a:off x="5465" y="2811"/>
                  <a:ext cx="29" cy="90"/>
                  <a:chOff x="1250" y="1142"/>
                  <a:chExt cx="29" cy="90"/>
                </a:xfrm>
              </p:grpSpPr>
              <p:grpSp>
                <p:nvGrpSpPr>
                  <p:cNvPr id="3942" name="Group 189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43" name="Line 18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44" name="Oval 18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45" name="Group 189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46" name="Line 18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47" name="Oval 18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948" name="Group 1900"/>
              <p:cNvGrpSpPr>
                <a:grpSpLocks/>
              </p:cNvGrpSpPr>
              <p:nvPr/>
            </p:nvGrpSpPr>
            <p:grpSpPr bwMode="auto">
              <a:xfrm>
                <a:off x="5136" y="3825"/>
                <a:ext cx="338" cy="202"/>
                <a:chOff x="5145" y="3882"/>
                <a:chExt cx="338" cy="202"/>
              </a:xfrm>
            </p:grpSpPr>
            <p:grpSp>
              <p:nvGrpSpPr>
                <p:cNvPr id="3949" name="Group 1901"/>
                <p:cNvGrpSpPr>
                  <a:grpSpLocks/>
                </p:cNvGrpSpPr>
                <p:nvPr/>
              </p:nvGrpSpPr>
              <p:grpSpPr bwMode="auto">
                <a:xfrm rot="8409440">
                  <a:off x="5454" y="3882"/>
                  <a:ext cx="29" cy="90"/>
                  <a:chOff x="1390" y="1146"/>
                  <a:chExt cx="29" cy="90"/>
                </a:xfrm>
              </p:grpSpPr>
              <p:grpSp>
                <p:nvGrpSpPr>
                  <p:cNvPr id="3950" name="Group 190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51" name="Line 19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52" name="Oval 19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53" name="Group 190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54" name="Line 19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55" name="Oval 19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56" name="Group 1908"/>
                <p:cNvGrpSpPr>
                  <a:grpSpLocks/>
                </p:cNvGrpSpPr>
                <p:nvPr/>
              </p:nvGrpSpPr>
              <p:grpSpPr bwMode="auto">
                <a:xfrm rot="8580000">
                  <a:off x="5429" y="3902"/>
                  <a:ext cx="29" cy="90"/>
                  <a:chOff x="1425" y="1147"/>
                  <a:chExt cx="29" cy="90"/>
                </a:xfrm>
              </p:grpSpPr>
              <p:grpSp>
                <p:nvGrpSpPr>
                  <p:cNvPr id="3957" name="Group 190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58" name="Line 19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59" name="Oval 19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60" name="Group 191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61" name="Line 19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62" name="Oval 19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63" name="Group 1915"/>
                <p:cNvGrpSpPr>
                  <a:grpSpLocks/>
                </p:cNvGrpSpPr>
                <p:nvPr/>
              </p:nvGrpSpPr>
              <p:grpSpPr bwMode="auto">
                <a:xfrm rot="8820000">
                  <a:off x="5402" y="3920"/>
                  <a:ext cx="29" cy="90"/>
                  <a:chOff x="1460" y="1147"/>
                  <a:chExt cx="29" cy="90"/>
                </a:xfrm>
              </p:grpSpPr>
              <p:grpSp>
                <p:nvGrpSpPr>
                  <p:cNvPr id="3964" name="Group 191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65" name="Line 19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66" name="Oval 19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67" name="Group 191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68" name="Line 19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69" name="Oval 19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70" name="Group 1922"/>
                <p:cNvGrpSpPr>
                  <a:grpSpLocks/>
                </p:cNvGrpSpPr>
                <p:nvPr/>
              </p:nvGrpSpPr>
              <p:grpSpPr bwMode="auto">
                <a:xfrm rot="9060000">
                  <a:off x="5376" y="3936"/>
                  <a:ext cx="29" cy="90"/>
                  <a:chOff x="1215" y="1142"/>
                  <a:chExt cx="29" cy="90"/>
                </a:xfrm>
              </p:grpSpPr>
              <p:grpSp>
                <p:nvGrpSpPr>
                  <p:cNvPr id="3971" name="Group 192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72" name="Line 192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73" name="Oval 192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74" name="Group 192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75" name="Line 192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76" name="Oval 192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77" name="Group 1929"/>
                <p:cNvGrpSpPr>
                  <a:grpSpLocks/>
                </p:cNvGrpSpPr>
                <p:nvPr/>
              </p:nvGrpSpPr>
              <p:grpSpPr bwMode="auto">
                <a:xfrm rot="9360000">
                  <a:off x="5349" y="3952"/>
                  <a:ext cx="29" cy="90"/>
                  <a:chOff x="1250" y="1142"/>
                  <a:chExt cx="29" cy="90"/>
                </a:xfrm>
              </p:grpSpPr>
              <p:grpSp>
                <p:nvGrpSpPr>
                  <p:cNvPr id="3978" name="Group 193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79" name="Line 193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80" name="Oval 193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81" name="Group 193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82" name="Line 193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83" name="Oval 193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84" name="Group 1936"/>
                <p:cNvGrpSpPr>
                  <a:grpSpLocks/>
                </p:cNvGrpSpPr>
                <p:nvPr/>
              </p:nvGrpSpPr>
              <p:grpSpPr bwMode="auto">
                <a:xfrm rot="9540000">
                  <a:off x="5322" y="3964"/>
                  <a:ext cx="29" cy="90"/>
                  <a:chOff x="1285" y="1143"/>
                  <a:chExt cx="29" cy="90"/>
                </a:xfrm>
              </p:grpSpPr>
              <p:grpSp>
                <p:nvGrpSpPr>
                  <p:cNvPr id="3985" name="Group 1937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86" name="Line 193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87" name="Oval 193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88" name="Group 1940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89" name="Line 194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90" name="Oval 194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91" name="Group 1943"/>
                <p:cNvGrpSpPr>
                  <a:grpSpLocks/>
                </p:cNvGrpSpPr>
                <p:nvPr/>
              </p:nvGrpSpPr>
              <p:grpSpPr bwMode="auto">
                <a:xfrm rot="9780000">
                  <a:off x="5293" y="3974"/>
                  <a:ext cx="29" cy="90"/>
                  <a:chOff x="1320" y="1143"/>
                  <a:chExt cx="29" cy="90"/>
                </a:xfrm>
              </p:grpSpPr>
              <p:grpSp>
                <p:nvGrpSpPr>
                  <p:cNvPr id="3992" name="Group 1944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3993" name="Line 194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94" name="Oval 194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3995" name="Group 1947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3996" name="Line 194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3997" name="Oval 194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3998" name="Group 1950"/>
                <p:cNvGrpSpPr>
                  <a:grpSpLocks/>
                </p:cNvGrpSpPr>
                <p:nvPr/>
              </p:nvGrpSpPr>
              <p:grpSpPr bwMode="auto">
                <a:xfrm rot="10020000">
                  <a:off x="5263" y="3981"/>
                  <a:ext cx="29" cy="90"/>
                  <a:chOff x="1355" y="1146"/>
                  <a:chExt cx="29" cy="90"/>
                </a:xfrm>
              </p:grpSpPr>
              <p:grpSp>
                <p:nvGrpSpPr>
                  <p:cNvPr id="3999" name="Group 1951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00" name="Line 195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01" name="Oval 195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02" name="Group 1954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03" name="Line 195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04" name="Oval 195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05" name="Group 1957"/>
                <p:cNvGrpSpPr>
                  <a:grpSpLocks/>
                </p:cNvGrpSpPr>
                <p:nvPr/>
              </p:nvGrpSpPr>
              <p:grpSpPr bwMode="auto">
                <a:xfrm rot="10260000">
                  <a:off x="5234" y="3986"/>
                  <a:ext cx="29" cy="90"/>
                  <a:chOff x="1390" y="1146"/>
                  <a:chExt cx="29" cy="90"/>
                </a:xfrm>
              </p:grpSpPr>
              <p:grpSp>
                <p:nvGrpSpPr>
                  <p:cNvPr id="4006" name="Group 1958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07" name="Line 195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08" name="Oval 196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09" name="Group 1961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10" name="Line 196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11" name="Oval 196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12" name="Group 1964"/>
                <p:cNvGrpSpPr>
                  <a:grpSpLocks/>
                </p:cNvGrpSpPr>
                <p:nvPr/>
              </p:nvGrpSpPr>
              <p:grpSpPr bwMode="auto">
                <a:xfrm rot="10509440">
                  <a:off x="5205" y="3991"/>
                  <a:ext cx="29" cy="90"/>
                  <a:chOff x="1425" y="1147"/>
                  <a:chExt cx="29" cy="90"/>
                </a:xfrm>
              </p:grpSpPr>
              <p:grpSp>
                <p:nvGrpSpPr>
                  <p:cNvPr id="4013" name="Group 1965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14" name="Line 196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15" name="Oval 196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16" name="Group 1968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17" name="Line 196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18" name="Oval 19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19" name="Group 1971"/>
                <p:cNvGrpSpPr>
                  <a:grpSpLocks/>
                </p:cNvGrpSpPr>
                <p:nvPr/>
              </p:nvGrpSpPr>
              <p:grpSpPr bwMode="auto">
                <a:xfrm rot="10680000">
                  <a:off x="5176" y="3993"/>
                  <a:ext cx="29" cy="90"/>
                  <a:chOff x="1460" y="1147"/>
                  <a:chExt cx="29" cy="90"/>
                </a:xfrm>
              </p:grpSpPr>
              <p:grpSp>
                <p:nvGrpSpPr>
                  <p:cNvPr id="4020" name="Group 1972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21" name="Line 197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22" name="Oval 197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23" name="Group 1975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24" name="Line 197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25" name="Oval 19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26" name="Group 1978"/>
                <p:cNvGrpSpPr>
                  <a:grpSpLocks/>
                </p:cNvGrpSpPr>
                <p:nvPr/>
              </p:nvGrpSpPr>
              <p:grpSpPr bwMode="auto">
                <a:xfrm rot="10800000">
                  <a:off x="5145" y="3994"/>
                  <a:ext cx="29" cy="90"/>
                  <a:chOff x="1215" y="1142"/>
                  <a:chExt cx="29" cy="90"/>
                </a:xfrm>
              </p:grpSpPr>
              <p:grpSp>
                <p:nvGrpSpPr>
                  <p:cNvPr id="4027" name="Group 1979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28" name="Line 198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29" name="Oval 198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30" name="Group 1982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31" name="Line 198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32" name="Oval 198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033" name="Group 1985"/>
              <p:cNvGrpSpPr>
                <a:grpSpLocks/>
              </p:cNvGrpSpPr>
              <p:nvPr/>
            </p:nvGrpSpPr>
            <p:grpSpPr bwMode="auto">
              <a:xfrm>
                <a:off x="5465" y="3480"/>
                <a:ext cx="211" cy="415"/>
                <a:chOff x="5455" y="2371"/>
                <a:chExt cx="211" cy="415"/>
              </a:xfrm>
            </p:grpSpPr>
            <p:grpSp>
              <p:nvGrpSpPr>
                <p:cNvPr id="4034" name="Group 1986"/>
                <p:cNvGrpSpPr>
                  <a:grpSpLocks/>
                </p:cNvGrpSpPr>
                <p:nvPr/>
              </p:nvGrpSpPr>
              <p:grpSpPr bwMode="auto">
                <a:xfrm rot="5580000">
                  <a:off x="5603" y="2375"/>
                  <a:ext cx="29" cy="90"/>
                  <a:chOff x="1390" y="1146"/>
                  <a:chExt cx="29" cy="90"/>
                </a:xfrm>
              </p:grpSpPr>
              <p:grpSp>
                <p:nvGrpSpPr>
                  <p:cNvPr id="4035" name="Group 198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36" name="Line 19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37" name="Oval 19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38" name="Group 199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39" name="Line 19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40" name="Oval 19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41" name="Group 1993"/>
                <p:cNvGrpSpPr>
                  <a:grpSpLocks/>
                </p:cNvGrpSpPr>
                <p:nvPr/>
              </p:nvGrpSpPr>
              <p:grpSpPr bwMode="auto">
                <a:xfrm rot="5880000">
                  <a:off x="5599" y="2407"/>
                  <a:ext cx="29" cy="90"/>
                  <a:chOff x="1425" y="1147"/>
                  <a:chExt cx="29" cy="90"/>
                </a:xfrm>
              </p:grpSpPr>
              <p:grpSp>
                <p:nvGrpSpPr>
                  <p:cNvPr id="4042" name="Group 199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43" name="Line 19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44" name="Oval 19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45" name="Group 199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46" name="Line 19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47" name="Oval 19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48" name="Group 2000"/>
                <p:cNvGrpSpPr>
                  <a:grpSpLocks/>
                </p:cNvGrpSpPr>
                <p:nvPr/>
              </p:nvGrpSpPr>
              <p:grpSpPr bwMode="auto">
                <a:xfrm rot="6180000">
                  <a:off x="5594" y="2439"/>
                  <a:ext cx="29" cy="90"/>
                  <a:chOff x="1460" y="1147"/>
                  <a:chExt cx="29" cy="90"/>
                </a:xfrm>
              </p:grpSpPr>
              <p:grpSp>
                <p:nvGrpSpPr>
                  <p:cNvPr id="4049" name="Group 200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50" name="Line 20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51" name="Oval 20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52" name="Group 200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53" name="Line 20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54" name="Oval 20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55" name="Group 2007"/>
                <p:cNvGrpSpPr>
                  <a:grpSpLocks/>
                </p:cNvGrpSpPr>
                <p:nvPr/>
              </p:nvGrpSpPr>
              <p:grpSpPr bwMode="auto">
                <a:xfrm rot="6420000">
                  <a:off x="5588" y="2469"/>
                  <a:ext cx="29" cy="90"/>
                  <a:chOff x="1215" y="1142"/>
                  <a:chExt cx="29" cy="90"/>
                </a:xfrm>
              </p:grpSpPr>
              <p:grpSp>
                <p:nvGrpSpPr>
                  <p:cNvPr id="4056" name="Group 200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57" name="Line 20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58" name="Oval 20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59" name="Group 201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60" name="Line 20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61" name="Oval 20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62" name="Group 2014"/>
                <p:cNvGrpSpPr>
                  <a:grpSpLocks/>
                </p:cNvGrpSpPr>
                <p:nvPr/>
              </p:nvGrpSpPr>
              <p:grpSpPr bwMode="auto">
                <a:xfrm rot="6660000">
                  <a:off x="5581" y="2500"/>
                  <a:ext cx="29" cy="90"/>
                  <a:chOff x="1250" y="1142"/>
                  <a:chExt cx="29" cy="90"/>
                </a:xfrm>
              </p:grpSpPr>
              <p:grpSp>
                <p:nvGrpSpPr>
                  <p:cNvPr id="4063" name="Group 2015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64" name="Line 20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65" name="Oval 20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66" name="Group 2018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67" name="Line 20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68" name="Oval 20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69" name="Group 2021"/>
                <p:cNvGrpSpPr>
                  <a:grpSpLocks/>
                </p:cNvGrpSpPr>
                <p:nvPr/>
              </p:nvGrpSpPr>
              <p:grpSpPr bwMode="auto">
                <a:xfrm rot="6840000">
                  <a:off x="5571" y="2527"/>
                  <a:ext cx="29" cy="90"/>
                  <a:chOff x="1285" y="1143"/>
                  <a:chExt cx="29" cy="90"/>
                </a:xfrm>
              </p:grpSpPr>
              <p:grpSp>
                <p:nvGrpSpPr>
                  <p:cNvPr id="4070" name="Group 2022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71" name="Line 20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72" name="Oval 20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73" name="Group 2025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74" name="Line 20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75" name="Oval 20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76" name="Group 2028"/>
                <p:cNvGrpSpPr>
                  <a:grpSpLocks/>
                </p:cNvGrpSpPr>
                <p:nvPr/>
              </p:nvGrpSpPr>
              <p:grpSpPr bwMode="auto">
                <a:xfrm rot="7080000">
                  <a:off x="5558" y="2555"/>
                  <a:ext cx="29" cy="90"/>
                  <a:chOff x="1320" y="1143"/>
                  <a:chExt cx="29" cy="90"/>
                </a:xfrm>
              </p:grpSpPr>
              <p:grpSp>
                <p:nvGrpSpPr>
                  <p:cNvPr id="4077" name="Group 2029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78" name="Line 20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79" name="Oval 20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80" name="Group 2032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81" name="Line 20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82" name="Oval 20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83" name="Group 2035"/>
                <p:cNvGrpSpPr>
                  <a:grpSpLocks/>
                </p:cNvGrpSpPr>
                <p:nvPr/>
              </p:nvGrpSpPr>
              <p:grpSpPr bwMode="auto">
                <a:xfrm rot="7260000">
                  <a:off x="5545" y="2582"/>
                  <a:ext cx="29" cy="90"/>
                  <a:chOff x="1355" y="1146"/>
                  <a:chExt cx="29" cy="90"/>
                </a:xfrm>
              </p:grpSpPr>
              <p:grpSp>
                <p:nvGrpSpPr>
                  <p:cNvPr id="4084" name="Group 2036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85" name="Line 20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86" name="Oval 20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87" name="Group 2039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88" name="Line 20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89" name="Oval 20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90" name="Group 2042"/>
                <p:cNvGrpSpPr>
                  <a:grpSpLocks/>
                </p:cNvGrpSpPr>
                <p:nvPr/>
              </p:nvGrpSpPr>
              <p:grpSpPr bwMode="auto">
                <a:xfrm rot="7500000">
                  <a:off x="5529" y="2607"/>
                  <a:ext cx="29" cy="90"/>
                  <a:chOff x="1390" y="1146"/>
                  <a:chExt cx="29" cy="90"/>
                </a:xfrm>
              </p:grpSpPr>
              <p:grpSp>
                <p:nvGrpSpPr>
                  <p:cNvPr id="4091" name="Group 2043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92" name="Line 20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93" name="Oval 20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094" name="Group 2046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095" name="Line 20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096" name="Oval 20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097" name="Group 2049"/>
                <p:cNvGrpSpPr>
                  <a:grpSpLocks/>
                </p:cNvGrpSpPr>
                <p:nvPr/>
              </p:nvGrpSpPr>
              <p:grpSpPr bwMode="auto">
                <a:xfrm rot="7680000">
                  <a:off x="5513" y="2631"/>
                  <a:ext cx="29" cy="90"/>
                  <a:chOff x="1425" y="1147"/>
                  <a:chExt cx="29" cy="90"/>
                </a:xfrm>
              </p:grpSpPr>
              <p:grpSp>
                <p:nvGrpSpPr>
                  <p:cNvPr id="4098" name="Group 2050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099" name="Line 20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00" name="Oval 20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01" name="Group 2053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02" name="Line 20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03" name="Oval 20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04" name="Group 2056"/>
                <p:cNvGrpSpPr>
                  <a:grpSpLocks/>
                </p:cNvGrpSpPr>
                <p:nvPr/>
              </p:nvGrpSpPr>
              <p:grpSpPr bwMode="auto">
                <a:xfrm rot="7920000">
                  <a:off x="5495" y="2654"/>
                  <a:ext cx="29" cy="90"/>
                  <a:chOff x="1460" y="1147"/>
                  <a:chExt cx="29" cy="90"/>
                </a:xfrm>
              </p:grpSpPr>
              <p:grpSp>
                <p:nvGrpSpPr>
                  <p:cNvPr id="4105" name="Group 2057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06" name="Line 20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07" name="Oval 20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08" name="Group 2060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09" name="Line 20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10" name="Oval 20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11" name="Group 2063"/>
                <p:cNvGrpSpPr>
                  <a:grpSpLocks/>
                </p:cNvGrpSpPr>
                <p:nvPr/>
              </p:nvGrpSpPr>
              <p:grpSpPr bwMode="auto">
                <a:xfrm rot="8100000">
                  <a:off x="5476" y="2676"/>
                  <a:ext cx="29" cy="90"/>
                  <a:chOff x="1215" y="1142"/>
                  <a:chExt cx="29" cy="90"/>
                </a:xfrm>
              </p:grpSpPr>
              <p:grpSp>
                <p:nvGrpSpPr>
                  <p:cNvPr id="4112" name="Group 2064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13" name="Line 20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14" name="Oval 20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15" name="Group 2067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16" name="Line 20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17" name="Oval 20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18" name="Group 2070"/>
                <p:cNvGrpSpPr>
                  <a:grpSpLocks/>
                </p:cNvGrpSpPr>
                <p:nvPr/>
              </p:nvGrpSpPr>
              <p:grpSpPr bwMode="auto">
                <a:xfrm rot="8280000">
                  <a:off x="5455" y="2696"/>
                  <a:ext cx="29" cy="90"/>
                  <a:chOff x="1250" y="1142"/>
                  <a:chExt cx="29" cy="90"/>
                </a:xfrm>
              </p:grpSpPr>
              <p:grpSp>
                <p:nvGrpSpPr>
                  <p:cNvPr id="4119" name="Group 2071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20" name="Line 20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21" name="Oval 20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22" name="Group 2074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23" name="Line 20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24" name="Oval 20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25" name="Group 2077"/>
                <p:cNvGrpSpPr>
                  <a:grpSpLocks/>
                </p:cNvGrpSpPr>
                <p:nvPr/>
              </p:nvGrpSpPr>
              <p:grpSpPr bwMode="auto">
                <a:xfrm rot="-5400000">
                  <a:off x="5606" y="2341"/>
                  <a:ext cx="29" cy="90"/>
                  <a:chOff x="1285" y="1143"/>
                  <a:chExt cx="29" cy="90"/>
                </a:xfrm>
              </p:grpSpPr>
              <p:grpSp>
                <p:nvGrpSpPr>
                  <p:cNvPr id="4126" name="Group 2078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27" name="Line 20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28" name="Oval 20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29" name="Group 2081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30" name="Line 20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31" name="Oval 20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132" name="Group 2084"/>
              <p:cNvGrpSpPr>
                <a:grpSpLocks/>
              </p:cNvGrpSpPr>
              <p:nvPr/>
            </p:nvGrpSpPr>
            <p:grpSpPr bwMode="auto">
              <a:xfrm>
                <a:off x="5446" y="2807"/>
                <a:ext cx="229" cy="669"/>
                <a:chOff x="5439" y="574"/>
                <a:chExt cx="229" cy="669"/>
              </a:xfrm>
            </p:grpSpPr>
            <p:grpSp>
              <p:nvGrpSpPr>
                <p:cNvPr id="4133" name="Group 2085"/>
                <p:cNvGrpSpPr>
                  <a:grpSpLocks/>
                </p:cNvGrpSpPr>
                <p:nvPr/>
              </p:nvGrpSpPr>
              <p:grpSpPr bwMode="auto">
                <a:xfrm rot="2760000">
                  <a:off x="5469" y="544"/>
                  <a:ext cx="29" cy="90"/>
                  <a:chOff x="1390" y="1146"/>
                  <a:chExt cx="29" cy="90"/>
                </a:xfrm>
              </p:grpSpPr>
              <p:grpSp>
                <p:nvGrpSpPr>
                  <p:cNvPr id="4134" name="Group 2086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35" name="Line 208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36" name="Oval 208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37" name="Group 2089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38" name="Line 209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39" name="Oval 209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40" name="Group 2092"/>
                <p:cNvGrpSpPr>
                  <a:grpSpLocks/>
                </p:cNvGrpSpPr>
                <p:nvPr/>
              </p:nvGrpSpPr>
              <p:grpSpPr bwMode="auto">
                <a:xfrm rot="3060000">
                  <a:off x="5490" y="569"/>
                  <a:ext cx="29" cy="90"/>
                  <a:chOff x="1425" y="1147"/>
                  <a:chExt cx="29" cy="90"/>
                </a:xfrm>
              </p:grpSpPr>
              <p:grpSp>
                <p:nvGrpSpPr>
                  <p:cNvPr id="4141" name="Group 2093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42" name="Line 209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43" name="Oval 209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44" name="Group 2096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45" name="Line 209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46" name="Oval 209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47" name="Group 2099"/>
                <p:cNvGrpSpPr>
                  <a:grpSpLocks/>
                </p:cNvGrpSpPr>
                <p:nvPr/>
              </p:nvGrpSpPr>
              <p:grpSpPr bwMode="auto">
                <a:xfrm rot="3360000">
                  <a:off x="5509" y="595"/>
                  <a:ext cx="29" cy="90"/>
                  <a:chOff x="1460" y="1147"/>
                  <a:chExt cx="29" cy="90"/>
                </a:xfrm>
              </p:grpSpPr>
              <p:grpSp>
                <p:nvGrpSpPr>
                  <p:cNvPr id="4148" name="Group 2100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49" name="Line 210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50" name="Oval 210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51" name="Group 2103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52" name="Line 210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53" name="Oval 210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54" name="Group 2106"/>
                <p:cNvGrpSpPr>
                  <a:grpSpLocks/>
                </p:cNvGrpSpPr>
                <p:nvPr/>
              </p:nvGrpSpPr>
              <p:grpSpPr bwMode="auto">
                <a:xfrm rot="3600000">
                  <a:off x="5527" y="619"/>
                  <a:ext cx="29" cy="90"/>
                  <a:chOff x="1215" y="1142"/>
                  <a:chExt cx="29" cy="90"/>
                </a:xfrm>
              </p:grpSpPr>
              <p:grpSp>
                <p:nvGrpSpPr>
                  <p:cNvPr id="4155" name="Group 2107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56" name="Line 210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57" name="Oval 210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58" name="Group 2110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59" name="Line 211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60" name="Oval 211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61" name="Group 2113"/>
                <p:cNvGrpSpPr>
                  <a:grpSpLocks/>
                </p:cNvGrpSpPr>
                <p:nvPr/>
              </p:nvGrpSpPr>
              <p:grpSpPr bwMode="auto">
                <a:xfrm rot="3840000">
                  <a:off x="5545" y="645"/>
                  <a:ext cx="29" cy="90"/>
                  <a:chOff x="1250" y="1142"/>
                  <a:chExt cx="29" cy="90"/>
                </a:xfrm>
              </p:grpSpPr>
              <p:grpSp>
                <p:nvGrpSpPr>
                  <p:cNvPr id="4162" name="Group 2114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63" name="Line 211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64" name="Oval 211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65" name="Group 2117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66" name="Line 211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67" name="Oval 211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68" name="Group 2120"/>
                <p:cNvGrpSpPr>
                  <a:grpSpLocks/>
                </p:cNvGrpSpPr>
                <p:nvPr/>
              </p:nvGrpSpPr>
              <p:grpSpPr bwMode="auto">
                <a:xfrm rot="4020000">
                  <a:off x="5558" y="671"/>
                  <a:ext cx="29" cy="90"/>
                  <a:chOff x="1285" y="1143"/>
                  <a:chExt cx="29" cy="90"/>
                </a:xfrm>
              </p:grpSpPr>
              <p:grpSp>
                <p:nvGrpSpPr>
                  <p:cNvPr id="4169" name="Group 2121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70" name="Line 212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71" name="Oval 212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72" name="Group 2124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73" name="Line 212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74" name="Oval 21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75" name="Group 2127"/>
                <p:cNvGrpSpPr>
                  <a:grpSpLocks/>
                </p:cNvGrpSpPr>
                <p:nvPr/>
              </p:nvGrpSpPr>
              <p:grpSpPr bwMode="auto">
                <a:xfrm rot="4260000">
                  <a:off x="5570" y="698"/>
                  <a:ext cx="29" cy="90"/>
                  <a:chOff x="1320" y="1143"/>
                  <a:chExt cx="29" cy="90"/>
                </a:xfrm>
              </p:grpSpPr>
              <p:grpSp>
                <p:nvGrpSpPr>
                  <p:cNvPr id="4176" name="Group 2128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77" name="Line 212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78" name="Oval 213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79" name="Group 2131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80" name="Line 213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81" name="Oval 213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82" name="Group 2134"/>
                <p:cNvGrpSpPr>
                  <a:grpSpLocks/>
                </p:cNvGrpSpPr>
                <p:nvPr/>
              </p:nvGrpSpPr>
              <p:grpSpPr bwMode="auto">
                <a:xfrm rot="4440000">
                  <a:off x="5581" y="727"/>
                  <a:ext cx="29" cy="90"/>
                  <a:chOff x="1355" y="1146"/>
                  <a:chExt cx="29" cy="90"/>
                </a:xfrm>
              </p:grpSpPr>
              <p:grpSp>
                <p:nvGrpSpPr>
                  <p:cNvPr id="4183" name="Group 2135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84" name="Line 213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85" name="Oval 213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86" name="Group 2138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87" name="Line 213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88" name="Oval 214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89" name="Group 2141"/>
                <p:cNvGrpSpPr>
                  <a:grpSpLocks/>
                </p:cNvGrpSpPr>
                <p:nvPr/>
              </p:nvGrpSpPr>
              <p:grpSpPr bwMode="auto">
                <a:xfrm rot="4680000">
                  <a:off x="5589" y="756"/>
                  <a:ext cx="29" cy="90"/>
                  <a:chOff x="1390" y="1146"/>
                  <a:chExt cx="29" cy="90"/>
                </a:xfrm>
              </p:grpSpPr>
              <p:grpSp>
                <p:nvGrpSpPr>
                  <p:cNvPr id="4190" name="Group 2142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91" name="Line 214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92" name="Oval 214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193" name="Group 2145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194" name="Line 214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95" name="Oval 214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196" name="Group 2148"/>
                <p:cNvGrpSpPr>
                  <a:grpSpLocks/>
                </p:cNvGrpSpPr>
                <p:nvPr/>
              </p:nvGrpSpPr>
              <p:grpSpPr bwMode="auto">
                <a:xfrm rot="4860000">
                  <a:off x="5595" y="784"/>
                  <a:ext cx="29" cy="90"/>
                  <a:chOff x="1425" y="1147"/>
                  <a:chExt cx="29" cy="90"/>
                </a:xfrm>
              </p:grpSpPr>
              <p:grpSp>
                <p:nvGrpSpPr>
                  <p:cNvPr id="4197" name="Group 2149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198" name="Line 215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199" name="Oval 215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00" name="Group 2152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01" name="Line 215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02" name="Oval 215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03" name="Group 2155"/>
                <p:cNvGrpSpPr>
                  <a:grpSpLocks/>
                </p:cNvGrpSpPr>
                <p:nvPr/>
              </p:nvGrpSpPr>
              <p:grpSpPr bwMode="auto">
                <a:xfrm rot="5100000">
                  <a:off x="5600" y="813"/>
                  <a:ext cx="29" cy="90"/>
                  <a:chOff x="1460" y="1147"/>
                  <a:chExt cx="29" cy="90"/>
                </a:xfrm>
              </p:grpSpPr>
              <p:grpSp>
                <p:nvGrpSpPr>
                  <p:cNvPr id="4204" name="Group 2156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05" name="Line 215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06" name="Oval 215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07" name="Group 2159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08" name="Line 216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09" name="Oval 216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10" name="Group 2162"/>
                <p:cNvGrpSpPr>
                  <a:grpSpLocks/>
                </p:cNvGrpSpPr>
                <p:nvPr/>
              </p:nvGrpSpPr>
              <p:grpSpPr bwMode="auto">
                <a:xfrm rot="5280000">
                  <a:off x="5603" y="842"/>
                  <a:ext cx="29" cy="90"/>
                  <a:chOff x="1215" y="1142"/>
                  <a:chExt cx="29" cy="90"/>
                </a:xfrm>
              </p:grpSpPr>
              <p:grpSp>
                <p:nvGrpSpPr>
                  <p:cNvPr id="4211" name="Group 2163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12" name="Line 216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13" name="Oval 216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14" name="Group 2166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15" name="Line 216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16" name="Oval 216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17" name="Group 2169"/>
                <p:cNvGrpSpPr>
                  <a:grpSpLocks/>
                </p:cNvGrpSpPr>
                <p:nvPr/>
              </p:nvGrpSpPr>
              <p:grpSpPr bwMode="auto">
                <a:xfrm rot="5460000">
                  <a:off x="5604" y="872"/>
                  <a:ext cx="29" cy="90"/>
                  <a:chOff x="1250" y="1142"/>
                  <a:chExt cx="29" cy="90"/>
                </a:xfrm>
              </p:grpSpPr>
              <p:grpSp>
                <p:nvGrpSpPr>
                  <p:cNvPr id="4218" name="Group 2170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19" name="Line 217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20" name="Oval 217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21" name="Group 2173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22" name="Line 217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23" name="Oval 21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24" name="Group 2176"/>
                <p:cNvGrpSpPr>
                  <a:grpSpLocks/>
                </p:cNvGrpSpPr>
                <p:nvPr/>
              </p:nvGrpSpPr>
              <p:grpSpPr bwMode="auto">
                <a:xfrm rot="-5400000">
                  <a:off x="5606" y="1184"/>
                  <a:ext cx="29" cy="90"/>
                  <a:chOff x="1320" y="1143"/>
                  <a:chExt cx="29" cy="90"/>
                </a:xfrm>
              </p:grpSpPr>
              <p:grpSp>
                <p:nvGrpSpPr>
                  <p:cNvPr id="4225" name="Group 217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26" name="Line 217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27" name="Oval 217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28" name="Group 218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29" name="Line 218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30" name="Oval 218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31" name="Group 2183"/>
                <p:cNvGrpSpPr>
                  <a:grpSpLocks/>
                </p:cNvGrpSpPr>
                <p:nvPr/>
              </p:nvGrpSpPr>
              <p:grpSpPr bwMode="auto">
                <a:xfrm rot="-5400000">
                  <a:off x="5607" y="1149"/>
                  <a:ext cx="29" cy="90"/>
                  <a:chOff x="1355" y="1146"/>
                  <a:chExt cx="29" cy="90"/>
                </a:xfrm>
              </p:grpSpPr>
              <p:grpSp>
                <p:nvGrpSpPr>
                  <p:cNvPr id="4232" name="Group 218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33" name="Line 218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34" name="Oval 218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35" name="Group 218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36" name="Line 218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37" name="Oval 218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38" name="Group 2190"/>
                <p:cNvGrpSpPr>
                  <a:grpSpLocks/>
                </p:cNvGrpSpPr>
                <p:nvPr/>
              </p:nvGrpSpPr>
              <p:grpSpPr bwMode="auto">
                <a:xfrm rot="-5400000">
                  <a:off x="5607" y="1114"/>
                  <a:ext cx="29" cy="90"/>
                  <a:chOff x="1390" y="1146"/>
                  <a:chExt cx="29" cy="90"/>
                </a:xfrm>
              </p:grpSpPr>
              <p:grpSp>
                <p:nvGrpSpPr>
                  <p:cNvPr id="4239" name="Group 219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40" name="Line 219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41" name="Oval 219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42" name="Group 219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43" name="Line 219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44" name="Oval 219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45" name="Group 2197"/>
                <p:cNvGrpSpPr>
                  <a:grpSpLocks/>
                </p:cNvGrpSpPr>
                <p:nvPr/>
              </p:nvGrpSpPr>
              <p:grpSpPr bwMode="auto">
                <a:xfrm rot="-5400000">
                  <a:off x="5608" y="1079"/>
                  <a:ext cx="29" cy="90"/>
                  <a:chOff x="1425" y="1147"/>
                  <a:chExt cx="29" cy="90"/>
                </a:xfrm>
              </p:grpSpPr>
              <p:grpSp>
                <p:nvGrpSpPr>
                  <p:cNvPr id="4246" name="Group 219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47" name="Line 219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48" name="Oval 220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49" name="Group 220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50" name="Line 220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51" name="Oval 220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52" name="Group 2204"/>
                <p:cNvGrpSpPr>
                  <a:grpSpLocks/>
                </p:cNvGrpSpPr>
                <p:nvPr/>
              </p:nvGrpSpPr>
              <p:grpSpPr bwMode="auto">
                <a:xfrm rot="-5400000">
                  <a:off x="5608" y="1044"/>
                  <a:ext cx="29" cy="90"/>
                  <a:chOff x="1460" y="1147"/>
                  <a:chExt cx="29" cy="90"/>
                </a:xfrm>
              </p:grpSpPr>
              <p:grpSp>
                <p:nvGrpSpPr>
                  <p:cNvPr id="4253" name="Group 220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54" name="Line 220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55" name="Oval 220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56" name="Group 220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57" name="Line 220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58" name="Oval 221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59" name="Group 2211"/>
                <p:cNvGrpSpPr>
                  <a:grpSpLocks/>
                </p:cNvGrpSpPr>
                <p:nvPr/>
              </p:nvGrpSpPr>
              <p:grpSpPr bwMode="auto">
                <a:xfrm rot="-5400000">
                  <a:off x="5608" y="1009"/>
                  <a:ext cx="29" cy="90"/>
                  <a:chOff x="1215" y="1142"/>
                  <a:chExt cx="29" cy="90"/>
                </a:xfrm>
              </p:grpSpPr>
              <p:grpSp>
                <p:nvGrpSpPr>
                  <p:cNvPr id="4260" name="Group 221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61" name="Line 221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62" name="Oval 221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63" name="Group 221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64" name="Line 2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65" name="Oval 221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66" name="Group 2218"/>
                <p:cNvGrpSpPr>
                  <a:grpSpLocks/>
                </p:cNvGrpSpPr>
                <p:nvPr/>
              </p:nvGrpSpPr>
              <p:grpSpPr bwMode="auto">
                <a:xfrm rot="-5400000">
                  <a:off x="5608" y="974"/>
                  <a:ext cx="29" cy="90"/>
                  <a:chOff x="1250" y="1142"/>
                  <a:chExt cx="29" cy="90"/>
                </a:xfrm>
              </p:grpSpPr>
              <p:grpSp>
                <p:nvGrpSpPr>
                  <p:cNvPr id="4267" name="Group 221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68" name="Line 222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69" name="Oval 222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70" name="Group 222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71" name="Line 222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72" name="Oval 2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73" name="Group 2225"/>
                <p:cNvGrpSpPr>
                  <a:grpSpLocks/>
                </p:cNvGrpSpPr>
                <p:nvPr/>
              </p:nvGrpSpPr>
              <p:grpSpPr bwMode="auto">
                <a:xfrm rot="-5400000">
                  <a:off x="5607" y="939"/>
                  <a:ext cx="29" cy="90"/>
                  <a:chOff x="1285" y="1143"/>
                  <a:chExt cx="29" cy="90"/>
                </a:xfrm>
              </p:grpSpPr>
              <p:grpSp>
                <p:nvGrpSpPr>
                  <p:cNvPr id="4274" name="Group 222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75" name="Line 222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76" name="Oval 222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77" name="Group 222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78" name="Line 223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79" name="Oval 223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80" name="Group 2232"/>
                <p:cNvGrpSpPr>
                  <a:grpSpLocks/>
                </p:cNvGrpSpPr>
                <p:nvPr/>
              </p:nvGrpSpPr>
              <p:grpSpPr bwMode="auto">
                <a:xfrm rot="-5400000">
                  <a:off x="5606" y="904"/>
                  <a:ext cx="29" cy="90"/>
                  <a:chOff x="1320" y="1143"/>
                  <a:chExt cx="29" cy="90"/>
                </a:xfrm>
              </p:grpSpPr>
              <p:grpSp>
                <p:nvGrpSpPr>
                  <p:cNvPr id="4281" name="Group 223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82" name="Line 223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83" name="Oval 223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84" name="Group 223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85" name="Line 223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86" name="Oval 223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287" name="Group 2239"/>
              <p:cNvGrpSpPr>
                <a:grpSpLocks/>
              </p:cNvGrpSpPr>
              <p:nvPr/>
            </p:nvGrpSpPr>
            <p:grpSpPr bwMode="auto">
              <a:xfrm>
                <a:off x="104" y="3481"/>
                <a:ext cx="545" cy="547"/>
                <a:chOff x="94" y="2372"/>
                <a:chExt cx="545" cy="547"/>
              </a:xfrm>
            </p:grpSpPr>
            <p:grpSp>
              <p:nvGrpSpPr>
                <p:cNvPr id="4288" name="Group 2240"/>
                <p:cNvGrpSpPr>
                  <a:grpSpLocks/>
                </p:cNvGrpSpPr>
                <p:nvPr/>
              </p:nvGrpSpPr>
              <p:grpSpPr bwMode="auto">
                <a:xfrm rot="13190560" flipH="1">
                  <a:off x="296" y="2717"/>
                  <a:ext cx="29" cy="90"/>
                  <a:chOff x="1390" y="1146"/>
                  <a:chExt cx="29" cy="90"/>
                </a:xfrm>
              </p:grpSpPr>
              <p:grpSp>
                <p:nvGrpSpPr>
                  <p:cNvPr id="4289" name="Group 224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90" name="Line 22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91" name="Oval 22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92" name="Group 224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293" name="Line 22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94" name="Oval 22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295" name="Group 2247"/>
                <p:cNvGrpSpPr>
                  <a:grpSpLocks/>
                </p:cNvGrpSpPr>
                <p:nvPr/>
              </p:nvGrpSpPr>
              <p:grpSpPr bwMode="auto">
                <a:xfrm rot="13020000" flipH="1">
                  <a:off x="321" y="2737"/>
                  <a:ext cx="29" cy="90"/>
                  <a:chOff x="1425" y="1147"/>
                  <a:chExt cx="29" cy="90"/>
                </a:xfrm>
              </p:grpSpPr>
              <p:grpSp>
                <p:nvGrpSpPr>
                  <p:cNvPr id="4296" name="Group 224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297" name="Line 22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298" name="Oval 22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299" name="Group 225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00" name="Line 22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01" name="Oval 22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02" name="Group 2254"/>
                <p:cNvGrpSpPr>
                  <a:grpSpLocks/>
                </p:cNvGrpSpPr>
                <p:nvPr/>
              </p:nvGrpSpPr>
              <p:grpSpPr bwMode="auto">
                <a:xfrm rot="12780000" flipH="1">
                  <a:off x="348" y="2755"/>
                  <a:ext cx="29" cy="90"/>
                  <a:chOff x="1460" y="1147"/>
                  <a:chExt cx="29" cy="90"/>
                </a:xfrm>
              </p:grpSpPr>
              <p:grpSp>
                <p:nvGrpSpPr>
                  <p:cNvPr id="4303" name="Group 225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04" name="Line 22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05" name="Oval 22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06" name="Group 225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07" name="Line 22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08" name="Oval 22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09" name="Group 2261"/>
                <p:cNvGrpSpPr>
                  <a:grpSpLocks/>
                </p:cNvGrpSpPr>
                <p:nvPr/>
              </p:nvGrpSpPr>
              <p:grpSpPr bwMode="auto">
                <a:xfrm rot="12540000" flipH="1">
                  <a:off x="374" y="2771"/>
                  <a:ext cx="29" cy="90"/>
                  <a:chOff x="1215" y="1142"/>
                  <a:chExt cx="29" cy="90"/>
                </a:xfrm>
              </p:grpSpPr>
              <p:grpSp>
                <p:nvGrpSpPr>
                  <p:cNvPr id="4310" name="Group 226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11" name="Line 22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12" name="Oval 22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13" name="Group 226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14" name="Line 22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15" name="Oval 22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16" name="Group 2268"/>
                <p:cNvGrpSpPr>
                  <a:grpSpLocks/>
                </p:cNvGrpSpPr>
                <p:nvPr/>
              </p:nvGrpSpPr>
              <p:grpSpPr bwMode="auto">
                <a:xfrm rot="12240000" flipH="1">
                  <a:off x="401" y="2787"/>
                  <a:ext cx="29" cy="90"/>
                  <a:chOff x="1250" y="1142"/>
                  <a:chExt cx="29" cy="90"/>
                </a:xfrm>
              </p:grpSpPr>
              <p:grpSp>
                <p:nvGrpSpPr>
                  <p:cNvPr id="4317" name="Group 226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18" name="Line 227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19" name="Oval 227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20" name="Group 227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21" name="Line 227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22" name="Oval 22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23" name="Group 2275"/>
                <p:cNvGrpSpPr>
                  <a:grpSpLocks/>
                </p:cNvGrpSpPr>
                <p:nvPr/>
              </p:nvGrpSpPr>
              <p:grpSpPr bwMode="auto">
                <a:xfrm rot="12060000" flipH="1">
                  <a:off x="428" y="2799"/>
                  <a:ext cx="29" cy="90"/>
                  <a:chOff x="1285" y="1143"/>
                  <a:chExt cx="29" cy="90"/>
                </a:xfrm>
              </p:grpSpPr>
              <p:grpSp>
                <p:nvGrpSpPr>
                  <p:cNvPr id="4324" name="Group 227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25" name="Line 227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26" name="Oval 227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27" name="Group 227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28" name="Line 228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29" name="Oval 228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30" name="Group 2282"/>
                <p:cNvGrpSpPr>
                  <a:grpSpLocks/>
                </p:cNvGrpSpPr>
                <p:nvPr/>
              </p:nvGrpSpPr>
              <p:grpSpPr bwMode="auto">
                <a:xfrm rot="11820000" flipH="1">
                  <a:off x="457" y="2809"/>
                  <a:ext cx="29" cy="90"/>
                  <a:chOff x="1320" y="1143"/>
                  <a:chExt cx="29" cy="90"/>
                </a:xfrm>
              </p:grpSpPr>
              <p:grpSp>
                <p:nvGrpSpPr>
                  <p:cNvPr id="4331" name="Group 2283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32" name="Line 228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33" name="Oval 228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34" name="Group 2286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35" name="Line 228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36" name="Oval 228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37" name="Group 2289"/>
                <p:cNvGrpSpPr>
                  <a:grpSpLocks/>
                </p:cNvGrpSpPr>
                <p:nvPr/>
              </p:nvGrpSpPr>
              <p:grpSpPr bwMode="auto">
                <a:xfrm rot="11580000" flipH="1">
                  <a:off x="487" y="2818"/>
                  <a:ext cx="29" cy="90"/>
                  <a:chOff x="1355" y="1146"/>
                  <a:chExt cx="29" cy="90"/>
                </a:xfrm>
              </p:grpSpPr>
              <p:grpSp>
                <p:nvGrpSpPr>
                  <p:cNvPr id="4338" name="Group 2290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39" name="Line 229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40" name="Oval 229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41" name="Group 2293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42" name="Line 229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43" name="Oval 229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44" name="Group 2296"/>
                <p:cNvGrpSpPr>
                  <a:grpSpLocks/>
                </p:cNvGrpSpPr>
                <p:nvPr/>
              </p:nvGrpSpPr>
              <p:grpSpPr bwMode="auto">
                <a:xfrm rot="11340000" flipH="1">
                  <a:off x="517" y="2823"/>
                  <a:ext cx="29" cy="90"/>
                  <a:chOff x="1390" y="1146"/>
                  <a:chExt cx="29" cy="90"/>
                </a:xfrm>
              </p:grpSpPr>
              <p:grpSp>
                <p:nvGrpSpPr>
                  <p:cNvPr id="4345" name="Group 2297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46" name="Line 229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47" name="Oval 229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48" name="Group 2300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49" name="Line 230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50" name="Oval 230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51" name="Group 2303"/>
                <p:cNvGrpSpPr>
                  <a:grpSpLocks/>
                </p:cNvGrpSpPr>
                <p:nvPr/>
              </p:nvGrpSpPr>
              <p:grpSpPr bwMode="auto">
                <a:xfrm rot="11090560" flipH="1">
                  <a:off x="547" y="2827"/>
                  <a:ext cx="29" cy="90"/>
                  <a:chOff x="1425" y="1147"/>
                  <a:chExt cx="29" cy="90"/>
                </a:xfrm>
              </p:grpSpPr>
              <p:grpSp>
                <p:nvGrpSpPr>
                  <p:cNvPr id="4352" name="Group 2304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53" name="Line 230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54" name="Oval 230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55" name="Group 2307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56" name="Line 230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57" name="Oval 230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58" name="Group 2310"/>
                <p:cNvGrpSpPr>
                  <a:grpSpLocks/>
                </p:cNvGrpSpPr>
                <p:nvPr/>
              </p:nvGrpSpPr>
              <p:grpSpPr bwMode="auto">
                <a:xfrm rot="10920000" flipH="1">
                  <a:off x="577" y="2829"/>
                  <a:ext cx="29" cy="90"/>
                  <a:chOff x="1460" y="1147"/>
                  <a:chExt cx="29" cy="90"/>
                </a:xfrm>
              </p:grpSpPr>
              <p:grpSp>
                <p:nvGrpSpPr>
                  <p:cNvPr id="4359" name="Group 2311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60" name="Line 231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61" name="Oval 231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62" name="Group 2314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63" name="Line 231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64" name="Oval 231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65" name="Group 2317"/>
                <p:cNvGrpSpPr>
                  <a:grpSpLocks/>
                </p:cNvGrpSpPr>
                <p:nvPr/>
              </p:nvGrpSpPr>
              <p:grpSpPr bwMode="auto">
                <a:xfrm rot="10800000" flipH="1">
                  <a:off x="610" y="2829"/>
                  <a:ext cx="29" cy="90"/>
                  <a:chOff x="1215" y="1142"/>
                  <a:chExt cx="29" cy="90"/>
                </a:xfrm>
              </p:grpSpPr>
              <p:grpSp>
                <p:nvGrpSpPr>
                  <p:cNvPr id="4366" name="Group 2318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67" name="Line 23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68" name="Oval 232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69" name="Group 2321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70" name="Line 232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71" name="Oval 232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72" name="Group 2324"/>
                <p:cNvGrpSpPr>
                  <a:grpSpLocks/>
                </p:cNvGrpSpPr>
                <p:nvPr/>
              </p:nvGrpSpPr>
              <p:grpSpPr bwMode="auto">
                <a:xfrm rot="16020000" flipH="1">
                  <a:off x="127" y="2376"/>
                  <a:ext cx="29" cy="90"/>
                  <a:chOff x="1390" y="1146"/>
                  <a:chExt cx="29" cy="90"/>
                </a:xfrm>
              </p:grpSpPr>
              <p:grpSp>
                <p:nvGrpSpPr>
                  <p:cNvPr id="4373" name="Group 232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74" name="Line 232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75" name="Oval 232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76" name="Group 232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77" name="Line 232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78" name="Oval 233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79" name="Group 2331"/>
                <p:cNvGrpSpPr>
                  <a:grpSpLocks/>
                </p:cNvGrpSpPr>
                <p:nvPr/>
              </p:nvGrpSpPr>
              <p:grpSpPr bwMode="auto">
                <a:xfrm rot="15720000" flipH="1">
                  <a:off x="131" y="2408"/>
                  <a:ext cx="29" cy="90"/>
                  <a:chOff x="1425" y="1147"/>
                  <a:chExt cx="29" cy="90"/>
                </a:xfrm>
              </p:grpSpPr>
              <p:grpSp>
                <p:nvGrpSpPr>
                  <p:cNvPr id="4380" name="Group 233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81" name="Line 233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82" name="Oval 233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83" name="Group 233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84" name="Line 233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85" name="Oval 233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86" name="Group 2338"/>
                <p:cNvGrpSpPr>
                  <a:grpSpLocks/>
                </p:cNvGrpSpPr>
                <p:nvPr/>
              </p:nvGrpSpPr>
              <p:grpSpPr bwMode="auto">
                <a:xfrm rot="15420000" flipH="1">
                  <a:off x="136" y="2440"/>
                  <a:ext cx="29" cy="90"/>
                  <a:chOff x="1460" y="1147"/>
                  <a:chExt cx="29" cy="90"/>
                </a:xfrm>
              </p:grpSpPr>
              <p:grpSp>
                <p:nvGrpSpPr>
                  <p:cNvPr id="4387" name="Group 233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88" name="Line 234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89" name="Oval 234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90" name="Group 234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91" name="Line 234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92" name="Oval 234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393" name="Group 2345"/>
                <p:cNvGrpSpPr>
                  <a:grpSpLocks/>
                </p:cNvGrpSpPr>
                <p:nvPr/>
              </p:nvGrpSpPr>
              <p:grpSpPr bwMode="auto">
                <a:xfrm rot="15180000" flipH="1">
                  <a:off x="142" y="2470"/>
                  <a:ext cx="29" cy="90"/>
                  <a:chOff x="1215" y="1142"/>
                  <a:chExt cx="29" cy="90"/>
                </a:xfrm>
              </p:grpSpPr>
              <p:grpSp>
                <p:nvGrpSpPr>
                  <p:cNvPr id="4394" name="Group 234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395" name="Line 234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96" name="Oval 234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397" name="Group 234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398" name="Line 235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399" name="Oval 235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00" name="Group 2352"/>
                <p:cNvGrpSpPr>
                  <a:grpSpLocks/>
                </p:cNvGrpSpPr>
                <p:nvPr/>
              </p:nvGrpSpPr>
              <p:grpSpPr bwMode="auto">
                <a:xfrm rot="14940000" flipH="1">
                  <a:off x="149" y="2501"/>
                  <a:ext cx="29" cy="90"/>
                  <a:chOff x="1250" y="1142"/>
                  <a:chExt cx="29" cy="90"/>
                </a:xfrm>
              </p:grpSpPr>
              <p:grpSp>
                <p:nvGrpSpPr>
                  <p:cNvPr id="4401" name="Group 235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02" name="Line 235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03" name="Oval 235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04" name="Group 235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05" name="Line 235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06" name="Oval 235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07" name="Group 2359"/>
                <p:cNvGrpSpPr>
                  <a:grpSpLocks/>
                </p:cNvGrpSpPr>
                <p:nvPr/>
              </p:nvGrpSpPr>
              <p:grpSpPr bwMode="auto">
                <a:xfrm rot="14760000" flipH="1">
                  <a:off x="159" y="2528"/>
                  <a:ext cx="29" cy="90"/>
                  <a:chOff x="1285" y="1143"/>
                  <a:chExt cx="29" cy="90"/>
                </a:xfrm>
              </p:grpSpPr>
              <p:grpSp>
                <p:nvGrpSpPr>
                  <p:cNvPr id="4408" name="Group 236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09" name="Line 236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10" name="Oval 236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11" name="Group 236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12" name="Line 236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13" name="Oval 236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14" name="Group 2366"/>
                <p:cNvGrpSpPr>
                  <a:grpSpLocks/>
                </p:cNvGrpSpPr>
                <p:nvPr/>
              </p:nvGrpSpPr>
              <p:grpSpPr bwMode="auto">
                <a:xfrm rot="14520000" flipH="1">
                  <a:off x="172" y="2556"/>
                  <a:ext cx="29" cy="90"/>
                  <a:chOff x="1320" y="1143"/>
                  <a:chExt cx="29" cy="90"/>
                </a:xfrm>
              </p:grpSpPr>
              <p:grpSp>
                <p:nvGrpSpPr>
                  <p:cNvPr id="4415" name="Group 236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16" name="Line 236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17" name="Oval 236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18" name="Group 237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19" name="Line 237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20" name="Oval 237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21" name="Group 2373"/>
                <p:cNvGrpSpPr>
                  <a:grpSpLocks/>
                </p:cNvGrpSpPr>
                <p:nvPr/>
              </p:nvGrpSpPr>
              <p:grpSpPr bwMode="auto">
                <a:xfrm rot="14340000" flipH="1">
                  <a:off x="185" y="2583"/>
                  <a:ext cx="29" cy="90"/>
                  <a:chOff x="1355" y="1146"/>
                  <a:chExt cx="29" cy="90"/>
                </a:xfrm>
              </p:grpSpPr>
              <p:grpSp>
                <p:nvGrpSpPr>
                  <p:cNvPr id="4422" name="Group 237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23" name="Line 237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24" name="Oval 237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25" name="Group 237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26" name="Line 237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27" name="Oval 23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28" name="Group 2380"/>
                <p:cNvGrpSpPr>
                  <a:grpSpLocks/>
                </p:cNvGrpSpPr>
                <p:nvPr/>
              </p:nvGrpSpPr>
              <p:grpSpPr bwMode="auto">
                <a:xfrm rot="14100000" flipH="1">
                  <a:off x="201" y="2608"/>
                  <a:ext cx="29" cy="90"/>
                  <a:chOff x="1390" y="1146"/>
                  <a:chExt cx="29" cy="90"/>
                </a:xfrm>
              </p:grpSpPr>
              <p:grpSp>
                <p:nvGrpSpPr>
                  <p:cNvPr id="4429" name="Group 238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30" name="Line 238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31" name="Oval 238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32" name="Group 238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33" name="Line 238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34" name="Oval 238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35" name="Group 2387"/>
                <p:cNvGrpSpPr>
                  <a:grpSpLocks/>
                </p:cNvGrpSpPr>
                <p:nvPr/>
              </p:nvGrpSpPr>
              <p:grpSpPr bwMode="auto">
                <a:xfrm rot="13920000" flipH="1">
                  <a:off x="217" y="2632"/>
                  <a:ext cx="29" cy="90"/>
                  <a:chOff x="1425" y="1147"/>
                  <a:chExt cx="29" cy="90"/>
                </a:xfrm>
              </p:grpSpPr>
              <p:grpSp>
                <p:nvGrpSpPr>
                  <p:cNvPr id="4436" name="Group 238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37" name="Line 238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38" name="Oval 239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39" name="Group 239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40" name="Line 239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41" name="Oval 239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42" name="Group 2394"/>
                <p:cNvGrpSpPr>
                  <a:grpSpLocks/>
                </p:cNvGrpSpPr>
                <p:nvPr/>
              </p:nvGrpSpPr>
              <p:grpSpPr bwMode="auto">
                <a:xfrm rot="13680000" flipH="1">
                  <a:off x="235" y="2655"/>
                  <a:ext cx="29" cy="90"/>
                  <a:chOff x="1460" y="1147"/>
                  <a:chExt cx="29" cy="90"/>
                </a:xfrm>
              </p:grpSpPr>
              <p:grpSp>
                <p:nvGrpSpPr>
                  <p:cNvPr id="4443" name="Group 239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44" name="Line 239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45" name="Oval 239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46" name="Group 239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47" name="Line 239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48" name="Oval 240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49" name="Group 2401"/>
                <p:cNvGrpSpPr>
                  <a:grpSpLocks/>
                </p:cNvGrpSpPr>
                <p:nvPr/>
              </p:nvGrpSpPr>
              <p:grpSpPr bwMode="auto">
                <a:xfrm rot="13500000" flipH="1">
                  <a:off x="255" y="2677"/>
                  <a:ext cx="29" cy="90"/>
                  <a:chOff x="1215" y="1142"/>
                  <a:chExt cx="29" cy="90"/>
                </a:xfrm>
              </p:grpSpPr>
              <p:grpSp>
                <p:nvGrpSpPr>
                  <p:cNvPr id="4450" name="Group 240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51" name="Line 240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52" name="Oval 240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53" name="Group 240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54" name="Line 240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55" name="Oval 240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56" name="Group 2408"/>
                <p:cNvGrpSpPr>
                  <a:grpSpLocks/>
                </p:cNvGrpSpPr>
                <p:nvPr/>
              </p:nvGrpSpPr>
              <p:grpSpPr bwMode="auto">
                <a:xfrm rot="13320000" flipH="1">
                  <a:off x="276" y="2697"/>
                  <a:ext cx="29" cy="90"/>
                  <a:chOff x="1250" y="1142"/>
                  <a:chExt cx="29" cy="90"/>
                </a:xfrm>
              </p:grpSpPr>
              <p:grpSp>
                <p:nvGrpSpPr>
                  <p:cNvPr id="4457" name="Group 240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58" name="Line 241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59" name="Oval 241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60" name="Group 241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61" name="Line 241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62" name="Oval 241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63" name="Group 2415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2342"/>
                  <a:ext cx="29" cy="90"/>
                  <a:chOff x="1285" y="1143"/>
                  <a:chExt cx="29" cy="90"/>
                </a:xfrm>
              </p:grpSpPr>
              <p:grpSp>
                <p:nvGrpSpPr>
                  <p:cNvPr id="4464" name="Group 2416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65" name="Line 24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66" name="Oval 241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67" name="Group 2419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68" name="Line 242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69" name="Oval 242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470" name="Group 2422"/>
              <p:cNvGrpSpPr>
                <a:grpSpLocks/>
              </p:cNvGrpSpPr>
              <p:nvPr/>
            </p:nvGrpSpPr>
            <p:grpSpPr bwMode="auto">
              <a:xfrm>
                <a:off x="99" y="2627"/>
                <a:ext cx="549" cy="850"/>
                <a:chOff x="92" y="394"/>
                <a:chExt cx="549" cy="850"/>
              </a:xfrm>
            </p:grpSpPr>
            <p:grpSp>
              <p:nvGrpSpPr>
                <p:cNvPr id="4471" name="Group 2423"/>
                <p:cNvGrpSpPr>
                  <a:grpSpLocks/>
                </p:cNvGrpSpPr>
                <p:nvPr/>
              </p:nvGrpSpPr>
              <p:grpSpPr bwMode="auto">
                <a:xfrm rot="21420000" flipH="1">
                  <a:off x="612" y="394"/>
                  <a:ext cx="29" cy="90"/>
                  <a:chOff x="1390" y="1146"/>
                  <a:chExt cx="29" cy="90"/>
                </a:xfrm>
              </p:grpSpPr>
              <p:grpSp>
                <p:nvGrpSpPr>
                  <p:cNvPr id="4472" name="Group 2424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73" name="Line 24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74" name="Oval 242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75" name="Group 2427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76" name="Line 242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77" name="Oval 242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78" name="Group 2430"/>
                <p:cNvGrpSpPr>
                  <a:grpSpLocks/>
                </p:cNvGrpSpPr>
                <p:nvPr/>
              </p:nvGrpSpPr>
              <p:grpSpPr bwMode="auto">
                <a:xfrm rot="21180000" flipH="1">
                  <a:off x="580" y="396"/>
                  <a:ext cx="29" cy="90"/>
                  <a:chOff x="1425" y="1147"/>
                  <a:chExt cx="29" cy="90"/>
                </a:xfrm>
              </p:grpSpPr>
              <p:grpSp>
                <p:nvGrpSpPr>
                  <p:cNvPr id="4479" name="Group 2431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80" name="Line 243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81" name="Oval 243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82" name="Group 2434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83" name="Line 243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84" name="Oval 243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85" name="Group 2437"/>
                <p:cNvGrpSpPr>
                  <a:grpSpLocks/>
                </p:cNvGrpSpPr>
                <p:nvPr/>
              </p:nvGrpSpPr>
              <p:grpSpPr bwMode="auto">
                <a:xfrm rot="21000000" flipH="1">
                  <a:off x="549" y="400"/>
                  <a:ext cx="29" cy="90"/>
                  <a:chOff x="1460" y="1147"/>
                  <a:chExt cx="29" cy="90"/>
                </a:xfrm>
              </p:grpSpPr>
              <p:grpSp>
                <p:nvGrpSpPr>
                  <p:cNvPr id="4486" name="Group 2438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87" name="Line 243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88" name="Oval 244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89" name="Group 2441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90" name="Line 244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91" name="Oval 244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92" name="Group 2444"/>
                <p:cNvGrpSpPr>
                  <a:grpSpLocks/>
                </p:cNvGrpSpPr>
                <p:nvPr/>
              </p:nvGrpSpPr>
              <p:grpSpPr bwMode="auto">
                <a:xfrm rot="20760000" flipH="1">
                  <a:off x="519" y="404"/>
                  <a:ext cx="29" cy="90"/>
                  <a:chOff x="1215" y="1142"/>
                  <a:chExt cx="29" cy="90"/>
                </a:xfrm>
              </p:grpSpPr>
              <p:grpSp>
                <p:nvGrpSpPr>
                  <p:cNvPr id="4493" name="Group 2445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494" name="Line 244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95" name="Oval 244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496" name="Group 2448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497" name="Line 244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498" name="Oval 245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499" name="Group 2451"/>
                <p:cNvGrpSpPr>
                  <a:grpSpLocks/>
                </p:cNvGrpSpPr>
                <p:nvPr/>
              </p:nvGrpSpPr>
              <p:grpSpPr bwMode="auto">
                <a:xfrm rot="20580000" flipH="1">
                  <a:off x="488" y="409"/>
                  <a:ext cx="29" cy="90"/>
                  <a:chOff x="1250" y="1142"/>
                  <a:chExt cx="29" cy="90"/>
                </a:xfrm>
              </p:grpSpPr>
              <p:grpSp>
                <p:nvGrpSpPr>
                  <p:cNvPr id="4500" name="Group 2452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01" name="Line 245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02" name="Oval 245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03" name="Group 2455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04" name="Line 245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05" name="Oval 245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06" name="Group 2458"/>
                <p:cNvGrpSpPr>
                  <a:grpSpLocks/>
                </p:cNvGrpSpPr>
                <p:nvPr/>
              </p:nvGrpSpPr>
              <p:grpSpPr bwMode="auto">
                <a:xfrm rot="20340000" flipH="1">
                  <a:off x="460" y="417"/>
                  <a:ext cx="29" cy="90"/>
                  <a:chOff x="1285" y="1143"/>
                  <a:chExt cx="29" cy="90"/>
                </a:xfrm>
              </p:grpSpPr>
              <p:grpSp>
                <p:nvGrpSpPr>
                  <p:cNvPr id="4507" name="Group 2459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08" name="Line 246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09" name="Oval 246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10" name="Group 2462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11" name="Line 246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12" name="Oval 246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13" name="Group 2465"/>
                <p:cNvGrpSpPr>
                  <a:grpSpLocks/>
                </p:cNvGrpSpPr>
                <p:nvPr/>
              </p:nvGrpSpPr>
              <p:grpSpPr bwMode="auto">
                <a:xfrm rot="20100000" flipH="1">
                  <a:off x="432" y="428"/>
                  <a:ext cx="29" cy="90"/>
                  <a:chOff x="1320" y="1143"/>
                  <a:chExt cx="29" cy="90"/>
                </a:xfrm>
              </p:grpSpPr>
              <p:grpSp>
                <p:nvGrpSpPr>
                  <p:cNvPr id="4514" name="Group 246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15" name="Line 246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16" name="Oval 246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17" name="Group 246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18" name="Line 247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19" name="Oval 24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20" name="Group 2472"/>
                <p:cNvGrpSpPr>
                  <a:grpSpLocks/>
                </p:cNvGrpSpPr>
                <p:nvPr/>
              </p:nvGrpSpPr>
              <p:grpSpPr bwMode="auto">
                <a:xfrm rot="19920000" flipH="1">
                  <a:off x="404" y="440"/>
                  <a:ext cx="29" cy="90"/>
                  <a:chOff x="1355" y="1146"/>
                  <a:chExt cx="29" cy="90"/>
                </a:xfrm>
              </p:grpSpPr>
              <p:grpSp>
                <p:nvGrpSpPr>
                  <p:cNvPr id="4521" name="Group 247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22" name="Line 247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23" name="Oval 247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24" name="Group 247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25" name="Line 247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26" name="Oval 24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27" name="Group 2479"/>
                <p:cNvGrpSpPr>
                  <a:grpSpLocks/>
                </p:cNvGrpSpPr>
                <p:nvPr/>
              </p:nvGrpSpPr>
              <p:grpSpPr bwMode="auto">
                <a:xfrm rot="19680000" flipH="1">
                  <a:off x="378" y="455"/>
                  <a:ext cx="29" cy="90"/>
                  <a:chOff x="1390" y="1146"/>
                  <a:chExt cx="29" cy="90"/>
                </a:xfrm>
              </p:grpSpPr>
              <p:grpSp>
                <p:nvGrpSpPr>
                  <p:cNvPr id="4528" name="Group 248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29" name="Line 248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30" name="Oval 248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31" name="Group 248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32" name="Line 248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33" name="Oval 248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34" name="Group 2486"/>
                <p:cNvGrpSpPr>
                  <a:grpSpLocks/>
                </p:cNvGrpSpPr>
                <p:nvPr/>
              </p:nvGrpSpPr>
              <p:grpSpPr bwMode="auto">
                <a:xfrm rot="19500000" flipH="1">
                  <a:off x="353" y="469"/>
                  <a:ext cx="29" cy="90"/>
                  <a:chOff x="1425" y="1147"/>
                  <a:chExt cx="29" cy="90"/>
                </a:xfrm>
              </p:grpSpPr>
              <p:grpSp>
                <p:nvGrpSpPr>
                  <p:cNvPr id="4535" name="Group 248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36" name="Line 248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37" name="Oval 248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38" name="Group 249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39" name="Line 249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40" name="Oval 249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41" name="Group 2493"/>
                <p:cNvGrpSpPr>
                  <a:grpSpLocks/>
                </p:cNvGrpSpPr>
                <p:nvPr/>
              </p:nvGrpSpPr>
              <p:grpSpPr bwMode="auto">
                <a:xfrm rot="19260000" flipH="1">
                  <a:off x="329" y="486"/>
                  <a:ext cx="29" cy="90"/>
                  <a:chOff x="1460" y="1147"/>
                  <a:chExt cx="29" cy="90"/>
                </a:xfrm>
              </p:grpSpPr>
              <p:grpSp>
                <p:nvGrpSpPr>
                  <p:cNvPr id="4542" name="Group 249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43" name="Line 249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44" name="Oval 249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45" name="Group 249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46" name="Line 249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47" name="Oval 249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48" name="Group 2500"/>
                <p:cNvGrpSpPr>
                  <a:grpSpLocks/>
                </p:cNvGrpSpPr>
                <p:nvPr/>
              </p:nvGrpSpPr>
              <p:grpSpPr bwMode="auto">
                <a:xfrm rot="19080000" flipH="1">
                  <a:off x="306" y="504"/>
                  <a:ext cx="29" cy="90"/>
                  <a:chOff x="1215" y="1142"/>
                  <a:chExt cx="29" cy="90"/>
                </a:xfrm>
              </p:grpSpPr>
              <p:grpSp>
                <p:nvGrpSpPr>
                  <p:cNvPr id="4549" name="Group 250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50" name="Line 250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51" name="Oval 250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52" name="Group 250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53" name="Line 250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54" name="Oval 250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55" name="Group 2507"/>
                <p:cNvGrpSpPr>
                  <a:grpSpLocks/>
                </p:cNvGrpSpPr>
                <p:nvPr/>
              </p:nvGrpSpPr>
              <p:grpSpPr bwMode="auto">
                <a:xfrm rot="18900000" flipH="1">
                  <a:off x="284" y="524"/>
                  <a:ext cx="29" cy="90"/>
                  <a:chOff x="1250" y="1142"/>
                  <a:chExt cx="29" cy="90"/>
                </a:xfrm>
              </p:grpSpPr>
              <p:grpSp>
                <p:nvGrpSpPr>
                  <p:cNvPr id="4556" name="Group 250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57" name="Line 250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58" name="Oval 251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59" name="Group 251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60" name="Line 251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61" name="Oval 251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62" name="Group 2514"/>
                <p:cNvGrpSpPr>
                  <a:grpSpLocks/>
                </p:cNvGrpSpPr>
                <p:nvPr/>
              </p:nvGrpSpPr>
              <p:grpSpPr bwMode="auto">
                <a:xfrm rot="18840000" flipH="1">
                  <a:off x="261" y="545"/>
                  <a:ext cx="29" cy="90"/>
                  <a:chOff x="1390" y="1146"/>
                  <a:chExt cx="29" cy="90"/>
                </a:xfrm>
              </p:grpSpPr>
              <p:grpSp>
                <p:nvGrpSpPr>
                  <p:cNvPr id="4563" name="Group 2515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64" name="Line 251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65" name="Oval 251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66" name="Group 2518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67" name="Line 251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68" name="Oval 25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69" name="Group 2521"/>
                <p:cNvGrpSpPr>
                  <a:grpSpLocks/>
                </p:cNvGrpSpPr>
                <p:nvPr/>
              </p:nvGrpSpPr>
              <p:grpSpPr bwMode="auto">
                <a:xfrm rot="18540000" flipH="1">
                  <a:off x="240" y="570"/>
                  <a:ext cx="29" cy="90"/>
                  <a:chOff x="1425" y="1147"/>
                  <a:chExt cx="29" cy="90"/>
                </a:xfrm>
              </p:grpSpPr>
              <p:grpSp>
                <p:nvGrpSpPr>
                  <p:cNvPr id="4570" name="Group 2522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71" name="Line 25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72" name="Oval 252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73" name="Group 2525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74" name="Line 252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75" name="Oval 252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76" name="Group 2528"/>
                <p:cNvGrpSpPr>
                  <a:grpSpLocks/>
                </p:cNvGrpSpPr>
                <p:nvPr/>
              </p:nvGrpSpPr>
              <p:grpSpPr bwMode="auto">
                <a:xfrm rot="18240000" flipH="1">
                  <a:off x="221" y="596"/>
                  <a:ext cx="29" cy="90"/>
                  <a:chOff x="1460" y="1147"/>
                  <a:chExt cx="29" cy="90"/>
                </a:xfrm>
              </p:grpSpPr>
              <p:grpSp>
                <p:nvGrpSpPr>
                  <p:cNvPr id="4577" name="Group 2529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78" name="Line 253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79" name="Oval 253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80" name="Group 2532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81" name="Line 253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82" name="Oval 253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83" name="Group 2535"/>
                <p:cNvGrpSpPr>
                  <a:grpSpLocks/>
                </p:cNvGrpSpPr>
                <p:nvPr/>
              </p:nvGrpSpPr>
              <p:grpSpPr bwMode="auto">
                <a:xfrm rot="18000000" flipH="1">
                  <a:off x="203" y="620"/>
                  <a:ext cx="29" cy="90"/>
                  <a:chOff x="1215" y="1142"/>
                  <a:chExt cx="29" cy="90"/>
                </a:xfrm>
              </p:grpSpPr>
              <p:grpSp>
                <p:nvGrpSpPr>
                  <p:cNvPr id="4584" name="Group 2536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85" name="Line 253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86" name="Oval 253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87" name="Group 2539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88" name="Line 254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89" name="Oval 254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90" name="Group 2542"/>
                <p:cNvGrpSpPr>
                  <a:grpSpLocks/>
                </p:cNvGrpSpPr>
                <p:nvPr/>
              </p:nvGrpSpPr>
              <p:grpSpPr bwMode="auto">
                <a:xfrm rot="17760000" flipH="1">
                  <a:off x="185" y="646"/>
                  <a:ext cx="29" cy="90"/>
                  <a:chOff x="1250" y="1142"/>
                  <a:chExt cx="29" cy="90"/>
                </a:xfrm>
              </p:grpSpPr>
              <p:grpSp>
                <p:nvGrpSpPr>
                  <p:cNvPr id="4591" name="Group 2543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92" name="Line 254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93" name="Oval 254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594" name="Group 2546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595" name="Line 254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596" name="Oval 254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597" name="Group 2549"/>
                <p:cNvGrpSpPr>
                  <a:grpSpLocks/>
                </p:cNvGrpSpPr>
                <p:nvPr/>
              </p:nvGrpSpPr>
              <p:grpSpPr bwMode="auto">
                <a:xfrm rot="17580000" flipH="1">
                  <a:off x="172" y="672"/>
                  <a:ext cx="29" cy="90"/>
                  <a:chOff x="1285" y="1143"/>
                  <a:chExt cx="29" cy="90"/>
                </a:xfrm>
              </p:grpSpPr>
              <p:grpSp>
                <p:nvGrpSpPr>
                  <p:cNvPr id="4598" name="Group 2550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599" name="Line 255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00" name="Oval 255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01" name="Group 2553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02" name="Line 255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03" name="Oval 255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04" name="Group 2556"/>
                <p:cNvGrpSpPr>
                  <a:grpSpLocks/>
                </p:cNvGrpSpPr>
                <p:nvPr/>
              </p:nvGrpSpPr>
              <p:grpSpPr bwMode="auto">
                <a:xfrm rot="17340000" flipH="1">
                  <a:off x="160" y="699"/>
                  <a:ext cx="29" cy="90"/>
                  <a:chOff x="1320" y="1143"/>
                  <a:chExt cx="29" cy="90"/>
                </a:xfrm>
              </p:grpSpPr>
              <p:grpSp>
                <p:nvGrpSpPr>
                  <p:cNvPr id="4605" name="Group 2557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06" name="Line 255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07" name="Oval 255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08" name="Group 2560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09" name="Line 256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10" name="Oval 256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11" name="Group 2563"/>
                <p:cNvGrpSpPr>
                  <a:grpSpLocks/>
                </p:cNvGrpSpPr>
                <p:nvPr/>
              </p:nvGrpSpPr>
              <p:grpSpPr bwMode="auto">
                <a:xfrm rot="17160000" flipH="1">
                  <a:off x="149" y="728"/>
                  <a:ext cx="29" cy="90"/>
                  <a:chOff x="1355" y="1146"/>
                  <a:chExt cx="29" cy="90"/>
                </a:xfrm>
              </p:grpSpPr>
              <p:grpSp>
                <p:nvGrpSpPr>
                  <p:cNvPr id="4612" name="Group 2564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13" name="Line 256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14" name="Oval 256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15" name="Group 2567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16" name="Line 256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17" name="Oval 256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18" name="Group 2570"/>
                <p:cNvGrpSpPr>
                  <a:grpSpLocks/>
                </p:cNvGrpSpPr>
                <p:nvPr/>
              </p:nvGrpSpPr>
              <p:grpSpPr bwMode="auto">
                <a:xfrm rot="16920000" flipH="1">
                  <a:off x="141" y="757"/>
                  <a:ext cx="29" cy="90"/>
                  <a:chOff x="1390" y="1146"/>
                  <a:chExt cx="29" cy="90"/>
                </a:xfrm>
              </p:grpSpPr>
              <p:grpSp>
                <p:nvGrpSpPr>
                  <p:cNvPr id="4619" name="Group 2571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20" name="Line 257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21" name="Oval 257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22" name="Group 2574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23" name="Line 257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24" name="Oval 257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25" name="Group 2577"/>
                <p:cNvGrpSpPr>
                  <a:grpSpLocks/>
                </p:cNvGrpSpPr>
                <p:nvPr/>
              </p:nvGrpSpPr>
              <p:grpSpPr bwMode="auto">
                <a:xfrm rot="16740000" flipH="1">
                  <a:off x="135" y="785"/>
                  <a:ext cx="29" cy="90"/>
                  <a:chOff x="1425" y="1147"/>
                  <a:chExt cx="29" cy="90"/>
                </a:xfrm>
              </p:grpSpPr>
              <p:grpSp>
                <p:nvGrpSpPr>
                  <p:cNvPr id="4626" name="Group 2578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27" name="Line 257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28" name="Oval 258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29" name="Group 2581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30" name="Line 258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31" name="Oval 258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32" name="Group 2584"/>
                <p:cNvGrpSpPr>
                  <a:grpSpLocks/>
                </p:cNvGrpSpPr>
                <p:nvPr/>
              </p:nvGrpSpPr>
              <p:grpSpPr bwMode="auto">
                <a:xfrm rot="16500000" flipH="1">
                  <a:off x="130" y="814"/>
                  <a:ext cx="29" cy="90"/>
                  <a:chOff x="1460" y="1147"/>
                  <a:chExt cx="29" cy="90"/>
                </a:xfrm>
              </p:grpSpPr>
              <p:grpSp>
                <p:nvGrpSpPr>
                  <p:cNvPr id="4633" name="Group 2585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34" name="Line 258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35" name="Oval 258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36" name="Group 2588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37" name="Line 258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38" name="Oval 259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39" name="Group 2591"/>
                <p:cNvGrpSpPr>
                  <a:grpSpLocks/>
                </p:cNvGrpSpPr>
                <p:nvPr/>
              </p:nvGrpSpPr>
              <p:grpSpPr bwMode="auto">
                <a:xfrm rot="16320000" flipH="1">
                  <a:off x="127" y="843"/>
                  <a:ext cx="29" cy="90"/>
                  <a:chOff x="1215" y="1142"/>
                  <a:chExt cx="29" cy="90"/>
                </a:xfrm>
              </p:grpSpPr>
              <p:grpSp>
                <p:nvGrpSpPr>
                  <p:cNvPr id="4640" name="Group 2592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41" name="Line 259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42" name="Oval 259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43" name="Group 2595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44" name="Line 259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45" name="Oval 259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46" name="Group 2598"/>
                <p:cNvGrpSpPr>
                  <a:grpSpLocks/>
                </p:cNvGrpSpPr>
                <p:nvPr/>
              </p:nvGrpSpPr>
              <p:grpSpPr bwMode="auto">
                <a:xfrm rot="16140000" flipH="1">
                  <a:off x="126" y="873"/>
                  <a:ext cx="29" cy="90"/>
                  <a:chOff x="1250" y="1142"/>
                  <a:chExt cx="29" cy="90"/>
                </a:xfrm>
              </p:grpSpPr>
              <p:grpSp>
                <p:nvGrpSpPr>
                  <p:cNvPr id="4647" name="Group 2599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48" name="Line 2600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49" name="Oval 2601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50" name="Group 2602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51" name="Line 2603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52" name="Oval 260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53" name="Group 2605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1185"/>
                  <a:ext cx="29" cy="90"/>
                  <a:chOff x="1320" y="1143"/>
                  <a:chExt cx="29" cy="90"/>
                </a:xfrm>
              </p:grpSpPr>
              <p:grpSp>
                <p:nvGrpSpPr>
                  <p:cNvPr id="4654" name="Group 2606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55" name="Line 2607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56" name="Oval 2608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57" name="Group 2609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58" name="Line 2610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59" name="Oval 261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60" name="Group 2612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50"/>
                  <a:ext cx="29" cy="90"/>
                  <a:chOff x="1355" y="1146"/>
                  <a:chExt cx="29" cy="90"/>
                </a:xfrm>
              </p:grpSpPr>
              <p:grpSp>
                <p:nvGrpSpPr>
                  <p:cNvPr id="4661" name="Group 2613"/>
                  <p:cNvGrpSpPr>
                    <a:grpSpLocks/>
                  </p:cNvGrpSpPr>
                  <p:nvPr/>
                </p:nvGrpSpPr>
                <p:grpSpPr bwMode="auto">
                  <a:xfrm>
                    <a:off x="1355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62" name="Line 2614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63" name="Oval 2615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64" name="Group 2616"/>
                  <p:cNvGrpSpPr>
                    <a:grpSpLocks/>
                  </p:cNvGrpSpPr>
                  <p:nvPr/>
                </p:nvGrpSpPr>
                <p:grpSpPr bwMode="auto">
                  <a:xfrm>
                    <a:off x="1355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65" name="Line 2617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66" name="Oval 26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67" name="Group 2619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1115"/>
                  <a:ext cx="29" cy="90"/>
                  <a:chOff x="1390" y="1146"/>
                  <a:chExt cx="29" cy="90"/>
                </a:xfrm>
              </p:grpSpPr>
              <p:grpSp>
                <p:nvGrpSpPr>
                  <p:cNvPr id="4668" name="Group 2620"/>
                  <p:cNvGrpSpPr>
                    <a:grpSpLocks/>
                  </p:cNvGrpSpPr>
                  <p:nvPr/>
                </p:nvGrpSpPr>
                <p:grpSpPr bwMode="auto">
                  <a:xfrm>
                    <a:off x="1390" y="1185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69" name="Line 26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70" name="Oval 2622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71" name="Group 2623"/>
                  <p:cNvGrpSpPr>
                    <a:grpSpLocks/>
                  </p:cNvGrpSpPr>
                  <p:nvPr/>
                </p:nvGrpSpPr>
                <p:grpSpPr bwMode="auto">
                  <a:xfrm>
                    <a:off x="1390" y="1146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72" name="Line 2624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73" name="Oval 262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74" name="Group 2626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80"/>
                  <a:ext cx="29" cy="90"/>
                  <a:chOff x="1425" y="1147"/>
                  <a:chExt cx="29" cy="90"/>
                </a:xfrm>
              </p:grpSpPr>
              <p:grpSp>
                <p:nvGrpSpPr>
                  <p:cNvPr id="4675" name="Group 2627"/>
                  <p:cNvGrpSpPr>
                    <a:grpSpLocks/>
                  </p:cNvGrpSpPr>
                  <p:nvPr/>
                </p:nvGrpSpPr>
                <p:grpSpPr bwMode="auto">
                  <a:xfrm>
                    <a:off x="1425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76" name="Line 2628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77" name="Oval 2629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78" name="Group 2630"/>
                  <p:cNvGrpSpPr>
                    <a:grpSpLocks/>
                  </p:cNvGrpSpPr>
                  <p:nvPr/>
                </p:nvGrpSpPr>
                <p:grpSpPr bwMode="auto">
                  <a:xfrm>
                    <a:off x="1425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79" name="Line 2631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80" name="Oval 263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81" name="Group 2633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45"/>
                  <a:ext cx="29" cy="90"/>
                  <a:chOff x="1460" y="1147"/>
                  <a:chExt cx="29" cy="90"/>
                </a:xfrm>
              </p:grpSpPr>
              <p:grpSp>
                <p:nvGrpSpPr>
                  <p:cNvPr id="4682" name="Group 2634"/>
                  <p:cNvGrpSpPr>
                    <a:grpSpLocks/>
                  </p:cNvGrpSpPr>
                  <p:nvPr/>
                </p:nvGrpSpPr>
                <p:grpSpPr bwMode="auto">
                  <a:xfrm>
                    <a:off x="1460" y="1186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83" name="Line 2635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84" name="Oval 2636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85" name="Group 2637"/>
                  <p:cNvGrpSpPr>
                    <a:grpSpLocks/>
                  </p:cNvGrpSpPr>
                  <p:nvPr/>
                </p:nvGrpSpPr>
                <p:grpSpPr bwMode="auto">
                  <a:xfrm>
                    <a:off x="1460" y="1147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86" name="Line 2638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87" name="Oval 263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88" name="Group 2640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1010"/>
                  <a:ext cx="29" cy="90"/>
                  <a:chOff x="1215" y="1142"/>
                  <a:chExt cx="29" cy="90"/>
                </a:xfrm>
              </p:grpSpPr>
              <p:grpSp>
                <p:nvGrpSpPr>
                  <p:cNvPr id="4689" name="Group 2641"/>
                  <p:cNvGrpSpPr>
                    <a:grpSpLocks/>
                  </p:cNvGrpSpPr>
                  <p:nvPr/>
                </p:nvGrpSpPr>
                <p:grpSpPr bwMode="auto">
                  <a:xfrm>
                    <a:off x="1215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90" name="Line 2642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91" name="Oval 2643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92" name="Group 2644"/>
                  <p:cNvGrpSpPr>
                    <a:grpSpLocks/>
                  </p:cNvGrpSpPr>
                  <p:nvPr/>
                </p:nvGrpSpPr>
                <p:grpSpPr bwMode="auto">
                  <a:xfrm>
                    <a:off x="1215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693" name="Line 2645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94" name="Oval 264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695" name="Group 2647"/>
                <p:cNvGrpSpPr>
                  <a:grpSpLocks/>
                </p:cNvGrpSpPr>
                <p:nvPr/>
              </p:nvGrpSpPr>
              <p:grpSpPr bwMode="auto">
                <a:xfrm rot="5400000" flipH="1">
                  <a:off x="122" y="975"/>
                  <a:ext cx="29" cy="90"/>
                  <a:chOff x="1250" y="1142"/>
                  <a:chExt cx="29" cy="90"/>
                </a:xfrm>
              </p:grpSpPr>
              <p:grpSp>
                <p:nvGrpSpPr>
                  <p:cNvPr id="4696" name="Group 2648"/>
                  <p:cNvGrpSpPr>
                    <a:grpSpLocks/>
                  </p:cNvGrpSpPr>
                  <p:nvPr/>
                </p:nvGrpSpPr>
                <p:grpSpPr bwMode="auto">
                  <a:xfrm>
                    <a:off x="1250" y="1181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697" name="Line 2649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698" name="Oval 2650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699" name="Group 2651"/>
                  <p:cNvGrpSpPr>
                    <a:grpSpLocks/>
                  </p:cNvGrpSpPr>
                  <p:nvPr/>
                </p:nvGrpSpPr>
                <p:grpSpPr bwMode="auto">
                  <a:xfrm>
                    <a:off x="1250" y="1142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700" name="Line 2652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701" name="Oval 265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702" name="Group 2654"/>
                <p:cNvGrpSpPr>
                  <a:grpSpLocks/>
                </p:cNvGrpSpPr>
                <p:nvPr/>
              </p:nvGrpSpPr>
              <p:grpSpPr bwMode="auto">
                <a:xfrm rot="5400000" flipH="1">
                  <a:off x="123" y="940"/>
                  <a:ext cx="29" cy="90"/>
                  <a:chOff x="1285" y="1143"/>
                  <a:chExt cx="29" cy="90"/>
                </a:xfrm>
              </p:grpSpPr>
              <p:grpSp>
                <p:nvGrpSpPr>
                  <p:cNvPr id="4703" name="Group 2655"/>
                  <p:cNvGrpSpPr>
                    <a:grpSpLocks/>
                  </p:cNvGrpSpPr>
                  <p:nvPr/>
                </p:nvGrpSpPr>
                <p:grpSpPr bwMode="auto">
                  <a:xfrm>
                    <a:off x="1285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704" name="Line 2656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705" name="Oval 2657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706" name="Group 2658"/>
                  <p:cNvGrpSpPr>
                    <a:grpSpLocks/>
                  </p:cNvGrpSpPr>
                  <p:nvPr/>
                </p:nvGrpSpPr>
                <p:grpSpPr bwMode="auto">
                  <a:xfrm>
                    <a:off x="1285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707" name="Line 2659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708" name="Oval 266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grpSp>
              <p:nvGrpSpPr>
                <p:cNvPr id="4709" name="Group 2661"/>
                <p:cNvGrpSpPr>
                  <a:grpSpLocks/>
                </p:cNvGrpSpPr>
                <p:nvPr/>
              </p:nvGrpSpPr>
              <p:grpSpPr bwMode="auto">
                <a:xfrm rot="5400000" flipH="1">
                  <a:off x="124" y="905"/>
                  <a:ext cx="29" cy="90"/>
                  <a:chOff x="1320" y="1143"/>
                  <a:chExt cx="29" cy="90"/>
                </a:xfrm>
              </p:grpSpPr>
              <p:grpSp>
                <p:nvGrpSpPr>
                  <p:cNvPr id="4710" name="Group 2662"/>
                  <p:cNvGrpSpPr>
                    <a:grpSpLocks/>
                  </p:cNvGrpSpPr>
                  <p:nvPr/>
                </p:nvGrpSpPr>
                <p:grpSpPr bwMode="auto">
                  <a:xfrm>
                    <a:off x="1320" y="1182"/>
                    <a:ext cx="29" cy="51"/>
                    <a:chOff x="1215" y="1181"/>
                    <a:chExt cx="29" cy="51"/>
                  </a:xfrm>
                </p:grpSpPr>
                <p:sp>
                  <p:nvSpPr>
                    <p:cNvPr id="4711" name="Line 2663"/>
                    <p:cNvSpPr>
                      <a:spLocks noChangeAspect="1" noChangeShapeType="1"/>
                    </p:cNvSpPr>
                    <p:nvPr/>
                  </p:nvSpPr>
                  <p:spPr bwMode="auto">
                    <a:xfrm flipH="1" flipV="1">
                      <a:off x="1225" y="1181"/>
                      <a:ext cx="0" cy="23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712" name="Oval 2664"/>
                    <p:cNvSpPr>
                      <a:spLocks noChangeAspect="1" noChangeArrowheads="1"/>
                    </p:cNvSpPr>
                    <p:nvPr/>
                  </p:nvSpPr>
                  <p:spPr bwMode="auto">
                    <a:xfrm flipH="1" flipV="1">
                      <a:off x="1215" y="1203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4713" name="Group 2665"/>
                  <p:cNvGrpSpPr>
                    <a:grpSpLocks/>
                  </p:cNvGrpSpPr>
                  <p:nvPr/>
                </p:nvGrpSpPr>
                <p:grpSpPr bwMode="auto">
                  <a:xfrm>
                    <a:off x="1320" y="1143"/>
                    <a:ext cx="29" cy="50"/>
                    <a:chOff x="1215" y="1142"/>
                    <a:chExt cx="29" cy="50"/>
                  </a:xfrm>
                </p:grpSpPr>
                <p:sp>
                  <p:nvSpPr>
                    <p:cNvPr id="4714" name="Line 266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5" y="1166"/>
                      <a:ext cx="0" cy="26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4715" name="Oval 26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15" y="1142"/>
                      <a:ext cx="29" cy="2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FFF8EB"/>
                        </a:gs>
                        <a:gs pos="100000">
                          <a:srgbClr val="B39C63"/>
                        </a:gs>
                      </a:gsLst>
                      <a:path path="shape">
                        <a:fillToRect l="50000" t="50000" r="50000" b="50000"/>
                      </a:path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317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716" name="Group 2668"/>
          <p:cNvGrpSpPr>
            <a:grpSpLocks/>
          </p:cNvGrpSpPr>
          <p:nvPr/>
        </p:nvGrpSpPr>
        <p:grpSpPr bwMode="auto">
          <a:xfrm>
            <a:off x="2263374" y="4773517"/>
            <a:ext cx="5338762" cy="823912"/>
            <a:chOff x="643" y="1218"/>
            <a:chExt cx="3363" cy="519"/>
          </a:xfrm>
        </p:grpSpPr>
        <p:grpSp>
          <p:nvGrpSpPr>
            <p:cNvPr id="4717" name="Group 2669"/>
            <p:cNvGrpSpPr>
              <a:grpSpLocks noChangeAspect="1"/>
            </p:cNvGrpSpPr>
            <p:nvPr/>
          </p:nvGrpSpPr>
          <p:grpSpPr bwMode="auto">
            <a:xfrm flipH="1">
              <a:off x="1377" y="1570"/>
              <a:ext cx="2629" cy="80"/>
              <a:chOff x="168" y="3859"/>
              <a:chExt cx="4359" cy="132"/>
            </a:xfrm>
          </p:grpSpPr>
          <p:sp>
            <p:nvSpPr>
              <p:cNvPr id="4718" name="Freeform 2670"/>
              <p:cNvSpPr>
                <a:spLocks noChangeAspect="1"/>
              </p:cNvSpPr>
              <p:nvPr/>
            </p:nvSpPr>
            <p:spPr bwMode="auto">
              <a:xfrm>
                <a:off x="44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19" name="Freeform 2671"/>
              <p:cNvSpPr>
                <a:spLocks noChangeAspect="1"/>
              </p:cNvSpPr>
              <p:nvPr/>
            </p:nvSpPr>
            <p:spPr bwMode="auto">
              <a:xfrm>
                <a:off x="362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0" name="Freeform 2672"/>
              <p:cNvSpPr>
                <a:spLocks noChangeAspect="1"/>
              </p:cNvSpPr>
              <p:nvPr/>
            </p:nvSpPr>
            <p:spPr bwMode="auto">
              <a:xfrm>
                <a:off x="71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1" name="Freeform 2673"/>
              <p:cNvSpPr>
                <a:spLocks noChangeAspect="1"/>
              </p:cNvSpPr>
              <p:nvPr/>
            </p:nvSpPr>
            <p:spPr bwMode="auto">
              <a:xfrm>
                <a:off x="6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2" name="Freeform 2674"/>
              <p:cNvSpPr>
                <a:spLocks noChangeAspect="1"/>
              </p:cNvSpPr>
              <p:nvPr/>
            </p:nvSpPr>
            <p:spPr bwMode="auto">
              <a:xfrm>
                <a:off x="98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3" name="Freeform 2675"/>
              <p:cNvSpPr>
                <a:spLocks noChangeAspect="1"/>
              </p:cNvSpPr>
              <p:nvPr/>
            </p:nvSpPr>
            <p:spPr bwMode="auto">
              <a:xfrm>
                <a:off x="9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4" name="Freeform 2676"/>
              <p:cNvSpPr>
                <a:spLocks noChangeAspect="1"/>
              </p:cNvSpPr>
              <p:nvPr/>
            </p:nvSpPr>
            <p:spPr bwMode="auto">
              <a:xfrm>
                <a:off x="125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5" name="Freeform 2677"/>
              <p:cNvSpPr>
                <a:spLocks noChangeAspect="1"/>
              </p:cNvSpPr>
              <p:nvPr/>
            </p:nvSpPr>
            <p:spPr bwMode="auto">
              <a:xfrm>
                <a:off x="117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6" name="Freeform 2678"/>
              <p:cNvSpPr>
                <a:spLocks noChangeAspect="1"/>
              </p:cNvSpPr>
              <p:nvPr/>
            </p:nvSpPr>
            <p:spPr bwMode="auto">
              <a:xfrm>
                <a:off x="153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7" name="Freeform 2679"/>
              <p:cNvSpPr>
                <a:spLocks noChangeAspect="1"/>
              </p:cNvSpPr>
              <p:nvPr/>
            </p:nvSpPr>
            <p:spPr bwMode="auto">
              <a:xfrm>
                <a:off x="145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8" name="Freeform 2680"/>
              <p:cNvSpPr>
                <a:spLocks noChangeAspect="1"/>
              </p:cNvSpPr>
              <p:nvPr/>
            </p:nvSpPr>
            <p:spPr bwMode="auto">
              <a:xfrm>
                <a:off x="18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9" name="Freeform 2681"/>
              <p:cNvSpPr>
                <a:spLocks noChangeAspect="1"/>
              </p:cNvSpPr>
              <p:nvPr/>
            </p:nvSpPr>
            <p:spPr bwMode="auto">
              <a:xfrm>
                <a:off x="172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0" name="Freeform 2682"/>
              <p:cNvSpPr>
                <a:spLocks noChangeAspect="1"/>
              </p:cNvSpPr>
              <p:nvPr/>
            </p:nvSpPr>
            <p:spPr bwMode="auto">
              <a:xfrm>
                <a:off x="207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1" name="Freeform 2683"/>
              <p:cNvSpPr>
                <a:spLocks noChangeAspect="1"/>
              </p:cNvSpPr>
              <p:nvPr/>
            </p:nvSpPr>
            <p:spPr bwMode="auto">
              <a:xfrm>
                <a:off x="199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2" name="Freeform 2684"/>
              <p:cNvSpPr>
                <a:spLocks noChangeAspect="1"/>
              </p:cNvSpPr>
              <p:nvPr/>
            </p:nvSpPr>
            <p:spPr bwMode="auto">
              <a:xfrm>
                <a:off x="234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3" name="Freeform 2685"/>
              <p:cNvSpPr>
                <a:spLocks noChangeAspect="1"/>
              </p:cNvSpPr>
              <p:nvPr/>
            </p:nvSpPr>
            <p:spPr bwMode="auto">
              <a:xfrm>
                <a:off x="226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4" name="Freeform 2686"/>
              <p:cNvSpPr>
                <a:spLocks noChangeAspect="1"/>
              </p:cNvSpPr>
              <p:nvPr/>
            </p:nvSpPr>
            <p:spPr bwMode="auto">
              <a:xfrm>
                <a:off x="2617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5" name="Freeform 2687"/>
              <p:cNvSpPr>
                <a:spLocks noChangeAspect="1"/>
              </p:cNvSpPr>
              <p:nvPr/>
            </p:nvSpPr>
            <p:spPr bwMode="auto">
              <a:xfrm>
                <a:off x="253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6" name="Freeform 2688"/>
              <p:cNvSpPr>
                <a:spLocks noChangeAspect="1"/>
              </p:cNvSpPr>
              <p:nvPr/>
            </p:nvSpPr>
            <p:spPr bwMode="auto">
              <a:xfrm>
                <a:off x="2888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7" name="Freeform 2689"/>
              <p:cNvSpPr>
                <a:spLocks noChangeAspect="1"/>
              </p:cNvSpPr>
              <p:nvPr/>
            </p:nvSpPr>
            <p:spPr bwMode="auto">
              <a:xfrm>
                <a:off x="281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8" name="Freeform 2690"/>
              <p:cNvSpPr>
                <a:spLocks noChangeAspect="1"/>
              </p:cNvSpPr>
              <p:nvPr/>
            </p:nvSpPr>
            <p:spPr bwMode="auto">
              <a:xfrm>
                <a:off x="316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9" name="Freeform 2691"/>
              <p:cNvSpPr>
                <a:spLocks noChangeAspect="1"/>
              </p:cNvSpPr>
              <p:nvPr/>
            </p:nvSpPr>
            <p:spPr bwMode="auto">
              <a:xfrm>
                <a:off x="308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40" name="Freeform 2692"/>
              <p:cNvSpPr>
                <a:spLocks noChangeAspect="1"/>
              </p:cNvSpPr>
              <p:nvPr/>
            </p:nvSpPr>
            <p:spPr bwMode="auto">
              <a:xfrm>
                <a:off x="335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741" name="Group 2693"/>
              <p:cNvGrpSpPr>
                <a:grpSpLocks noChangeAspect="1"/>
              </p:cNvGrpSpPr>
              <p:nvPr/>
            </p:nvGrpSpPr>
            <p:grpSpPr bwMode="auto">
              <a:xfrm>
                <a:off x="2482" y="3861"/>
                <a:ext cx="11" cy="87"/>
                <a:chOff x="1015" y="2428"/>
                <a:chExt cx="46" cy="372"/>
              </a:xfrm>
            </p:grpSpPr>
            <p:sp>
              <p:nvSpPr>
                <p:cNvPr id="4742" name="AutoShape 269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43" name="AutoShape 269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44" name="Group 2696"/>
              <p:cNvGrpSpPr>
                <a:grpSpLocks noChangeAspect="1"/>
              </p:cNvGrpSpPr>
              <p:nvPr/>
            </p:nvGrpSpPr>
            <p:grpSpPr bwMode="auto">
              <a:xfrm>
                <a:off x="2643" y="3875"/>
                <a:ext cx="9" cy="104"/>
                <a:chOff x="1790" y="2461"/>
                <a:chExt cx="40" cy="447"/>
              </a:xfrm>
            </p:grpSpPr>
            <p:sp>
              <p:nvSpPr>
                <p:cNvPr id="4745" name="AutoShape 269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46" name="AutoShape 26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47" name="Group 2699"/>
              <p:cNvGrpSpPr>
                <a:grpSpLocks noChangeAspect="1"/>
              </p:cNvGrpSpPr>
              <p:nvPr/>
            </p:nvGrpSpPr>
            <p:grpSpPr bwMode="auto">
              <a:xfrm>
                <a:off x="2513" y="3876"/>
                <a:ext cx="9" cy="106"/>
                <a:chOff x="1151" y="2490"/>
                <a:chExt cx="40" cy="455"/>
              </a:xfrm>
            </p:grpSpPr>
            <p:sp>
              <p:nvSpPr>
                <p:cNvPr id="4748" name="AutoShape 270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49" name="AutoShape 2701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50" name="Group 2702"/>
              <p:cNvGrpSpPr>
                <a:grpSpLocks noChangeAspect="1"/>
              </p:cNvGrpSpPr>
              <p:nvPr/>
            </p:nvGrpSpPr>
            <p:grpSpPr bwMode="auto">
              <a:xfrm>
                <a:off x="2678" y="3861"/>
                <a:ext cx="8" cy="75"/>
                <a:chOff x="1914" y="2425"/>
                <a:chExt cx="40" cy="326"/>
              </a:xfrm>
            </p:grpSpPr>
            <p:sp>
              <p:nvSpPr>
                <p:cNvPr id="4751" name="AutoShape 270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52" name="AutoShape 2704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53" name="Group 2705"/>
              <p:cNvGrpSpPr>
                <a:grpSpLocks noChangeAspect="1"/>
              </p:cNvGrpSpPr>
              <p:nvPr/>
            </p:nvGrpSpPr>
            <p:grpSpPr bwMode="auto">
              <a:xfrm>
                <a:off x="2543" y="3909"/>
                <a:ext cx="8" cy="78"/>
                <a:chOff x="1284" y="2652"/>
                <a:chExt cx="40" cy="337"/>
              </a:xfrm>
            </p:grpSpPr>
            <p:sp>
              <p:nvSpPr>
                <p:cNvPr id="4754" name="AutoShape 270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55" name="AutoShape 2707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56" name="Group 2708"/>
              <p:cNvGrpSpPr>
                <a:grpSpLocks noChangeAspect="1"/>
              </p:cNvGrpSpPr>
              <p:nvPr/>
            </p:nvGrpSpPr>
            <p:grpSpPr bwMode="auto">
              <a:xfrm>
                <a:off x="2611" y="3909"/>
                <a:ext cx="9" cy="82"/>
                <a:chOff x="1658" y="2628"/>
                <a:chExt cx="40" cy="355"/>
              </a:xfrm>
            </p:grpSpPr>
            <p:sp>
              <p:nvSpPr>
                <p:cNvPr id="4757" name="AutoShape 270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58" name="AutoShape 2710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59" name="Group 2711"/>
              <p:cNvGrpSpPr>
                <a:grpSpLocks noChangeAspect="1"/>
              </p:cNvGrpSpPr>
              <p:nvPr/>
            </p:nvGrpSpPr>
            <p:grpSpPr bwMode="auto">
              <a:xfrm>
                <a:off x="2583" y="3951"/>
                <a:ext cx="9" cy="28"/>
                <a:chOff x="1516" y="2835"/>
                <a:chExt cx="42" cy="123"/>
              </a:xfrm>
            </p:grpSpPr>
            <p:sp>
              <p:nvSpPr>
                <p:cNvPr id="4760" name="AutoShape 271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61" name="AutoShape 271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62" name="Group 2714"/>
              <p:cNvGrpSpPr>
                <a:grpSpLocks noChangeAspect="1"/>
              </p:cNvGrpSpPr>
              <p:nvPr/>
            </p:nvGrpSpPr>
            <p:grpSpPr bwMode="auto">
              <a:xfrm>
                <a:off x="2770" y="3867"/>
                <a:ext cx="10" cy="102"/>
                <a:chOff x="2195" y="2463"/>
                <a:chExt cx="40" cy="442"/>
              </a:xfrm>
            </p:grpSpPr>
            <p:sp>
              <p:nvSpPr>
                <p:cNvPr id="4763" name="AutoShape 271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64" name="AutoShape 271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65" name="Group 2717"/>
              <p:cNvGrpSpPr>
                <a:grpSpLocks noChangeAspect="1"/>
              </p:cNvGrpSpPr>
              <p:nvPr/>
            </p:nvGrpSpPr>
            <p:grpSpPr bwMode="auto">
              <a:xfrm>
                <a:off x="2803" y="3899"/>
                <a:ext cx="10" cy="90"/>
                <a:chOff x="2329" y="2599"/>
                <a:chExt cx="43" cy="386"/>
              </a:xfrm>
            </p:grpSpPr>
            <p:sp>
              <p:nvSpPr>
                <p:cNvPr id="4766" name="AutoShape 2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67" name="AutoShape 271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68" name="Group 2720"/>
              <p:cNvGrpSpPr>
                <a:grpSpLocks noChangeAspect="1"/>
              </p:cNvGrpSpPr>
              <p:nvPr/>
            </p:nvGrpSpPr>
            <p:grpSpPr bwMode="auto">
              <a:xfrm>
                <a:off x="2703" y="3868"/>
                <a:ext cx="10" cy="37"/>
                <a:chOff x="2478" y="2807"/>
                <a:chExt cx="43" cy="178"/>
              </a:xfrm>
            </p:grpSpPr>
            <p:sp>
              <p:nvSpPr>
                <p:cNvPr id="4769" name="AutoShape 2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70" name="AutoShape 27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71" name="Group 2723"/>
              <p:cNvGrpSpPr>
                <a:grpSpLocks noChangeAspect="1"/>
              </p:cNvGrpSpPr>
              <p:nvPr/>
            </p:nvGrpSpPr>
            <p:grpSpPr bwMode="auto">
              <a:xfrm>
                <a:off x="2739" y="3863"/>
                <a:ext cx="9" cy="62"/>
                <a:chOff x="2065" y="2441"/>
                <a:chExt cx="40" cy="272"/>
              </a:xfrm>
            </p:grpSpPr>
            <p:sp>
              <p:nvSpPr>
                <p:cNvPr id="4772" name="AutoShape 272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73" name="AutoShape 2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74" name="Group 2726"/>
              <p:cNvGrpSpPr>
                <a:grpSpLocks noChangeAspect="1"/>
              </p:cNvGrpSpPr>
              <p:nvPr/>
            </p:nvGrpSpPr>
            <p:grpSpPr bwMode="auto">
              <a:xfrm>
                <a:off x="2834" y="3945"/>
                <a:ext cx="10" cy="37"/>
                <a:chOff x="2478" y="2807"/>
                <a:chExt cx="43" cy="178"/>
              </a:xfrm>
            </p:grpSpPr>
            <p:sp>
              <p:nvSpPr>
                <p:cNvPr id="4775" name="AutoShape 2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76" name="AutoShape 2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77" name="Group 2729"/>
              <p:cNvGrpSpPr>
                <a:grpSpLocks noChangeAspect="1"/>
              </p:cNvGrpSpPr>
              <p:nvPr/>
            </p:nvGrpSpPr>
            <p:grpSpPr bwMode="auto">
              <a:xfrm>
                <a:off x="2961" y="3863"/>
                <a:ext cx="10" cy="52"/>
                <a:chOff x="3094" y="2443"/>
                <a:chExt cx="40" cy="183"/>
              </a:xfrm>
            </p:grpSpPr>
            <p:sp>
              <p:nvSpPr>
                <p:cNvPr id="4778" name="AutoShape 273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79" name="AutoShape 273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0" name="Group 2732"/>
              <p:cNvGrpSpPr>
                <a:grpSpLocks noChangeAspect="1"/>
              </p:cNvGrpSpPr>
              <p:nvPr/>
            </p:nvGrpSpPr>
            <p:grpSpPr bwMode="auto">
              <a:xfrm>
                <a:off x="2933" y="3863"/>
                <a:ext cx="10" cy="95"/>
                <a:chOff x="2978" y="2432"/>
                <a:chExt cx="46" cy="375"/>
              </a:xfrm>
            </p:grpSpPr>
            <p:sp>
              <p:nvSpPr>
                <p:cNvPr id="4781" name="AutoShape 273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2" name="AutoShape 2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3" name="Group 2735"/>
              <p:cNvGrpSpPr>
                <a:grpSpLocks noChangeAspect="1"/>
              </p:cNvGrpSpPr>
              <p:nvPr/>
            </p:nvGrpSpPr>
            <p:grpSpPr bwMode="auto">
              <a:xfrm>
                <a:off x="2903" y="3882"/>
                <a:ext cx="10" cy="102"/>
                <a:chOff x="2832" y="2516"/>
                <a:chExt cx="43" cy="436"/>
              </a:xfrm>
            </p:grpSpPr>
            <p:sp>
              <p:nvSpPr>
                <p:cNvPr id="4784" name="AutoShape 273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5" name="AutoShape 273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6" name="Group 2738"/>
              <p:cNvGrpSpPr>
                <a:grpSpLocks noChangeAspect="1"/>
              </p:cNvGrpSpPr>
              <p:nvPr/>
            </p:nvGrpSpPr>
            <p:grpSpPr bwMode="auto">
              <a:xfrm>
                <a:off x="2870" y="3936"/>
                <a:ext cx="9" cy="50"/>
                <a:chOff x="2668" y="2761"/>
                <a:chExt cx="40" cy="217"/>
              </a:xfrm>
            </p:grpSpPr>
            <p:sp>
              <p:nvSpPr>
                <p:cNvPr id="4787" name="AutoShape 2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8" name="AutoShape 274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9" name="Group 2741"/>
              <p:cNvGrpSpPr>
                <a:grpSpLocks noChangeAspect="1"/>
              </p:cNvGrpSpPr>
              <p:nvPr/>
            </p:nvGrpSpPr>
            <p:grpSpPr bwMode="auto">
              <a:xfrm flipV="1">
                <a:off x="3066" y="3886"/>
                <a:ext cx="9" cy="102"/>
                <a:chOff x="3217" y="3037"/>
                <a:chExt cx="46" cy="372"/>
              </a:xfrm>
            </p:grpSpPr>
            <p:sp>
              <p:nvSpPr>
                <p:cNvPr id="4790" name="AutoShape 274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1" name="AutoShape 274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2" name="Group 2744"/>
              <p:cNvGrpSpPr>
                <a:grpSpLocks noChangeAspect="1"/>
              </p:cNvGrpSpPr>
              <p:nvPr/>
            </p:nvGrpSpPr>
            <p:grpSpPr bwMode="auto">
              <a:xfrm>
                <a:off x="3033" y="3860"/>
                <a:ext cx="11" cy="102"/>
                <a:chOff x="3353" y="3099"/>
                <a:chExt cx="40" cy="455"/>
              </a:xfrm>
            </p:grpSpPr>
            <p:sp>
              <p:nvSpPr>
                <p:cNvPr id="4793" name="AutoShape 274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4" name="AutoShape 2746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5" name="Group 2747"/>
              <p:cNvGrpSpPr>
                <a:grpSpLocks noChangeAspect="1"/>
              </p:cNvGrpSpPr>
              <p:nvPr/>
            </p:nvGrpSpPr>
            <p:grpSpPr bwMode="auto">
              <a:xfrm>
                <a:off x="3007" y="3864"/>
                <a:ext cx="11" cy="60"/>
                <a:chOff x="3486" y="3261"/>
                <a:chExt cx="40" cy="337"/>
              </a:xfrm>
            </p:grpSpPr>
            <p:sp>
              <p:nvSpPr>
                <p:cNvPr id="4796" name="AutoShape 274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7" name="AutoShape 2749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8" name="Group 2750"/>
              <p:cNvGrpSpPr>
                <a:grpSpLocks noChangeAspect="1"/>
              </p:cNvGrpSpPr>
              <p:nvPr/>
            </p:nvGrpSpPr>
            <p:grpSpPr bwMode="auto">
              <a:xfrm>
                <a:off x="3200" y="3866"/>
                <a:ext cx="10" cy="103"/>
                <a:chOff x="2195" y="2463"/>
                <a:chExt cx="40" cy="442"/>
              </a:xfrm>
            </p:grpSpPr>
            <p:sp>
              <p:nvSpPr>
                <p:cNvPr id="4799" name="AutoShape 275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0" name="AutoShape 275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1" name="Group 2753"/>
              <p:cNvGrpSpPr>
                <a:grpSpLocks noChangeAspect="1"/>
              </p:cNvGrpSpPr>
              <p:nvPr/>
            </p:nvGrpSpPr>
            <p:grpSpPr bwMode="auto">
              <a:xfrm>
                <a:off x="3162" y="3901"/>
                <a:ext cx="10" cy="90"/>
                <a:chOff x="2329" y="2599"/>
                <a:chExt cx="43" cy="386"/>
              </a:xfrm>
            </p:grpSpPr>
            <p:sp>
              <p:nvSpPr>
                <p:cNvPr id="4802" name="AutoShape 275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3" name="AutoShape 2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4" name="Group 2756"/>
              <p:cNvGrpSpPr>
                <a:grpSpLocks noChangeAspect="1"/>
              </p:cNvGrpSpPr>
              <p:nvPr/>
            </p:nvGrpSpPr>
            <p:grpSpPr bwMode="auto">
              <a:xfrm>
                <a:off x="3094" y="3924"/>
                <a:ext cx="10" cy="62"/>
                <a:chOff x="2065" y="2441"/>
                <a:chExt cx="40" cy="272"/>
              </a:xfrm>
            </p:grpSpPr>
            <p:sp>
              <p:nvSpPr>
                <p:cNvPr id="4805" name="AutoShape 275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6" name="AutoShape 275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7" name="Group 2759"/>
              <p:cNvGrpSpPr>
                <a:grpSpLocks noChangeAspect="1"/>
              </p:cNvGrpSpPr>
              <p:nvPr/>
            </p:nvGrpSpPr>
            <p:grpSpPr bwMode="auto">
              <a:xfrm flipV="1">
                <a:off x="3134" y="3940"/>
                <a:ext cx="10" cy="42"/>
                <a:chOff x="2815" y="1923"/>
                <a:chExt cx="40" cy="217"/>
              </a:xfrm>
            </p:grpSpPr>
            <p:sp>
              <p:nvSpPr>
                <p:cNvPr id="4808" name="AutoShape 2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9" name="AutoShape 2761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0" name="Group 2762"/>
              <p:cNvGrpSpPr>
                <a:grpSpLocks noChangeAspect="1"/>
              </p:cNvGrpSpPr>
              <p:nvPr/>
            </p:nvGrpSpPr>
            <p:grpSpPr bwMode="auto">
              <a:xfrm>
                <a:off x="3228" y="3862"/>
                <a:ext cx="11" cy="63"/>
                <a:chOff x="2329" y="2599"/>
                <a:chExt cx="43" cy="386"/>
              </a:xfrm>
            </p:grpSpPr>
            <p:sp>
              <p:nvSpPr>
                <p:cNvPr id="4811" name="AutoShape 2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2" name="AutoShape 27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3" name="Group 2765"/>
              <p:cNvGrpSpPr>
                <a:grpSpLocks noChangeAspect="1"/>
              </p:cNvGrpSpPr>
              <p:nvPr/>
            </p:nvGrpSpPr>
            <p:grpSpPr bwMode="auto">
              <a:xfrm>
                <a:off x="3267" y="3867"/>
                <a:ext cx="10" cy="37"/>
                <a:chOff x="2478" y="2807"/>
                <a:chExt cx="43" cy="178"/>
              </a:xfrm>
            </p:grpSpPr>
            <p:sp>
              <p:nvSpPr>
                <p:cNvPr id="4814" name="AutoShape 27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5" name="AutoShape 2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6" name="Group 2768"/>
              <p:cNvGrpSpPr>
                <a:grpSpLocks noChangeAspect="1"/>
              </p:cNvGrpSpPr>
              <p:nvPr/>
            </p:nvGrpSpPr>
            <p:grpSpPr bwMode="auto">
              <a:xfrm>
                <a:off x="3327" y="3877"/>
                <a:ext cx="11" cy="103"/>
                <a:chOff x="2195" y="2463"/>
                <a:chExt cx="40" cy="442"/>
              </a:xfrm>
            </p:grpSpPr>
            <p:sp>
              <p:nvSpPr>
                <p:cNvPr id="4817" name="AutoShape 2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8" name="AutoShape 2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9" name="Group 2771"/>
              <p:cNvGrpSpPr>
                <a:grpSpLocks noChangeAspect="1"/>
              </p:cNvGrpSpPr>
              <p:nvPr/>
            </p:nvGrpSpPr>
            <p:grpSpPr bwMode="auto">
              <a:xfrm>
                <a:off x="3360" y="3915"/>
                <a:ext cx="10" cy="73"/>
                <a:chOff x="2329" y="2599"/>
                <a:chExt cx="43" cy="386"/>
              </a:xfrm>
            </p:grpSpPr>
            <p:sp>
              <p:nvSpPr>
                <p:cNvPr id="4820" name="AutoShape 277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1" name="AutoShape 277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22" name="Group 2774"/>
              <p:cNvGrpSpPr>
                <a:grpSpLocks noChangeAspect="1"/>
              </p:cNvGrpSpPr>
              <p:nvPr/>
            </p:nvGrpSpPr>
            <p:grpSpPr bwMode="auto">
              <a:xfrm>
                <a:off x="3296" y="3863"/>
                <a:ext cx="11" cy="78"/>
                <a:chOff x="2065" y="2441"/>
                <a:chExt cx="40" cy="272"/>
              </a:xfrm>
            </p:grpSpPr>
            <p:sp>
              <p:nvSpPr>
                <p:cNvPr id="4823" name="AutoShape 277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4" name="AutoShape 2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825" name="Freeform 2777"/>
              <p:cNvSpPr>
                <a:spLocks noChangeAspect="1"/>
              </p:cNvSpPr>
              <p:nvPr/>
            </p:nvSpPr>
            <p:spPr bwMode="auto">
              <a:xfrm>
                <a:off x="1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826" name="Group 2778"/>
              <p:cNvGrpSpPr>
                <a:grpSpLocks noChangeAspect="1"/>
              </p:cNvGrpSpPr>
              <p:nvPr/>
            </p:nvGrpSpPr>
            <p:grpSpPr bwMode="auto">
              <a:xfrm>
                <a:off x="302" y="3860"/>
                <a:ext cx="11" cy="86"/>
                <a:chOff x="1015" y="2428"/>
                <a:chExt cx="46" cy="372"/>
              </a:xfrm>
            </p:grpSpPr>
            <p:sp>
              <p:nvSpPr>
                <p:cNvPr id="4827" name="AutoShape 277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8" name="AutoShape 278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29" name="Group 2781"/>
              <p:cNvGrpSpPr>
                <a:grpSpLocks noChangeAspect="1"/>
              </p:cNvGrpSpPr>
              <p:nvPr/>
            </p:nvGrpSpPr>
            <p:grpSpPr bwMode="auto">
              <a:xfrm>
                <a:off x="469" y="3875"/>
                <a:ext cx="9" cy="104"/>
                <a:chOff x="1790" y="2461"/>
                <a:chExt cx="40" cy="447"/>
              </a:xfrm>
            </p:grpSpPr>
            <p:sp>
              <p:nvSpPr>
                <p:cNvPr id="4830" name="AutoShape 278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1" name="AutoShape 278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2" name="Group 2784"/>
              <p:cNvGrpSpPr>
                <a:grpSpLocks noChangeAspect="1"/>
              </p:cNvGrpSpPr>
              <p:nvPr/>
            </p:nvGrpSpPr>
            <p:grpSpPr bwMode="auto">
              <a:xfrm>
                <a:off x="333" y="3872"/>
                <a:ext cx="9" cy="107"/>
                <a:chOff x="1151" y="2490"/>
                <a:chExt cx="40" cy="455"/>
              </a:xfrm>
            </p:grpSpPr>
            <p:sp>
              <p:nvSpPr>
                <p:cNvPr id="4833" name="AutoShape 278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4" name="AutoShape 278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5" name="Group 2787"/>
              <p:cNvGrpSpPr>
                <a:grpSpLocks noChangeAspect="1"/>
              </p:cNvGrpSpPr>
              <p:nvPr/>
            </p:nvGrpSpPr>
            <p:grpSpPr bwMode="auto">
              <a:xfrm>
                <a:off x="497" y="3863"/>
                <a:ext cx="9" cy="75"/>
                <a:chOff x="1914" y="2425"/>
                <a:chExt cx="40" cy="326"/>
              </a:xfrm>
            </p:grpSpPr>
            <p:sp>
              <p:nvSpPr>
                <p:cNvPr id="4836" name="AutoShape 278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7" name="AutoShape 278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8" name="Group 2790"/>
              <p:cNvGrpSpPr>
                <a:grpSpLocks noChangeAspect="1"/>
              </p:cNvGrpSpPr>
              <p:nvPr/>
            </p:nvGrpSpPr>
            <p:grpSpPr bwMode="auto">
              <a:xfrm>
                <a:off x="363" y="3909"/>
                <a:ext cx="9" cy="78"/>
                <a:chOff x="1284" y="2652"/>
                <a:chExt cx="40" cy="337"/>
              </a:xfrm>
            </p:grpSpPr>
            <p:sp>
              <p:nvSpPr>
                <p:cNvPr id="4839" name="AutoShape 279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0" name="AutoShape 279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1" name="Group 2793"/>
              <p:cNvGrpSpPr>
                <a:grpSpLocks noChangeAspect="1"/>
              </p:cNvGrpSpPr>
              <p:nvPr/>
            </p:nvGrpSpPr>
            <p:grpSpPr bwMode="auto">
              <a:xfrm>
                <a:off x="436" y="3909"/>
                <a:ext cx="10" cy="82"/>
                <a:chOff x="1658" y="2628"/>
                <a:chExt cx="40" cy="355"/>
              </a:xfrm>
            </p:grpSpPr>
            <p:sp>
              <p:nvSpPr>
                <p:cNvPr id="4842" name="AutoShape 279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3" name="AutoShape 279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4" name="Group 2796"/>
              <p:cNvGrpSpPr>
                <a:grpSpLocks noChangeAspect="1"/>
              </p:cNvGrpSpPr>
              <p:nvPr/>
            </p:nvGrpSpPr>
            <p:grpSpPr bwMode="auto">
              <a:xfrm>
                <a:off x="406" y="3951"/>
                <a:ext cx="10" cy="28"/>
                <a:chOff x="1516" y="2835"/>
                <a:chExt cx="42" cy="123"/>
              </a:xfrm>
            </p:grpSpPr>
            <p:sp>
              <p:nvSpPr>
                <p:cNvPr id="4845" name="AutoShape 279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6" name="AutoShape 279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7" name="Group 2799"/>
              <p:cNvGrpSpPr>
                <a:grpSpLocks noChangeAspect="1"/>
              </p:cNvGrpSpPr>
              <p:nvPr/>
            </p:nvGrpSpPr>
            <p:grpSpPr bwMode="auto">
              <a:xfrm>
                <a:off x="594" y="3867"/>
                <a:ext cx="9" cy="102"/>
                <a:chOff x="2195" y="2463"/>
                <a:chExt cx="40" cy="442"/>
              </a:xfrm>
            </p:grpSpPr>
            <p:sp>
              <p:nvSpPr>
                <p:cNvPr id="4848" name="AutoShape 28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9" name="AutoShape 28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0" name="Group 2802"/>
              <p:cNvGrpSpPr>
                <a:grpSpLocks noChangeAspect="1"/>
              </p:cNvGrpSpPr>
              <p:nvPr/>
            </p:nvGrpSpPr>
            <p:grpSpPr bwMode="auto">
              <a:xfrm>
                <a:off x="626" y="3899"/>
                <a:ext cx="10" cy="90"/>
                <a:chOff x="2329" y="2599"/>
                <a:chExt cx="43" cy="386"/>
              </a:xfrm>
            </p:grpSpPr>
            <p:sp>
              <p:nvSpPr>
                <p:cNvPr id="4851" name="AutoShape 28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2" name="AutoShape 2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3" name="Group 2805"/>
              <p:cNvGrpSpPr>
                <a:grpSpLocks noChangeAspect="1"/>
              </p:cNvGrpSpPr>
              <p:nvPr/>
            </p:nvGrpSpPr>
            <p:grpSpPr bwMode="auto">
              <a:xfrm>
                <a:off x="522" y="3868"/>
                <a:ext cx="10" cy="37"/>
                <a:chOff x="2478" y="2807"/>
                <a:chExt cx="43" cy="178"/>
              </a:xfrm>
            </p:grpSpPr>
            <p:sp>
              <p:nvSpPr>
                <p:cNvPr id="4854" name="AutoShape 28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5" name="AutoShape 28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6" name="Group 2808"/>
              <p:cNvGrpSpPr>
                <a:grpSpLocks noChangeAspect="1"/>
              </p:cNvGrpSpPr>
              <p:nvPr/>
            </p:nvGrpSpPr>
            <p:grpSpPr bwMode="auto">
              <a:xfrm>
                <a:off x="563" y="3863"/>
                <a:ext cx="9" cy="62"/>
                <a:chOff x="2065" y="2441"/>
                <a:chExt cx="40" cy="272"/>
              </a:xfrm>
            </p:grpSpPr>
            <p:sp>
              <p:nvSpPr>
                <p:cNvPr id="4857" name="AutoShape 2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8" name="AutoShape 281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9" name="Group 2811"/>
              <p:cNvGrpSpPr>
                <a:grpSpLocks noChangeAspect="1"/>
              </p:cNvGrpSpPr>
              <p:nvPr/>
            </p:nvGrpSpPr>
            <p:grpSpPr bwMode="auto">
              <a:xfrm>
                <a:off x="657" y="3945"/>
                <a:ext cx="10" cy="37"/>
                <a:chOff x="2478" y="2807"/>
                <a:chExt cx="43" cy="178"/>
              </a:xfrm>
            </p:grpSpPr>
            <p:sp>
              <p:nvSpPr>
                <p:cNvPr id="4860" name="AutoShape 2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1" name="AutoShape 28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2" name="Group 2814"/>
              <p:cNvGrpSpPr>
                <a:grpSpLocks noChangeAspect="1"/>
              </p:cNvGrpSpPr>
              <p:nvPr/>
            </p:nvGrpSpPr>
            <p:grpSpPr bwMode="auto">
              <a:xfrm>
                <a:off x="784" y="3863"/>
                <a:ext cx="11" cy="52"/>
                <a:chOff x="3094" y="2443"/>
                <a:chExt cx="40" cy="183"/>
              </a:xfrm>
            </p:grpSpPr>
            <p:sp>
              <p:nvSpPr>
                <p:cNvPr id="4863" name="AutoShape 281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4" name="AutoShape 281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5" name="Group 2817"/>
              <p:cNvGrpSpPr>
                <a:grpSpLocks noChangeAspect="1"/>
              </p:cNvGrpSpPr>
              <p:nvPr/>
            </p:nvGrpSpPr>
            <p:grpSpPr bwMode="auto">
              <a:xfrm>
                <a:off x="756" y="3863"/>
                <a:ext cx="11" cy="95"/>
                <a:chOff x="2978" y="2432"/>
                <a:chExt cx="46" cy="375"/>
              </a:xfrm>
            </p:grpSpPr>
            <p:sp>
              <p:nvSpPr>
                <p:cNvPr id="4866" name="AutoShape 2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7" name="AutoShape 2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8" name="Group 2820"/>
              <p:cNvGrpSpPr>
                <a:grpSpLocks noChangeAspect="1"/>
              </p:cNvGrpSpPr>
              <p:nvPr/>
            </p:nvGrpSpPr>
            <p:grpSpPr bwMode="auto">
              <a:xfrm>
                <a:off x="725" y="3884"/>
                <a:ext cx="10" cy="102"/>
                <a:chOff x="2832" y="2516"/>
                <a:chExt cx="43" cy="436"/>
              </a:xfrm>
            </p:grpSpPr>
            <p:sp>
              <p:nvSpPr>
                <p:cNvPr id="4869" name="AutoShape 282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0" name="AutoShape 282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1" name="Group 2823"/>
              <p:cNvGrpSpPr>
                <a:grpSpLocks noChangeAspect="1"/>
              </p:cNvGrpSpPr>
              <p:nvPr/>
            </p:nvGrpSpPr>
            <p:grpSpPr bwMode="auto">
              <a:xfrm>
                <a:off x="692" y="3934"/>
                <a:ext cx="9" cy="50"/>
                <a:chOff x="2668" y="2761"/>
                <a:chExt cx="40" cy="217"/>
              </a:xfrm>
            </p:grpSpPr>
            <p:sp>
              <p:nvSpPr>
                <p:cNvPr id="4872" name="AutoShape 282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3" name="AutoShape 2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4" name="Group 2826"/>
              <p:cNvGrpSpPr>
                <a:grpSpLocks noChangeAspect="1"/>
              </p:cNvGrpSpPr>
              <p:nvPr/>
            </p:nvGrpSpPr>
            <p:grpSpPr bwMode="auto">
              <a:xfrm flipV="1">
                <a:off x="890" y="3886"/>
                <a:ext cx="9" cy="102"/>
                <a:chOff x="3217" y="3037"/>
                <a:chExt cx="46" cy="372"/>
              </a:xfrm>
            </p:grpSpPr>
            <p:sp>
              <p:nvSpPr>
                <p:cNvPr id="4875" name="AutoShape 282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6" name="AutoShape 282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7" name="Group 2829"/>
              <p:cNvGrpSpPr>
                <a:grpSpLocks noChangeAspect="1"/>
              </p:cNvGrpSpPr>
              <p:nvPr/>
            </p:nvGrpSpPr>
            <p:grpSpPr bwMode="auto">
              <a:xfrm>
                <a:off x="856" y="3860"/>
                <a:ext cx="11" cy="102"/>
                <a:chOff x="3353" y="3099"/>
                <a:chExt cx="40" cy="455"/>
              </a:xfrm>
            </p:grpSpPr>
            <p:sp>
              <p:nvSpPr>
                <p:cNvPr id="4878" name="AutoShape 283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9" name="AutoShape 283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0" name="Group 2832"/>
              <p:cNvGrpSpPr>
                <a:grpSpLocks noChangeAspect="1"/>
              </p:cNvGrpSpPr>
              <p:nvPr/>
            </p:nvGrpSpPr>
            <p:grpSpPr bwMode="auto">
              <a:xfrm>
                <a:off x="829" y="3862"/>
                <a:ext cx="11" cy="60"/>
                <a:chOff x="3486" y="3261"/>
                <a:chExt cx="40" cy="337"/>
              </a:xfrm>
            </p:grpSpPr>
            <p:sp>
              <p:nvSpPr>
                <p:cNvPr id="4881" name="AutoShape 283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2" name="AutoShape 283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3" name="Group 2835"/>
              <p:cNvGrpSpPr>
                <a:grpSpLocks noChangeAspect="1"/>
              </p:cNvGrpSpPr>
              <p:nvPr/>
            </p:nvGrpSpPr>
            <p:grpSpPr bwMode="auto">
              <a:xfrm>
                <a:off x="1022" y="3866"/>
                <a:ext cx="9" cy="103"/>
                <a:chOff x="2195" y="2463"/>
                <a:chExt cx="40" cy="442"/>
              </a:xfrm>
            </p:grpSpPr>
            <p:sp>
              <p:nvSpPr>
                <p:cNvPr id="4884" name="AutoShape 283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5" name="AutoShape 2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6" name="Group 2838"/>
              <p:cNvGrpSpPr>
                <a:grpSpLocks noChangeAspect="1"/>
              </p:cNvGrpSpPr>
              <p:nvPr/>
            </p:nvGrpSpPr>
            <p:grpSpPr bwMode="auto">
              <a:xfrm>
                <a:off x="988" y="3899"/>
                <a:ext cx="10" cy="90"/>
                <a:chOff x="2329" y="2599"/>
                <a:chExt cx="43" cy="386"/>
              </a:xfrm>
            </p:grpSpPr>
            <p:sp>
              <p:nvSpPr>
                <p:cNvPr id="4887" name="AutoShape 2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8" name="AutoShape 2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9" name="Group 2841"/>
              <p:cNvGrpSpPr>
                <a:grpSpLocks noChangeAspect="1"/>
              </p:cNvGrpSpPr>
              <p:nvPr/>
            </p:nvGrpSpPr>
            <p:grpSpPr bwMode="auto">
              <a:xfrm>
                <a:off x="918" y="3924"/>
                <a:ext cx="9" cy="62"/>
                <a:chOff x="2065" y="2441"/>
                <a:chExt cx="40" cy="272"/>
              </a:xfrm>
            </p:grpSpPr>
            <p:sp>
              <p:nvSpPr>
                <p:cNvPr id="4890" name="AutoShape 284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1" name="AutoShape 284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2" name="Group 2844"/>
              <p:cNvGrpSpPr>
                <a:grpSpLocks noChangeAspect="1"/>
              </p:cNvGrpSpPr>
              <p:nvPr/>
            </p:nvGrpSpPr>
            <p:grpSpPr bwMode="auto">
              <a:xfrm flipV="1">
                <a:off x="957" y="3940"/>
                <a:ext cx="11" cy="42"/>
                <a:chOff x="2815" y="1923"/>
                <a:chExt cx="40" cy="217"/>
              </a:xfrm>
            </p:grpSpPr>
            <p:sp>
              <p:nvSpPr>
                <p:cNvPr id="4893" name="AutoShape 284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4" name="AutoShape 2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5" name="Group 2847"/>
              <p:cNvGrpSpPr>
                <a:grpSpLocks noChangeAspect="1"/>
              </p:cNvGrpSpPr>
              <p:nvPr/>
            </p:nvGrpSpPr>
            <p:grpSpPr bwMode="auto">
              <a:xfrm>
                <a:off x="1052" y="3862"/>
                <a:ext cx="11" cy="63"/>
                <a:chOff x="2329" y="2599"/>
                <a:chExt cx="43" cy="386"/>
              </a:xfrm>
            </p:grpSpPr>
            <p:sp>
              <p:nvSpPr>
                <p:cNvPr id="4896" name="AutoShape 28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7" name="AutoShape 28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8" name="Group 2850"/>
              <p:cNvGrpSpPr>
                <a:grpSpLocks noChangeAspect="1"/>
              </p:cNvGrpSpPr>
              <p:nvPr/>
            </p:nvGrpSpPr>
            <p:grpSpPr bwMode="auto">
              <a:xfrm>
                <a:off x="1090" y="3869"/>
                <a:ext cx="10" cy="37"/>
                <a:chOff x="2478" y="2807"/>
                <a:chExt cx="43" cy="178"/>
              </a:xfrm>
            </p:grpSpPr>
            <p:sp>
              <p:nvSpPr>
                <p:cNvPr id="4899" name="AutoShape 2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0" name="AutoShape 28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1" name="Group 2853"/>
              <p:cNvGrpSpPr>
                <a:grpSpLocks noChangeAspect="1"/>
              </p:cNvGrpSpPr>
              <p:nvPr/>
            </p:nvGrpSpPr>
            <p:grpSpPr bwMode="auto">
              <a:xfrm>
                <a:off x="1151" y="3877"/>
                <a:ext cx="10" cy="103"/>
                <a:chOff x="2195" y="2463"/>
                <a:chExt cx="40" cy="442"/>
              </a:xfrm>
            </p:grpSpPr>
            <p:sp>
              <p:nvSpPr>
                <p:cNvPr id="4902" name="AutoShape 2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3" name="AutoShape 285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4" name="Group 2856"/>
              <p:cNvGrpSpPr>
                <a:grpSpLocks noChangeAspect="1"/>
              </p:cNvGrpSpPr>
              <p:nvPr/>
            </p:nvGrpSpPr>
            <p:grpSpPr bwMode="auto">
              <a:xfrm>
                <a:off x="1183" y="3915"/>
                <a:ext cx="10" cy="73"/>
                <a:chOff x="2329" y="2599"/>
                <a:chExt cx="43" cy="386"/>
              </a:xfrm>
            </p:grpSpPr>
            <p:sp>
              <p:nvSpPr>
                <p:cNvPr id="4905" name="AutoShape 285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6" name="AutoShape 2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7" name="Group 2859"/>
              <p:cNvGrpSpPr>
                <a:grpSpLocks noChangeAspect="1"/>
              </p:cNvGrpSpPr>
              <p:nvPr/>
            </p:nvGrpSpPr>
            <p:grpSpPr bwMode="auto">
              <a:xfrm>
                <a:off x="1120" y="3861"/>
                <a:ext cx="10" cy="78"/>
                <a:chOff x="2065" y="2441"/>
                <a:chExt cx="40" cy="272"/>
              </a:xfrm>
            </p:grpSpPr>
            <p:sp>
              <p:nvSpPr>
                <p:cNvPr id="4908" name="AutoShape 2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9" name="AutoShape 2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0" name="Group 2862"/>
              <p:cNvGrpSpPr>
                <a:grpSpLocks noChangeAspect="1"/>
              </p:cNvGrpSpPr>
              <p:nvPr/>
            </p:nvGrpSpPr>
            <p:grpSpPr bwMode="auto">
              <a:xfrm>
                <a:off x="1392" y="3860"/>
                <a:ext cx="11" cy="86"/>
                <a:chOff x="1015" y="2428"/>
                <a:chExt cx="46" cy="372"/>
              </a:xfrm>
            </p:grpSpPr>
            <p:sp>
              <p:nvSpPr>
                <p:cNvPr id="4911" name="AutoShape 2863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2" name="AutoShape 286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3" name="Group 2865"/>
              <p:cNvGrpSpPr>
                <a:grpSpLocks noChangeAspect="1"/>
              </p:cNvGrpSpPr>
              <p:nvPr/>
            </p:nvGrpSpPr>
            <p:grpSpPr bwMode="auto">
              <a:xfrm>
                <a:off x="1555" y="3875"/>
                <a:ext cx="9" cy="104"/>
                <a:chOff x="1790" y="2461"/>
                <a:chExt cx="40" cy="447"/>
              </a:xfrm>
            </p:grpSpPr>
            <p:sp>
              <p:nvSpPr>
                <p:cNvPr id="4914" name="AutoShape 2866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5" name="AutoShape 2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6" name="Group 2868"/>
              <p:cNvGrpSpPr>
                <a:grpSpLocks noChangeAspect="1"/>
              </p:cNvGrpSpPr>
              <p:nvPr/>
            </p:nvGrpSpPr>
            <p:grpSpPr bwMode="auto">
              <a:xfrm>
                <a:off x="1423" y="3872"/>
                <a:ext cx="9" cy="107"/>
                <a:chOff x="1151" y="2490"/>
                <a:chExt cx="40" cy="455"/>
              </a:xfrm>
            </p:grpSpPr>
            <p:sp>
              <p:nvSpPr>
                <p:cNvPr id="4917" name="AutoShape 2869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8" name="AutoShape 287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9" name="Group 2871"/>
              <p:cNvGrpSpPr>
                <a:grpSpLocks noChangeAspect="1"/>
              </p:cNvGrpSpPr>
              <p:nvPr/>
            </p:nvGrpSpPr>
            <p:grpSpPr bwMode="auto">
              <a:xfrm>
                <a:off x="1591" y="3863"/>
                <a:ext cx="9" cy="75"/>
                <a:chOff x="1914" y="2425"/>
                <a:chExt cx="40" cy="326"/>
              </a:xfrm>
            </p:grpSpPr>
            <p:sp>
              <p:nvSpPr>
                <p:cNvPr id="4920" name="AutoShape 2872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1" name="AutoShape 287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2" name="Group 2874"/>
              <p:cNvGrpSpPr>
                <a:grpSpLocks noChangeAspect="1"/>
              </p:cNvGrpSpPr>
              <p:nvPr/>
            </p:nvGrpSpPr>
            <p:grpSpPr bwMode="auto">
              <a:xfrm>
                <a:off x="1453" y="3909"/>
                <a:ext cx="8" cy="78"/>
                <a:chOff x="1284" y="2652"/>
                <a:chExt cx="40" cy="337"/>
              </a:xfrm>
            </p:grpSpPr>
            <p:sp>
              <p:nvSpPr>
                <p:cNvPr id="4923" name="AutoShape 2875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4" name="AutoShape 287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5" name="Group 2877"/>
              <p:cNvGrpSpPr>
                <a:grpSpLocks noChangeAspect="1"/>
              </p:cNvGrpSpPr>
              <p:nvPr/>
            </p:nvGrpSpPr>
            <p:grpSpPr bwMode="auto">
              <a:xfrm>
                <a:off x="1526" y="3905"/>
                <a:ext cx="10" cy="82"/>
                <a:chOff x="1658" y="2628"/>
                <a:chExt cx="40" cy="355"/>
              </a:xfrm>
            </p:grpSpPr>
            <p:sp>
              <p:nvSpPr>
                <p:cNvPr id="4926" name="AutoShape 2878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7" name="AutoShape 287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8" name="Group 2880"/>
              <p:cNvGrpSpPr>
                <a:grpSpLocks noChangeAspect="1"/>
              </p:cNvGrpSpPr>
              <p:nvPr/>
            </p:nvGrpSpPr>
            <p:grpSpPr bwMode="auto">
              <a:xfrm>
                <a:off x="1496" y="3951"/>
                <a:ext cx="10" cy="28"/>
                <a:chOff x="1516" y="2835"/>
                <a:chExt cx="42" cy="123"/>
              </a:xfrm>
            </p:grpSpPr>
            <p:sp>
              <p:nvSpPr>
                <p:cNvPr id="4929" name="AutoShape 2881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0" name="AutoShape 288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1" name="Group 2883"/>
              <p:cNvGrpSpPr>
                <a:grpSpLocks noChangeAspect="1"/>
              </p:cNvGrpSpPr>
              <p:nvPr/>
            </p:nvGrpSpPr>
            <p:grpSpPr bwMode="auto">
              <a:xfrm>
                <a:off x="1684" y="3867"/>
                <a:ext cx="9" cy="102"/>
                <a:chOff x="2195" y="2463"/>
                <a:chExt cx="40" cy="442"/>
              </a:xfrm>
            </p:grpSpPr>
            <p:sp>
              <p:nvSpPr>
                <p:cNvPr id="4932" name="AutoShape 28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3" name="AutoShape 288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4" name="Group 2886"/>
              <p:cNvGrpSpPr>
                <a:grpSpLocks noChangeAspect="1"/>
              </p:cNvGrpSpPr>
              <p:nvPr/>
            </p:nvGrpSpPr>
            <p:grpSpPr bwMode="auto">
              <a:xfrm>
                <a:off x="1716" y="3899"/>
                <a:ext cx="10" cy="90"/>
                <a:chOff x="2329" y="2599"/>
                <a:chExt cx="43" cy="386"/>
              </a:xfrm>
            </p:grpSpPr>
            <p:sp>
              <p:nvSpPr>
                <p:cNvPr id="4935" name="AutoShape 28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6" name="AutoShape 2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7" name="Group 2889"/>
              <p:cNvGrpSpPr>
                <a:grpSpLocks noChangeAspect="1"/>
              </p:cNvGrpSpPr>
              <p:nvPr/>
            </p:nvGrpSpPr>
            <p:grpSpPr bwMode="auto">
              <a:xfrm>
                <a:off x="1612" y="3868"/>
                <a:ext cx="10" cy="37"/>
                <a:chOff x="2478" y="2807"/>
                <a:chExt cx="43" cy="178"/>
              </a:xfrm>
            </p:grpSpPr>
            <p:sp>
              <p:nvSpPr>
                <p:cNvPr id="4938" name="AutoShape 28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9" name="AutoShape 28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0" name="Group 2892"/>
              <p:cNvGrpSpPr>
                <a:grpSpLocks noChangeAspect="1"/>
              </p:cNvGrpSpPr>
              <p:nvPr/>
            </p:nvGrpSpPr>
            <p:grpSpPr bwMode="auto">
              <a:xfrm>
                <a:off x="1653" y="3863"/>
                <a:ext cx="9" cy="62"/>
                <a:chOff x="2065" y="2441"/>
                <a:chExt cx="40" cy="272"/>
              </a:xfrm>
            </p:grpSpPr>
            <p:sp>
              <p:nvSpPr>
                <p:cNvPr id="4941" name="AutoShape 2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2" name="AutoShape 289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3" name="Group 2895"/>
              <p:cNvGrpSpPr>
                <a:grpSpLocks noChangeAspect="1"/>
              </p:cNvGrpSpPr>
              <p:nvPr/>
            </p:nvGrpSpPr>
            <p:grpSpPr bwMode="auto">
              <a:xfrm>
                <a:off x="1747" y="3945"/>
                <a:ext cx="10" cy="37"/>
                <a:chOff x="2478" y="2807"/>
                <a:chExt cx="43" cy="178"/>
              </a:xfrm>
            </p:grpSpPr>
            <p:sp>
              <p:nvSpPr>
                <p:cNvPr id="4944" name="AutoShape 2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5" name="AutoShape 28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6" name="Group 2898"/>
              <p:cNvGrpSpPr>
                <a:grpSpLocks noChangeAspect="1"/>
              </p:cNvGrpSpPr>
              <p:nvPr/>
            </p:nvGrpSpPr>
            <p:grpSpPr bwMode="auto">
              <a:xfrm>
                <a:off x="1874" y="3863"/>
                <a:ext cx="11" cy="52"/>
                <a:chOff x="3094" y="2443"/>
                <a:chExt cx="40" cy="183"/>
              </a:xfrm>
            </p:grpSpPr>
            <p:sp>
              <p:nvSpPr>
                <p:cNvPr id="4947" name="AutoShape 289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8" name="AutoShape 290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9" name="Group 2901"/>
              <p:cNvGrpSpPr>
                <a:grpSpLocks noChangeAspect="1"/>
              </p:cNvGrpSpPr>
              <p:nvPr/>
            </p:nvGrpSpPr>
            <p:grpSpPr bwMode="auto">
              <a:xfrm>
                <a:off x="1848" y="3863"/>
                <a:ext cx="11" cy="95"/>
                <a:chOff x="2978" y="2432"/>
                <a:chExt cx="46" cy="375"/>
              </a:xfrm>
            </p:grpSpPr>
            <p:sp>
              <p:nvSpPr>
                <p:cNvPr id="4950" name="AutoShape 2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1" name="AutoShape 2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2" name="Group 2904"/>
              <p:cNvGrpSpPr>
                <a:grpSpLocks noChangeAspect="1"/>
              </p:cNvGrpSpPr>
              <p:nvPr/>
            </p:nvGrpSpPr>
            <p:grpSpPr bwMode="auto">
              <a:xfrm>
                <a:off x="1817" y="3882"/>
                <a:ext cx="10" cy="102"/>
                <a:chOff x="2832" y="2516"/>
                <a:chExt cx="43" cy="436"/>
              </a:xfrm>
            </p:grpSpPr>
            <p:sp>
              <p:nvSpPr>
                <p:cNvPr id="4953" name="AutoShape 290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4" name="AutoShape 29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5" name="Group 2907"/>
              <p:cNvGrpSpPr>
                <a:grpSpLocks noChangeAspect="1"/>
              </p:cNvGrpSpPr>
              <p:nvPr/>
            </p:nvGrpSpPr>
            <p:grpSpPr bwMode="auto">
              <a:xfrm>
                <a:off x="1784" y="3934"/>
                <a:ext cx="9" cy="50"/>
                <a:chOff x="2668" y="2761"/>
                <a:chExt cx="40" cy="217"/>
              </a:xfrm>
            </p:grpSpPr>
            <p:sp>
              <p:nvSpPr>
                <p:cNvPr id="4956" name="AutoShape 290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7" name="AutoShape 2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8" name="Group 2910"/>
              <p:cNvGrpSpPr>
                <a:grpSpLocks noChangeAspect="1"/>
              </p:cNvGrpSpPr>
              <p:nvPr/>
            </p:nvGrpSpPr>
            <p:grpSpPr bwMode="auto">
              <a:xfrm flipV="1">
                <a:off x="1980" y="3886"/>
                <a:ext cx="9" cy="102"/>
                <a:chOff x="3217" y="3037"/>
                <a:chExt cx="46" cy="372"/>
              </a:xfrm>
            </p:grpSpPr>
            <p:sp>
              <p:nvSpPr>
                <p:cNvPr id="4959" name="AutoShape 2911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0" name="AutoShape 291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1" name="Group 2913"/>
              <p:cNvGrpSpPr>
                <a:grpSpLocks noChangeAspect="1"/>
              </p:cNvGrpSpPr>
              <p:nvPr/>
            </p:nvGrpSpPr>
            <p:grpSpPr bwMode="auto">
              <a:xfrm>
                <a:off x="1946" y="3860"/>
                <a:ext cx="11" cy="102"/>
                <a:chOff x="3353" y="3099"/>
                <a:chExt cx="40" cy="455"/>
              </a:xfrm>
            </p:grpSpPr>
            <p:sp>
              <p:nvSpPr>
                <p:cNvPr id="4962" name="AutoShape 2914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3" name="AutoShape 291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4" name="Group 2916"/>
              <p:cNvGrpSpPr>
                <a:grpSpLocks noChangeAspect="1"/>
              </p:cNvGrpSpPr>
              <p:nvPr/>
            </p:nvGrpSpPr>
            <p:grpSpPr bwMode="auto">
              <a:xfrm>
                <a:off x="1919" y="3862"/>
                <a:ext cx="11" cy="60"/>
                <a:chOff x="3486" y="3261"/>
                <a:chExt cx="40" cy="337"/>
              </a:xfrm>
            </p:grpSpPr>
            <p:sp>
              <p:nvSpPr>
                <p:cNvPr id="4965" name="AutoShape 2917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6" name="AutoShape 291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7" name="Group 2919"/>
              <p:cNvGrpSpPr>
                <a:grpSpLocks noChangeAspect="1"/>
              </p:cNvGrpSpPr>
              <p:nvPr/>
            </p:nvGrpSpPr>
            <p:grpSpPr bwMode="auto">
              <a:xfrm>
                <a:off x="2112" y="3866"/>
                <a:ext cx="9" cy="103"/>
                <a:chOff x="2195" y="2463"/>
                <a:chExt cx="40" cy="442"/>
              </a:xfrm>
            </p:grpSpPr>
            <p:sp>
              <p:nvSpPr>
                <p:cNvPr id="4968" name="AutoShape 292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9" name="AutoShape 2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0" name="Group 2922"/>
              <p:cNvGrpSpPr>
                <a:grpSpLocks noChangeAspect="1"/>
              </p:cNvGrpSpPr>
              <p:nvPr/>
            </p:nvGrpSpPr>
            <p:grpSpPr bwMode="auto">
              <a:xfrm>
                <a:off x="2076" y="3899"/>
                <a:ext cx="10" cy="90"/>
                <a:chOff x="2329" y="2599"/>
                <a:chExt cx="43" cy="386"/>
              </a:xfrm>
            </p:grpSpPr>
            <p:sp>
              <p:nvSpPr>
                <p:cNvPr id="4971" name="AutoShape 2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2" name="AutoShape 2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3" name="Group 2925"/>
              <p:cNvGrpSpPr>
                <a:grpSpLocks noChangeAspect="1"/>
              </p:cNvGrpSpPr>
              <p:nvPr/>
            </p:nvGrpSpPr>
            <p:grpSpPr bwMode="auto">
              <a:xfrm>
                <a:off x="2008" y="3924"/>
                <a:ext cx="9" cy="62"/>
                <a:chOff x="2065" y="2441"/>
                <a:chExt cx="40" cy="272"/>
              </a:xfrm>
            </p:grpSpPr>
            <p:sp>
              <p:nvSpPr>
                <p:cNvPr id="4974" name="AutoShape 292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5" name="AutoShape 292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6" name="Group 2928"/>
              <p:cNvGrpSpPr>
                <a:grpSpLocks noChangeAspect="1"/>
              </p:cNvGrpSpPr>
              <p:nvPr/>
            </p:nvGrpSpPr>
            <p:grpSpPr bwMode="auto">
              <a:xfrm flipV="1">
                <a:off x="2047" y="3940"/>
                <a:ext cx="11" cy="42"/>
                <a:chOff x="2815" y="1923"/>
                <a:chExt cx="40" cy="217"/>
              </a:xfrm>
            </p:grpSpPr>
            <p:sp>
              <p:nvSpPr>
                <p:cNvPr id="4977" name="AutoShape 2929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8" name="AutoShape 2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9" name="Group 2931"/>
              <p:cNvGrpSpPr>
                <a:grpSpLocks noChangeAspect="1"/>
              </p:cNvGrpSpPr>
              <p:nvPr/>
            </p:nvGrpSpPr>
            <p:grpSpPr bwMode="auto">
              <a:xfrm>
                <a:off x="2142" y="3862"/>
                <a:ext cx="11" cy="63"/>
                <a:chOff x="2329" y="2599"/>
                <a:chExt cx="43" cy="386"/>
              </a:xfrm>
            </p:grpSpPr>
            <p:sp>
              <p:nvSpPr>
                <p:cNvPr id="4980" name="AutoShape 29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1" name="AutoShape 29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2" name="Group 2934"/>
              <p:cNvGrpSpPr>
                <a:grpSpLocks noChangeAspect="1"/>
              </p:cNvGrpSpPr>
              <p:nvPr/>
            </p:nvGrpSpPr>
            <p:grpSpPr bwMode="auto">
              <a:xfrm>
                <a:off x="2180" y="3867"/>
                <a:ext cx="10" cy="37"/>
                <a:chOff x="2478" y="2807"/>
                <a:chExt cx="43" cy="178"/>
              </a:xfrm>
            </p:grpSpPr>
            <p:sp>
              <p:nvSpPr>
                <p:cNvPr id="4983" name="AutoShape 2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4" name="AutoShape 29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5" name="Group 2937"/>
              <p:cNvGrpSpPr>
                <a:grpSpLocks noChangeAspect="1"/>
              </p:cNvGrpSpPr>
              <p:nvPr/>
            </p:nvGrpSpPr>
            <p:grpSpPr bwMode="auto">
              <a:xfrm>
                <a:off x="2241" y="3877"/>
                <a:ext cx="10" cy="103"/>
                <a:chOff x="2195" y="2463"/>
                <a:chExt cx="40" cy="442"/>
              </a:xfrm>
            </p:grpSpPr>
            <p:sp>
              <p:nvSpPr>
                <p:cNvPr id="4986" name="AutoShape 293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7" name="AutoShape 293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8" name="Group 2940"/>
              <p:cNvGrpSpPr>
                <a:grpSpLocks noChangeAspect="1"/>
              </p:cNvGrpSpPr>
              <p:nvPr/>
            </p:nvGrpSpPr>
            <p:grpSpPr bwMode="auto">
              <a:xfrm>
                <a:off x="2273" y="3915"/>
                <a:ext cx="10" cy="73"/>
                <a:chOff x="2329" y="2599"/>
                <a:chExt cx="43" cy="386"/>
              </a:xfrm>
            </p:grpSpPr>
            <p:sp>
              <p:nvSpPr>
                <p:cNvPr id="4989" name="AutoShape 29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0" name="AutoShape 29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1" name="Group 2943"/>
              <p:cNvGrpSpPr>
                <a:grpSpLocks noChangeAspect="1"/>
              </p:cNvGrpSpPr>
              <p:nvPr/>
            </p:nvGrpSpPr>
            <p:grpSpPr bwMode="auto">
              <a:xfrm>
                <a:off x="2210" y="3863"/>
                <a:ext cx="10" cy="78"/>
                <a:chOff x="2065" y="2441"/>
                <a:chExt cx="40" cy="272"/>
              </a:xfrm>
            </p:grpSpPr>
            <p:sp>
              <p:nvSpPr>
                <p:cNvPr id="4992" name="AutoShape 294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3" name="AutoShape 2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4" name="Group 2946"/>
              <p:cNvGrpSpPr>
                <a:grpSpLocks noChangeAspect="1"/>
              </p:cNvGrpSpPr>
              <p:nvPr/>
            </p:nvGrpSpPr>
            <p:grpSpPr bwMode="auto">
              <a:xfrm>
                <a:off x="1287" y="3871"/>
                <a:ext cx="10" cy="104"/>
                <a:chOff x="1790" y="2461"/>
                <a:chExt cx="40" cy="447"/>
              </a:xfrm>
            </p:grpSpPr>
            <p:sp>
              <p:nvSpPr>
                <p:cNvPr id="4995" name="AutoShape 294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6" name="AutoShape 294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7" name="Group 2949"/>
              <p:cNvGrpSpPr>
                <a:grpSpLocks noChangeAspect="1"/>
              </p:cNvGrpSpPr>
              <p:nvPr/>
            </p:nvGrpSpPr>
            <p:grpSpPr bwMode="auto">
              <a:xfrm>
                <a:off x="1318" y="3863"/>
                <a:ext cx="9" cy="75"/>
                <a:chOff x="1914" y="2425"/>
                <a:chExt cx="40" cy="326"/>
              </a:xfrm>
            </p:grpSpPr>
            <p:sp>
              <p:nvSpPr>
                <p:cNvPr id="4998" name="AutoShape 295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9" name="AutoShape 2951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0" name="Group 2952"/>
              <p:cNvGrpSpPr>
                <a:grpSpLocks noChangeAspect="1"/>
              </p:cNvGrpSpPr>
              <p:nvPr/>
            </p:nvGrpSpPr>
            <p:grpSpPr bwMode="auto">
              <a:xfrm>
                <a:off x="1253" y="3907"/>
                <a:ext cx="10" cy="82"/>
                <a:chOff x="1658" y="2628"/>
                <a:chExt cx="40" cy="355"/>
              </a:xfrm>
            </p:grpSpPr>
            <p:sp>
              <p:nvSpPr>
                <p:cNvPr id="5001" name="AutoShape 295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2" name="AutoShape 295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3" name="Group 2955"/>
              <p:cNvGrpSpPr>
                <a:grpSpLocks noChangeAspect="1"/>
              </p:cNvGrpSpPr>
              <p:nvPr/>
            </p:nvGrpSpPr>
            <p:grpSpPr bwMode="auto">
              <a:xfrm>
                <a:off x="1224" y="3949"/>
                <a:ext cx="9" cy="29"/>
                <a:chOff x="1516" y="2835"/>
                <a:chExt cx="42" cy="123"/>
              </a:xfrm>
            </p:grpSpPr>
            <p:sp>
              <p:nvSpPr>
                <p:cNvPr id="5004" name="AutoShape 29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5" name="AutoShape 295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6" name="Group 2958"/>
              <p:cNvGrpSpPr>
                <a:grpSpLocks noChangeAspect="1"/>
              </p:cNvGrpSpPr>
              <p:nvPr/>
            </p:nvGrpSpPr>
            <p:grpSpPr bwMode="auto">
              <a:xfrm flipV="1">
                <a:off x="1341" y="3866"/>
                <a:ext cx="10" cy="37"/>
                <a:chOff x="2478" y="2807"/>
                <a:chExt cx="43" cy="178"/>
              </a:xfrm>
            </p:grpSpPr>
            <p:sp>
              <p:nvSpPr>
                <p:cNvPr id="5007" name="AutoShape 29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8" name="AutoShape 29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9" name="Group 2961"/>
              <p:cNvGrpSpPr>
                <a:grpSpLocks noChangeAspect="1"/>
              </p:cNvGrpSpPr>
              <p:nvPr/>
            </p:nvGrpSpPr>
            <p:grpSpPr bwMode="auto">
              <a:xfrm>
                <a:off x="2413" y="3865"/>
                <a:ext cx="11" cy="52"/>
                <a:chOff x="3094" y="2443"/>
                <a:chExt cx="40" cy="183"/>
              </a:xfrm>
            </p:grpSpPr>
            <p:sp>
              <p:nvSpPr>
                <p:cNvPr id="5010" name="AutoShape 296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1" name="AutoShape 296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2" name="Group 2964"/>
              <p:cNvGrpSpPr>
                <a:grpSpLocks noChangeAspect="1"/>
              </p:cNvGrpSpPr>
              <p:nvPr/>
            </p:nvGrpSpPr>
            <p:grpSpPr bwMode="auto">
              <a:xfrm>
                <a:off x="2385" y="3868"/>
                <a:ext cx="11" cy="95"/>
                <a:chOff x="2978" y="2432"/>
                <a:chExt cx="46" cy="375"/>
              </a:xfrm>
            </p:grpSpPr>
            <p:sp>
              <p:nvSpPr>
                <p:cNvPr id="5013" name="AutoShape 2965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4" name="AutoShape 296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5" name="Group 2967"/>
              <p:cNvGrpSpPr>
                <a:grpSpLocks noChangeAspect="1"/>
              </p:cNvGrpSpPr>
              <p:nvPr/>
            </p:nvGrpSpPr>
            <p:grpSpPr bwMode="auto">
              <a:xfrm>
                <a:off x="2323" y="3936"/>
                <a:ext cx="10" cy="51"/>
                <a:chOff x="2668" y="2761"/>
                <a:chExt cx="40" cy="217"/>
              </a:xfrm>
            </p:grpSpPr>
            <p:sp>
              <p:nvSpPr>
                <p:cNvPr id="5016" name="AutoShape 296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7" name="AutoShape 296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8" name="Group 2970"/>
              <p:cNvGrpSpPr>
                <a:grpSpLocks noChangeAspect="1"/>
              </p:cNvGrpSpPr>
              <p:nvPr/>
            </p:nvGrpSpPr>
            <p:grpSpPr bwMode="auto">
              <a:xfrm>
                <a:off x="2456" y="3870"/>
                <a:ext cx="10" cy="37"/>
                <a:chOff x="2478" y="2807"/>
                <a:chExt cx="43" cy="178"/>
              </a:xfrm>
            </p:grpSpPr>
            <p:sp>
              <p:nvSpPr>
                <p:cNvPr id="5019" name="AutoShape 29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20" name="AutoShape 29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21" name="Group 2973"/>
              <p:cNvGrpSpPr>
                <a:grpSpLocks noChangeAspect="1"/>
              </p:cNvGrpSpPr>
              <p:nvPr/>
            </p:nvGrpSpPr>
            <p:grpSpPr bwMode="auto">
              <a:xfrm>
                <a:off x="2351" y="3900"/>
                <a:ext cx="11" cy="86"/>
                <a:chOff x="1015" y="2428"/>
                <a:chExt cx="46" cy="372"/>
              </a:xfrm>
            </p:grpSpPr>
            <p:sp>
              <p:nvSpPr>
                <p:cNvPr id="5022" name="AutoShape 297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23" name="AutoShape 297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024" name="Freeform 2976"/>
              <p:cNvSpPr>
                <a:spLocks noChangeAspect="1"/>
              </p:cNvSpPr>
              <p:nvPr/>
            </p:nvSpPr>
            <p:spPr bwMode="auto">
              <a:xfrm flipH="1">
                <a:off x="3297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5" name="Freeform 2977"/>
              <p:cNvSpPr>
                <a:spLocks noChangeAspect="1"/>
              </p:cNvSpPr>
              <p:nvPr/>
            </p:nvSpPr>
            <p:spPr bwMode="auto">
              <a:xfrm flipH="1">
                <a:off x="321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6" name="Freeform 2978"/>
              <p:cNvSpPr>
                <a:spLocks noChangeAspect="1"/>
              </p:cNvSpPr>
              <p:nvPr/>
            </p:nvSpPr>
            <p:spPr bwMode="auto">
              <a:xfrm flipH="1">
                <a:off x="302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7" name="Freeform 2979"/>
              <p:cNvSpPr>
                <a:spLocks noChangeAspect="1"/>
              </p:cNvSpPr>
              <p:nvPr/>
            </p:nvSpPr>
            <p:spPr bwMode="auto">
              <a:xfrm flipH="1">
                <a:off x="2945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8" name="Freeform 2980"/>
              <p:cNvSpPr>
                <a:spLocks noChangeAspect="1"/>
              </p:cNvSpPr>
              <p:nvPr/>
            </p:nvSpPr>
            <p:spPr bwMode="auto">
              <a:xfrm flipH="1">
                <a:off x="2753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9" name="Freeform 2981"/>
              <p:cNvSpPr>
                <a:spLocks noChangeAspect="1"/>
              </p:cNvSpPr>
              <p:nvPr/>
            </p:nvSpPr>
            <p:spPr bwMode="auto">
              <a:xfrm flipH="1">
                <a:off x="267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0" name="Freeform 2982"/>
              <p:cNvSpPr>
                <a:spLocks noChangeAspect="1"/>
              </p:cNvSpPr>
              <p:nvPr/>
            </p:nvSpPr>
            <p:spPr bwMode="auto">
              <a:xfrm flipH="1">
                <a:off x="248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1" name="Freeform 2983"/>
              <p:cNvSpPr>
                <a:spLocks noChangeAspect="1"/>
              </p:cNvSpPr>
              <p:nvPr/>
            </p:nvSpPr>
            <p:spPr bwMode="auto">
              <a:xfrm flipH="1">
                <a:off x="24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2" name="Freeform 2984"/>
              <p:cNvSpPr>
                <a:spLocks noChangeAspect="1"/>
              </p:cNvSpPr>
              <p:nvPr/>
            </p:nvSpPr>
            <p:spPr bwMode="auto">
              <a:xfrm flipH="1">
                <a:off x="221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3" name="Freeform 2985"/>
              <p:cNvSpPr>
                <a:spLocks noChangeAspect="1"/>
              </p:cNvSpPr>
              <p:nvPr/>
            </p:nvSpPr>
            <p:spPr bwMode="auto">
              <a:xfrm flipH="1">
                <a:off x="213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4" name="Freeform 2986"/>
              <p:cNvSpPr>
                <a:spLocks noChangeAspect="1"/>
              </p:cNvSpPr>
              <p:nvPr/>
            </p:nvSpPr>
            <p:spPr bwMode="auto">
              <a:xfrm flipH="1">
                <a:off x="193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5" name="Freeform 2987"/>
              <p:cNvSpPr>
                <a:spLocks noChangeAspect="1"/>
              </p:cNvSpPr>
              <p:nvPr/>
            </p:nvSpPr>
            <p:spPr bwMode="auto">
              <a:xfrm flipH="1">
                <a:off x="185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6" name="Freeform 2988"/>
              <p:cNvSpPr>
                <a:spLocks noChangeAspect="1"/>
              </p:cNvSpPr>
              <p:nvPr/>
            </p:nvSpPr>
            <p:spPr bwMode="auto">
              <a:xfrm flipH="1">
                <a:off x="166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7" name="Freeform 2989"/>
              <p:cNvSpPr>
                <a:spLocks noChangeAspect="1"/>
              </p:cNvSpPr>
              <p:nvPr/>
            </p:nvSpPr>
            <p:spPr bwMode="auto">
              <a:xfrm flipH="1">
                <a:off x="158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8" name="Freeform 2990"/>
              <p:cNvSpPr>
                <a:spLocks noChangeAspect="1"/>
              </p:cNvSpPr>
              <p:nvPr/>
            </p:nvSpPr>
            <p:spPr bwMode="auto">
              <a:xfrm flipH="1">
                <a:off x="139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9" name="Freeform 2991"/>
              <p:cNvSpPr>
                <a:spLocks noChangeAspect="1"/>
              </p:cNvSpPr>
              <p:nvPr/>
            </p:nvSpPr>
            <p:spPr bwMode="auto">
              <a:xfrm flipH="1">
                <a:off x="131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0" name="Freeform 2992"/>
              <p:cNvSpPr>
                <a:spLocks noChangeAspect="1"/>
              </p:cNvSpPr>
              <p:nvPr/>
            </p:nvSpPr>
            <p:spPr bwMode="auto">
              <a:xfrm flipH="1">
                <a:off x="112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1" name="Freeform 2993"/>
              <p:cNvSpPr>
                <a:spLocks noChangeAspect="1"/>
              </p:cNvSpPr>
              <p:nvPr/>
            </p:nvSpPr>
            <p:spPr bwMode="auto">
              <a:xfrm flipH="1">
                <a:off x="104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2" name="Freeform 2994"/>
              <p:cNvSpPr>
                <a:spLocks noChangeAspect="1"/>
              </p:cNvSpPr>
              <p:nvPr/>
            </p:nvSpPr>
            <p:spPr bwMode="auto">
              <a:xfrm flipH="1">
                <a:off x="84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3" name="Freeform 2995"/>
              <p:cNvSpPr>
                <a:spLocks noChangeAspect="1"/>
              </p:cNvSpPr>
              <p:nvPr/>
            </p:nvSpPr>
            <p:spPr bwMode="auto">
              <a:xfrm flipH="1">
                <a:off x="76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4" name="Freeform 2996"/>
              <p:cNvSpPr>
                <a:spLocks noChangeAspect="1"/>
              </p:cNvSpPr>
              <p:nvPr/>
            </p:nvSpPr>
            <p:spPr bwMode="auto">
              <a:xfrm flipH="1">
                <a:off x="5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5" name="Freeform 2997"/>
              <p:cNvSpPr>
                <a:spLocks noChangeAspect="1"/>
              </p:cNvSpPr>
              <p:nvPr/>
            </p:nvSpPr>
            <p:spPr bwMode="auto">
              <a:xfrm flipH="1">
                <a:off x="4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6" name="Freeform 2998"/>
              <p:cNvSpPr>
                <a:spLocks noChangeAspect="1"/>
              </p:cNvSpPr>
              <p:nvPr/>
            </p:nvSpPr>
            <p:spPr bwMode="auto">
              <a:xfrm flipH="1">
                <a:off x="3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7" name="Freeform 2999"/>
              <p:cNvSpPr>
                <a:spLocks noChangeAspect="1"/>
              </p:cNvSpPr>
              <p:nvPr/>
            </p:nvSpPr>
            <p:spPr bwMode="auto">
              <a:xfrm flipH="1">
                <a:off x="2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8" name="Freeform 3000"/>
              <p:cNvSpPr>
                <a:spLocks noChangeAspect="1"/>
              </p:cNvSpPr>
              <p:nvPr/>
            </p:nvSpPr>
            <p:spPr bwMode="auto">
              <a:xfrm>
                <a:off x="37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9" name="Freeform 3001"/>
              <p:cNvSpPr>
                <a:spLocks noChangeAspect="1"/>
              </p:cNvSpPr>
              <p:nvPr/>
            </p:nvSpPr>
            <p:spPr bwMode="auto">
              <a:xfrm>
                <a:off x="36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0" name="Freeform 3002"/>
              <p:cNvSpPr>
                <a:spLocks noChangeAspect="1"/>
              </p:cNvSpPr>
              <p:nvPr/>
            </p:nvSpPr>
            <p:spPr bwMode="auto">
              <a:xfrm>
                <a:off x="39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1" name="Freeform 3003"/>
              <p:cNvSpPr>
                <a:spLocks noChangeAspect="1"/>
              </p:cNvSpPr>
              <p:nvPr/>
            </p:nvSpPr>
            <p:spPr bwMode="auto">
              <a:xfrm>
                <a:off x="38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2" name="Freeform 3004"/>
              <p:cNvSpPr>
                <a:spLocks noChangeAspect="1"/>
              </p:cNvSpPr>
              <p:nvPr/>
            </p:nvSpPr>
            <p:spPr bwMode="auto">
              <a:xfrm>
                <a:off x="417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3" name="Freeform 3005"/>
              <p:cNvSpPr>
                <a:spLocks noChangeAspect="1"/>
              </p:cNvSpPr>
              <p:nvPr/>
            </p:nvSpPr>
            <p:spPr bwMode="auto">
              <a:xfrm>
                <a:off x="424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4" name="Freeform 3006"/>
              <p:cNvSpPr>
                <a:spLocks noChangeAspect="1"/>
              </p:cNvSpPr>
              <p:nvPr/>
            </p:nvSpPr>
            <p:spPr bwMode="auto">
              <a:xfrm>
                <a:off x="343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055" name="Group 3007"/>
              <p:cNvGrpSpPr>
                <a:grpSpLocks noChangeAspect="1"/>
              </p:cNvGrpSpPr>
              <p:nvPr/>
            </p:nvGrpSpPr>
            <p:grpSpPr bwMode="auto">
              <a:xfrm>
                <a:off x="3566" y="3860"/>
                <a:ext cx="11" cy="86"/>
                <a:chOff x="1015" y="2428"/>
                <a:chExt cx="46" cy="372"/>
              </a:xfrm>
            </p:grpSpPr>
            <p:sp>
              <p:nvSpPr>
                <p:cNvPr id="5056" name="AutoShape 3008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57" name="AutoShape 300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58" name="Group 3010"/>
              <p:cNvGrpSpPr>
                <a:grpSpLocks noChangeAspect="1"/>
              </p:cNvGrpSpPr>
              <p:nvPr/>
            </p:nvGrpSpPr>
            <p:grpSpPr bwMode="auto">
              <a:xfrm>
                <a:off x="3731" y="3875"/>
                <a:ext cx="9" cy="104"/>
                <a:chOff x="1790" y="2461"/>
                <a:chExt cx="40" cy="447"/>
              </a:xfrm>
            </p:grpSpPr>
            <p:sp>
              <p:nvSpPr>
                <p:cNvPr id="5059" name="AutoShape 30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0" name="AutoShape 301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1" name="Group 3013"/>
              <p:cNvGrpSpPr>
                <a:grpSpLocks noChangeAspect="1"/>
              </p:cNvGrpSpPr>
              <p:nvPr/>
            </p:nvGrpSpPr>
            <p:grpSpPr bwMode="auto">
              <a:xfrm>
                <a:off x="3597" y="3872"/>
                <a:ext cx="9" cy="107"/>
                <a:chOff x="1151" y="2490"/>
                <a:chExt cx="40" cy="455"/>
              </a:xfrm>
            </p:grpSpPr>
            <p:sp>
              <p:nvSpPr>
                <p:cNvPr id="5062" name="AutoShape 3014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3" name="AutoShape 301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4" name="Group 3016"/>
              <p:cNvGrpSpPr>
                <a:grpSpLocks noChangeAspect="1"/>
              </p:cNvGrpSpPr>
              <p:nvPr/>
            </p:nvGrpSpPr>
            <p:grpSpPr bwMode="auto">
              <a:xfrm>
                <a:off x="3761" y="3863"/>
                <a:ext cx="9" cy="75"/>
                <a:chOff x="1914" y="2425"/>
                <a:chExt cx="40" cy="326"/>
              </a:xfrm>
            </p:grpSpPr>
            <p:sp>
              <p:nvSpPr>
                <p:cNvPr id="5065" name="AutoShape 301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6" name="AutoShape 301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7" name="Group 3019"/>
              <p:cNvGrpSpPr>
                <a:grpSpLocks noChangeAspect="1"/>
              </p:cNvGrpSpPr>
              <p:nvPr/>
            </p:nvGrpSpPr>
            <p:grpSpPr bwMode="auto">
              <a:xfrm>
                <a:off x="3627" y="3909"/>
                <a:ext cx="9" cy="78"/>
                <a:chOff x="1284" y="2652"/>
                <a:chExt cx="40" cy="337"/>
              </a:xfrm>
            </p:grpSpPr>
            <p:sp>
              <p:nvSpPr>
                <p:cNvPr id="5068" name="AutoShape 3020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9" name="AutoShape 302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0" name="Group 3022"/>
              <p:cNvGrpSpPr>
                <a:grpSpLocks noChangeAspect="1"/>
              </p:cNvGrpSpPr>
              <p:nvPr/>
            </p:nvGrpSpPr>
            <p:grpSpPr bwMode="auto">
              <a:xfrm>
                <a:off x="3699" y="3909"/>
                <a:ext cx="9" cy="82"/>
                <a:chOff x="1658" y="2628"/>
                <a:chExt cx="40" cy="355"/>
              </a:xfrm>
            </p:grpSpPr>
            <p:sp>
              <p:nvSpPr>
                <p:cNvPr id="5071" name="AutoShape 302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2" name="AutoShape 302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3" name="Group 3025"/>
              <p:cNvGrpSpPr>
                <a:grpSpLocks noChangeAspect="1"/>
              </p:cNvGrpSpPr>
              <p:nvPr/>
            </p:nvGrpSpPr>
            <p:grpSpPr bwMode="auto">
              <a:xfrm>
                <a:off x="3670" y="3951"/>
                <a:ext cx="10" cy="28"/>
                <a:chOff x="1516" y="2835"/>
                <a:chExt cx="42" cy="123"/>
              </a:xfrm>
            </p:grpSpPr>
            <p:sp>
              <p:nvSpPr>
                <p:cNvPr id="5074" name="AutoShape 30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5" name="AutoShape 302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6" name="Group 3028"/>
              <p:cNvGrpSpPr>
                <a:grpSpLocks noChangeAspect="1"/>
              </p:cNvGrpSpPr>
              <p:nvPr/>
            </p:nvGrpSpPr>
            <p:grpSpPr bwMode="auto">
              <a:xfrm>
                <a:off x="3858" y="3867"/>
                <a:ext cx="9" cy="102"/>
                <a:chOff x="2195" y="2463"/>
                <a:chExt cx="40" cy="442"/>
              </a:xfrm>
            </p:grpSpPr>
            <p:sp>
              <p:nvSpPr>
                <p:cNvPr id="5077" name="AutoShape 302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8" name="AutoShape 303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9" name="Group 3031"/>
              <p:cNvGrpSpPr>
                <a:grpSpLocks noChangeAspect="1"/>
              </p:cNvGrpSpPr>
              <p:nvPr/>
            </p:nvGrpSpPr>
            <p:grpSpPr bwMode="auto">
              <a:xfrm>
                <a:off x="3890" y="3899"/>
                <a:ext cx="10" cy="90"/>
                <a:chOff x="2329" y="2599"/>
                <a:chExt cx="43" cy="386"/>
              </a:xfrm>
            </p:grpSpPr>
            <p:sp>
              <p:nvSpPr>
                <p:cNvPr id="5080" name="AutoShape 30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1" name="AutoShape 30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2" name="Group 3034"/>
              <p:cNvGrpSpPr>
                <a:grpSpLocks noChangeAspect="1"/>
              </p:cNvGrpSpPr>
              <p:nvPr/>
            </p:nvGrpSpPr>
            <p:grpSpPr bwMode="auto">
              <a:xfrm>
                <a:off x="3790" y="3868"/>
                <a:ext cx="10" cy="37"/>
                <a:chOff x="2478" y="2807"/>
                <a:chExt cx="43" cy="178"/>
              </a:xfrm>
            </p:grpSpPr>
            <p:sp>
              <p:nvSpPr>
                <p:cNvPr id="5083" name="AutoShape 30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4" name="AutoShape 30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5" name="Group 3037"/>
              <p:cNvGrpSpPr>
                <a:grpSpLocks noChangeAspect="1"/>
              </p:cNvGrpSpPr>
              <p:nvPr/>
            </p:nvGrpSpPr>
            <p:grpSpPr bwMode="auto">
              <a:xfrm>
                <a:off x="3827" y="3863"/>
                <a:ext cx="9" cy="62"/>
                <a:chOff x="2065" y="2441"/>
                <a:chExt cx="40" cy="272"/>
              </a:xfrm>
            </p:grpSpPr>
            <p:sp>
              <p:nvSpPr>
                <p:cNvPr id="5086" name="AutoShape 303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7" name="AutoShape 303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8" name="Group 3040"/>
              <p:cNvGrpSpPr>
                <a:grpSpLocks noChangeAspect="1"/>
              </p:cNvGrpSpPr>
              <p:nvPr/>
            </p:nvGrpSpPr>
            <p:grpSpPr bwMode="auto">
              <a:xfrm>
                <a:off x="3922" y="3945"/>
                <a:ext cx="10" cy="37"/>
                <a:chOff x="2478" y="2807"/>
                <a:chExt cx="43" cy="178"/>
              </a:xfrm>
            </p:grpSpPr>
            <p:sp>
              <p:nvSpPr>
                <p:cNvPr id="5089" name="AutoShape 30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0" name="AutoShape 30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1" name="Group 3043"/>
              <p:cNvGrpSpPr>
                <a:grpSpLocks noChangeAspect="1"/>
              </p:cNvGrpSpPr>
              <p:nvPr/>
            </p:nvGrpSpPr>
            <p:grpSpPr bwMode="auto">
              <a:xfrm>
                <a:off x="4049" y="3863"/>
                <a:ext cx="10" cy="52"/>
                <a:chOff x="3094" y="2443"/>
                <a:chExt cx="40" cy="183"/>
              </a:xfrm>
            </p:grpSpPr>
            <p:sp>
              <p:nvSpPr>
                <p:cNvPr id="5092" name="AutoShape 304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3" name="AutoShape 304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4" name="Group 3046"/>
              <p:cNvGrpSpPr>
                <a:grpSpLocks noChangeAspect="1"/>
              </p:cNvGrpSpPr>
              <p:nvPr/>
            </p:nvGrpSpPr>
            <p:grpSpPr bwMode="auto">
              <a:xfrm>
                <a:off x="4022" y="3863"/>
                <a:ext cx="11" cy="95"/>
                <a:chOff x="2978" y="2432"/>
                <a:chExt cx="46" cy="375"/>
              </a:xfrm>
            </p:grpSpPr>
            <p:sp>
              <p:nvSpPr>
                <p:cNvPr id="5095" name="AutoShape 304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6" name="AutoShape 304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7" name="Group 3049"/>
              <p:cNvGrpSpPr>
                <a:grpSpLocks noChangeAspect="1"/>
              </p:cNvGrpSpPr>
              <p:nvPr/>
            </p:nvGrpSpPr>
            <p:grpSpPr bwMode="auto">
              <a:xfrm>
                <a:off x="3991" y="3882"/>
                <a:ext cx="10" cy="102"/>
                <a:chOff x="2832" y="2516"/>
                <a:chExt cx="43" cy="436"/>
              </a:xfrm>
            </p:grpSpPr>
            <p:sp>
              <p:nvSpPr>
                <p:cNvPr id="5098" name="AutoShape 305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9" name="AutoShape 305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0" name="Group 3052"/>
              <p:cNvGrpSpPr>
                <a:grpSpLocks noChangeAspect="1"/>
              </p:cNvGrpSpPr>
              <p:nvPr/>
            </p:nvGrpSpPr>
            <p:grpSpPr bwMode="auto">
              <a:xfrm>
                <a:off x="3958" y="3934"/>
                <a:ext cx="9" cy="50"/>
                <a:chOff x="2668" y="2761"/>
                <a:chExt cx="40" cy="217"/>
              </a:xfrm>
            </p:grpSpPr>
            <p:sp>
              <p:nvSpPr>
                <p:cNvPr id="5101" name="AutoShape 305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2" name="AutoShape 305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3" name="Group 3055"/>
              <p:cNvGrpSpPr>
                <a:grpSpLocks noChangeAspect="1"/>
              </p:cNvGrpSpPr>
              <p:nvPr/>
            </p:nvGrpSpPr>
            <p:grpSpPr bwMode="auto">
              <a:xfrm flipV="1">
                <a:off x="4154" y="3886"/>
                <a:ext cx="9" cy="102"/>
                <a:chOff x="3217" y="3037"/>
                <a:chExt cx="46" cy="372"/>
              </a:xfrm>
            </p:grpSpPr>
            <p:sp>
              <p:nvSpPr>
                <p:cNvPr id="5104" name="AutoShape 3056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5" name="AutoShape 305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6" name="Group 3058"/>
              <p:cNvGrpSpPr>
                <a:grpSpLocks noChangeAspect="1"/>
              </p:cNvGrpSpPr>
              <p:nvPr/>
            </p:nvGrpSpPr>
            <p:grpSpPr bwMode="auto">
              <a:xfrm>
                <a:off x="4120" y="3860"/>
                <a:ext cx="12" cy="102"/>
                <a:chOff x="3353" y="3099"/>
                <a:chExt cx="40" cy="455"/>
              </a:xfrm>
            </p:grpSpPr>
            <p:sp>
              <p:nvSpPr>
                <p:cNvPr id="5107" name="AutoShape 3059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8" name="AutoShape 306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9" name="Group 3061"/>
              <p:cNvGrpSpPr>
                <a:grpSpLocks noChangeAspect="1"/>
              </p:cNvGrpSpPr>
              <p:nvPr/>
            </p:nvGrpSpPr>
            <p:grpSpPr bwMode="auto">
              <a:xfrm>
                <a:off x="4093" y="3862"/>
                <a:ext cx="11" cy="60"/>
                <a:chOff x="3486" y="3261"/>
                <a:chExt cx="40" cy="337"/>
              </a:xfrm>
            </p:grpSpPr>
            <p:sp>
              <p:nvSpPr>
                <p:cNvPr id="5110" name="AutoShape 3062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1" name="AutoShape 306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2" name="Group 3064"/>
              <p:cNvGrpSpPr>
                <a:grpSpLocks noChangeAspect="1"/>
              </p:cNvGrpSpPr>
              <p:nvPr/>
            </p:nvGrpSpPr>
            <p:grpSpPr bwMode="auto">
              <a:xfrm>
                <a:off x="4286" y="3866"/>
                <a:ext cx="10" cy="103"/>
                <a:chOff x="2195" y="2463"/>
                <a:chExt cx="40" cy="442"/>
              </a:xfrm>
            </p:grpSpPr>
            <p:sp>
              <p:nvSpPr>
                <p:cNvPr id="5113" name="AutoShape 306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4" name="AutoShape 306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5" name="Group 3067"/>
              <p:cNvGrpSpPr>
                <a:grpSpLocks noChangeAspect="1"/>
              </p:cNvGrpSpPr>
              <p:nvPr/>
            </p:nvGrpSpPr>
            <p:grpSpPr bwMode="auto">
              <a:xfrm>
                <a:off x="4250" y="3899"/>
                <a:ext cx="10" cy="90"/>
                <a:chOff x="2329" y="2599"/>
                <a:chExt cx="43" cy="386"/>
              </a:xfrm>
            </p:grpSpPr>
            <p:sp>
              <p:nvSpPr>
                <p:cNvPr id="5116" name="AutoShape 306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7" name="AutoShape 306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8" name="Group 3070"/>
              <p:cNvGrpSpPr>
                <a:grpSpLocks noChangeAspect="1"/>
              </p:cNvGrpSpPr>
              <p:nvPr/>
            </p:nvGrpSpPr>
            <p:grpSpPr bwMode="auto">
              <a:xfrm>
                <a:off x="4182" y="3924"/>
                <a:ext cx="10" cy="62"/>
                <a:chOff x="2065" y="2441"/>
                <a:chExt cx="40" cy="272"/>
              </a:xfrm>
            </p:grpSpPr>
            <p:sp>
              <p:nvSpPr>
                <p:cNvPr id="5119" name="AutoShape 307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0" name="AutoShape 307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1" name="Group 3073"/>
              <p:cNvGrpSpPr>
                <a:grpSpLocks noChangeAspect="1"/>
              </p:cNvGrpSpPr>
              <p:nvPr/>
            </p:nvGrpSpPr>
            <p:grpSpPr bwMode="auto">
              <a:xfrm flipV="1">
                <a:off x="4222" y="3940"/>
                <a:ext cx="10" cy="42"/>
                <a:chOff x="2815" y="1923"/>
                <a:chExt cx="40" cy="217"/>
              </a:xfrm>
            </p:grpSpPr>
            <p:sp>
              <p:nvSpPr>
                <p:cNvPr id="5122" name="AutoShape 3074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3" name="AutoShape 307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4" name="Group 3076"/>
              <p:cNvGrpSpPr>
                <a:grpSpLocks noChangeAspect="1"/>
              </p:cNvGrpSpPr>
              <p:nvPr/>
            </p:nvGrpSpPr>
            <p:grpSpPr bwMode="auto">
              <a:xfrm>
                <a:off x="4316" y="3862"/>
                <a:ext cx="11" cy="63"/>
                <a:chOff x="2329" y="2599"/>
                <a:chExt cx="43" cy="386"/>
              </a:xfrm>
            </p:grpSpPr>
            <p:sp>
              <p:nvSpPr>
                <p:cNvPr id="5125" name="AutoShape 307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6" name="AutoShape 307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7" name="Group 3079"/>
              <p:cNvGrpSpPr>
                <a:grpSpLocks noChangeAspect="1"/>
              </p:cNvGrpSpPr>
              <p:nvPr/>
            </p:nvGrpSpPr>
            <p:grpSpPr bwMode="auto">
              <a:xfrm>
                <a:off x="4355" y="3867"/>
                <a:ext cx="10" cy="37"/>
                <a:chOff x="2478" y="2807"/>
                <a:chExt cx="43" cy="178"/>
              </a:xfrm>
            </p:grpSpPr>
            <p:sp>
              <p:nvSpPr>
                <p:cNvPr id="5128" name="AutoShape 30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9" name="AutoShape 30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0" name="Group 3082"/>
              <p:cNvGrpSpPr>
                <a:grpSpLocks noChangeAspect="1"/>
              </p:cNvGrpSpPr>
              <p:nvPr/>
            </p:nvGrpSpPr>
            <p:grpSpPr bwMode="auto">
              <a:xfrm>
                <a:off x="4415" y="3877"/>
                <a:ext cx="11" cy="103"/>
                <a:chOff x="2195" y="2463"/>
                <a:chExt cx="40" cy="442"/>
              </a:xfrm>
            </p:grpSpPr>
            <p:sp>
              <p:nvSpPr>
                <p:cNvPr id="5131" name="AutoShape 308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2" name="AutoShape 30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3" name="Group 3085"/>
              <p:cNvGrpSpPr>
                <a:grpSpLocks noChangeAspect="1"/>
              </p:cNvGrpSpPr>
              <p:nvPr/>
            </p:nvGrpSpPr>
            <p:grpSpPr bwMode="auto">
              <a:xfrm>
                <a:off x="4448" y="3915"/>
                <a:ext cx="10" cy="73"/>
                <a:chOff x="2329" y="2599"/>
                <a:chExt cx="43" cy="386"/>
              </a:xfrm>
            </p:grpSpPr>
            <p:sp>
              <p:nvSpPr>
                <p:cNvPr id="5134" name="AutoShape 308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5" name="AutoShape 30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6" name="Group 3088"/>
              <p:cNvGrpSpPr>
                <a:grpSpLocks noChangeAspect="1"/>
              </p:cNvGrpSpPr>
              <p:nvPr/>
            </p:nvGrpSpPr>
            <p:grpSpPr bwMode="auto">
              <a:xfrm>
                <a:off x="4384" y="3861"/>
                <a:ext cx="11" cy="78"/>
                <a:chOff x="2065" y="2441"/>
                <a:chExt cx="40" cy="272"/>
              </a:xfrm>
            </p:grpSpPr>
            <p:sp>
              <p:nvSpPr>
                <p:cNvPr id="5137" name="AutoShape 308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8" name="AutoShape 309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139" name="Freeform 3091"/>
              <p:cNvSpPr>
                <a:spLocks noChangeAspect="1"/>
              </p:cNvSpPr>
              <p:nvPr/>
            </p:nvSpPr>
            <p:spPr bwMode="auto">
              <a:xfrm flipH="1">
                <a:off x="4385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0" name="Freeform 3092"/>
              <p:cNvSpPr>
                <a:spLocks noChangeAspect="1"/>
              </p:cNvSpPr>
              <p:nvPr/>
            </p:nvSpPr>
            <p:spPr bwMode="auto">
              <a:xfrm flipH="1">
                <a:off x="43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1" name="Freeform 3093"/>
              <p:cNvSpPr>
                <a:spLocks noChangeAspect="1"/>
              </p:cNvSpPr>
              <p:nvPr/>
            </p:nvSpPr>
            <p:spPr bwMode="auto">
              <a:xfrm flipH="1">
                <a:off x="4112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2" name="Freeform 3094"/>
              <p:cNvSpPr>
                <a:spLocks noChangeAspect="1"/>
              </p:cNvSpPr>
              <p:nvPr/>
            </p:nvSpPr>
            <p:spPr bwMode="auto">
              <a:xfrm flipH="1">
                <a:off x="40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3" name="Freeform 3095"/>
              <p:cNvSpPr>
                <a:spLocks noChangeAspect="1"/>
              </p:cNvSpPr>
              <p:nvPr/>
            </p:nvSpPr>
            <p:spPr bwMode="auto">
              <a:xfrm flipH="1">
                <a:off x="384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4" name="Freeform 3096"/>
              <p:cNvSpPr>
                <a:spLocks noChangeAspect="1"/>
              </p:cNvSpPr>
              <p:nvPr/>
            </p:nvSpPr>
            <p:spPr bwMode="auto">
              <a:xfrm flipH="1">
                <a:off x="376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5" name="Freeform 3097"/>
              <p:cNvSpPr>
                <a:spLocks noChangeAspect="1"/>
              </p:cNvSpPr>
              <p:nvPr/>
            </p:nvSpPr>
            <p:spPr bwMode="auto">
              <a:xfrm flipH="1">
                <a:off x="35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6" name="Freeform 3098"/>
              <p:cNvSpPr>
                <a:spLocks noChangeAspect="1"/>
              </p:cNvSpPr>
              <p:nvPr/>
            </p:nvSpPr>
            <p:spPr bwMode="auto">
              <a:xfrm flipH="1">
                <a:off x="3490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147" name="Group 3099"/>
              <p:cNvGrpSpPr>
                <a:grpSpLocks noChangeAspect="1"/>
              </p:cNvGrpSpPr>
              <p:nvPr/>
            </p:nvGrpSpPr>
            <p:grpSpPr bwMode="auto">
              <a:xfrm>
                <a:off x="3470" y="3865"/>
                <a:ext cx="10" cy="103"/>
                <a:chOff x="2195" y="2463"/>
                <a:chExt cx="40" cy="442"/>
              </a:xfrm>
            </p:grpSpPr>
            <p:sp>
              <p:nvSpPr>
                <p:cNvPr id="5148" name="AutoShape 31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49" name="AutoShape 31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0" name="Group 3102"/>
              <p:cNvGrpSpPr>
                <a:grpSpLocks noChangeAspect="1"/>
              </p:cNvGrpSpPr>
              <p:nvPr/>
            </p:nvGrpSpPr>
            <p:grpSpPr bwMode="auto">
              <a:xfrm>
                <a:off x="3432" y="3898"/>
                <a:ext cx="10" cy="90"/>
                <a:chOff x="2329" y="2599"/>
                <a:chExt cx="43" cy="386"/>
              </a:xfrm>
            </p:grpSpPr>
            <p:sp>
              <p:nvSpPr>
                <p:cNvPr id="5151" name="AutoShape 31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2" name="AutoShape 31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3" name="Group 3105"/>
              <p:cNvGrpSpPr>
                <a:grpSpLocks noChangeAspect="1"/>
              </p:cNvGrpSpPr>
              <p:nvPr/>
            </p:nvGrpSpPr>
            <p:grpSpPr bwMode="auto">
              <a:xfrm flipV="1">
                <a:off x="3407" y="3939"/>
                <a:ext cx="10" cy="42"/>
                <a:chOff x="2815" y="1923"/>
                <a:chExt cx="40" cy="217"/>
              </a:xfrm>
            </p:grpSpPr>
            <p:sp>
              <p:nvSpPr>
                <p:cNvPr id="5154" name="AutoShape 310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5" name="AutoShape 310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6" name="Group 3108"/>
              <p:cNvGrpSpPr>
                <a:grpSpLocks noChangeAspect="1"/>
              </p:cNvGrpSpPr>
              <p:nvPr/>
            </p:nvGrpSpPr>
            <p:grpSpPr bwMode="auto">
              <a:xfrm>
                <a:off x="3498" y="3861"/>
                <a:ext cx="11" cy="63"/>
                <a:chOff x="2329" y="2599"/>
                <a:chExt cx="43" cy="386"/>
              </a:xfrm>
            </p:grpSpPr>
            <p:sp>
              <p:nvSpPr>
                <p:cNvPr id="5157" name="AutoShape 310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8" name="AutoShape 311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5159" name="Group 3111"/>
            <p:cNvGrpSpPr>
              <a:grpSpLocks/>
            </p:cNvGrpSpPr>
            <p:nvPr/>
          </p:nvGrpSpPr>
          <p:grpSpPr bwMode="auto">
            <a:xfrm>
              <a:off x="643" y="1218"/>
              <a:ext cx="775" cy="519"/>
              <a:chOff x="643" y="1218"/>
              <a:chExt cx="775" cy="519"/>
            </a:xfrm>
          </p:grpSpPr>
          <p:grpSp>
            <p:nvGrpSpPr>
              <p:cNvPr id="5160" name="Group 3112"/>
              <p:cNvGrpSpPr>
                <a:grpSpLocks noChangeAspect="1"/>
              </p:cNvGrpSpPr>
              <p:nvPr/>
            </p:nvGrpSpPr>
            <p:grpSpPr bwMode="auto">
              <a:xfrm rot="44846" flipH="1">
                <a:off x="851" y="1319"/>
                <a:ext cx="493" cy="197"/>
                <a:chOff x="3400" y="1041"/>
                <a:chExt cx="642" cy="257"/>
              </a:xfrm>
            </p:grpSpPr>
            <p:sp>
              <p:nvSpPr>
                <p:cNvPr id="5161" name="Freeform 3113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2" name="Freeform 3114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3" name="Freeform 3115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4" name="Freeform 3116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5" name="Freeform 3117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6" name="Freeform 3118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167" name="Group 31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5168" name="AutoShape 3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69" name="AutoShape 3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0" name="Group 31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5171" name="AutoShape 3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2" name="AutoShape 31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3" name="Group 31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5174" name="AutoShape 3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5" name="AutoShape 31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6" name="Group 31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5177" name="AutoShape 3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8" name="AutoShape 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9" name="Group 31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5180" name="AutoShape 3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1" name="AutoShape 31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2" name="Group 31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5183" name="AutoShape 3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4" name="AutoShape 31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5" name="Group 31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5186" name="AutoShape 3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7" name="AutoShape 3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8" name="Group 31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5189" name="AutoShape 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0" name="AutoShape 3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1" name="Group 31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5192" name="AutoShape 3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3" name="AutoShape 31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4" name="Group 31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5195" name="AutoShape 3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6" name="AutoShape 31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7" name="Group 31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5198" name="AutoShape 3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9" name="AutoShape 31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0" name="Group 31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5201" name="AutoShape 3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2" name="AutoShape 3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3" name="Group 31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5204" name="AutoShape 31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5" name="AutoShape 31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6" name="Group 31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5207" name="AutoShape 3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8" name="AutoShape 3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9" name="Group 316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5210" name="AutoShape 316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1" name="AutoShape 316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2" name="Group 31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5213" name="AutoShape 3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4" name="AutoShape 3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5" name="Group 316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5216" name="AutoShape 3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7" name="AutoShape 3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8" name="Group 317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5219" name="AutoShape 3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0" name="AutoShape 3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1" name="Group 31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5222" name="AutoShape 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3" name="AutoShape 3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4" name="Group 3176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5225" name="AutoShape 3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6" name="AutoShape 31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7" name="Group 31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5228" name="AutoShape 3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9" name="AutoShape 3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0" name="Group 3182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5231" name="AutoShape 3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2" name="AutoShape 3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3" name="Group 31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5234" name="AutoShape 3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5" name="AutoShape 3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6" name="Group 31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5237" name="AutoShape 3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8" name="AutoShape 3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9" name="Group 319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5240" name="AutoShape 3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1" name="AutoShape 31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42" name="Group 319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5243" name="AutoShape 3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4" name="AutoShape 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45" name="Group 319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5246" name="AutoShape 3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7" name="AutoShape 319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248" name="Freeform 3200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49" name="Freeform 3201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0" name="Freeform 3202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1" name="Freeform 3203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2" name="Freeform 3204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3" name="Freeform 3205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254" name="Group 3206"/>
              <p:cNvGrpSpPr>
                <a:grpSpLocks noChangeAspect="1"/>
              </p:cNvGrpSpPr>
              <p:nvPr/>
            </p:nvGrpSpPr>
            <p:grpSpPr bwMode="auto">
              <a:xfrm rot="44846" flipH="1">
                <a:off x="884" y="1453"/>
                <a:ext cx="493" cy="197"/>
                <a:chOff x="3400" y="1041"/>
                <a:chExt cx="642" cy="257"/>
              </a:xfrm>
            </p:grpSpPr>
            <p:sp>
              <p:nvSpPr>
                <p:cNvPr id="5255" name="Freeform 3207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6" name="Freeform 3208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7" name="Freeform 3209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8" name="Freeform 3210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9" name="Freeform 3211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60" name="Freeform 3212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261" name="Group 321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5262" name="AutoShape 3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3" name="AutoShape 3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64" name="Group 321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5265" name="AutoShape 3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6" name="AutoShape 32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67" name="Group 32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5268" name="AutoShape 3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9" name="AutoShape 3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0" name="Group 32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5271" name="AutoShape 32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2" name="AutoShape 3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3" name="Group 32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5274" name="AutoShape 3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5" name="AutoShape 3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6" name="Group 32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5277" name="AutoShape 3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8" name="AutoShape 3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9" name="Group 32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5280" name="AutoShape 3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1" name="AutoShape 32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2" name="Group 32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5283" name="AutoShape 3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4" name="AutoShape 3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5" name="Group 32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5286" name="AutoShape 3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7" name="AutoShape 3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8" name="Group 32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5289" name="AutoShape 3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0" name="AutoShape 3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1" name="Group 32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5292" name="AutoShape 3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3" name="AutoShape 3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4" name="Group 32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5295" name="AutoShape 3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6" name="AutoShape 32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7" name="Group 32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5298" name="AutoShape 3250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9" name="AutoShape 3251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0" name="Group 32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5301" name="AutoShape 32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2" name="AutoShape 3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3" name="Group 32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5304" name="AutoShape 32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5" name="AutoShape 32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6" name="Group 32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5307" name="AutoShape 3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8" name="AutoShape 3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9" name="Group 326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5310" name="AutoShape 3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1" name="AutoShape 3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2" name="Group 32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5313" name="AutoShape 32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4" name="AutoShape 3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5" name="Group 326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5316" name="AutoShape 3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7" name="AutoShape 32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8" name="Group 3270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5319" name="AutoShape 3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0" name="AutoShape 3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1" name="Group 32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5322" name="AutoShape 3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3" name="AutoShape 3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4" name="Group 3276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5325" name="AutoShape 32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6" name="AutoShape 3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7" name="Group 32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5328" name="AutoShape 3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9" name="AutoShape 32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0" name="Group 328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5331" name="AutoShape 32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2" name="AutoShape 32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3" name="Group 32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5334" name="AutoShape 32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5" name="AutoShape 3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6" name="Group 32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5337" name="AutoShape 3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8" name="AutoShape 3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9" name="Group 329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5340" name="AutoShape 32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41" name="AutoShape 329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342" name="Freeform 3294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3" name="Freeform 3295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4" name="Freeform 3296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5" name="Freeform 3297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6" name="Freeform 3298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7" name="Freeform 3299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348" name="Text Box 3300"/>
              <p:cNvSpPr txBox="1">
                <a:spLocks noChangeAspect="1" noChangeArrowheads="1"/>
              </p:cNvSpPr>
              <p:nvPr/>
            </p:nvSpPr>
            <p:spPr bwMode="auto">
              <a:xfrm rot="20842722">
                <a:off x="1037" y="1288"/>
                <a:ext cx="343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400" b="1" smtClean="0">
                    <a:solidFill>
                      <a:srgbClr val="FFEBDD"/>
                    </a:solidFill>
                    <a:latin typeface="Arial"/>
                    <a:cs typeface="Arial" charset="0"/>
                  </a:rPr>
                  <a:t>H2B</a:t>
                </a:r>
              </a:p>
            </p:txBody>
          </p:sp>
          <p:sp>
            <p:nvSpPr>
              <p:cNvPr id="5351" name="Text Box 3303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1039" y="1453"/>
                <a:ext cx="33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400" b="1" smtClean="0">
                    <a:solidFill>
                      <a:srgbClr val="FFEBDD"/>
                    </a:solidFill>
                    <a:latin typeface="Arial"/>
                    <a:cs typeface="Arial" charset="0"/>
                  </a:rPr>
                  <a:t>H2A</a:t>
                </a:r>
              </a:p>
            </p:txBody>
          </p:sp>
          <p:sp>
            <p:nvSpPr>
              <p:cNvPr id="5356" name="Text Box 3308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916" y="1533"/>
                <a:ext cx="220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000" b="1" smtClean="0">
                    <a:solidFill>
                      <a:srgbClr val="FFFF66"/>
                    </a:solidFill>
                    <a:latin typeface="Arial"/>
                    <a:cs typeface="Arial" charset="0"/>
                  </a:rPr>
                  <a:t>H4</a:t>
                </a:r>
              </a:p>
            </p:txBody>
          </p:sp>
          <p:sp>
            <p:nvSpPr>
              <p:cNvPr id="5361" name="Oval 3313"/>
              <p:cNvSpPr>
                <a:spLocks noChangeAspect="1" noChangeArrowheads="1"/>
              </p:cNvSpPr>
              <p:nvPr/>
            </p:nvSpPr>
            <p:spPr bwMode="auto">
              <a:xfrm rot="-757278">
                <a:off x="888" y="1517"/>
                <a:ext cx="78" cy="23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65" name="Oval 3317"/>
              <p:cNvSpPr>
                <a:spLocks noChangeAspect="1" noChangeArrowheads="1"/>
              </p:cNvSpPr>
              <p:nvPr/>
            </p:nvSpPr>
            <p:spPr bwMode="auto">
              <a:xfrm rot="-757278" flipH="1" flipV="1">
                <a:off x="779" y="1382"/>
                <a:ext cx="133" cy="18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E4F2AB">
                      <a:gamma/>
                      <a:shade val="46275"/>
                      <a:invGamma/>
                      <a:alpha val="11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69" name="Oval 3321"/>
              <p:cNvSpPr>
                <a:spLocks noChangeAspect="1" noChangeArrowheads="1"/>
              </p:cNvSpPr>
              <p:nvPr/>
            </p:nvSpPr>
            <p:spPr bwMode="auto">
              <a:xfrm rot="20842722" flipH="1">
                <a:off x="1291" y="1400"/>
                <a:ext cx="78" cy="22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70" name="Freeform 3322"/>
              <p:cNvSpPr>
                <a:spLocks noChangeAspect="1"/>
              </p:cNvSpPr>
              <p:nvPr/>
            </p:nvSpPr>
            <p:spPr bwMode="auto">
              <a:xfrm rot="44846" flipH="1">
                <a:off x="893" y="1591"/>
                <a:ext cx="54" cy="5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371" name="Group 3323"/>
              <p:cNvGrpSpPr>
                <a:grpSpLocks noChangeAspect="1"/>
              </p:cNvGrpSpPr>
              <p:nvPr/>
            </p:nvGrpSpPr>
            <p:grpSpPr bwMode="auto">
              <a:xfrm rot="20247829" flipH="1">
                <a:off x="910" y="1476"/>
                <a:ext cx="508" cy="261"/>
                <a:chOff x="3878" y="1729"/>
                <a:chExt cx="661" cy="340"/>
              </a:xfrm>
            </p:grpSpPr>
            <p:sp>
              <p:nvSpPr>
                <p:cNvPr id="5372" name="Freeform 3324"/>
                <p:cNvSpPr>
                  <a:spLocks noChangeAspect="1"/>
                </p:cNvSpPr>
                <p:nvPr/>
              </p:nvSpPr>
              <p:spPr bwMode="auto">
                <a:xfrm rot="-22997018">
                  <a:off x="3934" y="1941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3" name="Freeform 3325"/>
                <p:cNvSpPr>
                  <a:spLocks noChangeAspect="1"/>
                </p:cNvSpPr>
                <p:nvPr/>
              </p:nvSpPr>
              <p:spPr bwMode="auto">
                <a:xfrm rot="-22997018">
                  <a:off x="3878" y="196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4" name="Freeform 3326"/>
                <p:cNvSpPr>
                  <a:spLocks noChangeAspect="1"/>
                </p:cNvSpPr>
                <p:nvPr/>
              </p:nvSpPr>
              <p:spPr bwMode="auto">
                <a:xfrm rot="-22997018">
                  <a:off x="4133" y="1856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5" name="Freeform 3327"/>
                <p:cNvSpPr>
                  <a:spLocks noChangeAspect="1"/>
                </p:cNvSpPr>
                <p:nvPr/>
              </p:nvSpPr>
              <p:spPr bwMode="auto">
                <a:xfrm rot="-22997018">
                  <a:off x="4074" y="1881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6" name="Freeform 3328"/>
                <p:cNvSpPr>
                  <a:spLocks noChangeAspect="1"/>
                </p:cNvSpPr>
                <p:nvPr/>
              </p:nvSpPr>
              <p:spPr bwMode="auto">
                <a:xfrm rot="-22997018">
                  <a:off x="4328" y="177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7" name="Freeform 3329"/>
                <p:cNvSpPr>
                  <a:spLocks noChangeAspect="1"/>
                </p:cNvSpPr>
                <p:nvPr/>
              </p:nvSpPr>
              <p:spPr bwMode="auto">
                <a:xfrm rot="-22997018">
                  <a:off x="4272" y="179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378" name="Group 333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64" y="1956"/>
                  <a:ext cx="7" cy="81"/>
                  <a:chOff x="2195" y="2463"/>
                  <a:chExt cx="40" cy="442"/>
                </a:xfrm>
              </p:grpSpPr>
              <p:sp>
                <p:nvSpPr>
                  <p:cNvPr id="5379" name="AutoShape 33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0" name="AutoShape 33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1" name="Group 333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48" y="1991"/>
                  <a:ext cx="7" cy="70"/>
                  <a:chOff x="2329" y="2599"/>
                  <a:chExt cx="43" cy="386"/>
                </a:xfrm>
              </p:grpSpPr>
              <p:sp>
                <p:nvSpPr>
                  <p:cNvPr id="5382" name="AutoShape 33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3" name="AutoShape 33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4" name="Group 3336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31" y="2031"/>
                  <a:ext cx="9" cy="33"/>
                  <a:chOff x="2815" y="1923"/>
                  <a:chExt cx="40" cy="217"/>
                </a:xfrm>
              </p:grpSpPr>
              <p:sp>
                <p:nvSpPr>
                  <p:cNvPr id="5385" name="AutoShape 3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6" name="AutoShape 33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7" name="Group 333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78" y="1944"/>
                  <a:ext cx="9" cy="50"/>
                  <a:chOff x="2329" y="2599"/>
                  <a:chExt cx="43" cy="386"/>
                </a:xfrm>
              </p:grpSpPr>
              <p:sp>
                <p:nvSpPr>
                  <p:cNvPr id="5388" name="AutoShape 33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9" name="AutoShape 33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0" name="Group 334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04" y="1939"/>
                  <a:ext cx="8" cy="29"/>
                  <a:chOff x="2478" y="2807"/>
                  <a:chExt cx="43" cy="178"/>
                </a:xfrm>
              </p:grpSpPr>
              <p:sp>
                <p:nvSpPr>
                  <p:cNvPr id="5391" name="AutoShape 3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2" name="AutoShape 3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3" name="Group 334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61" y="1923"/>
                  <a:ext cx="7" cy="81"/>
                  <a:chOff x="2195" y="2463"/>
                  <a:chExt cx="40" cy="442"/>
                </a:xfrm>
              </p:grpSpPr>
              <p:sp>
                <p:nvSpPr>
                  <p:cNvPr id="5394" name="AutoShape 33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5" name="AutoShape 33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6" name="Group 334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91" y="1942"/>
                  <a:ext cx="8" cy="58"/>
                  <a:chOff x="2329" y="2599"/>
                  <a:chExt cx="43" cy="386"/>
                </a:xfrm>
              </p:grpSpPr>
              <p:sp>
                <p:nvSpPr>
                  <p:cNvPr id="5397" name="AutoShape 33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8" name="AutoShape 3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9" name="Group 335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29" y="1923"/>
                  <a:ext cx="8" cy="61"/>
                  <a:chOff x="2065" y="2441"/>
                  <a:chExt cx="40" cy="272"/>
                </a:xfrm>
              </p:grpSpPr>
              <p:sp>
                <p:nvSpPr>
                  <p:cNvPr id="5400" name="AutoShape 33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1" name="AutoShape 3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2" name="Group 335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27" y="1837"/>
                  <a:ext cx="8" cy="68"/>
                  <a:chOff x="1015" y="2428"/>
                  <a:chExt cx="46" cy="372"/>
                </a:xfrm>
              </p:grpSpPr>
              <p:sp>
                <p:nvSpPr>
                  <p:cNvPr id="5403" name="AutoShape 33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4" name="AutoShape 33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5" name="Group 335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52" y="1797"/>
                  <a:ext cx="7" cy="82"/>
                  <a:chOff x="1790" y="2461"/>
                  <a:chExt cx="40" cy="447"/>
                </a:xfrm>
              </p:grpSpPr>
              <p:sp>
                <p:nvSpPr>
                  <p:cNvPr id="5406" name="AutoShape 33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7" name="AutoShape 33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8" name="Group 336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56" y="1835"/>
                  <a:ext cx="7" cy="85"/>
                  <a:chOff x="1151" y="2490"/>
                  <a:chExt cx="40" cy="455"/>
                </a:xfrm>
              </p:grpSpPr>
              <p:sp>
                <p:nvSpPr>
                  <p:cNvPr id="5409" name="AutoShape 3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0" name="AutoShape 33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1" name="Group 336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69" y="1778"/>
                  <a:ext cx="7" cy="59"/>
                  <a:chOff x="1914" y="2425"/>
                  <a:chExt cx="40" cy="326"/>
                </a:xfrm>
              </p:grpSpPr>
              <p:sp>
                <p:nvSpPr>
                  <p:cNvPr id="5412" name="AutoShape 33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3" name="AutoShape 3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4" name="Group 336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85" y="1854"/>
                  <a:ext cx="6" cy="62"/>
                  <a:chOff x="1284" y="2652"/>
                  <a:chExt cx="40" cy="337"/>
                </a:xfrm>
              </p:grpSpPr>
              <p:sp>
                <p:nvSpPr>
                  <p:cNvPr id="5415" name="AutoShape 33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6" name="AutoShape 33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7" name="Group 336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37" y="1828"/>
                  <a:ext cx="8" cy="65"/>
                  <a:chOff x="1658" y="2628"/>
                  <a:chExt cx="40" cy="355"/>
                </a:xfrm>
              </p:grpSpPr>
              <p:sp>
                <p:nvSpPr>
                  <p:cNvPr id="5418" name="AutoShape 3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9" name="AutoShape 33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0" name="Group 337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21" y="1872"/>
                  <a:ext cx="7" cy="23"/>
                  <a:chOff x="1516" y="2835"/>
                  <a:chExt cx="42" cy="123"/>
                </a:xfrm>
              </p:grpSpPr>
              <p:sp>
                <p:nvSpPr>
                  <p:cNvPr id="5421" name="AutoShape 33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2" name="AutoShape 33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3" name="Group 337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42" y="1751"/>
                  <a:ext cx="7" cy="81"/>
                  <a:chOff x="2195" y="2463"/>
                  <a:chExt cx="40" cy="442"/>
                </a:xfrm>
              </p:grpSpPr>
              <p:sp>
                <p:nvSpPr>
                  <p:cNvPr id="5424" name="AutoShape 33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5" name="AutoShape 33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6" name="Group 337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73" y="1765"/>
                  <a:ext cx="8" cy="70"/>
                  <a:chOff x="2329" y="2599"/>
                  <a:chExt cx="43" cy="386"/>
                </a:xfrm>
              </p:grpSpPr>
              <p:sp>
                <p:nvSpPr>
                  <p:cNvPr id="5427" name="AutoShape 3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8" name="AutoShape 33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9" name="Group 338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81" y="1776"/>
                  <a:ext cx="7" cy="29"/>
                  <a:chOff x="2478" y="2807"/>
                  <a:chExt cx="43" cy="178"/>
                </a:xfrm>
              </p:grpSpPr>
              <p:sp>
                <p:nvSpPr>
                  <p:cNvPr id="5430" name="AutoShape 33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1" name="AutoShape 33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2" name="Group 338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12" y="1759"/>
                  <a:ext cx="7" cy="49"/>
                  <a:chOff x="2065" y="2441"/>
                  <a:chExt cx="40" cy="272"/>
                </a:xfrm>
              </p:grpSpPr>
              <p:sp>
                <p:nvSpPr>
                  <p:cNvPr id="5433" name="AutoShape 33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4" name="AutoShape 3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5" name="Group 338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02" y="1790"/>
                  <a:ext cx="7" cy="29"/>
                  <a:chOff x="2478" y="2807"/>
                  <a:chExt cx="43" cy="178"/>
                </a:xfrm>
              </p:grpSpPr>
              <p:sp>
                <p:nvSpPr>
                  <p:cNvPr id="5436" name="AutoShape 3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7" name="AutoShape 33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8" name="Group 339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27" y="1770"/>
                  <a:ext cx="7" cy="39"/>
                  <a:chOff x="2668" y="2761"/>
                  <a:chExt cx="40" cy="217"/>
                </a:xfrm>
              </p:grpSpPr>
              <p:sp>
                <p:nvSpPr>
                  <p:cNvPr id="5439" name="AutoShape 3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0" name="AutoShape 33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1" name="Group 339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56" y="1877"/>
                  <a:ext cx="8" cy="82"/>
                  <a:chOff x="1790" y="2461"/>
                  <a:chExt cx="40" cy="447"/>
                </a:xfrm>
              </p:grpSpPr>
              <p:sp>
                <p:nvSpPr>
                  <p:cNvPr id="5442" name="AutoShape 3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3" name="AutoShape 3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4" name="Group 339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73" y="1862"/>
                  <a:ext cx="7" cy="59"/>
                  <a:chOff x="1914" y="2425"/>
                  <a:chExt cx="40" cy="326"/>
                </a:xfrm>
              </p:grpSpPr>
              <p:sp>
                <p:nvSpPr>
                  <p:cNvPr id="5445" name="AutoShape 3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6" name="AutoShape 3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7" name="Group 339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40" y="1914"/>
                  <a:ext cx="8" cy="64"/>
                  <a:chOff x="1658" y="2628"/>
                  <a:chExt cx="40" cy="355"/>
                </a:xfrm>
              </p:grpSpPr>
              <p:sp>
                <p:nvSpPr>
                  <p:cNvPr id="5448" name="AutoShape 3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9" name="AutoShape 3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50" name="Group 340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24" y="1956"/>
                  <a:ext cx="7" cy="23"/>
                  <a:chOff x="1516" y="2835"/>
                  <a:chExt cx="42" cy="123"/>
                </a:xfrm>
              </p:grpSpPr>
              <p:sp>
                <p:nvSpPr>
                  <p:cNvPr id="5451" name="AutoShape 3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52" name="AutoShape 34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53" name="Group 3405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184" y="1859"/>
                  <a:ext cx="8" cy="29"/>
                  <a:chOff x="2478" y="2807"/>
                  <a:chExt cx="43" cy="178"/>
                </a:xfrm>
              </p:grpSpPr>
              <p:sp>
                <p:nvSpPr>
                  <p:cNvPr id="5454" name="AutoShape 34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55" name="AutoShape 340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456" name="Freeform 3408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27" y="1729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7" name="Freeform 3409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0" y="175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8" name="Freeform 341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0" y="181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9" name="Freeform 341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74" y="1838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0" name="Freeform 341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33" y="1899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1" name="Freeform 3413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76" y="1923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462" name="Group 3414"/>
              <p:cNvGrpSpPr>
                <a:grpSpLocks noChangeAspect="1"/>
              </p:cNvGrpSpPr>
              <p:nvPr/>
            </p:nvGrpSpPr>
            <p:grpSpPr bwMode="auto">
              <a:xfrm rot="44846" flipH="1">
                <a:off x="848" y="1442"/>
                <a:ext cx="546" cy="80"/>
                <a:chOff x="3351" y="1652"/>
                <a:chExt cx="709" cy="104"/>
              </a:xfrm>
            </p:grpSpPr>
            <p:sp>
              <p:nvSpPr>
                <p:cNvPr id="5463" name="Freeform 3415"/>
                <p:cNvSpPr>
                  <a:spLocks noChangeAspect="1"/>
                </p:cNvSpPr>
                <p:nvPr/>
              </p:nvSpPr>
              <p:spPr bwMode="auto">
                <a:xfrm>
                  <a:off x="3415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4" name="Freeform 3416"/>
                <p:cNvSpPr>
                  <a:spLocks noChangeAspect="1"/>
                </p:cNvSpPr>
                <p:nvPr/>
              </p:nvSpPr>
              <p:spPr bwMode="auto">
                <a:xfrm>
                  <a:off x="335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5" name="Freeform 3417"/>
                <p:cNvSpPr>
                  <a:spLocks noChangeAspect="1"/>
                </p:cNvSpPr>
                <p:nvPr/>
              </p:nvSpPr>
              <p:spPr bwMode="auto">
                <a:xfrm>
                  <a:off x="3628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6" name="Freeform 3418"/>
                <p:cNvSpPr>
                  <a:spLocks noChangeAspect="1"/>
                </p:cNvSpPr>
                <p:nvPr/>
              </p:nvSpPr>
              <p:spPr bwMode="auto">
                <a:xfrm>
                  <a:off x="3566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7" name="Freeform 3419"/>
                <p:cNvSpPr>
                  <a:spLocks noChangeAspect="1"/>
                </p:cNvSpPr>
                <p:nvPr/>
              </p:nvSpPr>
              <p:spPr bwMode="auto">
                <a:xfrm>
                  <a:off x="3842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8" name="Freeform 3420"/>
                <p:cNvSpPr>
                  <a:spLocks noChangeAspect="1"/>
                </p:cNvSpPr>
                <p:nvPr/>
              </p:nvSpPr>
              <p:spPr bwMode="auto">
                <a:xfrm>
                  <a:off x="3780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469" name="Group 3421"/>
                <p:cNvGrpSpPr>
                  <a:grpSpLocks noChangeAspect="1"/>
                </p:cNvGrpSpPr>
                <p:nvPr/>
              </p:nvGrpSpPr>
              <p:grpSpPr bwMode="auto">
                <a:xfrm>
                  <a:off x="3520" y="1653"/>
                  <a:ext cx="8" cy="68"/>
                  <a:chOff x="1015" y="2428"/>
                  <a:chExt cx="46" cy="372"/>
                </a:xfrm>
              </p:grpSpPr>
              <p:sp>
                <p:nvSpPr>
                  <p:cNvPr id="5470" name="AutoShape 3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1" name="AutoShape 34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2" name="Group 3424"/>
                <p:cNvGrpSpPr>
                  <a:grpSpLocks noChangeAspect="1"/>
                </p:cNvGrpSpPr>
                <p:nvPr/>
              </p:nvGrpSpPr>
              <p:grpSpPr bwMode="auto">
                <a:xfrm>
                  <a:off x="3648" y="1665"/>
                  <a:ext cx="7" cy="82"/>
                  <a:chOff x="1790" y="2461"/>
                  <a:chExt cx="40" cy="447"/>
                </a:xfrm>
              </p:grpSpPr>
              <p:sp>
                <p:nvSpPr>
                  <p:cNvPr id="5473" name="AutoShape 3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4" name="AutoShape 34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5" name="Group 3427"/>
                <p:cNvGrpSpPr>
                  <a:grpSpLocks noChangeAspect="1"/>
                </p:cNvGrpSpPr>
                <p:nvPr/>
              </p:nvGrpSpPr>
              <p:grpSpPr bwMode="auto">
                <a:xfrm>
                  <a:off x="3544" y="1662"/>
                  <a:ext cx="7" cy="85"/>
                  <a:chOff x="1151" y="2490"/>
                  <a:chExt cx="40" cy="455"/>
                </a:xfrm>
              </p:grpSpPr>
              <p:sp>
                <p:nvSpPr>
                  <p:cNvPr id="5476" name="AutoShape 3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7" name="AutoShape 3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8" name="Group 3430"/>
                <p:cNvGrpSpPr>
                  <a:grpSpLocks noChangeAspect="1"/>
                </p:cNvGrpSpPr>
                <p:nvPr/>
              </p:nvGrpSpPr>
              <p:grpSpPr bwMode="auto">
                <a:xfrm>
                  <a:off x="3676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5479" name="AutoShape 3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0" name="AutoShape 34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1" name="Group 3433"/>
                <p:cNvGrpSpPr>
                  <a:grpSpLocks noChangeAspect="1"/>
                </p:cNvGrpSpPr>
                <p:nvPr/>
              </p:nvGrpSpPr>
              <p:grpSpPr bwMode="auto">
                <a:xfrm>
                  <a:off x="3568" y="1691"/>
                  <a:ext cx="6" cy="62"/>
                  <a:chOff x="1284" y="2652"/>
                  <a:chExt cx="40" cy="337"/>
                </a:xfrm>
              </p:grpSpPr>
              <p:sp>
                <p:nvSpPr>
                  <p:cNvPr id="5482" name="AutoShape 3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3" name="AutoShape 3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4" name="Group 3436"/>
                <p:cNvGrpSpPr>
                  <a:grpSpLocks noChangeAspect="1"/>
                </p:cNvGrpSpPr>
                <p:nvPr/>
              </p:nvGrpSpPr>
              <p:grpSpPr bwMode="auto">
                <a:xfrm>
                  <a:off x="3625" y="1688"/>
                  <a:ext cx="8" cy="65"/>
                  <a:chOff x="1658" y="2628"/>
                  <a:chExt cx="40" cy="355"/>
                </a:xfrm>
              </p:grpSpPr>
              <p:sp>
                <p:nvSpPr>
                  <p:cNvPr id="5485" name="AutoShape 3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6" name="AutoShape 34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7" name="Group 3439"/>
                <p:cNvGrpSpPr>
                  <a:grpSpLocks noChangeAspect="1"/>
                </p:cNvGrpSpPr>
                <p:nvPr/>
              </p:nvGrpSpPr>
              <p:grpSpPr bwMode="auto">
                <a:xfrm>
                  <a:off x="3602" y="1724"/>
                  <a:ext cx="7" cy="23"/>
                  <a:chOff x="1516" y="2835"/>
                  <a:chExt cx="42" cy="123"/>
                </a:xfrm>
              </p:grpSpPr>
              <p:sp>
                <p:nvSpPr>
                  <p:cNvPr id="5488" name="AutoShape 3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9" name="AutoShape 34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0" name="Group 3442"/>
                <p:cNvGrpSpPr>
                  <a:grpSpLocks noChangeAspect="1"/>
                </p:cNvGrpSpPr>
                <p:nvPr/>
              </p:nvGrpSpPr>
              <p:grpSpPr bwMode="auto">
                <a:xfrm>
                  <a:off x="3749" y="1658"/>
                  <a:ext cx="7" cy="81"/>
                  <a:chOff x="2195" y="2463"/>
                  <a:chExt cx="40" cy="442"/>
                </a:xfrm>
              </p:grpSpPr>
              <p:sp>
                <p:nvSpPr>
                  <p:cNvPr id="5491" name="AutoShape 3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2" name="AutoShape 34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3" name="Group 3445"/>
                <p:cNvGrpSpPr>
                  <a:grpSpLocks noChangeAspect="1"/>
                </p:cNvGrpSpPr>
                <p:nvPr/>
              </p:nvGrpSpPr>
              <p:grpSpPr bwMode="auto">
                <a:xfrm>
                  <a:off x="3774" y="1684"/>
                  <a:ext cx="8" cy="70"/>
                  <a:chOff x="2329" y="2599"/>
                  <a:chExt cx="43" cy="386"/>
                </a:xfrm>
              </p:grpSpPr>
              <p:sp>
                <p:nvSpPr>
                  <p:cNvPr id="5494" name="AutoShape 3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5" name="AutoShape 3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6" name="Group 3448"/>
                <p:cNvGrpSpPr>
                  <a:grpSpLocks noChangeAspect="1"/>
                </p:cNvGrpSpPr>
                <p:nvPr/>
              </p:nvGrpSpPr>
              <p:grpSpPr bwMode="auto">
                <a:xfrm>
                  <a:off x="3693" y="1659"/>
                  <a:ext cx="7" cy="29"/>
                  <a:chOff x="2478" y="2807"/>
                  <a:chExt cx="43" cy="178"/>
                </a:xfrm>
              </p:grpSpPr>
              <p:sp>
                <p:nvSpPr>
                  <p:cNvPr id="5497" name="AutoShape 3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8" name="AutoShape 3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9" name="Group 3451"/>
                <p:cNvGrpSpPr>
                  <a:grpSpLocks noChangeAspect="1"/>
                </p:cNvGrpSpPr>
                <p:nvPr/>
              </p:nvGrpSpPr>
              <p:grpSpPr bwMode="auto">
                <a:xfrm>
                  <a:off x="3725" y="1655"/>
                  <a:ext cx="7" cy="49"/>
                  <a:chOff x="2065" y="2441"/>
                  <a:chExt cx="40" cy="272"/>
                </a:xfrm>
              </p:grpSpPr>
              <p:sp>
                <p:nvSpPr>
                  <p:cNvPr id="5500" name="AutoShape 3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1" name="AutoShape 34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2" name="Group 3454"/>
                <p:cNvGrpSpPr>
                  <a:grpSpLocks noChangeAspect="1"/>
                </p:cNvGrpSpPr>
                <p:nvPr/>
              </p:nvGrpSpPr>
              <p:grpSpPr bwMode="auto">
                <a:xfrm>
                  <a:off x="3799" y="1720"/>
                  <a:ext cx="7" cy="29"/>
                  <a:chOff x="2478" y="2807"/>
                  <a:chExt cx="43" cy="178"/>
                </a:xfrm>
              </p:grpSpPr>
              <p:sp>
                <p:nvSpPr>
                  <p:cNvPr id="5503" name="AutoShape 34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4" name="AutoShape 3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5" name="Group 3457"/>
                <p:cNvGrpSpPr>
                  <a:grpSpLocks noChangeAspect="1"/>
                </p:cNvGrpSpPr>
                <p:nvPr/>
              </p:nvGrpSpPr>
              <p:grpSpPr bwMode="auto">
                <a:xfrm>
                  <a:off x="3898" y="1655"/>
                  <a:ext cx="9" cy="41"/>
                  <a:chOff x="3094" y="2443"/>
                  <a:chExt cx="40" cy="183"/>
                </a:xfrm>
              </p:grpSpPr>
              <p:sp>
                <p:nvSpPr>
                  <p:cNvPr id="5506" name="AutoShape 34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7" name="AutoShape 34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8" name="Group 3460"/>
                <p:cNvGrpSpPr>
                  <a:grpSpLocks noChangeAspect="1"/>
                </p:cNvGrpSpPr>
                <p:nvPr/>
              </p:nvGrpSpPr>
              <p:grpSpPr bwMode="auto">
                <a:xfrm>
                  <a:off x="3878" y="1655"/>
                  <a:ext cx="9" cy="75"/>
                  <a:chOff x="2978" y="2432"/>
                  <a:chExt cx="46" cy="375"/>
                </a:xfrm>
              </p:grpSpPr>
              <p:sp>
                <p:nvSpPr>
                  <p:cNvPr id="5509" name="AutoShape 34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0" name="AutoShape 34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1" name="Group 3463"/>
                <p:cNvGrpSpPr>
                  <a:grpSpLocks noChangeAspect="1"/>
                </p:cNvGrpSpPr>
                <p:nvPr/>
              </p:nvGrpSpPr>
              <p:grpSpPr bwMode="auto">
                <a:xfrm>
                  <a:off x="3854" y="1670"/>
                  <a:ext cx="7" cy="80"/>
                  <a:chOff x="2832" y="2516"/>
                  <a:chExt cx="43" cy="436"/>
                </a:xfrm>
              </p:grpSpPr>
              <p:sp>
                <p:nvSpPr>
                  <p:cNvPr id="5512" name="AutoShape 3464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3" name="AutoShape 3465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4" name="Group 3466"/>
                <p:cNvGrpSpPr>
                  <a:grpSpLocks noChangeAspect="1"/>
                </p:cNvGrpSpPr>
                <p:nvPr/>
              </p:nvGrpSpPr>
              <p:grpSpPr bwMode="auto">
                <a:xfrm>
                  <a:off x="3828" y="1711"/>
                  <a:ext cx="7" cy="39"/>
                  <a:chOff x="2668" y="2761"/>
                  <a:chExt cx="40" cy="217"/>
                </a:xfrm>
              </p:grpSpPr>
              <p:sp>
                <p:nvSpPr>
                  <p:cNvPr id="5515" name="AutoShape 34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6" name="AutoShape 34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7" name="Group 3469"/>
                <p:cNvGrpSpPr>
                  <a:grpSpLocks noChangeAspect="1"/>
                </p:cNvGrpSpPr>
                <p:nvPr/>
              </p:nvGrpSpPr>
              <p:grpSpPr bwMode="auto">
                <a:xfrm flipV="1">
                  <a:off x="3982" y="1673"/>
                  <a:ext cx="7" cy="81"/>
                  <a:chOff x="3217" y="3037"/>
                  <a:chExt cx="46" cy="372"/>
                </a:xfrm>
              </p:grpSpPr>
              <p:sp>
                <p:nvSpPr>
                  <p:cNvPr id="5518" name="AutoShape 3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9" name="AutoShape 3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0" name="Group 3472"/>
                <p:cNvGrpSpPr>
                  <a:grpSpLocks noChangeAspect="1"/>
                </p:cNvGrpSpPr>
                <p:nvPr/>
              </p:nvGrpSpPr>
              <p:grpSpPr bwMode="auto">
                <a:xfrm>
                  <a:off x="3955" y="1653"/>
                  <a:ext cx="9" cy="80"/>
                  <a:chOff x="3353" y="3099"/>
                  <a:chExt cx="40" cy="455"/>
                </a:xfrm>
              </p:grpSpPr>
              <p:sp>
                <p:nvSpPr>
                  <p:cNvPr id="5521" name="AutoShape 34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2" name="AutoShape 34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3" name="Group 3475"/>
                <p:cNvGrpSpPr>
                  <a:grpSpLocks noChangeAspect="1"/>
                </p:cNvGrpSpPr>
                <p:nvPr/>
              </p:nvGrpSpPr>
              <p:grpSpPr bwMode="auto">
                <a:xfrm>
                  <a:off x="3934" y="1654"/>
                  <a:ext cx="8" cy="48"/>
                  <a:chOff x="3486" y="3261"/>
                  <a:chExt cx="40" cy="337"/>
                </a:xfrm>
              </p:grpSpPr>
              <p:sp>
                <p:nvSpPr>
                  <p:cNvPr id="5524" name="AutoShape 3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5" name="AutoShape 3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6" name="Group 3478"/>
                <p:cNvGrpSpPr>
                  <a:grpSpLocks noChangeAspect="1"/>
                </p:cNvGrpSpPr>
                <p:nvPr/>
              </p:nvGrpSpPr>
              <p:grpSpPr bwMode="auto">
                <a:xfrm>
                  <a:off x="4004" y="1703"/>
                  <a:ext cx="7" cy="49"/>
                  <a:chOff x="2065" y="2441"/>
                  <a:chExt cx="40" cy="272"/>
                </a:xfrm>
              </p:grpSpPr>
              <p:sp>
                <p:nvSpPr>
                  <p:cNvPr id="5527" name="AutoShape 34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8" name="AutoShape 34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9" name="Group 3481"/>
                <p:cNvGrpSpPr>
                  <a:grpSpLocks noChangeAspect="1"/>
                </p:cNvGrpSpPr>
                <p:nvPr/>
              </p:nvGrpSpPr>
              <p:grpSpPr bwMode="auto">
                <a:xfrm flipV="1">
                  <a:off x="4034" y="1716"/>
                  <a:ext cx="9" cy="33"/>
                  <a:chOff x="2815" y="1923"/>
                  <a:chExt cx="40" cy="217"/>
                </a:xfrm>
              </p:grpSpPr>
              <p:sp>
                <p:nvSpPr>
                  <p:cNvPr id="5530" name="AutoShape 3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1" name="AutoShape 3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2" name="Group 3484"/>
                <p:cNvGrpSpPr>
                  <a:grpSpLocks noChangeAspect="1"/>
                </p:cNvGrpSpPr>
                <p:nvPr/>
              </p:nvGrpSpPr>
              <p:grpSpPr bwMode="auto">
                <a:xfrm>
                  <a:off x="3437" y="1661"/>
                  <a:ext cx="8" cy="82"/>
                  <a:chOff x="1790" y="2461"/>
                  <a:chExt cx="40" cy="447"/>
                </a:xfrm>
              </p:grpSpPr>
              <p:sp>
                <p:nvSpPr>
                  <p:cNvPr id="5533" name="AutoShape 3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4" name="AutoShape 3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5" name="Group 3487"/>
                <p:cNvGrpSpPr>
                  <a:grpSpLocks noChangeAspect="1"/>
                </p:cNvGrpSpPr>
                <p:nvPr/>
              </p:nvGrpSpPr>
              <p:grpSpPr bwMode="auto">
                <a:xfrm>
                  <a:off x="3462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5536" name="AutoShape 34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7" name="AutoShape 34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8" name="Group 3490"/>
                <p:cNvGrpSpPr>
                  <a:grpSpLocks noChangeAspect="1"/>
                </p:cNvGrpSpPr>
                <p:nvPr/>
              </p:nvGrpSpPr>
              <p:grpSpPr bwMode="auto">
                <a:xfrm>
                  <a:off x="3411" y="1690"/>
                  <a:ext cx="8" cy="64"/>
                  <a:chOff x="1658" y="2628"/>
                  <a:chExt cx="40" cy="355"/>
                </a:xfrm>
              </p:grpSpPr>
              <p:sp>
                <p:nvSpPr>
                  <p:cNvPr id="5539" name="AutoShape 3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0" name="AutoShape 3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41" name="Group 3493"/>
                <p:cNvGrpSpPr>
                  <a:grpSpLocks noChangeAspect="1"/>
                </p:cNvGrpSpPr>
                <p:nvPr/>
              </p:nvGrpSpPr>
              <p:grpSpPr bwMode="auto">
                <a:xfrm>
                  <a:off x="3388" y="1723"/>
                  <a:ext cx="7" cy="23"/>
                  <a:chOff x="1516" y="2835"/>
                  <a:chExt cx="42" cy="123"/>
                </a:xfrm>
              </p:grpSpPr>
              <p:sp>
                <p:nvSpPr>
                  <p:cNvPr id="5542" name="AutoShape 34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3" name="AutoShape 34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44" name="Group 3496"/>
                <p:cNvGrpSpPr>
                  <a:grpSpLocks noChangeAspect="1"/>
                </p:cNvGrpSpPr>
                <p:nvPr/>
              </p:nvGrpSpPr>
              <p:grpSpPr bwMode="auto">
                <a:xfrm flipV="1">
                  <a:off x="3480" y="1658"/>
                  <a:ext cx="8" cy="29"/>
                  <a:chOff x="2478" y="2807"/>
                  <a:chExt cx="43" cy="178"/>
                </a:xfrm>
              </p:grpSpPr>
              <p:sp>
                <p:nvSpPr>
                  <p:cNvPr id="5545" name="AutoShape 3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6" name="AutoShape 349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547" name="Freeform 3499"/>
                <p:cNvSpPr>
                  <a:spLocks noChangeAspect="1"/>
                </p:cNvSpPr>
                <p:nvPr/>
              </p:nvSpPr>
              <p:spPr bwMode="auto">
                <a:xfrm flipH="1">
                  <a:off x="3949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48" name="Freeform 3500"/>
                <p:cNvSpPr>
                  <a:spLocks noChangeAspect="1"/>
                </p:cNvSpPr>
                <p:nvPr/>
              </p:nvSpPr>
              <p:spPr bwMode="auto">
                <a:xfrm flipH="1">
                  <a:off x="3887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49" name="Freeform 3501"/>
                <p:cNvSpPr>
                  <a:spLocks noChangeAspect="1"/>
                </p:cNvSpPr>
                <p:nvPr/>
              </p:nvSpPr>
              <p:spPr bwMode="auto">
                <a:xfrm flipH="1">
                  <a:off x="3735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0" name="Freeform 3502"/>
                <p:cNvSpPr>
                  <a:spLocks noChangeAspect="1"/>
                </p:cNvSpPr>
                <p:nvPr/>
              </p:nvSpPr>
              <p:spPr bwMode="auto">
                <a:xfrm flipH="1">
                  <a:off x="3673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1" name="Freeform 3503"/>
                <p:cNvSpPr>
                  <a:spLocks noChangeAspect="1"/>
                </p:cNvSpPr>
                <p:nvPr/>
              </p:nvSpPr>
              <p:spPr bwMode="auto">
                <a:xfrm flipH="1">
                  <a:off x="352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2" name="Freeform 3504"/>
                <p:cNvSpPr>
                  <a:spLocks noChangeAspect="1"/>
                </p:cNvSpPr>
                <p:nvPr/>
              </p:nvSpPr>
              <p:spPr bwMode="auto">
                <a:xfrm flipH="1">
                  <a:off x="3460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553" name="Group 3505"/>
              <p:cNvGrpSpPr>
                <a:grpSpLocks noChangeAspect="1"/>
              </p:cNvGrpSpPr>
              <p:nvPr/>
            </p:nvGrpSpPr>
            <p:grpSpPr bwMode="auto">
              <a:xfrm rot="20247829" flipH="1">
                <a:off x="835" y="1218"/>
                <a:ext cx="507" cy="273"/>
                <a:chOff x="3885" y="1047"/>
                <a:chExt cx="659" cy="357"/>
              </a:xfrm>
            </p:grpSpPr>
            <p:sp>
              <p:nvSpPr>
                <p:cNvPr id="5554" name="Freeform 3506"/>
                <p:cNvSpPr>
                  <a:spLocks noChangeAspect="1"/>
                </p:cNvSpPr>
                <p:nvPr/>
              </p:nvSpPr>
              <p:spPr bwMode="auto">
                <a:xfrm rot="-22997018">
                  <a:off x="3944" y="1260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5" name="Freeform 3507"/>
                <p:cNvSpPr>
                  <a:spLocks noChangeAspect="1"/>
                </p:cNvSpPr>
                <p:nvPr/>
              </p:nvSpPr>
              <p:spPr bwMode="auto">
                <a:xfrm rot="-22997018">
                  <a:off x="3885" y="128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6" name="Freeform 3508"/>
                <p:cNvSpPr>
                  <a:spLocks noChangeAspect="1"/>
                </p:cNvSpPr>
                <p:nvPr/>
              </p:nvSpPr>
              <p:spPr bwMode="auto">
                <a:xfrm rot="-22997018">
                  <a:off x="4139" y="117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7" name="Freeform 3509"/>
                <p:cNvSpPr>
                  <a:spLocks noChangeAspect="1"/>
                </p:cNvSpPr>
                <p:nvPr/>
              </p:nvSpPr>
              <p:spPr bwMode="auto">
                <a:xfrm rot="-22997018">
                  <a:off x="4083" y="1200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8" name="Freeform 3510"/>
                <p:cNvSpPr>
                  <a:spLocks noChangeAspect="1"/>
                </p:cNvSpPr>
                <p:nvPr/>
              </p:nvSpPr>
              <p:spPr bwMode="auto">
                <a:xfrm rot="-22997018">
                  <a:off x="4336" y="1091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9" name="Freeform 3511"/>
                <p:cNvSpPr>
                  <a:spLocks noChangeAspect="1"/>
                </p:cNvSpPr>
                <p:nvPr/>
              </p:nvSpPr>
              <p:spPr bwMode="auto">
                <a:xfrm rot="-22997018">
                  <a:off x="4279" y="111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560" name="Group 351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02" y="1346"/>
                  <a:ext cx="8" cy="58"/>
                  <a:chOff x="2329" y="2599"/>
                  <a:chExt cx="43" cy="386"/>
                </a:xfrm>
              </p:grpSpPr>
              <p:sp>
                <p:nvSpPr>
                  <p:cNvPr id="5561" name="AutoShape 3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2" name="AutoShape 3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3" name="Group 351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38" y="1242"/>
                  <a:ext cx="8" cy="68"/>
                  <a:chOff x="1015" y="2428"/>
                  <a:chExt cx="46" cy="372"/>
                </a:xfrm>
              </p:grpSpPr>
              <p:sp>
                <p:nvSpPr>
                  <p:cNvPr id="5564" name="AutoShape 35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5" name="AutoShape 35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6" name="Group 351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63" y="1201"/>
                  <a:ext cx="7" cy="82"/>
                  <a:chOff x="1790" y="2461"/>
                  <a:chExt cx="40" cy="447"/>
                </a:xfrm>
              </p:grpSpPr>
              <p:sp>
                <p:nvSpPr>
                  <p:cNvPr id="5567" name="AutoShape 3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8" name="AutoShape 3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9" name="Group 352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67" y="1240"/>
                  <a:ext cx="7" cy="85"/>
                  <a:chOff x="1151" y="2490"/>
                  <a:chExt cx="40" cy="455"/>
                </a:xfrm>
              </p:grpSpPr>
              <p:sp>
                <p:nvSpPr>
                  <p:cNvPr id="5570" name="AutoShape 35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1" name="AutoShape 35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2" name="Group 352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80" y="1182"/>
                  <a:ext cx="7" cy="59"/>
                  <a:chOff x="1914" y="2425"/>
                  <a:chExt cx="40" cy="326"/>
                </a:xfrm>
              </p:grpSpPr>
              <p:sp>
                <p:nvSpPr>
                  <p:cNvPr id="5573" name="AutoShape 3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4" name="AutoShape 3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5" name="Group 352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96" y="1258"/>
                  <a:ext cx="6" cy="62"/>
                  <a:chOff x="1284" y="2652"/>
                  <a:chExt cx="40" cy="337"/>
                </a:xfrm>
              </p:grpSpPr>
              <p:sp>
                <p:nvSpPr>
                  <p:cNvPr id="5576" name="AutoShape 35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7" name="AutoShape 35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8" name="Group 353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48" y="1232"/>
                  <a:ext cx="8" cy="65"/>
                  <a:chOff x="1658" y="2628"/>
                  <a:chExt cx="40" cy="355"/>
                </a:xfrm>
              </p:grpSpPr>
              <p:sp>
                <p:nvSpPr>
                  <p:cNvPr id="5579" name="AutoShape 35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0" name="AutoShape 35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1" name="Group 353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32" y="1276"/>
                  <a:ext cx="7" cy="23"/>
                  <a:chOff x="1516" y="2835"/>
                  <a:chExt cx="42" cy="123"/>
                </a:xfrm>
              </p:grpSpPr>
              <p:sp>
                <p:nvSpPr>
                  <p:cNvPr id="5582" name="AutoShape 3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3" name="AutoShape 3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4" name="Group 353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53" y="1155"/>
                  <a:ext cx="7" cy="81"/>
                  <a:chOff x="2195" y="2463"/>
                  <a:chExt cx="40" cy="442"/>
                </a:xfrm>
              </p:grpSpPr>
              <p:sp>
                <p:nvSpPr>
                  <p:cNvPr id="5585" name="AutoShape 35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6" name="AutoShape 35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7" name="Group 353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84" y="1170"/>
                  <a:ext cx="8" cy="70"/>
                  <a:chOff x="2329" y="2599"/>
                  <a:chExt cx="43" cy="386"/>
                </a:xfrm>
              </p:grpSpPr>
              <p:sp>
                <p:nvSpPr>
                  <p:cNvPr id="5588" name="AutoShape 35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9" name="AutoShape 3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0" name="Group 354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92" y="1180"/>
                  <a:ext cx="7" cy="29"/>
                  <a:chOff x="2478" y="2807"/>
                  <a:chExt cx="43" cy="178"/>
                </a:xfrm>
              </p:grpSpPr>
              <p:sp>
                <p:nvSpPr>
                  <p:cNvPr id="5591" name="AutoShape 35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2" name="AutoShape 3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3" name="Group 354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23" y="1163"/>
                  <a:ext cx="7" cy="49"/>
                  <a:chOff x="2065" y="2441"/>
                  <a:chExt cx="40" cy="272"/>
                </a:xfrm>
              </p:grpSpPr>
              <p:sp>
                <p:nvSpPr>
                  <p:cNvPr id="5594" name="AutoShape 35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5" name="AutoShape 3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6" name="Group 354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13" y="1194"/>
                  <a:ext cx="7" cy="29"/>
                  <a:chOff x="2478" y="2807"/>
                  <a:chExt cx="43" cy="178"/>
                </a:xfrm>
              </p:grpSpPr>
              <p:sp>
                <p:nvSpPr>
                  <p:cNvPr id="5597" name="AutoShape 35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8" name="AutoShape 35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9" name="Group 355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81" y="1095"/>
                  <a:ext cx="9" cy="41"/>
                  <a:chOff x="3094" y="2443"/>
                  <a:chExt cx="40" cy="183"/>
                </a:xfrm>
              </p:grpSpPr>
              <p:sp>
                <p:nvSpPr>
                  <p:cNvPr id="5600" name="AutoShape 355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1" name="AutoShape 355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2" name="Group 355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69" y="1101"/>
                  <a:ext cx="9" cy="75"/>
                  <a:chOff x="2978" y="2432"/>
                  <a:chExt cx="46" cy="375"/>
                </a:xfrm>
              </p:grpSpPr>
              <p:sp>
                <p:nvSpPr>
                  <p:cNvPr id="5603" name="AutoShape 3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4" name="AutoShape 3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5" name="Group 355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54" y="1125"/>
                  <a:ext cx="7" cy="80"/>
                  <a:chOff x="2832" y="2516"/>
                  <a:chExt cx="43" cy="436"/>
                </a:xfrm>
              </p:grpSpPr>
              <p:sp>
                <p:nvSpPr>
                  <p:cNvPr id="5606" name="AutoShape 35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7" name="AutoShape 35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8" name="Group 356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38" y="1174"/>
                  <a:ext cx="7" cy="39"/>
                  <a:chOff x="2668" y="2761"/>
                  <a:chExt cx="40" cy="217"/>
                </a:xfrm>
              </p:grpSpPr>
              <p:sp>
                <p:nvSpPr>
                  <p:cNvPr id="5609" name="AutoShape 3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0" name="AutoShape 3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1" name="Group 3563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473" y="1077"/>
                  <a:ext cx="7" cy="81"/>
                  <a:chOff x="3217" y="3037"/>
                  <a:chExt cx="46" cy="372"/>
                </a:xfrm>
              </p:grpSpPr>
              <p:sp>
                <p:nvSpPr>
                  <p:cNvPr id="5612" name="AutoShape 35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3" name="AutoShape 35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4" name="Group 356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40" y="1069"/>
                  <a:ext cx="9" cy="80"/>
                  <a:chOff x="3353" y="3099"/>
                  <a:chExt cx="40" cy="455"/>
                </a:xfrm>
              </p:grpSpPr>
              <p:sp>
                <p:nvSpPr>
                  <p:cNvPr id="5615" name="AutoShape 3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6" name="AutoShape 3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7" name="Group 356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14" y="1080"/>
                  <a:ext cx="8" cy="48"/>
                  <a:chOff x="3486" y="3261"/>
                  <a:chExt cx="40" cy="337"/>
                </a:xfrm>
              </p:grpSpPr>
              <p:sp>
                <p:nvSpPr>
                  <p:cNvPr id="5618" name="AutoShape 3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9" name="AutoShape 35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0" name="Group 357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01" y="1105"/>
                  <a:ext cx="7" cy="49"/>
                  <a:chOff x="2065" y="2441"/>
                  <a:chExt cx="40" cy="272"/>
                </a:xfrm>
              </p:grpSpPr>
              <p:sp>
                <p:nvSpPr>
                  <p:cNvPr id="5621" name="AutoShape 35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2" name="AutoShape 3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3" name="Group 357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67" y="1281"/>
                  <a:ext cx="8" cy="82"/>
                  <a:chOff x="1790" y="2461"/>
                  <a:chExt cx="40" cy="447"/>
                </a:xfrm>
              </p:grpSpPr>
              <p:sp>
                <p:nvSpPr>
                  <p:cNvPr id="5624" name="AutoShape 3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5" name="AutoShape 3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6" name="Group 357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84" y="1267"/>
                  <a:ext cx="7" cy="59"/>
                  <a:chOff x="1914" y="2425"/>
                  <a:chExt cx="40" cy="326"/>
                </a:xfrm>
              </p:grpSpPr>
              <p:sp>
                <p:nvSpPr>
                  <p:cNvPr id="5627" name="AutoShape 35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8" name="AutoShape 35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9" name="Group 358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51" y="1319"/>
                  <a:ext cx="8" cy="64"/>
                  <a:chOff x="1658" y="2628"/>
                  <a:chExt cx="40" cy="355"/>
                </a:xfrm>
              </p:grpSpPr>
              <p:sp>
                <p:nvSpPr>
                  <p:cNvPr id="5630" name="AutoShape 35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1" name="AutoShape 3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32" name="Group 358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35" y="1360"/>
                  <a:ext cx="7" cy="23"/>
                  <a:chOff x="1516" y="2835"/>
                  <a:chExt cx="42" cy="123"/>
                </a:xfrm>
              </p:grpSpPr>
              <p:sp>
                <p:nvSpPr>
                  <p:cNvPr id="5633" name="AutoShape 35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4" name="AutoShape 35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35" name="Group 3587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95" y="1264"/>
                  <a:ext cx="8" cy="29"/>
                  <a:chOff x="2478" y="2807"/>
                  <a:chExt cx="43" cy="178"/>
                </a:xfrm>
              </p:grpSpPr>
              <p:sp>
                <p:nvSpPr>
                  <p:cNvPr id="5636" name="AutoShape 3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7" name="AutoShape 358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638" name="Freeform 359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41" y="1047"/>
                  <a:ext cx="103" cy="132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39" name="Freeform 359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7" y="1074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0" name="Freeform 359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8" y="113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1" name="Freeform 3593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81" y="115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2" name="Freeform 3594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41" y="121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3" name="Freeform 3595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85" y="124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44" name="Freeform 3596"/>
              <p:cNvSpPr>
                <a:spLocks noChangeAspect="1"/>
              </p:cNvSpPr>
              <p:nvPr/>
            </p:nvSpPr>
            <p:spPr bwMode="auto">
              <a:xfrm rot="21644846">
                <a:off x="1300" y="1318"/>
                <a:ext cx="57" cy="7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45" name="Group 3597"/>
              <p:cNvGrpSpPr>
                <a:grpSpLocks noChangeAspect="1"/>
              </p:cNvGrpSpPr>
              <p:nvPr/>
            </p:nvGrpSpPr>
            <p:grpSpPr bwMode="auto">
              <a:xfrm rot="21644846" flipH="1" flipV="1">
                <a:off x="1348" y="1321"/>
                <a:ext cx="7" cy="63"/>
                <a:chOff x="1790" y="2461"/>
                <a:chExt cx="40" cy="447"/>
              </a:xfrm>
            </p:grpSpPr>
            <p:sp>
              <p:nvSpPr>
                <p:cNvPr id="5646" name="AutoShape 3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7" name="AutoShape 3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48" name="Freeform 3600"/>
              <p:cNvSpPr>
                <a:spLocks noChangeAspect="1"/>
              </p:cNvSpPr>
              <p:nvPr/>
            </p:nvSpPr>
            <p:spPr bwMode="auto">
              <a:xfrm rot="44846" flipH="1">
                <a:off x="878" y="1452"/>
                <a:ext cx="49" cy="6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49" name="Group 3601"/>
              <p:cNvGrpSpPr>
                <a:grpSpLocks noChangeAspect="1"/>
              </p:cNvGrpSpPr>
              <p:nvPr/>
            </p:nvGrpSpPr>
            <p:grpSpPr bwMode="auto">
              <a:xfrm rot="219921" flipH="1">
                <a:off x="875" y="1454"/>
                <a:ext cx="6" cy="61"/>
                <a:chOff x="2832" y="2516"/>
                <a:chExt cx="43" cy="436"/>
              </a:xfrm>
            </p:grpSpPr>
            <p:sp>
              <p:nvSpPr>
                <p:cNvPr id="5650" name="AutoShape 360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51" name="AutoShape 360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52" name="Freeform 3604"/>
              <p:cNvSpPr>
                <a:spLocks noChangeAspect="1"/>
              </p:cNvSpPr>
              <p:nvPr/>
            </p:nvSpPr>
            <p:spPr bwMode="auto">
              <a:xfrm rot="20247829" flipH="1">
                <a:off x="769" y="1326"/>
                <a:ext cx="86" cy="80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53" name="Group 3605"/>
              <p:cNvGrpSpPr>
                <a:grpSpLocks noChangeAspect="1"/>
              </p:cNvGrpSpPr>
              <p:nvPr/>
            </p:nvGrpSpPr>
            <p:grpSpPr bwMode="auto">
              <a:xfrm rot="20247829" flipH="1">
                <a:off x="643" y="1358"/>
                <a:ext cx="185" cy="80"/>
                <a:chOff x="4836" y="1322"/>
                <a:chExt cx="240" cy="104"/>
              </a:xfrm>
            </p:grpSpPr>
            <p:sp>
              <p:nvSpPr>
                <p:cNvPr id="5654" name="Freeform 3606"/>
                <p:cNvSpPr>
                  <a:spLocks noChangeAspect="1"/>
                </p:cNvSpPr>
                <p:nvPr/>
              </p:nvSpPr>
              <p:spPr bwMode="auto">
                <a:xfrm>
                  <a:off x="4857" y="1322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655" name="Group 3607"/>
                <p:cNvGrpSpPr>
                  <a:grpSpLocks noChangeAspect="1"/>
                </p:cNvGrpSpPr>
                <p:nvPr/>
              </p:nvGrpSpPr>
              <p:grpSpPr bwMode="auto">
                <a:xfrm>
                  <a:off x="4887" y="1328"/>
                  <a:ext cx="7" cy="81"/>
                  <a:chOff x="2195" y="2463"/>
                  <a:chExt cx="40" cy="442"/>
                </a:xfrm>
              </p:grpSpPr>
              <p:sp>
                <p:nvSpPr>
                  <p:cNvPr id="5656" name="AutoShape 36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57" name="AutoShape 36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58" name="Group 3610"/>
                <p:cNvGrpSpPr>
                  <a:grpSpLocks noChangeAspect="1"/>
                </p:cNvGrpSpPr>
                <p:nvPr/>
              </p:nvGrpSpPr>
              <p:grpSpPr bwMode="auto">
                <a:xfrm>
                  <a:off x="4859" y="1354"/>
                  <a:ext cx="8" cy="70"/>
                  <a:chOff x="2329" y="2599"/>
                  <a:chExt cx="43" cy="386"/>
                </a:xfrm>
              </p:grpSpPr>
              <p:sp>
                <p:nvSpPr>
                  <p:cNvPr id="5659" name="AutoShape 3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0" name="AutoShape 36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1" name="Group 3613"/>
                <p:cNvGrpSpPr>
                  <a:grpSpLocks noChangeAspect="1"/>
                </p:cNvGrpSpPr>
                <p:nvPr/>
              </p:nvGrpSpPr>
              <p:grpSpPr bwMode="auto">
                <a:xfrm flipV="1">
                  <a:off x="4836" y="1386"/>
                  <a:ext cx="9" cy="33"/>
                  <a:chOff x="2815" y="1923"/>
                  <a:chExt cx="40" cy="217"/>
                </a:xfrm>
              </p:grpSpPr>
              <p:sp>
                <p:nvSpPr>
                  <p:cNvPr id="5662" name="AutoShape 36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3" name="AutoShape 36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4" name="Group 3616"/>
                <p:cNvGrpSpPr>
                  <a:grpSpLocks noChangeAspect="1"/>
                </p:cNvGrpSpPr>
                <p:nvPr/>
              </p:nvGrpSpPr>
              <p:grpSpPr bwMode="auto">
                <a:xfrm>
                  <a:off x="4911" y="1324"/>
                  <a:ext cx="8" cy="50"/>
                  <a:chOff x="2329" y="2599"/>
                  <a:chExt cx="43" cy="386"/>
                </a:xfrm>
              </p:grpSpPr>
              <p:sp>
                <p:nvSpPr>
                  <p:cNvPr id="5665" name="AutoShape 3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6" name="AutoShape 3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7" name="Group 3619"/>
                <p:cNvGrpSpPr>
                  <a:grpSpLocks noChangeAspect="1"/>
                </p:cNvGrpSpPr>
                <p:nvPr/>
              </p:nvGrpSpPr>
              <p:grpSpPr bwMode="auto">
                <a:xfrm>
                  <a:off x="4941" y="1328"/>
                  <a:ext cx="7" cy="29"/>
                  <a:chOff x="2478" y="2807"/>
                  <a:chExt cx="43" cy="178"/>
                </a:xfrm>
              </p:grpSpPr>
              <p:sp>
                <p:nvSpPr>
                  <p:cNvPr id="5668" name="AutoShape 36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9" name="AutoShape 36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0" name="Group 3622"/>
                <p:cNvGrpSpPr>
                  <a:grpSpLocks noChangeAspect="1"/>
                </p:cNvGrpSpPr>
                <p:nvPr/>
              </p:nvGrpSpPr>
              <p:grpSpPr bwMode="auto">
                <a:xfrm>
                  <a:off x="4989" y="1336"/>
                  <a:ext cx="7" cy="81"/>
                  <a:chOff x="2195" y="2463"/>
                  <a:chExt cx="40" cy="442"/>
                </a:xfrm>
              </p:grpSpPr>
              <p:sp>
                <p:nvSpPr>
                  <p:cNvPr id="5671" name="AutoShape 36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2" name="AutoShape 36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3" name="Group 3625"/>
                <p:cNvGrpSpPr>
                  <a:grpSpLocks noChangeAspect="1"/>
                </p:cNvGrpSpPr>
                <p:nvPr/>
              </p:nvGrpSpPr>
              <p:grpSpPr bwMode="auto">
                <a:xfrm>
                  <a:off x="5014" y="1366"/>
                  <a:ext cx="8" cy="58"/>
                  <a:chOff x="2329" y="2599"/>
                  <a:chExt cx="43" cy="386"/>
                </a:xfrm>
              </p:grpSpPr>
              <p:sp>
                <p:nvSpPr>
                  <p:cNvPr id="5674" name="AutoShape 3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5" name="AutoShape 36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6" name="Group 3628"/>
                <p:cNvGrpSpPr>
                  <a:grpSpLocks noChangeAspect="1"/>
                </p:cNvGrpSpPr>
                <p:nvPr/>
              </p:nvGrpSpPr>
              <p:grpSpPr bwMode="auto">
                <a:xfrm>
                  <a:off x="4964" y="1325"/>
                  <a:ext cx="8" cy="62"/>
                  <a:chOff x="2065" y="2441"/>
                  <a:chExt cx="40" cy="272"/>
                </a:xfrm>
              </p:grpSpPr>
              <p:sp>
                <p:nvSpPr>
                  <p:cNvPr id="5677" name="AutoShape 36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8" name="AutoShape 36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679" name="Freeform 3631"/>
                <p:cNvSpPr>
                  <a:spLocks noChangeAspect="1"/>
                </p:cNvSpPr>
                <p:nvPr/>
              </p:nvSpPr>
              <p:spPr bwMode="auto">
                <a:xfrm flipH="1">
                  <a:off x="4964" y="1322"/>
                  <a:ext cx="112" cy="80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80" name="Freeform 3632"/>
                <p:cNvSpPr>
                  <a:spLocks noChangeAspect="1"/>
                </p:cNvSpPr>
                <p:nvPr/>
              </p:nvSpPr>
              <p:spPr bwMode="auto">
                <a:xfrm flipH="1">
                  <a:off x="4902" y="132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</p:grpSp>
      </p:grpSp>
      <p:grpSp>
        <p:nvGrpSpPr>
          <p:cNvPr id="5682" name="Group 3634"/>
          <p:cNvGrpSpPr>
            <a:grpSpLocks/>
          </p:cNvGrpSpPr>
          <p:nvPr/>
        </p:nvGrpSpPr>
        <p:grpSpPr bwMode="auto">
          <a:xfrm>
            <a:off x="2061726" y="2696123"/>
            <a:ext cx="5537832" cy="1237297"/>
            <a:chOff x="44" y="416"/>
            <a:chExt cx="5644" cy="643"/>
          </a:xfrm>
        </p:grpSpPr>
        <p:grpSp>
          <p:nvGrpSpPr>
            <p:cNvPr id="5683" name="Group 3635"/>
            <p:cNvGrpSpPr>
              <a:grpSpLocks noChangeAspect="1"/>
            </p:cNvGrpSpPr>
            <p:nvPr/>
          </p:nvGrpSpPr>
          <p:grpSpPr bwMode="auto">
            <a:xfrm rot="5400000" flipV="1">
              <a:off x="1120" y="-3"/>
              <a:ext cx="120" cy="957"/>
              <a:chOff x="21666" y="3863"/>
              <a:chExt cx="219" cy="1750"/>
            </a:xfrm>
          </p:grpSpPr>
          <p:grpSp>
            <p:nvGrpSpPr>
              <p:cNvPr id="5684" name="Group 36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5685" name="Group 363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5686" name="Group 36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687" name="Line 3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88" name="Line 3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89" name="Line 3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0" name="Line 3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1" name="Line 36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2" name="Line 3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693" name="Group 3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694" name="Line 3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5" name="Line 3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6" name="Line 3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7" name="Line 3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8" name="Line 3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9" name="Line 3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00" name="Oval 36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01" name="Group 365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5702" name="Group 36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03" name="Line 3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4" name="Line 3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5" name="Line 3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6" name="Line 3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7" name="Line 3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8" name="Line 3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09" name="Group 3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10" name="Line 3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1" name="Line 3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2" name="Line 3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3" name="Line 3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4" name="Line 3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5" name="Line 3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16" name="Oval 36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717" name="Group 3669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5718" name="Group 367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5719" name="Group 36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20" name="Line 3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1" name="Line 3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2" name="Line 3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3" name="Line 3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4" name="Line 36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5" name="Line 3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26" name="Group 3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27" name="Line 3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8" name="Line 3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9" name="Line 3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0" name="Line 3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1" name="Line 3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2" name="Line 3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33" name="Oval 3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34" name="Group 368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5735" name="Group 36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36" name="Line 3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7" name="Line 3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8" name="Line 3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9" name="Line 3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0" name="Line 3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1" name="Line 3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42" name="Group 3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43" name="Line 3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4" name="Line 3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5" name="Line 3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6" name="Line 3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7" name="Line 3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8" name="Line 3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5749" name="Oval 370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750" name="Group 3702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5751" name="Group 370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5752" name="Group 37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53" name="Line 3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4" name="Line 3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5" name="Line 3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6" name="Line 3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7" name="Line 37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8" name="Line 3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59" name="Group 3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60" name="Line 3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1" name="Line 3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2" name="Line 3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3" name="Line 3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4" name="Line 3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5" name="Line 3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66" name="Oval 37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67" name="Group 371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5768" name="Group 37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69" name="Line 3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0" name="Line 3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1" name="Line 3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2" name="Line 3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3" name="Line 3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4" name="Line 3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75" name="Group 3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76" name="Line 3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7" name="Line 3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8" name="Line 3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9" name="Line 3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0" name="Line 3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1" name="Line 3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82" name="Oval 37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783" name="Group 3735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5784" name="Group 373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5785" name="Group 37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86" name="Line 3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7" name="Line 3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8" name="Line 3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9" name="Line 3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0" name="Line 37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1" name="Line 3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92" name="Group 3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93" name="Line 3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4" name="Line 3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5" name="Line 3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6" name="Line 3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7" name="Line 3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8" name="Line 3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99" name="Oval 37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00" name="Group 375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5801" name="Group 37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02" name="Line 3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3" name="Line 3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4" name="Line 3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5" name="Line 3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6" name="Line 3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7" name="Line 3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08" name="Group 3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09" name="Line 3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0" name="Line 3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1" name="Line 3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2" name="Line 3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3" name="Line 3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4" name="Line 3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15" name="Oval 37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16" name="Group 37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5817" name="Group 376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5818" name="Group 37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19" name="Line 3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0" name="Line 3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1" name="Line 3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2" name="Line 3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3" name="Line 37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4" name="Line 3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25" name="Group 3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26" name="Line 3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7" name="Line 3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8" name="Line 3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9" name="Line 3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0" name="Line 3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1" name="Line 3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32" name="Oval 37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33" name="Group 378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5834" name="Group 37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35" name="Line 3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6" name="Line 3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7" name="Line 3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8" name="Line 3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9" name="Line 3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0" name="Line 3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41" name="Group 3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42" name="Line 3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3" name="Line 3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4" name="Line 3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5" name="Line 3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6" name="Line 3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7" name="Line 3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48" name="Oval 3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49" name="Group 38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5850" name="Group 380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5851" name="Group 38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52" name="Line 3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3" name="Line 3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4" name="Line 3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5" name="Line 3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6" name="Line 3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7" name="Line 3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58" name="Group 3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59" name="Line 3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0" name="Line 3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1" name="Line 3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2" name="Line 3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3" name="Line 3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4" name="Line 3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65" name="Oval 38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66" name="Group 381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5867" name="Group 38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68" name="Line 3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9" name="Line 3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0" name="Line 3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1" name="Line 3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2" name="Line 3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3" name="Line 3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74" name="Group 3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75" name="Line 3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6" name="Line 3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7" name="Line 3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8" name="Line 3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9" name="Line 3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0" name="Line 3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81" name="Oval 3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82" name="Group 38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5883" name="Group 383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5884" name="Group 38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85" name="Line 3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6" name="Line 3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7" name="Line 3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8" name="Line 3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9" name="Line 3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0" name="Line 3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91" name="Group 3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92" name="Line 3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3" name="Line 3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4" name="Line 3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5" name="Line 3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6" name="Line 3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7" name="Line 3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98" name="Oval 3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99" name="Group 385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5900" name="Group 38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01" name="Line 3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2" name="Line 3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3" name="Line 3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4" name="Line 3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5" name="Line 3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6" name="Line 3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07" name="Group 3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08" name="Line 3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9" name="Line 3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0" name="Line 3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1" name="Line 3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2" name="Line 3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3" name="Line 3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14" name="Oval 38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15" name="Group 38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5916" name="Group 386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5917" name="Group 38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18" name="Line 3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9" name="Line 3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0" name="Line 3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1" name="Line 3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2" name="Line 3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3" name="Line 3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24" name="Group 3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25" name="Line 3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6" name="Line 3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7" name="Line 3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8" name="Line 3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9" name="Line 3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0" name="Line 3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31" name="Oval 38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32" name="Group 388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5933" name="Group 38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34" name="Line 3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5" name="Line 3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6" name="Line 3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7" name="Line 3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8" name="Line 3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9" name="Line 3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40" name="Group 3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41" name="Line 3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2" name="Line 3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3" name="Line 3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4" name="Line 3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5" name="Line 3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6" name="Line 3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47" name="Oval 38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48" name="Group 3900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5949" name="Group 390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5950" name="Group 39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51" name="Line 3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2" name="Line 3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3" name="Line 3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4" name="Line 3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5" name="Line 3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6" name="Line 3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57" name="Group 3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58" name="Line 3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9" name="Line 3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0" name="Line 3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1" name="Line 3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2" name="Line 3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3" name="Line 3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64" name="Oval 39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65" name="Group 391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5966" name="Group 39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67" name="Line 3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8" name="Line 3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9" name="Line 3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0" name="Line 3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1" name="Line 3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2" name="Line 3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73" name="Group 3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74" name="Line 3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5" name="Line 3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6" name="Line 3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7" name="Line 3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8" name="Line 3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9" name="Line 3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80" name="Oval 3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81" name="Group 3933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5982" name="Group 393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5983" name="Group 39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84" name="Line 3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5" name="Line 3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6" name="Line 3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7" name="Line 3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8" name="Line 3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9" name="Line 39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90" name="Group 3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91" name="Line 3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2" name="Line 3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3" name="Line 3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4" name="Line 3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5" name="Line 3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6" name="Line 3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97" name="Oval 3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98" name="Group 395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5999" name="Group 39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00" name="Line 3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1" name="Line 3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2" name="Line 3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3" name="Line 3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4" name="Line 3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5" name="Line 3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06" name="Group 3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07" name="Line 3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8" name="Line 3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9" name="Line 3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0" name="Line 3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1" name="Line 3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2" name="Line 3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13" name="Oval 39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14" name="Group 3966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6015" name="Group 396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016" name="Group 39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17" name="Line 3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8" name="Line 3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9" name="Line 3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0" name="Line 3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1" name="Line 3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2" name="Line 39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23" name="Group 3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4" name="Line 3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5" name="Line 3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6" name="Line 3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7" name="Line 3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8" name="Line 3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9" name="Line 3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30" name="Oval 39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31" name="Group 398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032" name="Group 39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3" name="Line 3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4" name="Line 3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5" name="Line 3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6" name="Line 3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7" name="Line 3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8" name="Line 3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39" name="Group 3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40" name="Line 3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1" name="Line 3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2" name="Line 3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3" name="Line 3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4" name="Line 3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5" name="Line 3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46" name="Oval 39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47" name="Group 3999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6048" name="Group 400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049" name="Group 40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50" name="Line 4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1" name="Line 4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2" name="Line 4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3" name="Line 4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4" name="Line 4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5" name="Line 40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56" name="Group 4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57" name="Line 4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8" name="Line 4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9" name="Line 4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0" name="Line 4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1" name="Line 4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2" name="Line 4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63" name="Oval 40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64" name="Group 401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065" name="Group 40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66" name="Line 4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7" name="Line 4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8" name="Line 4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9" name="Line 4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0" name="Line 4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1" name="Line 4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72" name="Group 4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73" name="Line 4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4" name="Line 4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5" name="Line 4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6" name="Line 4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7" name="Line 4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8" name="Line 4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79" name="Oval 4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80" name="Group 4032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6081" name="Group 403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082" name="Group 40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83" name="Line 4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4" name="Line 4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5" name="Line 4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6" name="Line 4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7" name="Line 4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8" name="Line 40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89" name="Group 4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90" name="Line 4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1" name="Line 4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2" name="Line 4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3" name="Line 4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4" name="Line 4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5" name="Line 4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96" name="Oval 4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97" name="Group 404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098" name="Group 40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99" name="Line 4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0" name="Line 4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1" name="Line 4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2" name="Line 4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3" name="Line 4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4" name="Line 4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05" name="Group 4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06" name="Line 4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7" name="Line 4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8" name="Line 4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9" name="Line 4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0" name="Line 4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1" name="Line 4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12" name="Oval 40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13" name="Group 4065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6114" name="Group 406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115" name="Group 40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16" name="Line 4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7" name="Line 4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8" name="Line 4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9" name="Line 4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0" name="Line 4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1" name="Line 40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22" name="Group 4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23" name="Line 4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4" name="Line 4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5" name="Line 4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6" name="Line 4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7" name="Line 4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8" name="Line 4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29" name="Oval 40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30" name="Group 408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131" name="Group 40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32" name="Line 4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3" name="Line 4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4" name="Line 4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5" name="Line 4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6" name="Line 4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7" name="Line 4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38" name="Group 4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39" name="Line 4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0" name="Line 4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1" name="Line 4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2" name="Line 4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3" name="Line 4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4" name="Line 4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45" name="Oval 40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46" name="Group 4098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6147" name="Group 409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148" name="Group 41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49" name="Line 4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0" name="Line 4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1" name="Line 4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2" name="Line 4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3" name="Line 4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4" name="Line 41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55" name="Group 4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56" name="Line 4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7" name="Line 4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8" name="Line 4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9" name="Line 4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0" name="Line 4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1" name="Line 4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62" name="Oval 4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63" name="Group 411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164" name="Group 41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65" name="Line 4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6" name="Line 4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7" name="Line 4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8" name="Line 4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9" name="Line 4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0" name="Line 4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71" name="Group 4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72" name="Line 4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3" name="Line 4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4" name="Line 4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5" name="Line 4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6" name="Line 4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7" name="Line 4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78" name="Oval 41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79" name="Group 4131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6180" name="Group 413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181" name="Group 41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82" name="Line 4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3" name="Line 4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4" name="Line 4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5" name="Line 4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6" name="Line 4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7" name="Line 41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88" name="Group 4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89" name="Line 4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0" name="Line 4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1" name="Line 4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2" name="Line 4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3" name="Line 4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4" name="Line 4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95" name="Oval 4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96" name="Group 414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197" name="Group 41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98" name="Line 4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9" name="Line 4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0" name="Line 4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1" name="Line 4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2" name="Line 4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3" name="Line 4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04" name="Group 4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05" name="Line 4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6" name="Line 4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7" name="Line 4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8" name="Line 4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9" name="Line 4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0" name="Line 4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211" name="Oval 416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212" name="Group 4164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6213" name="Group 41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214" name="Group 41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15" name="Line 4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6" name="Line 4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7" name="Line 4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8" name="Line 4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9" name="Line 4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0" name="Line 41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21" name="Group 4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22" name="Line 4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3" name="Line 4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4" name="Line 4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5" name="Line 4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6" name="Line 4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7" name="Line 4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28" name="Oval 4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29" name="Group 418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230" name="Group 41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31" name="Line 4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2" name="Line 4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3" name="Line 4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4" name="Line 4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5" name="Line 4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6" name="Line 4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37" name="Group 4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38" name="Line 4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9" name="Line 4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0" name="Line 4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1" name="Line 4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2" name="Line 4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3" name="Line 4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44" name="Oval 41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245" name="Group 4197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6246" name="Group 41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247" name="Group 41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48" name="Line 4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9" name="Line 4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0" name="Line 4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1" name="Line 4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2" name="Line 4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3" name="Line 42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54" name="Group 42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55" name="Line 4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6" name="Line 4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7" name="Line 4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8" name="Line 4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9" name="Line 4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0" name="Line 4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61" name="Oval 42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62" name="Group 421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263" name="Group 42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64" name="Line 4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5" name="Line 4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6" name="Line 4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7" name="Line 4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8" name="Line 4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9" name="Line 4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70" name="Group 42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71" name="Line 4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2" name="Line 4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3" name="Line 4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4" name="Line 4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5" name="Line 4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6" name="Line 4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77" name="Oval 42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278" name="Group 4230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6279" name="Group 42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280" name="Group 42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81" name="Line 4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2" name="Line 4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3" name="Line 4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4" name="Line 4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5" name="Line 4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6" name="Line 42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87" name="Group 42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88" name="Line 4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9" name="Line 4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0" name="Line 4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1" name="Line 4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2" name="Line 4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3" name="Line 4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94" name="Oval 4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95" name="Group 4247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296" name="Group 42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97" name="Line 4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8" name="Line 4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9" name="Line 4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0" name="Line 4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1" name="Line 4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2" name="Line 4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03" name="Group 42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04" name="Line 4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5" name="Line 4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6" name="Line 4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7" name="Line 4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8" name="Line 4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9" name="Line 4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10" name="Oval 42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11" name="Group 4263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6312" name="Group 42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313" name="Group 42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14" name="Line 4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5" name="Line 4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6" name="Line 4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7" name="Line 4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8" name="Line 4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9" name="Line 42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20" name="Group 42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21" name="Line 4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2" name="Line 4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3" name="Line 4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4" name="Line 4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5" name="Line 4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6" name="Line 4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27" name="Oval 4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28" name="Group 42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329" name="Group 42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30" name="Line 4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1" name="Line 4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2" name="Line 4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3" name="Line 4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4" name="Line 4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5" name="Line 4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36" name="Group 42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37" name="Line 4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8" name="Line 4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9" name="Line 4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0" name="Line 4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1" name="Line 4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2" name="Line 4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43" name="Oval 42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44" name="Group 4296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6345" name="Group 42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346" name="Group 4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47" name="Line 4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8" name="Line 4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9" name="Line 4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0" name="Line 4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1" name="Line 4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2" name="Line 43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53" name="Group 43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54" name="Line 4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5" name="Line 4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6" name="Line 4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7" name="Line 4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8" name="Line 4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9" name="Line 4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60" name="Oval 43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61" name="Group 43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362" name="Group 43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63" name="Line 4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4" name="Line 4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5" name="Line 4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6" name="Line 4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7" name="Line 4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8" name="Line 4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69" name="Group 43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70" name="Line 4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1" name="Line 4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2" name="Line 4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3" name="Line 4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4" name="Line 4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5" name="Line 4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76" name="Oval 43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77" name="Group 4329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6378" name="Group 43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379" name="Group 43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80" name="Line 4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1" name="Line 4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2" name="Line 4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3" name="Line 4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4" name="Line 4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5" name="Line 43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86" name="Group 43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87" name="Line 4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8" name="Line 4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9" name="Line 4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0" name="Line 4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1" name="Line 4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2" name="Line 4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93" name="Oval 43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94" name="Group 43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395" name="Group 43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96" name="Line 4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7" name="Line 4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8" name="Line 4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9" name="Line 4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0" name="Line 4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1" name="Line 4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02" name="Group 43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03" name="Line 4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4" name="Line 4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5" name="Line 4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6" name="Line 4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7" name="Line 4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8" name="Line 4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09" name="Oval 43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6410" name="Group 4362"/>
            <p:cNvGrpSpPr>
              <a:grpSpLocks noChangeAspect="1"/>
            </p:cNvGrpSpPr>
            <p:nvPr/>
          </p:nvGrpSpPr>
          <p:grpSpPr bwMode="auto">
            <a:xfrm rot="5400000" flipV="1">
              <a:off x="52" y="411"/>
              <a:ext cx="636" cy="651"/>
              <a:chOff x="21672" y="2661"/>
              <a:chExt cx="1161" cy="1190"/>
            </a:xfrm>
          </p:grpSpPr>
          <p:grpSp>
            <p:nvGrpSpPr>
              <p:cNvPr id="6411" name="Group 4363"/>
              <p:cNvGrpSpPr>
                <a:grpSpLocks noChangeAspect="1"/>
              </p:cNvGrpSpPr>
              <p:nvPr/>
            </p:nvGrpSpPr>
            <p:grpSpPr bwMode="auto">
              <a:xfrm rot="21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6412" name="Group 43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413" name="Group 43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14" name="Line 4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5" name="Line 4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6" name="Line 4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7" name="Line 4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8" name="Line 43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9" name="Line 4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20" name="Group 4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21" name="Line 4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2" name="Line 4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3" name="Line 4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4" name="Line 4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5" name="Line 4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6" name="Line 4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27" name="Oval 4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28" name="Group 43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429" name="Group 43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30" name="Line 4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1" name="Line 4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2" name="Line 4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3" name="Line 4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4" name="Line 4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5" name="Line 43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36" name="Group 4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37" name="Line 4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8" name="Line 4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9" name="Line 4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0" name="Line 4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1" name="Line 4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2" name="Line 4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43" name="Oval 43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444" name="Group 4396"/>
              <p:cNvGrpSpPr>
                <a:grpSpLocks noChangeAspect="1"/>
              </p:cNvGrpSpPr>
              <p:nvPr/>
            </p:nvGrpSpPr>
            <p:grpSpPr bwMode="auto">
              <a:xfrm rot="210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6445" name="Group 43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446" name="Group 43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47" name="Line 4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8" name="Line 4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9" name="Line 4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0" name="Line 4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1" name="Line 44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2" name="Line 4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53" name="Group 4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54" name="Line 4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5" name="Line 4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6" name="Line 4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7" name="Line 4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8" name="Line 4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9" name="Line 4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60" name="Oval 4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61" name="Group 44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462" name="Group 44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63" name="Line 4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4" name="Line 4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5" name="Line 4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6" name="Line 4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7" name="Line 4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8" name="Line 44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69" name="Group 4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70" name="Line 4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1" name="Line 4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2" name="Line 4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3" name="Line 4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4" name="Line 4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5" name="Line 4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76" name="Oval 44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477" name="Group 4429"/>
              <p:cNvGrpSpPr>
                <a:grpSpLocks noChangeAspect="1"/>
              </p:cNvGrpSpPr>
              <p:nvPr/>
            </p:nvGrpSpPr>
            <p:grpSpPr bwMode="auto">
              <a:xfrm rot="207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6478" name="Group 44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479" name="Group 44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80" name="Line 4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1" name="Line 4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2" name="Line 4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3" name="Line 4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4" name="Line 44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5" name="Line 4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86" name="Group 4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87" name="Line 4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8" name="Line 4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9" name="Line 4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0" name="Line 4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1" name="Line 4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2" name="Line 4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93" name="Oval 4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94" name="Group 44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495" name="Group 44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96" name="Line 4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7" name="Line 4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8" name="Line 4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9" name="Line 4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0" name="Line 4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1" name="Line 44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02" name="Group 4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03" name="Line 4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4" name="Line 4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5" name="Line 4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6" name="Line 4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7" name="Line 4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8" name="Line 4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09" name="Oval 4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510" name="Group 4462"/>
              <p:cNvGrpSpPr>
                <a:grpSpLocks noChangeAspect="1"/>
              </p:cNvGrpSpPr>
              <p:nvPr/>
            </p:nvGrpSpPr>
            <p:grpSpPr bwMode="auto">
              <a:xfrm rot="16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6511" name="Group 44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512" name="Group 44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13" name="Line 4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4" name="Line 4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5" name="Line 4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6" name="Line 4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7" name="Line 44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8" name="Line 4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19" name="Group 4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20" name="Line 4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1" name="Line 4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2" name="Line 4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3" name="Line 4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4" name="Line 4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5" name="Line 4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26" name="Oval 4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27" name="Group 447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528" name="Group 44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29" name="Line 4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0" name="Line 4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1" name="Line 4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2" name="Line 4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3" name="Line 4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4" name="Line 44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35" name="Group 4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36" name="Line 4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7" name="Line 4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8" name="Line 4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9" name="Line 4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0" name="Line 4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1" name="Line 4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42" name="Oval 44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543" name="Group 4495"/>
              <p:cNvGrpSpPr>
                <a:grpSpLocks noChangeAspect="1"/>
              </p:cNvGrpSpPr>
              <p:nvPr/>
            </p:nvGrpSpPr>
            <p:grpSpPr bwMode="auto">
              <a:xfrm rot="165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6544" name="Group 449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545" name="Group 44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46" name="Line 4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7" name="Line 4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8" name="Line 4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9" name="Line 4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0" name="Line 45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1" name="Line 4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52" name="Group 4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53" name="Line 4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4" name="Line 4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5" name="Line 4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6" name="Line 4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7" name="Line 4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8" name="Line 4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59" name="Oval 4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60" name="Group 451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561" name="Group 45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62" name="Line 4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3" name="Line 4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4" name="Line 4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5" name="Line 4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6" name="Line 4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7" name="Line 4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68" name="Group 4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69" name="Line 4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0" name="Line 4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1" name="Line 4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2" name="Line 4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3" name="Line 4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4" name="Line 4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575" name="Oval 452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576" name="Group 4528"/>
              <p:cNvGrpSpPr>
                <a:grpSpLocks noChangeAspect="1"/>
              </p:cNvGrpSpPr>
              <p:nvPr/>
            </p:nvGrpSpPr>
            <p:grpSpPr bwMode="auto">
              <a:xfrm rot="1914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6577" name="Group 452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578" name="Group 45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79" name="Line 4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0" name="Line 4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1" name="Line 4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2" name="Line 4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3" name="Line 4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4" name="Line 45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85" name="Group 4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86" name="Line 4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7" name="Line 4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8" name="Line 4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9" name="Line 4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0" name="Line 4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1" name="Line 4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92" name="Oval 4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93" name="Group 454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594" name="Group 45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95" name="Line 4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6" name="Line 4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7" name="Line 4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8" name="Line 4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9" name="Line 4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0" name="Line 4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01" name="Group 4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02" name="Line 4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3" name="Line 4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4" name="Line 4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5" name="Line 4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6" name="Line 4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7" name="Line 4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08" name="Oval 45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609" name="Group 4561"/>
              <p:cNvGrpSpPr>
                <a:grpSpLocks noChangeAspect="1"/>
              </p:cNvGrpSpPr>
              <p:nvPr/>
            </p:nvGrpSpPr>
            <p:grpSpPr bwMode="auto">
              <a:xfrm rot="189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6610" name="Group 456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611" name="Group 45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12" name="Line 4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3" name="Line 4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4" name="Line 4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5" name="Line 4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6" name="Line 4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7" name="Line 45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18" name="Group 4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19" name="Line 4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0" name="Line 4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1" name="Line 4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2" name="Line 4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3" name="Line 4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4" name="Line 4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25" name="Oval 4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26" name="Group 457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627" name="Group 45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28" name="Line 4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9" name="Line 4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0" name="Line 4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1" name="Line 4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2" name="Line 4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3" name="Line 4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34" name="Group 4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35" name="Line 4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6" name="Line 4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7" name="Line 4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8" name="Line 4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9" name="Line 4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0" name="Line 4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641" name="Oval 459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642" name="Group 4594"/>
              <p:cNvGrpSpPr>
                <a:grpSpLocks noChangeAspect="1"/>
              </p:cNvGrpSpPr>
              <p:nvPr/>
            </p:nvGrpSpPr>
            <p:grpSpPr bwMode="auto">
              <a:xfrm rot="189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6643" name="Group 459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644" name="Group 45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45" name="Line 4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6" name="Line 4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7" name="Line 4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8" name="Line 4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9" name="Line 4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0" name="Line 46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51" name="Group 4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52" name="Line 4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3" name="Line 4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4" name="Line 4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5" name="Line 4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6" name="Line 4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7" name="Line 4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58" name="Oval 46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59" name="Group 461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660" name="Group 46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61" name="Line 4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2" name="Line 4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3" name="Line 4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4" name="Line 4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5" name="Line 4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6" name="Line 4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67" name="Group 4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68" name="Line 4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9" name="Line 4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0" name="Line 4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1" name="Line 4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2" name="Line 4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3" name="Line 4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74" name="Oval 46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675" name="Group 4627"/>
              <p:cNvGrpSpPr>
                <a:grpSpLocks noChangeAspect="1"/>
              </p:cNvGrpSpPr>
              <p:nvPr/>
            </p:nvGrpSpPr>
            <p:grpSpPr bwMode="auto">
              <a:xfrm rot="19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6676" name="Group 462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677" name="Group 46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78" name="Line 4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9" name="Line 4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0" name="Line 4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1" name="Line 4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2" name="Line 4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3" name="Line 46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84" name="Group 4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85" name="Line 4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6" name="Line 4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7" name="Line 4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8" name="Line 4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9" name="Line 4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0" name="Line 4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91" name="Oval 46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92" name="Group 464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693" name="Group 46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94" name="Line 4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5" name="Line 4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6" name="Line 4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7" name="Line 4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8" name="Line 4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9" name="Line 4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00" name="Group 4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01" name="Line 4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2" name="Line 4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3" name="Line 4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4" name="Line 4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5" name="Line 4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6" name="Line 4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07" name="Oval 46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08" name="Group 4660"/>
              <p:cNvGrpSpPr>
                <a:grpSpLocks noChangeAspect="1"/>
              </p:cNvGrpSpPr>
              <p:nvPr/>
            </p:nvGrpSpPr>
            <p:grpSpPr bwMode="auto">
              <a:xfrm rot="1944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6709" name="Group 466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710" name="Group 46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11" name="Line 4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2" name="Line 4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3" name="Line 4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4" name="Line 4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5" name="Line 4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6" name="Line 46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17" name="Group 4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18" name="Line 4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9" name="Line 4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0" name="Line 4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1" name="Line 4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2" name="Line 4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3" name="Line 4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24" name="Oval 46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25" name="Group 467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726" name="Group 46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27" name="Line 4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8" name="Line 4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9" name="Line 4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0" name="Line 4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1" name="Line 4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2" name="Line 4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33" name="Group 4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34" name="Line 4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5" name="Line 4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6" name="Line 4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7" name="Line 4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8" name="Line 4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9" name="Line 4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40" name="Oval 46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41" name="Group 4693"/>
              <p:cNvGrpSpPr>
                <a:grpSpLocks noChangeAspect="1"/>
              </p:cNvGrpSpPr>
              <p:nvPr/>
            </p:nvGrpSpPr>
            <p:grpSpPr bwMode="auto">
              <a:xfrm rot="204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6742" name="Group 469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743" name="Group 46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44" name="Line 4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5" name="Line 4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6" name="Line 4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7" name="Line 4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8" name="Line 4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9" name="Line 47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50" name="Group 4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51" name="Line 4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2" name="Line 4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3" name="Line 4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4" name="Line 4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5" name="Line 4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6" name="Line 4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57" name="Oval 47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58" name="Group 471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759" name="Group 47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60" name="Line 4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1" name="Line 4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2" name="Line 4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3" name="Line 4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4" name="Line 4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5" name="Line 4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66" name="Group 4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67" name="Line 4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8" name="Line 4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9" name="Line 4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0" name="Line 4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1" name="Line 4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2" name="Line 4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73" name="Oval 47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74" name="Group 4726"/>
              <p:cNvGrpSpPr>
                <a:grpSpLocks noChangeAspect="1"/>
              </p:cNvGrpSpPr>
              <p:nvPr/>
            </p:nvGrpSpPr>
            <p:grpSpPr bwMode="auto">
              <a:xfrm rot="201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6775" name="Group 472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776" name="Group 47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77" name="Line 4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8" name="Line 4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9" name="Line 4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0" name="Line 4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1" name="Line 4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2" name="Line 47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83" name="Group 4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84" name="Line 4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5" name="Line 4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6" name="Line 4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7" name="Line 4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8" name="Line 4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9" name="Line 4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90" name="Oval 47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91" name="Group 474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792" name="Group 47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93" name="Line 4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4" name="Line 4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5" name="Line 4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6" name="Line 4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7" name="Line 4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8" name="Line 4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99" name="Group 4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00" name="Line 4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1" name="Line 4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2" name="Line 4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3" name="Line 4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4" name="Line 4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5" name="Line 4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06" name="Oval 47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07" name="Group 4759"/>
              <p:cNvGrpSpPr>
                <a:grpSpLocks noChangeAspect="1"/>
              </p:cNvGrpSpPr>
              <p:nvPr/>
            </p:nvGrpSpPr>
            <p:grpSpPr bwMode="auto">
              <a:xfrm rot="1992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6808" name="Group 4760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809" name="Group 47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10" name="Line 4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1" name="Line 4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2" name="Line 4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3" name="Line 4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4" name="Line 4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5" name="Line 47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16" name="Group 4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17" name="Line 4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8" name="Line 4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9" name="Line 4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0" name="Line 4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1" name="Line 4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2" name="Line 4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23" name="Oval 4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24" name="Group 4776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825" name="Group 47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26" name="Line 4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7" name="Line 4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8" name="Line 4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9" name="Line 4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0" name="Line 4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1" name="Line 4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32" name="Group 4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33" name="Line 4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4" name="Line 4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5" name="Line 4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6" name="Line 4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7" name="Line 4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8" name="Line 4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39" name="Oval 4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40" name="Group 4792"/>
              <p:cNvGrpSpPr>
                <a:grpSpLocks noChangeAspect="1"/>
              </p:cNvGrpSpPr>
              <p:nvPr/>
            </p:nvGrpSpPr>
            <p:grpSpPr bwMode="auto">
              <a:xfrm rot="-15104918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6841" name="Group 47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842" name="Group 47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43" name="Line 4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4" name="Line 4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5" name="Line 4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6" name="Line 4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7" name="Line 4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8" name="Line 48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49" name="Group 4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50" name="Line 4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1" name="Line 4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2" name="Line 4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3" name="Line 4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4" name="Line 4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5" name="Line 4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56" name="Oval 4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57" name="Group 480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858" name="Group 48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59" name="Line 4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0" name="Line 4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1" name="Line 4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2" name="Line 4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3" name="Line 4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4" name="Line 4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65" name="Group 4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66" name="Line 4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7" name="Line 4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8" name="Line 4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9" name="Line 4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0" name="Line 4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1" name="Line 4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72" name="Oval 48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73" name="Group 4825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6874" name="Group 482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875" name="Group 48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76" name="Line 4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7" name="Line 4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8" name="Line 4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9" name="Line 4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0" name="Line 4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1" name="Line 48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82" name="Group 4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83" name="Line 4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4" name="Line 4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5" name="Line 4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6" name="Line 4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7" name="Line 4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8" name="Line 4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89" name="Oval 48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90" name="Group 484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891" name="Group 48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92" name="Line 4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3" name="Line 4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4" name="Line 4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5" name="Line 4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6" name="Line 4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7" name="Line 4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98" name="Group 4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99" name="Line 4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0" name="Line 4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1" name="Line 4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2" name="Line 4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3" name="Line 4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4" name="Line 4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905" name="Oval 485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906" name="Group 4858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6907" name="Group 48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908" name="Group 48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09" name="Line 4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0" name="Line 4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1" name="Line 4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2" name="Line 4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3" name="Line 4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4" name="Line 48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15" name="Group 4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16" name="Line 4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7" name="Line 4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8" name="Line 4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9" name="Line 4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0" name="Line 4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1" name="Line 4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22" name="Oval 4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23" name="Group 487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924" name="Group 48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25" name="Line 4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6" name="Line 4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7" name="Line 4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8" name="Line 4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9" name="Line 4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0" name="Line 4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31" name="Group 4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32" name="Line 4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3" name="Line 4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4" name="Line 4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5" name="Line 4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6" name="Line 4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7" name="Line 4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38" name="Oval 4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939" name="Group 4891"/>
              <p:cNvGrpSpPr>
                <a:grpSpLocks noChangeAspect="1"/>
              </p:cNvGrpSpPr>
              <p:nvPr/>
            </p:nvGrpSpPr>
            <p:grpSpPr bwMode="auto">
              <a:xfrm rot="-14444918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6940" name="Group 48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941" name="Group 48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42" name="Line 4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3" name="Line 4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4" name="Line 4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5" name="Line 4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6" name="Line 4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7" name="Line 48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48" name="Group 4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49" name="Line 4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0" name="Line 4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1" name="Line 4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2" name="Line 4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3" name="Line 4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4" name="Line 4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55" name="Oval 4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56" name="Group 490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957" name="Group 49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58" name="Line 4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9" name="Line 4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0" name="Line 4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1" name="Line 4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2" name="Line 4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3" name="Line 4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64" name="Group 4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65" name="Line 4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6" name="Line 4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7" name="Line 4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8" name="Line 4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9" name="Line 4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0" name="Line 4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71" name="Oval 49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972" name="Group 4924"/>
              <p:cNvGrpSpPr>
                <a:grpSpLocks noChangeAspect="1"/>
              </p:cNvGrpSpPr>
              <p:nvPr/>
            </p:nvGrpSpPr>
            <p:grpSpPr bwMode="auto">
              <a:xfrm rot="-14804918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6973" name="Group 49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974" name="Group 49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75" name="Line 4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6" name="Line 4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7" name="Line 4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8" name="Line 4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9" name="Line 4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0" name="Line 49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81" name="Group 49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82" name="Line 4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3" name="Line 4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4" name="Line 4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5" name="Line 4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6" name="Line 4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7" name="Line 4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88" name="Oval 49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89" name="Group 494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990" name="Group 49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91" name="Line 4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2" name="Line 4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3" name="Line 4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4" name="Line 4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5" name="Line 4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6" name="Line 4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97" name="Group 49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98" name="Line 4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9" name="Line 4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0" name="Line 4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1" name="Line 4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2" name="Line 4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3" name="Line 4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04" name="Oval 49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05" name="Group 4957"/>
              <p:cNvGrpSpPr>
                <a:grpSpLocks noChangeAspect="1"/>
              </p:cNvGrpSpPr>
              <p:nvPr/>
            </p:nvGrpSpPr>
            <p:grpSpPr bwMode="auto">
              <a:xfrm rot="-13844918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7006" name="Group 49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07" name="Group 49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08" name="Line 4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9" name="Line 4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0" name="Line 4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1" name="Line 4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2" name="Line 4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3" name="Line 49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14" name="Group 49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15" name="Line 4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6" name="Line 4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7" name="Line 4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8" name="Line 4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9" name="Line 4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0" name="Line 4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21" name="Oval 49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22" name="Group 497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23" name="Group 49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24" name="Line 4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5" name="Line 4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6" name="Line 4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7" name="Line 4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8" name="Line 4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9" name="Line 4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30" name="Group 49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31" name="Line 4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2" name="Line 4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3" name="Line 4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4" name="Line 4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5" name="Line 4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6" name="Line 4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37" name="Oval 4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38" name="Group 4990"/>
              <p:cNvGrpSpPr>
                <a:grpSpLocks noChangeAspect="1"/>
              </p:cNvGrpSpPr>
              <p:nvPr/>
            </p:nvGrpSpPr>
            <p:grpSpPr bwMode="auto">
              <a:xfrm rot="-14144918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7039" name="Group 49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40" name="Group 49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41" name="Line 4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2" name="Line 4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3" name="Line 4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4" name="Line 4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5" name="Line 4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6" name="Line 49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47" name="Group 49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48" name="Line 5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9" name="Line 5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0" name="Line 5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1" name="Line 5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2" name="Line 5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3" name="Line 5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54" name="Oval 5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55" name="Group 500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56" name="Group 50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57" name="Line 5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8" name="Line 5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9" name="Line 5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0" name="Line 5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1" name="Line 5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2" name="Line 5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63" name="Group 50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64" name="Line 5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5" name="Line 5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6" name="Line 5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7" name="Line 5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8" name="Line 5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9" name="Line 5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70" name="Oval 50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71" name="Group 5023"/>
              <p:cNvGrpSpPr>
                <a:grpSpLocks noChangeAspect="1"/>
              </p:cNvGrpSpPr>
              <p:nvPr/>
            </p:nvGrpSpPr>
            <p:grpSpPr bwMode="auto">
              <a:xfrm rot="-14324918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7072" name="Group 50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73" name="Group 50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74" name="Line 5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5" name="Line 5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6" name="Line 5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7" name="Line 5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8" name="Line 5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9" name="Line 50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80" name="Group 50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81" name="Line 5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2" name="Line 5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3" name="Line 5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4" name="Line 5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5" name="Line 5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6" name="Line 5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87" name="Oval 50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88" name="Group 504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89" name="Group 50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90" name="Line 5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1" name="Line 5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2" name="Line 5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3" name="Line 5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4" name="Line 5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5" name="Line 5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96" name="Group 50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97" name="Line 5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8" name="Line 5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9" name="Line 5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0" name="Line 5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1" name="Line 5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2" name="Line 5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03" name="Oval 50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7104" name="Group 5056"/>
            <p:cNvGrpSpPr>
              <a:grpSpLocks noChangeAspect="1"/>
            </p:cNvGrpSpPr>
            <p:nvPr/>
          </p:nvGrpSpPr>
          <p:grpSpPr bwMode="auto">
            <a:xfrm rot="5400000">
              <a:off x="4496" y="-3"/>
              <a:ext cx="120" cy="957"/>
              <a:chOff x="21610" y="7722"/>
              <a:chExt cx="219" cy="1750"/>
            </a:xfrm>
          </p:grpSpPr>
          <p:grpSp>
            <p:nvGrpSpPr>
              <p:cNvPr id="7105" name="Group 5057"/>
              <p:cNvGrpSpPr>
                <a:grpSpLocks noChangeAspect="1"/>
              </p:cNvGrpSpPr>
              <p:nvPr/>
            </p:nvGrpSpPr>
            <p:grpSpPr bwMode="auto">
              <a:xfrm rot="-5400000">
                <a:off x="21685" y="8127"/>
                <a:ext cx="70" cy="219"/>
                <a:chOff x="4888" y="2138"/>
                <a:chExt cx="70" cy="219"/>
              </a:xfrm>
            </p:grpSpPr>
            <p:grpSp>
              <p:nvGrpSpPr>
                <p:cNvPr id="7106" name="Group 505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107" name="Group 50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08" name="Line 5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9" name="Line 5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0" name="Line 5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1" name="Line 5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2" name="Line 50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3" name="Line 5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14" name="Group 5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15" name="Line 5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6" name="Line 5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7" name="Line 5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8" name="Line 5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9" name="Line 5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0" name="Line 5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21" name="Oval 50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22" name="Group 507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123" name="Group 50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24" name="Line 5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5" name="Line 5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6" name="Line 5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7" name="Line 5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8" name="Line 5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9" name="Line 50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30" name="Group 5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31" name="Line 5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2" name="Line 5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3" name="Line 5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4" name="Line 5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5" name="Line 5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6" name="Line 5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37" name="Oval 50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138" name="Group 5090"/>
              <p:cNvGrpSpPr>
                <a:grpSpLocks noChangeAspect="1"/>
              </p:cNvGrpSpPr>
              <p:nvPr/>
            </p:nvGrpSpPr>
            <p:grpSpPr bwMode="auto">
              <a:xfrm rot="-5400000">
                <a:off x="21685" y="8207"/>
                <a:ext cx="70" cy="219"/>
                <a:chOff x="4808" y="2138"/>
                <a:chExt cx="70" cy="219"/>
              </a:xfrm>
            </p:grpSpPr>
            <p:grpSp>
              <p:nvGrpSpPr>
                <p:cNvPr id="7139" name="Group 509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140" name="Group 50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41" name="Line 5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2" name="Line 5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3" name="Line 5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4" name="Line 5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5" name="Line 50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6" name="Line 5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47" name="Group 5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48" name="Line 5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9" name="Line 5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0" name="Line 5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1" name="Line 5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2" name="Line 5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3" name="Line 5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54" name="Oval 5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55" name="Group 510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156" name="Group 51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57" name="Line 5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8" name="Line 5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9" name="Line 5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0" name="Line 5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1" name="Line 5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2" name="Line 51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63" name="Group 5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64" name="Line 5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5" name="Line 5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6" name="Line 5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7" name="Line 5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8" name="Line 5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9" name="Line 5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170" name="Oval 512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171" name="Group 5123"/>
              <p:cNvGrpSpPr>
                <a:grpSpLocks noChangeAspect="1"/>
              </p:cNvGrpSpPr>
              <p:nvPr/>
            </p:nvGrpSpPr>
            <p:grpSpPr bwMode="auto">
              <a:xfrm rot="-5400000">
                <a:off x="21685" y="8287"/>
                <a:ext cx="70" cy="219"/>
                <a:chOff x="4729" y="2138"/>
                <a:chExt cx="70" cy="219"/>
              </a:xfrm>
            </p:grpSpPr>
            <p:grpSp>
              <p:nvGrpSpPr>
                <p:cNvPr id="7172" name="Group 512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173" name="Group 51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74" name="Line 5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5" name="Line 5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6" name="Line 5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7" name="Line 5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8" name="Line 51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9" name="Line 5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80" name="Group 5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81" name="Line 5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2" name="Line 5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3" name="Line 5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4" name="Line 5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5" name="Line 5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6" name="Line 5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87" name="Oval 5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88" name="Group 514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189" name="Group 51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90" name="Line 5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1" name="Line 5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2" name="Line 5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3" name="Line 5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4" name="Line 5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5" name="Line 51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96" name="Group 5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97" name="Line 5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8" name="Line 5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9" name="Line 5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0" name="Line 5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1" name="Line 5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2" name="Line 5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03" name="Oval 51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04" name="Group 5156"/>
              <p:cNvGrpSpPr>
                <a:grpSpLocks noChangeAspect="1"/>
              </p:cNvGrpSpPr>
              <p:nvPr/>
            </p:nvGrpSpPr>
            <p:grpSpPr bwMode="auto">
              <a:xfrm rot="-5400000">
                <a:off x="21685" y="8367"/>
                <a:ext cx="70" cy="219"/>
                <a:chOff x="4649" y="2138"/>
                <a:chExt cx="70" cy="219"/>
              </a:xfrm>
            </p:grpSpPr>
            <p:grpSp>
              <p:nvGrpSpPr>
                <p:cNvPr id="7205" name="Group 515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206" name="Group 51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07" name="Line 5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8" name="Line 5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9" name="Line 5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0" name="Line 5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1" name="Line 51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2" name="Line 5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13" name="Group 5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14" name="Line 5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5" name="Line 5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6" name="Line 5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7" name="Line 5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8" name="Line 5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9" name="Line 5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20" name="Oval 5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21" name="Group 517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222" name="Group 51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23" name="Line 5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4" name="Line 5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5" name="Line 5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6" name="Line 5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7" name="Line 5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8" name="Line 51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29" name="Group 5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30" name="Line 5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1" name="Line 5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2" name="Line 5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3" name="Line 5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4" name="Line 5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5" name="Line 5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36" name="Oval 51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37" name="Group 5189"/>
              <p:cNvGrpSpPr>
                <a:grpSpLocks noChangeAspect="1"/>
              </p:cNvGrpSpPr>
              <p:nvPr/>
            </p:nvGrpSpPr>
            <p:grpSpPr bwMode="auto">
              <a:xfrm rot="-5400000">
                <a:off x="21685" y="8447"/>
                <a:ext cx="70" cy="219"/>
                <a:chOff x="4569" y="2138"/>
                <a:chExt cx="70" cy="219"/>
              </a:xfrm>
            </p:grpSpPr>
            <p:grpSp>
              <p:nvGrpSpPr>
                <p:cNvPr id="7238" name="Group 519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239" name="Group 51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40" name="Line 5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1" name="Line 5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2" name="Line 5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3" name="Line 5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4" name="Line 51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5" name="Line 5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46" name="Group 5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47" name="Line 5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8" name="Line 5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9" name="Line 5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0" name="Line 5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1" name="Line 5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2" name="Line 5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53" name="Oval 5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54" name="Group 520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255" name="Group 52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56" name="Line 5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7" name="Line 5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8" name="Line 5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9" name="Line 5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0" name="Line 5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1" name="Line 5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62" name="Group 5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63" name="Line 5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4" name="Line 5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5" name="Line 5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6" name="Line 5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7" name="Line 5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8" name="Line 5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69" name="Oval 5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70" name="Group 5222"/>
              <p:cNvGrpSpPr>
                <a:grpSpLocks noChangeAspect="1"/>
              </p:cNvGrpSpPr>
              <p:nvPr/>
            </p:nvGrpSpPr>
            <p:grpSpPr bwMode="auto">
              <a:xfrm rot="-5400000">
                <a:off x="21685" y="8527"/>
                <a:ext cx="70" cy="219"/>
                <a:chOff x="4489" y="2138"/>
                <a:chExt cx="70" cy="219"/>
              </a:xfrm>
            </p:grpSpPr>
            <p:grpSp>
              <p:nvGrpSpPr>
                <p:cNvPr id="7271" name="Group 522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272" name="Group 52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73" name="Line 5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4" name="Line 5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5" name="Line 5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6" name="Line 5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7" name="Line 5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8" name="Line 52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79" name="Group 5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80" name="Line 5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1" name="Line 5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2" name="Line 5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3" name="Line 5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4" name="Line 5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5" name="Line 5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86" name="Oval 5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87" name="Group 523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288" name="Group 52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89" name="Line 5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0" name="Line 5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1" name="Line 5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2" name="Line 5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3" name="Line 5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4" name="Line 5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95" name="Group 5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96" name="Line 5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7" name="Line 5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8" name="Line 5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9" name="Line 5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0" name="Line 5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1" name="Line 5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02" name="Oval 52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03" name="Group 5255"/>
              <p:cNvGrpSpPr>
                <a:grpSpLocks noChangeAspect="1"/>
              </p:cNvGrpSpPr>
              <p:nvPr/>
            </p:nvGrpSpPr>
            <p:grpSpPr bwMode="auto">
              <a:xfrm rot="-5400000">
                <a:off x="21685" y="8607"/>
                <a:ext cx="70" cy="219"/>
                <a:chOff x="4410" y="2138"/>
                <a:chExt cx="70" cy="219"/>
              </a:xfrm>
            </p:grpSpPr>
            <p:grpSp>
              <p:nvGrpSpPr>
                <p:cNvPr id="7304" name="Group 52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305" name="Group 52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06" name="Line 5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7" name="Line 5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8" name="Line 5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9" name="Line 5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0" name="Line 5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1" name="Line 52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12" name="Group 5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13" name="Line 5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4" name="Line 5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5" name="Line 5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6" name="Line 5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7" name="Line 5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8" name="Line 5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19" name="Oval 5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20" name="Group 527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321" name="Group 52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22" name="Line 5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3" name="Line 5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4" name="Line 5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5" name="Line 5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6" name="Line 5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7" name="Line 5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28" name="Group 5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29" name="Line 5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0" name="Line 5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1" name="Line 5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2" name="Line 5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3" name="Line 5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4" name="Line 5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35" name="Oval 52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36" name="Group 5288"/>
              <p:cNvGrpSpPr>
                <a:grpSpLocks noChangeAspect="1"/>
              </p:cNvGrpSpPr>
              <p:nvPr/>
            </p:nvGrpSpPr>
            <p:grpSpPr bwMode="auto">
              <a:xfrm rot="-5400000">
                <a:off x="21685" y="8687"/>
                <a:ext cx="70" cy="219"/>
                <a:chOff x="4330" y="2138"/>
                <a:chExt cx="70" cy="219"/>
              </a:xfrm>
            </p:grpSpPr>
            <p:grpSp>
              <p:nvGrpSpPr>
                <p:cNvPr id="7337" name="Group 52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338" name="Group 52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39" name="Line 5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0" name="Line 5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1" name="Line 5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2" name="Line 5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3" name="Line 5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4" name="Line 52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45" name="Group 52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46" name="Line 5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7" name="Line 5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8" name="Line 5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9" name="Line 5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0" name="Line 5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1" name="Line 5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52" name="Oval 53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53" name="Group 530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354" name="Group 53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55" name="Line 5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6" name="Line 5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7" name="Line 5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8" name="Line 5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9" name="Line 5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0" name="Line 5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61" name="Group 53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62" name="Line 5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3" name="Line 5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4" name="Line 5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5" name="Line 5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6" name="Line 5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7" name="Line 5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68" name="Oval 53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69" name="Group 5321"/>
              <p:cNvGrpSpPr>
                <a:grpSpLocks noChangeAspect="1"/>
              </p:cNvGrpSpPr>
              <p:nvPr/>
            </p:nvGrpSpPr>
            <p:grpSpPr bwMode="auto">
              <a:xfrm rot="-5400000">
                <a:off x="21685" y="7647"/>
                <a:ext cx="70" cy="219"/>
                <a:chOff x="4729" y="2138"/>
                <a:chExt cx="70" cy="219"/>
              </a:xfrm>
            </p:grpSpPr>
            <p:grpSp>
              <p:nvGrpSpPr>
                <p:cNvPr id="7370" name="Group 532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371" name="Group 5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72" name="Line 5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3" name="Line 5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4" name="Line 5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5" name="Line 5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6" name="Line 5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7" name="Line 53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78" name="Group 5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79" name="Line 5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0" name="Line 5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1" name="Line 5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2" name="Line 5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3" name="Line 5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4" name="Line 5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85" name="Oval 5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86" name="Group 533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387" name="Group 53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88" name="Line 5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9" name="Line 5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0" name="Line 5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1" name="Line 5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2" name="Line 5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3" name="Line 5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94" name="Group 53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95" name="Line 5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6" name="Line 5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7" name="Line 5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8" name="Line 5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9" name="Line 5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0" name="Line 5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01" name="Oval 53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02" name="Group 5354"/>
              <p:cNvGrpSpPr>
                <a:grpSpLocks noChangeAspect="1"/>
              </p:cNvGrpSpPr>
              <p:nvPr/>
            </p:nvGrpSpPr>
            <p:grpSpPr bwMode="auto">
              <a:xfrm rot="-5400000">
                <a:off x="21685" y="7727"/>
                <a:ext cx="70" cy="219"/>
                <a:chOff x="4649" y="2138"/>
                <a:chExt cx="70" cy="219"/>
              </a:xfrm>
            </p:grpSpPr>
            <p:grpSp>
              <p:nvGrpSpPr>
                <p:cNvPr id="7403" name="Group 53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404" name="Group 53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05" name="Line 5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6" name="Line 5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7" name="Line 5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8" name="Line 5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9" name="Line 5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0" name="Line 53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11" name="Group 5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12" name="Line 5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3" name="Line 5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4" name="Line 5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5" name="Line 5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6" name="Line 5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7" name="Line 5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18" name="Oval 5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19" name="Group 537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420" name="Group 53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21" name="Line 5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2" name="Line 5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3" name="Line 5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4" name="Line 5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5" name="Line 5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6" name="Line 5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27" name="Group 53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28" name="Line 5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9" name="Line 5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0" name="Line 5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1" name="Line 5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2" name="Line 5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3" name="Line 5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34" name="Oval 53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35" name="Group 5387"/>
              <p:cNvGrpSpPr>
                <a:grpSpLocks noChangeAspect="1"/>
              </p:cNvGrpSpPr>
              <p:nvPr/>
            </p:nvGrpSpPr>
            <p:grpSpPr bwMode="auto">
              <a:xfrm rot="-5400000">
                <a:off x="21685" y="7807"/>
                <a:ext cx="70" cy="219"/>
                <a:chOff x="4569" y="2138"/>
                <a:chExt cx="70" cy="219"/>
              </a:xfrm>
            </p:grpSpPr>
            <p:grpSp>
              <p:nvGrpSpPr>
                <p:cNvPr id="7436" name="Group 538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437" name="Group 53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38" name="Line 5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9" name="Line 5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0" name="Line 5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1" name="Line 5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2" name="Line 5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3" name="Line 53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44" name="Group 53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45" name="Line 5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6" name="Line 5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7" name="Line 5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8" name="Line 5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9" name="Line 5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0" name="Line 5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51" name="Oval 5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52" name="Group 540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453" name="Group 54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54" name="Line 5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5" name="Line 5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6" name="Line 5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7" name="Line 5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8" name="Line 5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9" name="Line 5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60" name="Group 54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61" name="Line 5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2" name="Line 5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3" name="Line 5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4" name="Line 5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5" name="Line 5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6" name="Line 5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67" name="Oval 54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68" name="Group 5420"/>
              <p:cNvGrpSpPr>
                <a:grpSpLocks noChangeAspect="1"/>
              </p:cNvGrpSpPr>
              <p:nvPr/>
            </p:nvGrpSpPr>
            <p:grpSpPr bwMode="auto">
              <a:xfrm rot="-5400000">
                <a:off x="21685" y="7887"/>
                <a:ext cx="70" cy="219"/>
                <a:chOff x="4489" y="2138"/>
                <a:chExt cx="70" cy="219"/>
              </a:xfrm>
            </p:grpSpPr>
            <p:grpSp>
              <p:nvGrpSpPr>
                <p:cNvPr id="7469" name="Group 542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470" name="Group 54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71" name="Line 5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2" name="Line 5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3" name="Line 5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4" name="Line 5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5" name="Line 5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6" name="Line 54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77" name="Group 54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78" name="Line 5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9" name="Line 5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0" name="Line 5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1" name="Line 5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2" name="Line 5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3" name="Line 5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84" name="Oval 5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85" name="Group 543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486" name="Group 54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87" name="Line 5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8" name="Line 5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9" name="Line 5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0" name="Line 5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1" name="Line 5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2" name="Line 5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93" name="Group 54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94" name="Line 5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5" name="Line 5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6" name="Line 5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7" name="Line 5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8" name="Line 5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9" name="Line 5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00" name="Oval 54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01" name="Group 5453"/>
              <p:cNvGrpSpPr>
                <a:grpSpLocks noChangeAspect="1"/>
              </p:cNvGrpSpPr>
              <p:nvPr/>
            </p:nvGrpSpPr>
            <p:grpSpPr bwMode="auto">
              <a:xfrm rot="-5400000">
                <a:off x="21685" y="7967"/>
                <a:ext cx="70" cy="219"/>
                <a:chOff x="4410" y="2138"/>
                <a:chExt cx="70" cy="219"/>
              </a:xfrm>
            </p:grpSpPr>
            <p:grpSp>
              <p:nvGrpSpPr>
                <p:cNvPr id="7502" name="Group 545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503" name="Group 54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04" name="Line 5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5" name="Line 5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6" name="Line 5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7" name="Line 5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8" name="Line 5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9" name="Line 54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10" name="Group 54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11" name="Line 5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2" name="Line 5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3" name="Line 5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4" name="Line 5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5" name="Line 5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6" name="Line 5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17" name="Oval 54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18" name="Group 547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519" name="Group 54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20" name="Line 5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1" name="Line 5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2" name="Line 5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3" name="Line 5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4" name="Line 5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5" name="Line 5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26" name="Group 54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27" name="Line 5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8" name="Line 5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9" name="Line 5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0" name="Line 5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1" name="Line 5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2" name="Line 5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33" name="Oval 54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34" name="Group 5486"/>
              <p:cNvGrpSpPr>
                <a:grpSpLocks noChangeAspect="1"/>
              </p:cNvGrpSpPr>
              <p:nvPr/>
            </p:nvGrpSpPr>
            <p:grpSpPr bwMode="auto">
              <a:xfrm rot="-5400000">
                <a:off x="21685" y="8047"/>
                <a:ext cx="70" cy="219"/>
                <a:chOff x="4330" y="2138"/>
                <a:chExt cx="70" cy="219"/>
              </a:xfrm>
            </p:grpSpPr>
            <p:grpSp>
              <p:nvGrpSpPr>
                <p:cNvPr id="7535" name="Group 548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536" name="Group 54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37" name="Line 5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8" name="Line 5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9" name="Line 5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0" name="Line 5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1" name="Line 5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2" name="Line 54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43" name="Group 54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44" name="Line 5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5" name="Line 5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6" name="Line 5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7" name="Line 5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8" name="Line 5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9" name="Line 5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50" name="Oval 55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51" name="Group 550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552" name="Group 55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53" name="Line 5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4" name="Line 5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5" name="Line 5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6" name="Line 5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7" name="Line 5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8" name="Line 5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59" name="Group 55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60" name="Line 5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1" name="Line 5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2" name="Line 5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3" name="Line 5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4" name="Line 5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5" name="Line 5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66" name="Oval 55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67" name="Group 5519"/>
              <p:cNvGrpSpPr>
                <a:grpSpLocks noChangeAspect="1"/>
              </p:cNvGrpSpPr>
              <p:nvPr/>
            </p:nvGrpSpPr>
            <p:grpSpPr bwMode="auto">
              <a:xfrm rot="-5400000">
                <a:off x="21685" y="8767"/>
                <a:ext cx="70" cy="219"/>
                <a:chOff x="4888" y="2138"/>
                <a:chExt cx="70" cy="219"/>
              </a:xfrm>
            </p:grpSpPr>
            <p:grpSp>
              <p:nvGrpSpPr>
                <p:cNvPr id="7568" name="Group 5520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569" name="Group 55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70" name="Line 5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1" name="Line 5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2" name="Line 5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3" name="Line 5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4" name="Line 5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5" name="Line 55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76" name="Group 55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77" name="Line 5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8" name="Line 5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9" name="Line 5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0" name="Line 5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1" name="Line 5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2" name="Line 5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83" name="Oval 5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84" name="Group 5536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585" name="Group 55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86" name="Line 5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7" name="Line 5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8" name="Line 5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9" name="Line 5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0" name="Line 5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1" name="Line 5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92" name="Group 55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93" name="Line 5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4" name="Line 5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5" name="Line 5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6" name="Line 5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7" name="Line 5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8" name="Line 5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99" name="Oval 55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00" name="Group 5552"/>
              <p:cNvGrpSpPr>
                <a:grpSpLocks noChangeAspect="1"/>
              </p:cNvGrpSpPr>
              <p:nvPr/>
            </p:nvGrpSpPr>
            <p:grpSpPr bwMode="auto">
              <a:xfrm rot="-5400000">
                <a:off x="21685" y="8847"/>
                <a:ext cx="70" cy="219"/>
                <a:chOff x="4808" y="2138"/>
                <a:chExt cx="70" cy="219"/>
              </a:xfrm>
            </p:grpSpPr>
            <p:grpSp>
              <p:nvGrpSpPr>
                <p:cNvPr id="7601" name="Group 5553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602" name="Group 55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03" name="Line 5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4" name="Line 5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5" name="Line 5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6" name="Line 5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7" name="Line 5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8" name="Line 55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09" name="Group 55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10" name="Line 5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1" name="Line 5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2" name="Line 5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3" name="Line 5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4" name="Line 5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5" name="Line 5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16" name="Oval 5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17" name="Group 5569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618" name="Group 55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19" name="Line 5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0" name="Line 5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1" name="Line 5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2" name="Line 5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3" name="Line 5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4" name="Line 5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25" name="Group 55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26" name="Line 5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7" name="Line 5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8" name="Line 5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9" name="Line 5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0" name="Line 5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1" name="Line 5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632" name="Oval 5584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633" name="Group 5585"/>
              <p:cNvGrpSpPr>
                <a:grpSpLocks noChangeAspect="1"/>
              </p:cNvGrpSpPr>
              <p:nvPr/>
            </p:nvGrpSpPr>
            <p:grpSpPr bwMode="auto">
              <a:xfrm rot="-5400000">
                <a:off x="21685" y="8927"/>
                <a:ext cx="70" cy="219"/>
                <a:chOff x="4729" y="2138"/>
                <a:chExt cx="70" cy="219"/>
              </a:xfrm>
            </p:grpSpPr>
            <p:grpSp>
              <p:nvGrpSpPr>
                <p:cNvPr id="7634" name="Group 55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635" name="Group 55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36" name="Line 5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7" name="Line 5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8" name="Line 5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9" name="Line 5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0" name="Line 5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1" name="Line 55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42" name="Group 55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43" name="Line 5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4" name="Line 5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5" name="Line 5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6" name="Line 5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7" name="Line 5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8" name="Line 5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49" name="Oval 56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50" name="Group 5602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651" name="Group 56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52" name="Line 5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3" name="Line 5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4" name="Line 5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5" name="Line 5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6" name="Line 5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7" name="Line 5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58" name="Group 56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59" name="Line 5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0" name="Line 5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1" name="Line 5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2" name="Line 5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3" name="Line 5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4" name="Line 5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65" name="Oval 56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66" name="Group 5618"/>
              <p:cNvGrpSpPr>
                <a:grpSpLocks noChangeAspect="1"/>
              </p:cNvGrpSpPr>
              <p:nvPr/>
            </p:nvGrpSpPr>
            <p:grpSpPr bwMode="auto">
              <a:xfrm rot="-5400000">
                <a:off x="21685" y="9007"/>
                <a:ext cx="70" cy="219"/>
                <a:chOff x="4649" y="2138"/>
                <a:chExt cx="70" cy="219"/>
              </a:xfrm>
            </p:grpSpPr>
            <p:grpSp>
              <p:nvGrpSpPr>
                <p:cNvPr id="7667" name="Group 56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668" name="Group 56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69" name="Line 5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0" name="Line 5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1" name="Line 5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2" name="Line 5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3" name="Line 5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4" name="Line 56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75" name="Group 56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76" name="Line 5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7" name="Line 5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8" name="Line 5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9" name="Line 5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0" name="Line 5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1" name="Line 5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82" name="Oval 56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83" name="Group 563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684" name="Group 56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85" name="Line 5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6" name="Line 5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7" name="Line 5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8" name="Line 5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9" name="Line 5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0" name="Line 5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91" name="Group 56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92" name="Line 5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3" name="Line 5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4" name="Line 5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5" name="Line 5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6" name="Line 5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7" name="Line 5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98" name="Oval 5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99" name="Group 5651"/>
              <p:cNvGrpSpPr>
                <a:grpSpLocks noChangeAspect="1"/>
              </p:cNvGrpSpPr>
              <p:nvPr/>
            </p:nvGrpSpPr>
            <p:grpSpPr bwMode="auto">
              <a:xfrm rot="-5400000">
                <a:off x="21685" y="9087"/>
                <a:ext cx="70" cy="219"/>
                <a:chOff x="4569" y="2138"/>
                <a:chExt cx="70" cy="219"/>
              </a:xfrm>
            </p:grpSpPr>
            <p:grpSp>
              <p:nvGrpSpPr>
                <p:cNvPr id="7700" name="Group 56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701" name="Group 56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02" name="Line 5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3" name="Line 5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4" name="Line 5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5" name="Line 5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6" name="Line 5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7" name="Line 5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08" name="Group 56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09" name="Line 5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0" name="Line 5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1" name="Line 5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2" name="Line 5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3" name="Line 5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4" name="Line 5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15" name="Oval 5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16" name="Group 5668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717" name="Group 56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18" name="Line 5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9" name="Line 5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0" name="Line 5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1" name="Line 5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2" name="Line 5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3" name="Line 5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24" name="Group 56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25" name="Line 5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6" name="Line 5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7" name="Line 5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8" name="Line 5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9" name="Line 5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0" name="Line 5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31" name="Oval 56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32" name="Group 5684"/>
              <p:cNvGrpSpPr>
                <a:grpSpLocks noChangeAspect="1"/>
              </p:cNvGrpSpPr>
              <p:nvPr/>
            </p:nvGrpSpPr>
            <p:grpSpPr bwMode="auto">
              <a:xfrm rot="-5400000">
                <a:off x="21685" y="9167"/>
                <a:ext cx="70" cy="219"/>
                <a:chOff x="4489" y="2138"/>
                <a:chExt cx="70" cy="219"/>
              </a:xfrm>
            </p:grpSpPr>
            <p:grpSp>
              <p:nvGrpSpPr>
                <p:cNvPr id="7733" name="Group 5685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734" name="Group 56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35" name="Line 5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6" name="Line 5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7" name="Line 5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8" name="Line 5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9" name="Line 5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0" name="Line 5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41" name="Group 56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42" name="Line 5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3" name="Line 5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4" name="Line 5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5" name="Line 5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6" name="Line 5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7" name="Line 5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48" name="Oval 57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49" name="Group 5701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750" name="Group 57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51" name="Line 5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2" name="Line 5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3" name="Line 5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4" name="Line 5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5" name="Line 5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6" name="Line 5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57" name="Group 57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58" name="Line 5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9" name="Line 5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0" name="Line 5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1" name="Line 5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2" name="Line 5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3" name="Line 5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64" name="Oval 57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65" name="Group 5717"/>
              <p:cNvGrpSpPr>
                <a:grpSpLocks noChangeAspect="1"/>
              </p:cNvGrpSpPr>
              <p:nvPr/>
            </p:nvGrpSpPr>
            <p:grpSpPr bwMode="auto">
              <a:xfrm rot="-5400000">
                <a:off x="21685" y="9247"/>
                <a:ext cx="70" cy="219"/>
                <a:chOff x="4410" y="2138"/>
                <a:chExt cx="70" cy="219"/>
              </a:xfrm>
            </p:grpSpPr>
            <p:grpSp>
              <p:nvGrpSpPr>
                <p:cNvPr id="7766" name="Group 57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767" name="Group 57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68" name="Line 5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9" name="Line 5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0" name="Line 5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1" name="Line 5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2" name="Line 5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3" name="Line 5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74" name="Group 57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75" name="Line 5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6" name="Line 5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7" name="Line 5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8" name="Line 5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9" name="Line 5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0" name="Line 5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81" name="Oval 57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82" name="Group 573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783" name="Group 57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84" name="Line 5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5" name="Line 5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6" name="Line 5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7" name="Line 5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8" name="Line 5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9" name="Line 5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90" name="Group 57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91" name="Line 5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2" name="Line 5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3" name="Line 5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4" name="Line 5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5" name="Line 5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6" name="Line 5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97" name="Oval 57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98" name="Group 5750"/>
              <p:cNvGrpSpPr>
                <a:grpSpLocks noChangeAspect="1"/>
              </p:cNvGrpSpPr>
              <p:nvPr/>
            </p:nvGrpSpPr>
            <p:grpSpPr bwMode="auto">
              <a:xfrm rot="-5400000">
                <a:off x="21685" y="9327"/>
                <a:ext cx="70" cy="219"/>
                <a:chOff x="4330" y="2138"/>
                <a:chExt cx="70" cy="219"/>
              </a:xfrm>
            </p:grpSpPr>
            <p:grpSp>
              <p:nvGrpSpPr>
                <p:cNvPr id="7799" name="Group 57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800" name="Group 57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01" name="Line 5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2" name="Line 5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3" name="Line 5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4" name="Line 5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5" name="Line 5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6" name="Line 5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07" name="Group 57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08" name="Line 5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9" name="Line 5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0" name="Line 5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1" name="Line 5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2" name="Line 5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3" name="Line 5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14" name="Oval 5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15" name="Group 576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816" name="Group 57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17" name="Line 5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8" name="Line 5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9" name="Line 5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0" name="Line 5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1" name="Line 5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2" name="Line 5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23" name="Group 57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24" name="Line 5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5" name="Line 5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6" name="Line 5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7" name="Line 5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8" name="Line 5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9" name="Line 5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30" name="Oval 5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7831" name="Group 5783"/>
            <p:cNvGrpSpPr>
              <a:grpSpLocks noChangeAspect="1"/>
            </p:cNvGrpSpPr>
            <p:nvPr/>
          </p:nvGrpSpPr>
          <p:grpSpPr bwMode="auto">
            <a:xfrm rot="5400000">
              <a:off x="2085" y="-3"/>
              <a:ext cx="120" cy="957"/>
              <a:chOff x="21666" y="3863"/>
              <a:chExt cx="219" cy="1750"/>
            </a:xfrm>
          </p:grpSpPr>
          <p:grpSp>
            <p:nvGrpSpPr>
              <p:cNvPr id="7832" name="Group 5784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7833" name="Group 5785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834" name="Group 57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35" name="Line 5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6" name="Line 5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7" name="Line 5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8" name="Line 5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9" name="Line 5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0" name="Line 5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41" name="Group 57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42" name="Line 5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3" name="Line 5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4" name="Line 5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5" name="Line 5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6" name="Line 5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7" name="Line 5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48" name="Oval 5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49" name="Group 5801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850" name="Group 58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51" name="Line 5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2" name="Line 5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3" name="Line 5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4" name="Line 5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5" name="Line 5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6" name="Line 5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57" name="Group 58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58" name="Line 5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9" name="Line 5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0" name="Line 5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1" name="Line 5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2" name="Line 5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3" name="Line 5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64" name="Oval 58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865" name="Group 5817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7866" name="Group 5818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867" name="Group 58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68" name="Line 5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9" name="Line 5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0" name="Line 5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1" name="Line 5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2" name="Line 5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3" name="Line 5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74" name="Group 58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75" name="Line 5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6" name="Line 5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7" name="Line 5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8" name="Line 5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9" name="Line 5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0" name="Line 5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81" name="Oval 5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82" name="Group 5834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883" name="Group 58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84" name="Line 5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5" name="Line 5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6" name="Line 5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7" name="Line 5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8" name="Line 5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9" name="Line 5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90" name="Group 58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91" name="Line 5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2" name="Line 5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3" name="Line 5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4" name="Line 5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5" name="Line 5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6" name="Line 5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897" name="Oval 5849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898" name="Group 5850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7899" name="Group 585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900" name="Group 58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01" name="Line 5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2" name="Line 5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3" name="Line 5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4" name="Line 5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5" name="Line 5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6" name="Line 5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07" name="Group 58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08" name="Line 5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9" name="Line 5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0" name="Line 5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1" name="Line 5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2" name="Line 5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3" name="Line 5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14" name="Oval 5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15" name="Group 586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916" name="Group 58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17" name="Line 5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8" name="Line 5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9" name="Line 5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0" name="Line 5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1" name="Line 5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2" name="Line 5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23" name="Group 58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24" name="Line 5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5" name="Line 5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6" name="Line 5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7" name="Line 5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8" name="Line 5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9" name="Line 5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30" name="Oval 5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31" name="Group 5883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7932" name="Group 588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933" name="Group 58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34" name="Line 5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5" name="Line 5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6" name="Line 5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7" name="Line 5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8" name="Line 5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9" name="Line 5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40" name="Group 58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41" name="Line 5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2" name="Line 5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3" name="Line 5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4" name="Line 5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5" name="Line 5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6" name="Line 5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47" name="Oval 5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48" name="Group 590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949" name="Group 59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50" name="Line 5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1" name="Line 5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2" name="Line 5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3" name="Line 5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4" name="Line 5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5" name="Line 5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56" name="Group 59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57" name="Line 5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8" name="Line 5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9" name="Line 5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0" name="Line 5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1" name="Line 5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2" name="Line 5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63" name="Oval 59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64" name="Group 5916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7965" name="Group 591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966" name="Group 59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67" name="Line 5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8" name="Line 5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9" name="Line 5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0" name="Line 5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1" name="Line 5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2" name="Line 5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73" name="Group 59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74" name="Line 5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5" name="Line 5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6" name="Line 5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7" name="Line 5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8" name="Line 5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9" name="Line 5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80" name="Oval 5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81" name="Group 593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982" name="Group 59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83" name="Line 5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4" name="Line 5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5" name="Line 5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6" name="Line 5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7" name="Line 5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8" name="Line 5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89" name="Group 59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90" name="Line 5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1" name="Line 5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2" name="Line 5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3" name="Line 5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4" name="Line 5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5" name="Line 5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96" name="Oval 59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97" name="Group 5949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7998" name="Group 595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999" name="Group 59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00" name="Line 5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1" name="Line 5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2" name="Line 5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3" name="Line 5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4" name="Line 5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5" name="Line 5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06" name="Group 59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07" name="Line 5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8" name="Line 5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9" name="Line 5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0" name="Line 5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1" name="Line 5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2" name="Line 5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13" name="Oval 59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14" name="Group 596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015" name="Group 59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16" name="Line 5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7" name="Line 5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8" name="Line 5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9" name="Line 5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0" name="Line 5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1" name="Line 5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22" name="Group 59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23" name="Line 5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4" name="Line 5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5" name="Line 5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6" name="Line 5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7" name="Line 5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8" name="Line 5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29" name="Oval 59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30" name="Group 5982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8031" name="Group 598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032" name="Group 59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33" name="Line 5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4" name="Line 5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5" name="Line 5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6" name="Line 5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7" name="Line 5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8" name="Line 5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39" name="Group 59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40" name="Line 5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1" name="Line 5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2" name="Line 5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3" name="Line 5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4" name="Line 5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5" name="Line 5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46" name="Oval 59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47" name="Group 599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048" name="Group 60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49" name="Line 6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0" name="Line 6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1" name="Line 6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2" name="Line 6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3" name="Line 6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4" name="Line 6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55" name="Group 60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56" name="Line 6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7" name="Line 6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8" name="Line 6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9" name="Line 6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0" name="Line 6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1" name="Line 6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62" name="Oval 6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63" name="Group 6015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8064" name="Group 601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065" name="Group 60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66" name="Line 6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7" name="Line 6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8" name="Line 6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9" name="Line 6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0" name="Line 6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1" name="Line 6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72" name="Group 60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73" name="Line 6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4" name="Line 6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5" name="Line 6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6" name="Line 6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7" name="Line 6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8" name="Line 6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79" name="Oval 6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80" name="Group 603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081" name="Group 60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82" name="Line 6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3" name="Line 6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4" name="Line 6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5" name="Line 6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6" name="Line 6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7" name="Line 6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88" name="Group 60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89" name="Line 6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0" name="Line 6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1" name="Line 6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2" name="Line 6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3" name="Line 6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4" name="Line 6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95" name="Oval 6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96" name="Group 6048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8097" name="Group 604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098" name="Group 60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99" name="Line 6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0" name="Line 6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1" name="Line 6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2" name="Line 6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3" name="Line 6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4" name="Line 6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05" name="Group 60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06" name="Line 6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7" name="Line 6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8" name="Line 6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9" name="Line 6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0" name="Line 6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1" name="Line 6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12" name="Oval 6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13" name="Group 60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114" name="Group 60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15" name="Line 6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6" name="Line 6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7" name="Line 6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8" name="Line 6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9" name="Line 6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0" name="Line 6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21" name="Group 60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22" name="Line 6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3" name="Line 6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4" name="Line 6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5" name="Line 6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6" name="Line 6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7" name="Line 6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28" name="Oval 6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29" name="Group 6081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8130" name="Group 608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131" name="Group 60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32" name="Line 6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3" name="Line 6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4" name="Line 6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5" name="Line 6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6" name="Line 6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7" name="Line 6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38" name="Group 60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39" name="Line 6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0" name="Line 6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1" name="Line 6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2" name="Line 6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3" name="Line 6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4" name="Line 6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45" name="Oval 6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46" name="Group 60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147" name="Group 60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48" name="Line 6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9" name="Line 6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0" name="Line 6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1" name="Line 6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2" name="Line 6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3" name="Line 6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54" name="Group 61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55" name="Line 6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6" name="Line 6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7" name="Line 6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8" name="Line 6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9" name="Line 6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0" name="Line 6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61" name="Oval 6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62" name="Group 6114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8163" name="Group 611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8164" name="Group 61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65" name="Line 6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6" name="Line 6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7" name="Line 6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8" name="Line 6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9" name="Line 6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0" name="Line 6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71" name="Group 61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72" name="Line 6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3" name="Line 6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4" name="Line 6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5" name="Line 6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6" name="Line 6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7" name="Line 6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78" name="Oval 6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79" name="Group 61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8180" name="Group 61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81" name="Line 6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2" name="Line 6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3" name="Line 6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4" name="Line 6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5" name="Line 6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6" name="Line 6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87" name="Group 61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88" name="Line 6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9" name="Line 6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0" name="Line 6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1" name="Line 6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2" name="Line 6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3" name="Line 6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94" name="Oval 6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95" name="Group 6147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8196" name="Group 6148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197" name="Group 61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98" name="Line 6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9" name="Line 6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0" name="Line 6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1" name="Line 6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2" name="Line 6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3" name="Line 6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04" name="Group 61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05" name="Line 6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6" name="Line 6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7" name="Line 6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8" name="Line 6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9" name="Line 6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0" name="Line 6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11" name="Oval 6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12" name="Group 6164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213" name="Group 61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14" name="Line 6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5" name="Line 6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6" name="Line 6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7" name="Line 6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8" name="Line 6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9" name="Line 6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20" name="Group 61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21" name="Line 6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2" name="Line 6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3" name="Line 6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4" name="Line 6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5" name="Line 6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6" name="Line 6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27" name="Oval 6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28" name="Group 6180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8229" name="Group 6181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230" name="Group 61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31" name="Line 6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2" name="Line 6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3" name="Line 6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4" name="Line 6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5" name="Line 6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6" name="Line 6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37" name="Group 61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38" name="Line 6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9" name="Line 6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0" name="Line 6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1" name="Line 6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2" name="Line 6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3" name="Line 6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44" name="Oval 6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45" name="Group 61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246" name="Group 61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47" name="Line 6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8" name="Line 6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9" name="Line 6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0" name="Line 6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1" name="Line 6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2" name="Line 6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53" name="Group 62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54" name="Line 6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5" name="Line 6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6" name="Line 6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7" name="Line 6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8" name="Line 6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9" name="Line 6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60" name="Oval 62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61" name="Group 6213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8262" name="Group 6214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263" name="Group 62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64" name="Line 6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5" name="Line 6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6" name="Line 6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7" name="Line 6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8" name="Line 6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9" name="Line 6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70" name="Group 62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71" name="Line 6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2" name="Line 6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3" name="Line 6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4" name="Line 6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5" name="Line 6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6" name="Line 6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77" name="Oval 6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78" name="Group 62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279" name="Group 62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80" name="Line 6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1" name="Line 6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2" name="Line 6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3" name="Line 6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4" name="Line 6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5" name="Line 6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86" name="Group 62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87" name="Line 6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8" name="Line 6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9" name="Line 6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0" name="Line 6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1" name="Line 6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2" name="Line 6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93" name="Oval 62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94" name="Group 6246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8295" name="Group 624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296" name="Group 62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97" name="Line 6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8" name="Line 6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9" name="Line 6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0" name="Line 6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1" name="Line 6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2" name="Line 6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03" name="Group 62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04" name="Line 6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5" name="Line 6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6" name="Line 6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7" name="Line 6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8" name="Line 6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9" name="Line 6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10" name="Oval 6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11" name="Group 62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312" name="Group 62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13" name="Line 6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4" name="Line 6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5" name="Line 6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6" name="Line 6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7" name="Line 6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8" name="Line 6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19" name="Group 62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20" name="Line 6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1" name="Line 6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2" name="Line 6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3" name="Line 6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4" name="Line 6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5" name="Line 6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26" name="Oval 62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327" name="Group 6279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8328" name="Group 628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329" name="Group 62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30" name="Line 6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1" name="Line 6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2" name="Line 6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3" name="Line 6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4" name="Line 6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5" name="Line 6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36" name="Group 62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37" name="Line 6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8" name="Line 6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9" name="Line 6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0" name="Line 6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1" name="Line 6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2" name="Line 6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43" name="Oval 62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44" name="Group 629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345" name="Group 62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46" name="Line 6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7" name="Line 6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8" name="Line 6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9" name="Line 6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0" name="Line 6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1" name="Line 6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52" name="Group 63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53" name="Line 63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4" name="Line 6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5" name="Line 6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6" name="Line 6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7" name="Line 6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8" name="Line 6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359" name="Oval 631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360" name="Group 6312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8361" name="Group 631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362" name="Group 63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63" name="Line 6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4" name="Line 6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5" name="Line 6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6" name="Line 6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7" name="Line 6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8" name="Line 6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69" name="Group 6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70" name="Line 6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1" name="Line 6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2" name="Line 6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3" name="Line 6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4" name="Line 6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5" name="Line 6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76" name="Oval 63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77" name="Group 632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378" name="Group 63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79" name="Line 6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0" name="Line 6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1" name="Line 6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2" name="Line 6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3" name="Line 6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4" name="Line 6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85" name="Group 63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86" name="Line 63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7" name="Line 6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8" name="Line 6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9" name="Line 6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0" name="Line 6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1" name="Line 6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92" name="Oval 63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393" name="Group 6345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8394" name="Group 634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395" name="Group 6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96" name="Line 6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7" name="Line 6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8" name="Line 6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9" name="Line 6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0" name="Line 6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1" name="Line 6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02" name="Group 63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03" name="Line 6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4" name="Line 6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5" name="Line 6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6" name="Line 6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7" name="Line 6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8" name="Line 6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09" name="Oval 6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10" name="Group 636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411" name="Group 63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12" name="Line 6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3" name="Line 6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4" name="Line 6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5" name="Line 6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6" name="Line 6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7" name="Line 6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18" name="Group 63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19" name="Line 6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0" name="Line 63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1" name="Line 6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2" name="Line 6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3" name="Line 6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4" name="Line 6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25" name="Oval 63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26" name="Group 6378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8427" name="Group 637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8428" name="Group 63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29" name="Line 6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0" name="Line 6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1" name="Line 6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2" name="Line 6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3" name="Line 6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4" name="Line 6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35" name="Group 6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36" name="Line 63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7" name="Line 6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8" name="Line 6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9" name="Line 6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0" name="Line 6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1" name="Line 6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42" name="Oval 6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43" name="Group 639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8444" name="Group 63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45" name="Line 6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6" name="Line 6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7" name="Line 6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8" name="Line 6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9" name="Line 6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0" name="Line 6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51" name="Group 64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52" name="Line 6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3" name="Line 64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4" name="Line 6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5" name="Line 6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6" name="Line 6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7" name="Line 6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58" name="Oval 64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59" name="Group 6411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8460" name="Group 64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461" name="Group 64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62" name="Line 6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3" name="Line 6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4" name="Line 6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5" name="Line 6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6" name="Line 6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7" name="Line 6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68" name="Group 64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69" name="Line 64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0" name="Line 6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1" name="Line 6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2" name="Line 6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3" name="Line 6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4" name="Line 6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75" name="Oval 64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76" name="Group 64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477" name="Group 64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78" name="Line 6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9" name="Line 6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0" name="Line 6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1" name="Line 6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2" name="Line 6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3" name="Line 6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84" name="Group 64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85" name="Line 6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6" name="Line 64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7" name="Line 6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8" name="Line 6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9" name="Line 6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0" name="Line 6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91" name="Oval 64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92" name="Group 6444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8493" name="Group 64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494" name="Group 64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95" name="Line 6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6" name="Line 6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7" name="Line 6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8" name="Line 6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9" name="Line 6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0" name="Line 6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01" name="Group 64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02" name="Line 64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3" name="Line 6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4" name="Line 6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5" name="Line 6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6" name="Line 6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7" name="Line 6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08" name="Oval 64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09" name="Group 64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510" name="Group 64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11" name="Line 6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2" name="Line 6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3" name="Line 6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4" name="Line 6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5" name="Line 6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6" name="Line 6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17" name="Group 64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18" name="Line 6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9" name="Line 64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0" name="Line 6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1" name="Line 6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2" name="Line 6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3" name="Line 6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24" name="Oval 64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525" name="Group 6477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8526" name="Group 64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527" name="Group 64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28" name="Line 6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9" name="Line 6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0" name="Line 6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1" name="Line 6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2" name="Line 6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3" name="Line 6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34" name="Group 64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35" name="Line 64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6" name="Line 6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7" name="Line 6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8" name="Line 6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9" name="Line 6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0" name="Line 6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41" name="Oval 6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42" name="Group 64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543" name="Group 64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44" name="Line 6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5" name="Line 6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6" name="Line 6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7" name="Line 6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8" name="Line 6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9" name="Line 6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50" name="Group 65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51" name="Line 6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2" name="Line 65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3" name="Line 6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4" name="Line 6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5" name="Line 6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6" name="Line 6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57" name="Oval 65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8558" name="Group 6510"/>
            <p:cNvGrpSpPr>
              <a:grpSpLocks noChangeAspect="1"/>
            </p:cNvGrpSpPr>
            <p:nvPr/>
          </p:nvGrpSpPr>
          <p:grpSpPr bwMode="auto">
            <a:xfrm rot="-5400000" flipH="1" flipV="1">
              <a:off x="5045" y="415"/>
              <a:ext cx="636" cy="651"/>
              <a:chOff x="21672" y="2661"/>
              <a:chExt cx="1161" cy="1190"/>
            </a:xfrm>
          </p:grpSpPr>
          <p:grpSp>
            <p:nvGrpSpPr>
              <p:cNvPr id="8559" name="Group 6511"/>
              <p:cNvGrpSpPr>
                <a:grpSpLocks noChangeAspect="1"/>
              </p:cNvGrpSpPr>
              <p:nvPr/>
            </p:nvGrpSpPr>
            <p:grpSpPr bwMode="auto">
              <a:xfrm rot="21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8560" name="Group 65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561" name="Group 65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62" name="Line 6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3" name="Line 6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4" name="Line 6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5" name="Line 6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6" name="Line 6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7" name="Line 6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68" name="Group 65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69" name="Line 6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0" name="Line 6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1" name="Line 6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2" name="Line 6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3" name="Line 6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4" name="Line 6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75" name="Oval 6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76" name="Group 65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577" name="Group 65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78" name="Line 6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9" name="Line 6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0" name="Line 6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1" name="Line 6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2" name="Line 6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3" name="Line 6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84" name="Group 65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85" name="Line 65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6" name="Line 6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7" name="Line 6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8" name="Line 6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9" name="Line 6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0" name="Line 6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91" name="Oval 65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592" name="Group 6544"/>
              <p:cNvGrpSpPr>
                <a:grpSpLocks noChangeAspect="1"/>
              </p:cNvGrpSpPr>
              <p:nvPr/>
            </p:nvGrpSpPr>
            <p:grpSpPr bwMode="auto">
              <a:xfrm rot="210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8593" name="Group 65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594" name="Group 65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95" name="Line 6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6" name="Line 6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7" name="Line 6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8" name="Line 6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9" name="Line 6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0" name="Line 6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01" name="Group 65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02" name="Line 6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3" name="Line 6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4" name="Line 6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5" name="Line 6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6" name="Line 6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7" name="Line 6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08" name="Oval 6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09" name="Group 65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610" name="Group 65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11" name="Line 6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2" name="Line 6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3" name="Line 6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4" name="Line 6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5" name="Line 6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6" name="Line 6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17" name="Group 65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18" name="Line 65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9" name="Line 6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0" name="Line 6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1" name="Line 6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2" name="Line 6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3" name="Line 6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24" name="Oval 65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25" name="Group 6577"/>
              <p:cNvGrpSpPr>
                <a:grpSpLocks noChangeAspect="1"/>
              </p:cNvGrpSpPr>
              <p:nvPr/>
            </p:nvGrpSpPr>
            <p:grpSpPr bwMode="auto">
              <a:xfrm rot="207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8626" name="Group 65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627" name="Group 65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28" name="Line 6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9" name="Line 6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0" name="Line 6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1" name="Line 6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2" name="Line 6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3" name="Line 6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34" name="Group 65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35" name="Line 6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6" name="Line 6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7" name="Line 6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8" name="Line 6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9" name="Line 6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0" name="Line 6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41" name="Oval 65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42" name="Group 65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643" name="Group 65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44" name="Line 6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5" name="Line 6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6" name="Line 6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7" name="Line 6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8" name="Line 6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9" name="Line 6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50" name="Group 66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51" name="Line 66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2" name="Line 6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3" name="Line 6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4" name="Line 6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5" name="Line 6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6" name="Line 6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57" name="Oval 66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58" name="Group 6610"/>
              <p:cNvGrpSpPr>
                <a:grpSpLocks noChangeAspect="1"/>
              </p:cNvGrpSpPr>
              <p:nvPr/>
            </p:nvGrpSpPr>
            <p:grpSpPr bwMode="auto">
              <a:xfrm rot="16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8659" name="Group 661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660" name="Group 66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61" name="Line 6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2" name="Line 6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3" name="Line 6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4" name="Line 6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5" name="Line 6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6" name="Line 6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67" name="Group 66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68" name="Line 6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9" name="Line 6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0" name="Line 6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1" name="Line 6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2" name="Line 6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3" name="Line 6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74" name="Oval 6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75" name="Group 662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676" name="Group 66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77" name="Line 6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8" name="Line 6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9" name="Line 6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0" name="Line 6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1" name="Line 6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2" name="Line 6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83" name="Group 66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84" name="Line 66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5" name="Line 6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6" name="Line 6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7" name="Line 6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8" name="Line 6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9" name="Line 6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90" name="Oval 66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91" name="Group 6643"/>
              <p:cNvGrpSpPr>
                <a:grpSpLocks noChangeAspect="1"/>
              </p:cNvGrpSpPr>
              <p:nvPr/>
            </p:nvGrpSpPr>
            <p:grpSpPr bwMode="auto">
              <a:xfrm rot="165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8692" name="Group 664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693" name="Group 6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94" name="Line 6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5" name="Line 6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6" name="Line 6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7" name="Line 6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8" name="Line 6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9" name="Line 6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00" name="Group 66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01" name="Line 6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2" name="Line 6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3" name="Line 6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4" name="Line 6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5" name="Line 6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6" name="Line 6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07" name="Oval 66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08" name="Group 666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709" name="Group 6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10" name="Line 6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1" name="Line 6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2" name="Line 6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3" name="Line 6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4" name="Line 6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5" name="Line 6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16" name="Group 66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17" name="Line 66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8" name="Line 6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9" name="Line 6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0" name="Line 6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1" name="Line 6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2" name="Line 6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723" name="Oval 667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724" name="Group 6676"/>
              <p:cNvGrpSpPr>
                <a:grpSpLocks noChangeAspect="1"/>
              </p:cNvGrpSpPr>
              <p:nvPr/>
            </p:nvGrpSpPr>
            <p:grpSpPr bwMode="auto">
              <a:xfrm rot="1914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8725" name="Group 667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726" name="Group 6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27" name="Line 6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8" name="Line 6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9" name="Line 6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0" name="Line 6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1" name="Line 6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2" name="Line 6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33" name="Group 66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34" name="Line 6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5" name="Line 6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6" name="Line 6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7" name="Line 6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8" name="Line 6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9" name="Line 6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40" name="Oval 66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41" name="Group 66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742" name="Group 6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43" name="Line 6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4" name="Line 6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5" name="Line 6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6" name="Line 6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7" name="Line 6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8" name="Line 6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49" name="Group 67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50" name="Line 67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1" name="Line 6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2" name="Line 6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3" name="Line 6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4" name="Line 6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5" name="Line 6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56" name="Oval 67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757" name="Group 6709"/>
              <p:cNvGrpSpPr>
                <a:grpSpLocks noChangeAspect="1"/>
              </p:cNvGrpSpPr>
              <p:nvPr/>
            </p:nvGrpSpPr>
            <p:grpSpPr bwMode="auto">
              <a:xfrm rot="189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8758" name="Group 671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759" name="Group 6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60" name="Line 6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1" name="Line 6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2" name="Line 6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3" name="Line 6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4" name="Line 6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5" name="Line 6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66" name="Group 67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67" name="Line 6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8" name="Line 6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9" name="Line 6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0" name="Line 6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1" name="Line 6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2" name="Line 6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73" name="Oval 67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74" name="Group 672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775" name="Group 6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76" name="Line 6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7" name="Line 6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8" name="Line 6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9" name="Line 6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0" name="Line 6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1" name="Line 6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82" name="Group 67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83" name="Line 67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4" name="Line 6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5" name="Line 6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6" name="Line 6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7" name="Line 6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8" name="Line 6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789" name="Oval 674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790" name="Group 6742"/>
              <p:cNvGrpSpPr>
                <a:grpSpLocks noChangeAspect="1"/>
              </p:cNvGrpSpPr>
              <p:nvPr/>
            </p:nvGrpSpPr>
            <p:grpSpPr bwMode="auto">
              <a:xfrm rot="189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8791" name="Group 674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792" name="Group 6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93" name="Line 6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4" name="Line 6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5" name="Line 6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6" name="Line 6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7" name="Line 6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8" name="Line 6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99" name="Group 67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00" name="Line 6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1" name="Line 6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2" name="Line 6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3" name="Line 6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4" name="Line 6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5" name="Line 6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06" name="Oval 6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07" name="Group 67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808" name="Group 6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09" name="Line 6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0" name="Line 6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1" name="Line 6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2" name="Line 6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3" name="Line 6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4" name="Line 6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15" name="Group 67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16" name="Line 67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7" name="Line 6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8" name="Line 6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9" name="Line 6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0" name="Line 6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1" name="Line 6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22" name="Oval 67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23" name="Group 6775"/>
              <p:cNvGrpSpPr>
                <a:grpSpLocks noChangeAspect="1"/>
              </p:cNvGrpSpPr>
              <p:nvPr/>
            </p:nvGrpSpPr>
            <p:grpSpPr bwMode="auto">
              <a:xfrm rot="19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8824" name="Group 677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825" name="Group 6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26" name="Line 6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7" name="Line 6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8" name="Line 6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9" name="Line 6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0" name="Line 6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1" name="Line 6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32" name="Group 67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33" name="Line 6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4" name="Line 6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5" name="Line 6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6" name="Line 6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7" name="Line 6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8" name="Line 6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39" name="Oval 6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40" name="Group 67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841" name="Group 6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42" name="Line 6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3" name="Line 6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4" name="Line 6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5" name="Line 6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6" name="Line 6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7" name="Line 6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48" name="Group 68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49" name="Line 68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0" name="Line 6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1" name="Line 6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2" name="Line 6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3" name="Line 6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4" name="Line 6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55" name="Oval 68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56" name="Group 6808"/>
              <p:cNvGrpSpPr>
                <a:grpSpLocks noChangeAspect="1"/>
              </p:cNvGrpSpPr>
              <p:nvPr/>
            </p:nvGrpSpPr>
            <p:grpSpPr bwMode="auto">
              <a:xfrm rot="1944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8857" name="Group 680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858" name="Group 6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59" name="Line 6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0" name="Line 6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1" name="Line 6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2" name="Line 6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3" name="Line 6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4" name="Line 6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65" name="Group 68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66" name="Line 6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7" name="Line 6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8" name="Line 6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9" name="Line 6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0" name="Line 6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1" name="Line 6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72" name="Oval 6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73" name="Group 68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874" name="Group 6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75" name="Line 6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6" name="Line 6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7" name="Line 6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8" name="Line 6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9" name="Line 6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0" name="Line 6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81" name="Group 68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82" name="Line 68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3" name="Line 6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4" name="Line 6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5" name="Line 6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6" name="Line 6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7" name="Line 6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88" name="Oval 6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89" name="Group 6841"/>
              <p:cNvGrpSpPr>
                <a:grpSpLocks noChangeAspect="1"/>
              </p:cNvGrpSpPr>
              <p:nvPr/>
            </p:nvGrpSpPr>
            <p:grpSpPr bwMode="auto">
              <a:xfrm rot="204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8890" name="Group 684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891" name="Group 6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92" name="Line 6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3" name="Line 6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4" name="Line 6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5" name="Line 6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6" name="Line 6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7" name="Line 6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98" name="Group 68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99" name="Line 6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0" name="Line 6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1" name="Line 6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2" name="Line 6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3" name="Line 6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4" name="Line 6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05" name="Oval 6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06" name="Group 68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07" name="Group 6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08" name="Line 6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9" name="Line 6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0" name="Line 6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1" name="Line 6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2" name="Line 6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3" name="Line 6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14" name="Group 68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15" name="Line 68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6" name="Line 6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7" name="Line 6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8" name="Line 6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9" name="Line 6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0" name="Line 6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21" name="Oval 68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22" name="Group 6874"/>
              <p:cNvGrpSpPr>
                <a:grpSpLocks noChangeAspect="1"/>
              </p:cNvGrpSpPr>
              <p:nvPr/>
            </p:nvGrpSpPr>
            <p:grpSpPr bwMode="auto">
              <a:xfrm rot="201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8923" name="Group 687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924" name="Group 6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25" name="Line 6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6" name="Line 6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7" name="Line 6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8" name="Line 6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9" name="Line 6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0" name="Line 6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31" name="Group 68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32" name="Line 6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3" name="Line 6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4" name="Line 6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5" name="Line 6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6" name="Line 6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7" name="Line 6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38" name="Oval 6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39" name="Group 68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40" name="Group 6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41" name="Line 6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2" name="Line 6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3" name="Line 6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4" name="Line 6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5" name="Line 6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6" name="Line 6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47" name="Group 68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48" name="Line 69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9" name="Line 6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0" name="Line 6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1" name="Line 6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2" name="Line 6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3" name="Line 6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54" name="Oval 69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55" name="Group 6907"/>
              <p:cNvGrpSpPr>
                <a:grpSpLocks noChangeAspect="1"/>
              </p:cNvGrpSpPr>
              <p:nvPr/>
            </p:nvGrpSpPr>
            <p:grpSpPr bwMode="auto">
              <a:xfrm rot="1992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8956" name="Group 690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957" name="Group 6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58" name="Line 6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9" name="Line 6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0" name="Line 6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1" name="Line 6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2" name="Line 6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3" name="Line 6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64" name="Group 69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65" name="Line 6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6" name="Line 6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7" name="Line 6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8" name="Line 6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9" name="Line 6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0" name="Line 6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71" name="Oval 6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72" name="Group 69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73" name="Group 6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74" name="Line 6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5" name="Line 6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6" name="Line 6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7" name="Line 6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8" name="Line 6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9" name="Line 6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80" name="Group 69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81" name="Line 69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2" name="Line 6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3" name="Line 6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4" name="Line 6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5" name="Line 6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6" name="Line 6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87" name="Oval 6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88" name="Group 6940"/>
              <p:cNvGrpSpPr>
                <a:grpSpLocks noChangeAspect="1"/>
              </p:cNvGrpSpPr>
              <p:nvPr/>
            </p:nvGrpSpPr>
            <p:grpSpPr bwMode="auto">
              <a:xfrm rot="-15104918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8989" name="Group 694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990" name="Group 6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91" name="Line 6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2" name="Line 6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3" name="Line 6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4" name="Line 6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5" name="Line 6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6" name="Line 6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97" name="Group 69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98" name="Line 6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9" name="Line 6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0" name="Line 6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1" name="Line 6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2" name="Line 6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3" name="Line 6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04" name="Oval 6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05" name="Group 695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006" name="Group 6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07" name="Line 6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8" name="Line 6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9" name="Line 6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0" name="Line 6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1" name="Line 6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2" name="Line 6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13" name="Group 69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14" name="Line 69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5" name="Line 6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6" name="Line 6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7" name="Line 6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8" name="Line 6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9" name="Line 6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20" name="Oval 69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021" name="Group 6973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9022" name="Group 697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023" name="Group 6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24" name="Line 6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5" name="Line 6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6" name="Line 6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7" name="Line 6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8" name="Line 6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9" name="Line 6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30" name="Group 69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31" name="Line 6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2" name="Line 6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3" name="Line 6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4" name="Line 6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5" name="Line 6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6" name="Line 6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37" name="Oval 69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38" name="Group 699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039" name="Group 6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40" name="Line 6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1" name="Line 6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2" name="Line 6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3" name="Line 6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4" name="Line 6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5" name="Line 6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46" name="Group 69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47" name="Line 69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8" name="Line 7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9" name="Line 7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0" name="Line 7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1" name="Line 7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2" name="Line 7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053" name="Oval 700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054" name="Group 7006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9055" name="Group 7007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056" name="Group 7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57" name="Line 7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8" name="Line 7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9" name="Line 7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0" name="Line 7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1" name="Line 7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2" name="Line 7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63" name="Group 70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64" name="Line 7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5" name="Line 7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6" name="Line 7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7" name="Line 7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8" name="Line 7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9" name="Line 7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70" name="Oval 70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71" name="Group 7023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072" name="Group 7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73" name="Line 7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4" name="Line 7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5" name="Line 7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6" name="Line 7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7" name="Line 7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8" name="Line 7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79" name="Group 70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80" name="Line 70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1" name="Line 7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2" name="Line 7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3" name="Line 7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4" name="Line 7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5" name="Line 7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86" name="Oval 7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087" name="Group 7039"/>
              <p:cNvGrpSpPr>
                <a:grpSpLocks noChangeAspect="1"/>
              </p:cNvGrpSpPr>
              <p:nvPr/>
            </p:nvGrpSpPr>
            <p:grpSpPr bwMode="auto">
              <a:xfrm rot="-14444918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9088" name="Group 704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089" name="Group 7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90" name="Line 7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1" name="Line 7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2" name="Line 7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3" name="Line 7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4" name="Line 7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5" name="Line 7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96" name="Group 70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97" name="Line 7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8" name="Line 7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9" name="Line 7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0" name="Line 7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1" name="Line 7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2" name="Line 7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03" name="Oval 7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04" name="Group 70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105" name="Group 7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06" name="Line 7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7" name="Line 7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8" name="Line 7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9" name="Line 7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0" name="Line 7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1" name="Line 7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12" name="Group 70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13" name="Line 7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4" name="Line 70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5" name="Line 7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6" name="Line 7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7" name="Line 7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8" name="Line 7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19" name="Oval 70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20" name="Group 7072"/>
              <p:cNvGrpSpPr>
                <a:grpSpLocks noChangeAspect="1"/>
              </p:cNvGrpSpPr>
              <p:nvPr/>
            </p:nvGrpSpPr>
            <p:grpSpPr bwMode="auto">
              <a:xfrm rot="-14804918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9121" name="Group 707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122" name="Group 7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23" name="Line 7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4" name="Line 7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5" name="Line 7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6" name="Line 7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7" name="Line 7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8" name="Line 7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29" name="Group 70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30" name="Line 70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1" name="Line 7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2" name="Line 7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3" name="Line 7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4" name="Line 7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5" name="Line 7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36" name="Oval 70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37" name="Group 70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138" name="Group 7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39" name="Line 7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0" name="Line 7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1" name="Line 7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2" name="Line 7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3" name="Line 7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4" name="Line 7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45" name="Group 70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46" name="Line 7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7" name="Line 70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8" name="Line 7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9" name="Line 7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0" name="Line 7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1" name="Line 7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52" name="Oval 71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53" name="Group 7105"/>
              <p:cNvGrpSpPr>
                <a:grpSpLocks noChangeAspect="1"/>
              </p:cNvGrpSpPr>
              <p:nvPr/>
            </p:nvGrpSpPr>
            <p:grpSpPr bwMode="auto">
              <a:xfrm rot="-13844918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9154" name="Group 710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155" name="Group 7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56" name="Line 7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7" name="Line 7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8" name="Line 7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9" name="Line 7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0" name="Line 7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1" name="Line 7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62" name="Group 71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63" name="Line 71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4" name="Line 7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5" name="Line 7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6" name="Line 7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7" name="Line 7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8" name="Line 7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69" name="Oval 7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70" name="Group 712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171" name="Group 7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72" name="Line 7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3" name="Line 7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4" name="Line 7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5" name="Line 7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6" name="Line 7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7" name="Line 7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78" name="Group 71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79" name="Line 7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0" name="Line 71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1" name="Line 7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2" name="Line 7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3" name="Line 7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4" name="Line 7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85" name="Oval 7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86" name="Group 7138"/>
              <p:cNvGrpSpPr>
                <a:grpSpLocks noChangeAspect="1"/>
              </p:cNvGrpSpPr>
              <p:nvPr/>
            </p:nvGrpSpPr>
            <p:grpSpPr bwMode="auto">
              <a:xfrm rot="-14144918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9187" name="Group 713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188" name="Group 7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89" name="Line 7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0" name="Line 7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1" name="Line 7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2" name="Line 7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3" name="Line 7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4" name="Line 7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95" name="Group 71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96" name="Line 71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7" name="Line 7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8" name="Line 7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9" name="Line 7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0" name="Line 7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1" name="Line 7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02" name="Oval 7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03" name="Group 71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204" name="Group 7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05" name="Line 7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6" name="Line 7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7" name="Line 7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8" name="Line 7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9" name="Line 7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0" name="Line 7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11" name="Group 71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12" name="Line 7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3" name="Line 71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4" name="Line 7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5" name="Line 7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6" name="Line 7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7" name="Line 7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18" name="Oval 71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219" name="Group 7171"/>
              <p:cNvGrpSpPr>
                <a:grpSpLocks noChangeAspect="1"/>
              </p:cNvGrpSpPr>
              <p:nvPr/>
            </p:nvGrpSpPr>
            <p:grpSpPr bwMode="auto">
              <a:xfrm rot="-14324918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9220" name="Group 717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221" name="Group 7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22" name="Line 7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3" name="Line 7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4" name="Line 7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5" name="Line 7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6" name="Line 7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7" name="Line 7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28" name="Group 71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29" name="Line 71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0" name="Line 7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1" name="Line 7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2" name="Line 7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3" name="Line 7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4" name="Line 7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35" name="Oval 7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36" name="Group 718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237" name="Group 7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38" name="Line 7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9" name="Line 7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0" name="Line 7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1" name="Line 7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2" name="Line 7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3" name="Line 7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44" name="Group 71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45" name="Line 7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6" name="Line 71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7" name="Line 7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8" name="Line 7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9" name="Line 7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0" name="Line 7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51" name="Oval 72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9252" name="Group 7204"/>
            <p:cNvGrpSpPr>
              <a:grpSpLocks noChangeAspect="1"/>
            </p:cNvGrpSpPr>
            <p:nvPr/>
          </p:nvGrpSpPr>
          <p:grpSpPr bwMode="auto">
            <a:xfrm rot="5400000">
              <a:off x="3532" y="-3"/>
              <a:ext cx="120" cy="957"/>
              <a:chOff x="21666" y="3863"/>
              <a:chExt cx="219" cy="1750"/>
            </a:xfrm>
          </p:grpSpPr>
          <p:grpSp>
            <p:nvGrpSpPr>
              <p:cNvPr id="9253" name="Group 7205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9254" name="Group 7206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255" name="Group 7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56" name="Line 7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7" name="Line 7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8" name="Line 7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9" name="Line 7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0" name="Line 7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1" name="Line 7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62" name="Group 72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63" name="Line 7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4" name="Line 7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5" name="Line 7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6" name="Line 7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7" name="Line 7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8" name="Line 7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69" name="Oval 7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70" name="Group 7222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271" name="Group 72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72" name="Line 7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3" name="Line 7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4" name="Line 7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5" name="Line 7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6" name="Line 7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7" name="Line 7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78" name="Group 72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79" name="Line 72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0" name="Line 7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1" name="Line 7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2" name="Line 7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3" name="Line 7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4" name="Line 7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85" name="Oval 72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286" name="Group 7238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9287" name="Group 7239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288" name="Group 72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89" name="Line 7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0" name="Line 7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1" name="Line 7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2" name="Line 7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3" name="Line 7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4" name="Line 7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95" name="Group 72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96" name="Line 7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7" name="Line 7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8" name="Line 7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9" name="Line 7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0" name="Line 7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1" name="Line 7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02" name="Oval 7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03" name="Group 7255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304" name="Group 72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05" name="Line 7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6" name="Line 7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7" name="Line 7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8" name="Line 7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9" name="Line 7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0" name="Line 7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11" name="Group 72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12" name="Line 72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3" name="Line 7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4" name="Line 7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5" name="Line 7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6" name="Line 7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7" name="Line 7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318" name="Oval 7270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319" name="Group 7271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9320" name="Group 727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321" name="Group 72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22" name="Line 7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3" name="Line 7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4" name="Line 7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5" name="Line 7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6" name="Line 7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7" name="Line 7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28" name="Group 72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29" name="Line 7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0" name="Line 7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1" name="Line 7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2" name="Line 7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3" name="Line 7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4" name="Line 7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35" name="Oval 7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36" name="Group 728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337" name="Group 72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38" name="Line 7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9" name="Line 7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0" name="Line 7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1" name="Line 7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2" name="Line 7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3" name="Line 7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44" name="Group 72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45" name="Line 72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6" name="Line 7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7" name="Line 7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8" name="Line 7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9" name="Line 7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0" name="Line 7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51" name="Oval 73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352" name="Group 7304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9353" name="Group 730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354" name="Group 7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55" name="Line 7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6" name="Line 7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7" name="Line 7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8" name="Line 7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9" name="Line 7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0" name="Line 7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61" name="Group 7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62" name="Line 7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3" name="Line 7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4" name="Line 7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5" name="Line 7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6" name="Line 7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7" name="Line 7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68" name="Oval 73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69" name="Group 732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370" name="Group 73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71" name="Line 7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2" name="Line 7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3" name="Line 7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4" name="Line 7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5" name="Line 7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6" name="Line 7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77" name="Group 73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78" name="Line 73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9" name="Line 7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0" name="Line 7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1" name="Line 7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2" name="Line 7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3" name="Line 7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84" name="Oval 73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385" name="Group 7337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9386" name="Group 733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387" name="Group 7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88" name="Line 7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9" name="Line 7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0" name="Line 7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1" name="Line 7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2" name="Line 7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3" name="Line 7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94" name="Group 73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95" name="Line 7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6" name="Line 7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7" name="Line 7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8" name="Line 7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9" name="Line 7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0" name="Line 7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01" name="Oval 7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02" name="Group 735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403" name="Group 73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04" name="Line 7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5" name="Line 7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6" name="Line 7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7" name="Line 7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8" name="Line 7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9" name="Line 7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10" name="Group 73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11" name="Line 73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2" name="Line 7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3" name="Line 7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4" name="Line 7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5" name="Line 7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6" name="Line 7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17" name="Oval 7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18" name="Group 7370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9419" name="Group 737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420" name="Group 7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21" name="Line 7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2" name="Line 7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3" name="Line 7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4" name="Line 7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5" name="Line 7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6" name="Line 7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27" name="Group 73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28" name="Line 7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9" name="Line 7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0" name="Line 7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1" name="Line 7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2" name="Line 7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3" name="Line 7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34" name="Oval 7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35" name="Group 738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436" name="Group 7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37" name="Line 7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8" name="Line 7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9" name="Line 7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0" name="Line 7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1" name="Line 7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2" name="Line 7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43" name="Group 73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44" name="Line 73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5" name="Line 7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6" name="Line 7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7" name="Line 7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8" name="Line 7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9" name="Line 7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50" name="Oval 74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51" name="Group 7403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9452" name="Group 740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453" name="Group 7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54" name="Line 7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5" name="Line 7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6" name="Line 7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7" name="Line 7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8" name="Line 7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9" name="Line 7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60" name="Group 74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61" name="Line 7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2" name="Line 7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3" name="Line 7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4" name="Line 7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5" name="Line 7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6" name="Line 7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67" name="Oval 7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68" name="Group 742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469" name="Group 7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70" name="Line 7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1" name="Line 7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2" name="Line 7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3" name="Line 7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4" name="Line 7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5" name="Line 7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76" name="Group 74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77" name="Line 74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8" name="Line 7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9" name="Line 7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0" name="Line 7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1" name="Line 7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2" name="Line 7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83" name="Oval 74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84" name="Group 74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9485" name="Group 743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486" name="Group 7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87" name="Line 7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8" name="Line 7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9" name="Line 7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0" name="Line 7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1" name="Line 7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2" name="Line 7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93" name="Group 74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94" name="Line 7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5" name="Line 7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6" name="Line 7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7" name="Line 7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8" name="Line 7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9" name="Line 7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00" name="Oval 7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01" name="Group 745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502" name="Group 7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03" name="Line 7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4" name="Line 7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5" name="Line 7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6" name="Line 7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7" name="Line 7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8" name="Line 7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09" name="Group 74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10" name="Line 74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1" name="Line 7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2" name="Line 7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3" name="Line 7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4" name="Line 7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5" name="Line 7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16" name="Oval 7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17" name="Group 7469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9518" name="Group 7470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519" name="Group 7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20" name="Line 7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1" name="Line 7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2" name="Line 7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3" name="Line 7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4" name="Line 7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5" name="Line 7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26" name="Group 74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27" name="Line 7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8" name="Line 7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9" name="Line 7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0" name="Line 7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1" name="Line 7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2" name="Line 7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33" name="Oval 7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34" name="Group 74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535" name="Group 7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36" name="Line 7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7" name="Line 7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8" name="Line 7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9" name="Line 7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0" name="Line 7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1" name="Line 7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42" name="Group 74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43" name="Line 74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4" name="Line 7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5" name="Line 7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6" name="Line 7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7" name="Line 7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8" name="Line 7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49" name="Oval 75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50" name="Group 7502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9551" name="Group 7503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552" name="Group 7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53" name="Line 7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4" name="Line 7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5" name="Line 7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6" name="Line 7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7" name="Line 7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8" name="Line 7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59" name="Group 75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60" name="Line 7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1" name="Line 7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2" name="Line 7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3" name="Line 7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4" name="Line 7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5" name="Line 7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66" name="Oval 75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67" name="Group 75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568" name="Group 7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69" name="Line 7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0" name="Line 7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1" name="Line 7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2" name="Line 7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3" name="Line 7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4" name="Line 7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75" name="Group 75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76" name="Line 75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7" name="Line 7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8" name="Line 7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9" name="Line 7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0" name="Line 7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1" name="Line 7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82" name="Oval 75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83" name="Group 7535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9584" name="Group 7536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585" name="Group 7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86" name="Line 7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7" name="Line 7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8" name="Line 7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9" name="Line 7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0" name="Line 7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1" name="Line 7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92" name="Group 75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93" name="Line 7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4" name="Line 7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5" name="Line 7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6" name="Line 7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7" name="Line 7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8" name="Line 7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99" name="Oval 75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00" name="Group 75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601" name="Group 7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02" name="Line 7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3" name="Line 7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4" name="Line 7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5" name="Line 7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6" name="Line 7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7" name="Line 7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08" name="Group 75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09" name="Line 75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0" name="Line 7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1" name="Line 7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2" name="Line 7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3" name="Line 7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4" name="Line 7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15" name="Oval 75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16" name="Group 75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9617" name="Group 7569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618" name="Group 7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19" name="Line 7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0" name="Line 7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1" name="Line 7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2" name="Line 7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3" name="Line 7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4" name="Line 7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25" name="Group 75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26" name="Line 7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7" name="Line 7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8" name="Line 7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9" name="Line 7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0" name="Line 7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1" name="Line 7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32" name="Oval 7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33" name="Group 7585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634" name="Group 7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35" name="Line 7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6" name="Line 7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7" name="Line 7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8" name="Line 7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9" name="Line 7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0" name="Line 7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41" name="Group 75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42" name="Line 75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3" name="Line 7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4" name="Line 7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5" name="Line 7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6" name="Line 7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7" name="Line 7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48" name="Oval 76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49" name="Group 76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9650" name="Group 760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651" name="Group 7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52" name="Line 7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3" name="Line 7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4" name="Line 7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5" name="Line 7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6" name="Line 7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7" name="Line 7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58" name="Group 76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59" name="Line 7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0" name="Line 7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1" name="Line 7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2" name="Line 7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3" name="Line 7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4" name="Line 7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65" name="Oval 7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66" name="Group 76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667" name="Group 7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68" name="Line 7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9" name="Line 7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0" name="Line 7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1" name="Line 7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2" name="Line 7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3" name="Line 7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74" name="Group 76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75" name="Line 76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6" name="Line 7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7" name="Line 7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8" name="Line 7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9" name="Line 7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0" name="Line 7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81" name="Oval 76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82" name="Group 76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9683" name="Group 763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684" name="Group 7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85" name="Line 7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6" name="Line 7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7" name="Line 7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8" name="Line 7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9" name="Line 7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0" name="Line 7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91" name="Group 7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92" name="Line 7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3" name="Line 7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4" name="Line 7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5" name="Line 7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6" name="Line 7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7" name="Line 7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98" name="Oval 76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99" name="Group 76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700" name="Group 7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01" name="Line 7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2" name="Line 7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3" name="Line 7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4" name="Line 7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5" name="Line 7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6" name="Line 7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07" name="Group 76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08" name="Line 7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9" name="Line 7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0" name="Line 7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1" name="Line 7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2" name="Line 7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3" name="Line 7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14" name="Oval 76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715" name="Group 76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9716" name="Group 766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717" name="Group 7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18" name="Line 7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9" name="Line 7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0" name="Line 7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1" name="Line 7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2" name="Line 7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3" name="Line 7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24" name="Group 7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25" name="Line 7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6" name="Line 7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7" name="Line 7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8" name="Line 7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9" name="Line 7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0" name="Line 7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31" name="Oval 76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32" name="Group 768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733" name="Group 7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34" name="Line 7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5" name="Line 7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6" name="Line 7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7" name="Line 7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8" name="Line 7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9" name="Line 7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40" name="Group 76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41" name="Line 7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2" name="Line 7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3" name="Line 7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4" name="Line 7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5" name="Line 7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6" name="Line 7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47" name="Oval 76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748" name="Group 7700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9749" name="Group 770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750" name="Group 7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51" name="Line 7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2" name="Line 7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3" name="Line 7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4" name="Line 7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5" name="Line 7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6" name="Line 7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57" name="Group 77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58" name="Line 7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9" name="Line 7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0" name="Line 7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1" name="Line 7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2" name="Line 7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3" name="Line 7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64" name="Oval 7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65" name="Group 771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766" name="Group 7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67" name="Line 7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8" name="Line 7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9" name="Line 7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0" name="Line 7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1" name="Line 7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2" name="Line 7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73" name="Group 77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74" name="Line 7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5" name="Line 7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6" name="Line 7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7" name="Line 7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8" name="Line 7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9" name="Line 7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780" name="Oval 773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781" name="Group 7733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9782" name="Group 773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783" name="Group 7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84" name="Line 7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5" name="Line 7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6" name="Line 7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7" name="Line 7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8" name="Line 7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9" name="Line 7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90" name="Group 77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91" name="Line 7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2" name="Line 7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3" name="Line 7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4" name="Line 7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5" name="Line 7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6" name="Line 7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97" name="Oval 77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98" name="Group 775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799" name="Group 7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00" name="Line 7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1" name="Line 7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2" name="Line 7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3" name="Line 7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4" name="Line 7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5" name="Line 7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06" name="Group 77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07" name="Line 7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8" name="Line 7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9" name="Line 7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0" name="Line 7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1" name="Line 7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2" name="Line 7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13" name="Oval 77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14" name="Group 7766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9815" name="Group 776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816" name="Group 7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17" name="Line 7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8" name="Line 7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9" name="Line 7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0" name="Line 7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1" name="Line 7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2" name="Line 7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23" name="Group 77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24" name="Line 7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5" name="Line 7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6" name="Line 7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7" name="Line 7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8" name="Line 7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9" name="Line 7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30" name="Oval 77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31" name="Group 778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832" name="Group 7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33" name="Line 7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4" name="Line 7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5" name="Line 7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6" name="Line 7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7" name="Line 7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8" name="Line 7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39" name="Group 77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40" name="Line 7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1" name="Line 77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2" name="Line 7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3" name="Line 7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4" name="Line 7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5" name="Line 7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46" name="Oval 7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47" name="Group 7799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9848" name="Group 780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849" name="Group 7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50" name="Line 7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1" name="Line 7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2" name="Line 7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3" name="Line 7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4" name="Line 7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5" name="Line 7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56" name="Group 78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57" name="Line 7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8" name="Line 7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9" name="Line 7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0" name="Line 7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1" name="Line 7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2" name="Line 7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63" name="Oval 7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64" name="Group 781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865" name="Group 7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66" name="Line 7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7" name="Line 7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8" name="Line 7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9" name="Line 7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0" name="Line 7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1" name="Line 7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72" name="Group 78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73" name="Line 7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4" name="Line 78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5" name="Line 7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6" name="Line 7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7" name="Line 7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8" name="Line 7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79" name="Oval 78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80" name="Group 7832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9881" name="Group 783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882" name="Group 7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83" name="Line 7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4" name="Line 7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5" name="Line 7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6" name="Line 7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7" name="Line 7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8" name="Line 7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89" name="Group 78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90" name="Line 7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1" name="Line 7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2" name="Line 7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3" name="Line 7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4" name="Line 7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5" name="Line 7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96" name="Oval 7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97" name="Group 784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898" name="Group 7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99" name="Line 7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0" name="Line 7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1" name="Line 7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2" name="Line 7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3" name="Line 7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4" name="Line 7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05" name="Group 78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06" name="Line 7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7" name="Line 78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8" name="Line 7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9" name="Line 7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0" name="Line 7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1" name="Line 7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12" name="Oval 7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913" name="Group 7865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9914" name="Group 786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915" name="Group 7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16" name="Line 7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7" name="Line 7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8" name="Line 7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9" name="Line 7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0" name="Line 7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1" name="Line 7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22" name="Group 78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23" name="Line 7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4" name="Line 7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5" name="Line 7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6" name="Line 7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7" name="Line 7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8" name="Line 7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29" name="Oval 7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30" name="Group 788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931" name="Group 7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32" name="Line 7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3" name="Line 7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4" name="Line 7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5" name="Line 7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6" name="Line 7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7" name="Line 7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38" name="Group 78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39" name="Line 7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0" name="Line 78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1" name="Line 7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2" name="Line 7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3" name="Line 7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4" name="Line 7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45" name="Oval 7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946" name="Group 7898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9947" name="Group 789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948" name="Group 7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49" name="Line 7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0" name="Line 7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1" name="Line 7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2" name="Line 7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3" name="Line 7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4" name="Line 7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55" name="Group 79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56" name="Line 7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7" name="Line 7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8" name="Line 7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9" name="Line 7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0" name="Line 7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1" name="Line 7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62" name="Oval 7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63" name="Group 791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964" name="Group 7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65" name="Line 7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6" name="Line 7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7" name="Line 7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8" name="Line 7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9" name="Line 7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0" name="Line 7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71" name="Group 79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72" name="Line 7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3" name="Line 79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4" name="Line 7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5" name="Line 7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6" name="Line 7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7" name="Line 7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78" name="Oval 79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9979" name="Group 7931"/>
            <p:cNvGrpSpPr>
              <a:grpSpLocks/>
            </p:cNvGrpSpPr>
            <p:nvPr/>
          </p:nvGrpSpPr>
          <p:grpSpPr bwMode="auto">
            <a:xfrm>
              <a:off x="2631" y="416"/>
              <a:ext cx="477" cy="120"/>
              <a:chOff x="2650" y="571"/>
              <a:chExt cx="477" cy="120"/>
            </a:xfrm>
          </p:grpSpPr>
          <p:grpSp>
            <p:nvGrpSpPr>
              <p:cNvPr id="9980" name="Group 7932"/>
              <p:cNvGrpSpPr>
                <a:grpSpLocks noChangeAspect="1"/>
              </p:cNvGrpSpPr>
              <p:nvPr/>
            </p:nvGrpSpPr>
            <p:grpSpPr bwMode="auto">
              <a:xfrm>
                <a:off x="2825" y="571"/>
                <a:ext cx="39" cy="120"/>
                <a:chOff x="4888" y="2138"/>
                <a:chExt cx="70" cy="219"/>
              </a:xfrm>
            </p:grpSpPr>
            <p:grpSp>
              <p:nvGrpSpPr>
                <p:cNvPr id="9981" name="Group 793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982" name="Group 79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83" name="Line 7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4" name="Line 7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5" name="Line 7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6" name="Line 7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7" name="Line 7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8" name="Line 7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89" name="Group 79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90" name="Line 7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1" name="Line 7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2" name="Line 7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3" name="Line 7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4" name="Line 7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5" name="Line 7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96" name="Oval 79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97" name="Group 794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998" name="Group 79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99" name="Line 7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0" name="Line 7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1" name="Line 7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2" name="Line 7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3" name="Line 7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4" name="Line 7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05" name="Group 79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06" name="Line 79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7" name="Line 7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8" name="Line 7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9" name="Line 7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0" name="Line 7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1" name="Line 7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12" name="Oval 79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013" name="Group 7965"/>
              <p:cNvGrpSpPr>
                <a:grpSpLocks noChangeAspect="1"/>
              </p:cNvGrpSpPr>
              <p:nvPr/>
            </p:nvGrpSpPr>
            <p:grpSpPr bwMode="auto">
              <a:xfrm>
                <a:off x="2781" y="571"/>
                <a:ext cx="39" cy="120"/>
                <a:chOff x="4808" y="2138"/>
                <a:chExt cx="70" cy="219"/>
              </a:xfrm>
            </p:grpSpPr>
            <p:grpSp>
              <p:nvGrpSpPr>
                <p:cNvPr id="10014" name="Group 796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0015" name="Group 79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16" name="Line 7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7" name="Line 7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8" name="Line 7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9" name="Line 7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0" name="Line 7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1" name="Line 7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22" name="Group 79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23" name="Line 7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4" name="Line 7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5" name="Line 7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6" name="Line 7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7" name="Line 7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8" name="Line 7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29" name="Oval 79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30" name="Group 798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0031" name="Group 79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32" name="Line 7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3" name="Line 7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4" name="Line 7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5" name="Line 7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6" name="Line 7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7" name="Line 7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38" name="Group 79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39" name="Line 79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0" name="Line 7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1" name="Line 7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2" name="Line 7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3" name="Line 7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4" name="Line 7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10045" name="Oval 799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10046" name="Group 7998"/>
              <p:cNvGrpSpPr>
                <a:grpSpLocks noChangeAspect="1"/>
              </p:cNvGrpSpPr>
              <p:nvPr/>
            </p:nvGrpSpPr>
            <p:grpSpPr bwMode="auto">
              <a:xfrm>
                <a:off x="2739" y="571"/>
                <a:ext cx="38" cy="120"/>
                <a:chOff x="4729" y="2138"/>
                <a:chExt cx="70" cy="219"/>
              </a:xfrm>
            </p:grpSpPr>
            <p:grpSp>
              <p:nvGrpSpPr>
                <p:cNvPr id="10047" name="Group 799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0048" name="Group 80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49" name="Line 8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0" name="Line 8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1" name="Line 8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2" name="Line 8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3" name="Line 8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4" name="Line 8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55" name="Group 80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56" name="Line 8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7" name="Line 8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8" name="Line 8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9" name="Line 8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0" name="Line 8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1" name="Line 8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62" name="Oval 80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63" name="Group 801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0064" name="Group 80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65" name="Line 8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6" name="Line 8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7" name="Line 8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8" name="Line 8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9" name="Line 8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0" name="Line 8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71" name="Group 80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72" name="Line 80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3" name="Line 8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4" name="Line 8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5" name="Line 8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6" name="Line 8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7" name="Line 8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78" name="Oval 80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079" name="Group 8031"/>
              <p:cNvGrpSpPr>
                <a:grpSpLocks noChangeAspect="1"/>
              </p:cNvGrpSpPr>
              <p:nvPr/>
            </p:nvGrpSpPr>
            <p:grpSpPr bwMode="auto">
              <a:xfrm>
                <a:off x="2695" y="571"/>
                <a:ext cx="38" cy="120"/>
                <a:chOff x="4649" y="2138"/>
                <a:chExt cx="70" cy="219"/>
              </a:xfrm>
            </p:grpSpPr>
            <p:grpSp>
              <p:nvGrpSpPr>
                <p:cNvPr id="10080" name="Group 803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0081" name="Group 80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82" name="Line 8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3" name="Line 8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4" name="Line 8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5" name="Line 8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6" name="Line 8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7" name="Line 8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88" name="Group 80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89" name="Line 8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0" name="Line 8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1" name="Line 8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2" name="Line 8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3" name="Line 8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4" name="Line 8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95" name="Oval 80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96" name="Group 804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0097" name="Group 80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98" name="Line 8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9" name="Line 8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0" name="Line 8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1" name="Line 8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2" name="Line 8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3" name="Line 8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04" name="Group 80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05" name="Line 80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6" name="Line 8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7" name="Line 8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8" name="Line 8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9" name="Line 8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0" name="Line 8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11" name="Oval 80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12" name="Group 8064"/>
              <p:cNvGrpSpPr>
                <a:grpSpLocks noChangeAspect="1"/>
              </p:cNvGrpSpPr>
              <p:nvPr/>
            </p:nvGrpSpPr>
            <p:grpSpPr bwMode="auto">
              <a:xfrm>
                <a:off x="2650" y="571"/>
                <a:ext cx="39" cy="120"/>
                <a:chOff x="4569" y="2138"/>
                <a:chExt cx="70" cy="219"/>
              </a:xfrm>
            </p:grpSpPr>
            <p:grpSp>
              <p:nvGrpSpPr>
                <p:cNvPr id="10113" name="Group 806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0114" name="Group 8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15" name="Line 8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6" name="Line 8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7" name="Line 8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8" name="Line 8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9" name="Line 8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0" name="Line 8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21" name="Group 80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22" name="Line 8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3" name="Line 8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4" name="Line 8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5" name="Line 8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6" name="Line 8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7" name="Line 8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28" name="Oval 80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29" name="Group 808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0130" name="Group 8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31" name="Line 8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2" name="Line 8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3" name="Line 8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4" name="Line 8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5" name="Line 8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6" name="Line 8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37" name="Group 80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38" name="Line 80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9" name="Line 8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0" name="Line 8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1" name="Line 8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2" name="Line 8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3" name="Line 8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44" name="Oval 80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45" name="Group 8097"/>
              <p:cNvGrpSpPr>
                <a:grpSpLocks noChangeAspect="1"/>
              </p:cNvGrpSpPr>
              <p:nvPr/>
            </p:nvGrpSpPr>
            <p:grpSpPr bwMode="auto">
              <a:xfrm>
                <a:off x="3089" y="571"/>
                <a:ext cx="38" cy="120"/>
                <a:chOff x="4729" y="2138"/>
                <a:chExt cx="70" cy="219"/>
              </a:xfrm>
            </p:grpSpPr>
            <p:grpSp>
              <p:nvGrpSpPr>
                <p:cNvPr id="10146" name="Group 8098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0147" name="Group 8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48" name="Line 8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9" name="Line 8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0" name="Line 8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1" name="Line 8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2" name="Line 8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3" name="Line 8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54" name="Group 81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55" name="Line 8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6" name="Line 8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7" name="Line 8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8" name="Line 8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9" name="Line 8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0" name="Line 8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61" name="Oval 81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62" name="Group 8114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0163" name="Group 8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64" name="Line 8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5" name="Line 8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6" name="Line 8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7" name="Line 8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8" name="Line 8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9" name="Line 8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70" name="Group 81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71" name="Line 81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2" name="Line 8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3" name="Line 8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4" name="Line 8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5" name="Line 8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6" name="Line 8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77" name="Oval 8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78" name="Group 8130"/>
              <p:cNvGrpSpPr>
                <a:grpSpLocks noChangeAspect="1"/>
              </p:cNvGrpSpPr>
              <p:nvPr/>
            </p:nvGrpSpPr>
            <p:grpSpPr bwMode="auto">
              <a:xfrm>
                <a:off x="3045" y="571"/>
                <a:ext cx="38" cy="120"/>
                <a:chOff x="4649" y="2138"/>
                <a:chExt cx="70" cy="219"/>
              </a:xfrm>
            </p:grpSpPr>
            <p:grpSp>
              <p:nvGrpSpPr>
                <p:cNvPr id="10179" name="Group 813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0180" name="Group 8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81" name="Line 8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2" name="Line 8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3" name="Line 8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4" name="Line 8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5" name="Line 8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6" name="Line 8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87" name="Group 81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88" name="Line 8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9" name="Line 8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0" name="Line 8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1" name="Line 8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2" name="Line 8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3" name="Line 8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94" name="Oval 8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95" name="Group 814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0196" name="Group 8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97" name="Line 8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8" name="Line 8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9" name="Line 8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0" name="Line 8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1" name="Line 8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2" name="Line 8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03" name="Group 81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04" name="Line 81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5" name="Line 8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6" name="Line 8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7" name="Line 8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8" name="Line 8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9" name="Line 8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10" name="Oval 81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11" name="Group 8163"/>
              <p:cNvGrpSpPr>
                <a:grpSpLocks noChangeAspect="1"/>
              </p:cNvGrpSpPr>
              <p:nvPr/>
            </p:nvGrpSpPr>
            <p:grpSpPr bwMode="auto">
              <a:xfrm>
                <a:off x="3000" y="571"/>
                <a:ext cx="39" cy="120"/>
                <a:chOff x="4569" y="2138"/>
                <a:chExt cx="70" cy="219"/>
              </a:xfrm>
            </p:grpSpPr>
            <p:grpSp>
              <p:nvGrpSpPr>
                <p:cNvPr id="10212" name="Group 8164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0213" name="Group 8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14" name="Line 8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5" name="Line 8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6" name="Line 8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7" name="Line 8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8" name="Line 8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9" name="Line 8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20" name="Group 81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21" name="Line 8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2" name="Line 8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3" name="Line 8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4" name="Line 8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5" name="Line 8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6" name="Line 8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27" name="Oval 8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28" name="Group 8180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0229" name="Group 8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30" name="Line 8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1" name="Line 8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2" name="Line 8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3" name="Line 8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4" name="Line 8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5" name="Line 8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36" name="Group 81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37" name="Line 81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8" name="Line 8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9" name="Line 8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0" name="Line 8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1" name="Line 8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2" name="Line 8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43" name="Oval 81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44" name="Group 8196"/>
              <p:cNvGrpSpPr>
                <a:grpSpLocks noChangeAspect="1"/>
              </p:cNvGrpSpPr>
              <p:nvPr/>
            </p:nvGrpSpPr>
            <p:grpSpPr bwMode="auto">
              <a:xfrm>
                <a:off x="2956" y="571"/>
                <a:ext cx="39" cy="120"/>
                <a:chOff x="4489" y="2138"/>
                <a:chExt cx="70" cy="219"/>
              </a:xfrm>
            </p:grpSpPr>
            <p:grpSp>
              <p:nvGrpSpPr>
                <p:cNvPr id="10245" name="Group 8197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0246" name="Group 8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47" name="Line 8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8" name="Line 8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9" name="Line 8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0" name="Line 8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1" name="Line 8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2" name="Line 8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53" name="Group 82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54" name="Line 8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5" name="Line 8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6" name="Line 8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7" name="Line 8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8" name="Line 8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9" name="Line 8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60" name="Oval 8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61" name="Group 8213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0262" name="Group 8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63" name="Line 8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4" name="Line 8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5" name="Line 8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6" name="Line 8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7" name="Line 8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8" name="Line 8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69" name="Group 82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70" name="Line 82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1" name="Line 8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2" name="Line 8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3" name="Line 8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4" name="Line 8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5" name="Line 8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76" name="Oval 8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77" name="Group 8229"/>
              <p:cNvGrpSpPr>
                <a:grpSpLocks noChangeAspect="1"/>
              </p:cNvGrpSpPr>
              <p:nvPr/>
            </p:nvGrpSpPr>
            <p:grpSpPr bwMode="auto">
              <a:xfrm>
                <a:off x="2914" y="571"/>
                <a:ext cx="38" cy="120"/>
                <a:chOff x="4410" y="2138"/>
                <a:chExt cx="70" cy="219"/>
              </a:xfrm>
            </p:grpSpPr>
            <p:grpSp>
              <p:nvGrpSpPr>
                <p:cNvPr id="10278" name="Group 823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0279" name="Group 8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80" name="Line 8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1" name="Line 8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2" name="Line 8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3" name="Line 8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4" name="Line 8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5" name="Line 8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86" name="Group 82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87" name="Line 8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8" name="Line 8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9" name="Line 8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0" name="Line 8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1" name="Line 8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2" name="Line 8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93" name="Oval 8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94" name="Group 824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0295" name="Group 8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96" name="Line 8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7" name="Line 8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8" name="Line 8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9" name="Line 8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0" name="Line 8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1" name="Line 8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02" name="Group 82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03" name="Line 82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4" name="Line 8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5" name="Line 8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6" name="Line 8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7" name="Line 8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8" name="Line 8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09" name="Oval 82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310" name="Group 8262"/>
              <p:cNvGrpSpPr>
                <a:grpSpLocks noChangeAspect="1"/>
              </p:cNvGrpSpPr>
              <p:nvPr/>
            </p:nvGrpSpPr>
            <p:grpSpPr bwMode="auto">
              <a:xfrm>
                <a:off x="2870" y="571"/>
                <a:ext cx="38" cy="120"/>
                <a:chOff x="4330" y="2138"/>
                <a:chExt cx="70" cy="219"/>
              </a:xfrm>
            </p:grpSpPr>
            <p:grpSp>
              <p:nvGrpSpPr>
                <p:cNvPr id="10311" name="Group 826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0312" name="Group 8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313" name="Line 8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4" name="Line 8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5" name="Line 8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6" name="Line 8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7" name="Line 8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8" name="Line 8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19" name="Group 8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20" name="Line 8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1" name="Line 8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2" name="Line 8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3" name="Line 8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4" name="Line 8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5" name="Line 8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26" name="Oval 8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327" name="Group 827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0328" name="Group 8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329" name="Line 8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0" name="Line 8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1" name="Line 8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2" name="Line 8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3" name="Line 8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4" name="Line 8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35" name="Group 82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36" name="Line 82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7" name="Line 8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8" name="Line 8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9" name="Line 8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40" name="Line 8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41" name="Line 8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42" name="Oval 82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</p:grpSp>
      <p:sp>
        <p:nvSpPr>
          <p:cNvPr id="10343" name="Text Box 8295"/>
          <p:cNvSpPr txBox="1">
            <a:spLocks noChangeArrowheads="1"/>
          </p:cNvSpPr>
          <p:nvPr/>
        </p:nvSpPr>
        <p:spPr bwMode="auto">
          <a:xfrm>
            <a:off x="478992" y="310261"/>
            <a:ext cx="818751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99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Mecanismo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del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daño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celular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por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radiación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ionizante</a:t>
            </a:r>
            <a:endParaRPr lang="en-US" altLang="es-CO" sz="2800" b="1" dirty="0" smtClean="0">
              <a:solidFill>
                <a:srgbClr val="000000"/>
              </a:solidFill>
              <a:latin typeface="Arial"/>
              <a:cs typeface="Arial" charset="0"/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5943298" y="2366662"/>
            <a:ext cx="1454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Membrana celular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58" name="10357 CuadroTexto"/>
          <p:cNvSpPr txBox="1"/>
          <p:nvPr/>
        </p:nvSpPr>
        <p:spPr>
          <a:xfrm>
            <a:off x="5963488" y="3688498"/>
            <a:ext cx="15057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Membrana nuclear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59" name="10358 CuadroTexto"/>
          <p:cNvSpPr txBox="1"/>
          <p:nvPr/>
        </p:nvSpPr>
        <p:spPr>
          <a:xfrm>
            <a:off x="6542534" y="5719258"/>
            <a:ext cx="7017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Núcleo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60" name="10359 CuadroTexto"/>
          <p:cNvSpPr txBox="1"/>
          <p:nvPr/>
        </p:nvSpPr>
        <p:spPr>
          <a:xfrm>
            <a:off x="3525261" y="4988078"/>
            <a:ext cx="556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ADN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10414" name="10413 Conector recto de flecha"/>
          <p:cNvCxnSpPr/>
          <p:nvPr/>
        </p:nvCxnSpPr>
        <p:spPr>
          <a:xfrm>
            <a:off x="4440226" y="136144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663293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5" name="Group 7"/>
          <p:cNvGrpSpPr>
            <a:grpSpLocks/>
          </p:cNvGrpSpPr>
          <p:nvPr/>
        </p:nvGrpSpPr>
        <p:grpSpPr bwMode="auto">
          <a:xfrm>
            <a:off x="2249475" y="3977016"/>
            <a:ext cx="5410743" cy="2230438"/>
            <a:chOff x="99" y="2624"/>
            <a:chExt cx="5577" cy="1405"/>
          </a:xfrm>
        </p:grpSpPr>
        <p:grpSp>
          <p:nvGrpSpPr>
            <p:cNvPr id="2056" name="Group 8"/>
            <p:cNvGrpSpPr>
              <a:grpSpLocks/>
            </p:cNvGrpSpPr>
            <p:nvPr/>
          </p:nvGrpSpPr>
          <p:grpSpPr bwMode="auto">
            <a:xfrm>
              <a:off x="4011" y="2625"/>
              <a:ext cx="1116" cy="90"/>
              <a:chOff x="1146" y="1142"/>
              <a:chExt cx="1116" cy="90"/>
            </a:xfrm>
          </p:grpSpPr>
          <p:grpSp>
            <p:nvGrpSpPr>
              <p:cNvPr id="2057" name="Group 9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058" name="Group 1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059" name="Line 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60" name="Oval 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61" name="Group 1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062" name="Line 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63" name="Oval 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64" name="Group 16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065" name="Group 1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066" name="Line 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67" name="Oval 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68" name="Group 2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069" name="Line 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70" name="Oval 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71" name="Group 23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072" name="Group 2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073" name="Line 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74" name="Oval 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75" name="Group 2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076" name="Line 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77" name="Oval 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78" name="Group 30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079" name="Group 3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080" name="Line 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81" name="Oval 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82" name="Group 3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083" name="Line 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84" name="Oval 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85" name="Group 37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086" name="Group 3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087" name="Line 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88" name="Oval 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89" name="Group 4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090" name="Line 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91" name="Oval 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92" name="Group 44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093" name="Group 4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094" name="Line 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95" name="Oval 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096" name="Group 4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097" name="Line 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098" name="Oval 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099" name="Group 51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100" name="Group 5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101" name="Line 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02" name="Oval 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03" name="Group 5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104" name="Line 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05" name="Oval 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06" name="Group 58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107" name="Group 5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108" name="Line 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09" name="Oval 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10" name="Group 6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111" name="Line 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12" name="Oval 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13" name="Group 65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114" name="Group 6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115" name="Line 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16" name="Oval 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17" name="Group 6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118" name="Line 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19" name="Oval 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20" name="Group 72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121" name="Group 7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122" name="Line 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23" name="Oval 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24" name="Group 7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125" name="Line 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26" name="Oval 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27" name="Group 79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128" name="Group 8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129" name="Line 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30" name="Oval 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31" name="Group 8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132" name="Line 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33" name="Oval 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34" name="Group 86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135" name="Group 8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136" name="Line 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37" name="Oval 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38" name="Group 9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139" name="Line 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40" name="Oval 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41" name="Group 93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142" name="Group 9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143" name="Line 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44" name="Oval 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45" name="Group 9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146" name="Line 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47" name="Oval 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48" name="Group 100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149" name="Group 10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150" name="Line 1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51" name="Oval 1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52" name="Group 10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153" name="Line 1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54" name="Oval 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55" name="Group 107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156" name="Group 10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157" name="Line 1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58" name="Oval 1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59" name="Group 11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160" name="Line 1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61" name="Oval 1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62" name="Group 114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163" name="Group 11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164" name="Line 1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65" name="Oval 1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66" name="Group 11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167" name="Line 1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68" name="Oval 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69" name="Group 121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170" name="Group 12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171" name="Line 1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72" name="Oval 1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73" name="Group 12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174" name="Line 1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75" name="Oval 1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76" name="Group 128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177" name="Group 12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178" name="Line 1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79" name="Oval 1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80" name="Group 13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181" name="Line 1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82" name="Oval 1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83" name="Group 135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184" name="Group 13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185" name="Line 1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86" name="Oval 1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87" name="Group 13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188" name="Line 1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89" name="Oval 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90" name="Group 142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191" name="Group 14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192" name="Line 1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93" name="Oval 1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194" name="Group 14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195" name="Line 1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196" name="Oval 1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197" name="Group 149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198" name="Group 15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199" name="Line 1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00" name="Oval 1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01" name="Group 15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02" name="Line 1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03" name="Oval 1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04" name="Group 156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205" name="Group 15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06" name="Line 1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07" name="Oval 1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08" name="Group 16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09" name="Line 1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10" name="Oval 1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11" name="Group 163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212" name="Group 16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13" name="Line 1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14" name="Oval 1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15" name="Group 16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16" name="Line 1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17" name="Oval 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18" name="Group 170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219" name="Group 17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20" name="Line 1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21" name="Oval 1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22" name="Group 17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23" name="Line 1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24" name="Oval 1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25" name="Group 177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226" name="Group 17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27" name="Line 1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28" name="Oval 1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29" name="Group 18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30" name="Line 1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31" name="Oval 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32" name="Group 184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233" name="Group 18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34" name="Line 1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35" name="Oval 1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36" name="Group 18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37" name="Line 1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38" name="Oval 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39" name="Group 191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240" name="Group 19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41" name="Line 1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42" name="Oval 1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43" name="Group 19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44" name="Line 1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45" name="Oval 1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46" name="Group 198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247" name="Group 19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48" name="Line 2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49" name="Oval 2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50" name="Group 20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251" name="Line 2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52" name="Oval 2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53" name="Group 205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254" name="Group 20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55" name="Line 2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56" name="Oval 2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57" name="Group 20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58" name="Line 2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59" name="Oval 2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60" name="Group 212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261" name="Group 21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262" name="Line 2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63" name="Oval 2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64" name="Group 21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265" name="Line 2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66" name="Oval 2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67" name="Group 219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268" name="Group 22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69" name="Line 2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70" name="Oval 2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71" name="Group 22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72" name="Line 2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73" name="Oval 2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74" name="Group 226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275" name="Group 22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276" name="Line 2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77" name="Oval 2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78" name="Group 23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279" name="Line 2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80" name="Oval 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2281" name="Group 233"/>
            <p:cNvGrpSpPr>
              <a:grpSpLocks/>
            </p:cNvGrpSpPr>
            <p:nvPr/>
          </p:nvGrpSpPr>
          <p:grpSpPr bwMode="auto">
            <a:xfrm flipV="1">
              <a:off x="4014" y="3938"/>
              <a:ext cx="1116" cy="90"/>
              <a:chOff x="1146" y="1142"/>
              <a:chExt cx="1116" cy="90"/>
            </a:xfrm>
          </p:grpSpPr>
          <p:grpSp>
            <p:nvGrpSpPr>
              <p:cNvPr id="2282" name="Group 234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283" name="Group 23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84" name="Line 2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85" name="Oval 2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86" name="Group 23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87" name="Line 2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88" name="Oval 2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89" name="Group 241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290" name="Group 24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291" name="Line 2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92" name="Oval 2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293" name="Group 24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294" name="Line 2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95" name="Oval 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296" name="Group 248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297" name="Group 24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298" name="Line 2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299" name="Oval 2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00" name="Group 25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301" name="Line 2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02" name="Oval 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03" name="Group 255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304" name="Group 25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305" name="Line 2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06" name="Oval 2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07" name="Group 25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308" name="Line 2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09" name="Oval 2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10" name="Group 262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311" name="Group 26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312" name="Line 2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13" name="Oval 2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14" name="Group 26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315" name="Line 2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16" name="Oval 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17" name="Group 269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318" name="Group 27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319" name="Line 2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20" name="Oval 2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21" name="Group 27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322" name="Line 2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23" name="Oval 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24" name="Group 276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325" name="Group 27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326" name="Line 2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27" name="Oval 2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28" name="Group 28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329" name="Line 2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30" name="Oval 2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31" name="Group 283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332" name="Group 28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333" name="Line 2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34" name="Oval 2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35" name="Group 28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336" name="Line 2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37" name="Oval 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38" name="Group 290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339" name="Group 2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340" name="Line 2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41" name="Oval 2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42" name="Group 2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343" name="Line 2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44" name="Oval 2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45" name="Group 297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346" name="Group 2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347" name="Line 2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48" name="Oval 3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49" name="Group 3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350" name="Line 3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51" name="Oval 3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52" name="Group 304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353" name="Group 3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354" name="Line 3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55" name="Oval 3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56" name="Group 3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357" name="Line 3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58" name="Oval 3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59" name="Group 311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360" name="Group 3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361" name="Line 3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62" name="Oval 3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63" name="Group 3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364" name="Line 3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65" name="Oval 3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66" name="Group 318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367" name="Group 3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368" name="Line 3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69" name="Oval 3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70" name="Group 3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371" name="Line 3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72" name="Oval 3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73" name="Group 325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374" name="Group 3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375" name="Line 3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76" name="Oval 3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77" name="Group 3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378" name="Line 3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79" name="Oval 3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80" name="Group 332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381" name="Group 3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382" name="Line 3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83" name="Oval 3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84" name="Group 3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385" name="Line 3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86" name="Oval 3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87" name="Group 339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388" name="Group 3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389" name="Line 3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90" name="Oval 3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91" name="Group 3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392" name="Line 3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93" name="Oval 3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394" name="Group 346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395" name="Group 3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396" name="Line 3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397" name="Oval 3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398" name="Group 3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399" name="Line 3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00" name="Oval 3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01" name="Group 353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402" name="Group 3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403" name="Line 3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04" name="Oval 3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05" name="Group 3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406" name="Line 3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07" name="Oval 3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08" name="Group 360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409" name="Group 3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410" name="Line 3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11" name="Oval 3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12" name="Group 3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413" name="Line 3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14" name="Oval 3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15" name="Group 367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416" name="Group 3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417" name="Line 3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18" name="Oval 3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19" name="Group 3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420" name="Line 3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21" name="Oval 3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22" name="Group 374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423" name="Group 3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424" name="Line 3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25" name="Oval 3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26" name="Group 3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427" name="Line 3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28" name="Oval 3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29" name="Group 381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430" name="Group 3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431" name="Line 3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32" name="Oval 3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33" name="Group 3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434" name="Line 3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35" name="Oval 3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36" name="Group 388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437" name="Group 3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438" name="Line 3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39" name="Oval 3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40" name="Group 3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441" name="Line 3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42" name="Oval 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43" name="Group 395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444" name="Group 3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445" name="Line 3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46" name="Oval 3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47" name="Group 3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448" name="Line 4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49" name="Oval 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50" name="Group 402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451" name="Group 4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452" name="Line 4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53" name="Oval 4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54" name="Group 4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455" name="Line 4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56" name="Oval 4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57" name="Group 409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458" name="Group 41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459" name="Line 4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60" name="Oval 4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61" name="Group 41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462" name="Line 4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63" name="Oval 4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64" name="Group 416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465" name="Group 41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466" name="Line 4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67" name="Oval 4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68" name="Group 42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469" name="Line 4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70" name="Oval 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71" name="Group 423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472" name="Group 42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473" name="Line 4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74" name="Oval 4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75" name="Group 42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476" name="Line 4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77" name="Oval 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78" name="Group 430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479" name="Group 43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480" name="Line 4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81" name="Oval 4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82" name="Group 43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483" name="Line 4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84" name="Oval 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85" name="Group 437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486" name="Group 43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487" name="Line 4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88" name="Oval 4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89" name="Group 44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490" name="Line 4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91" name="Oval 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92" name="Group 444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493" name="Group 44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494" name="Line 4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95" name="Oval 4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496" name="Group 44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497" name="Line 4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498" name="Oval 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499" name="Group 451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500" name="Group 45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501" name="Line 4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02" name="Oval 4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03" name="Group 45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504" name="Line 4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05" name="Oval 4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2506" name="Group 458"/>
            <p:cNvGrpSpPr>
              <a:grpSpLocks/>
            </p:cNvGrpSpPr>
            <p:nvPr/>
          </p:nvGrpSpPr>
          <p:grpSpPr bwMode="auto">
            <a:xfrm>
              <a:off x="2890" y="2624"/>
              <a:ext cx="1116" cy="90"/>
              <a:chOff x="1146" y="1142"/>
              <a:chExt cx="1116" cy="90"/>
            </a:xfrm>
          </p:grpSpPr>
          <p:grpSp>
            <p:nvGrpSpPr>
              <p:cNvPr id="2507" name="Group 459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508" name="Group 46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509" name="Line 4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10" name="Oval 4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11" name="Group 46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512" name="Line 4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13" name="Oval 4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14" name="Group 466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515" name="Group 46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516" name="Line 4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17" name="Oval 4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18" name="Group 47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519" name="Line 4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20" name="Oval 4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21" name="Group 473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522" name="Group 47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523" name="Line 4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24" name="Oval 4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25" name="Group 47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526" name="Line 4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27" name="Oval 4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28" name="Group 480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529" name="Group 48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530" name="Line 4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31" name="Oval 4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32" name="Group 48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533" name="Line 4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34" name="Oval 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35" name="Group 487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536" name="Group 48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537" name="Line 4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38" name="Oval 4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39" name="Group 49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540" name="Line 4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41" name="Oval 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42" name="Group 494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543" name="Group 49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544" name="Line 4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45" name="Oval 4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46" name="Group 49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547" name="Line 4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48" name="Oval 5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49" name="Group 501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550" name="Group 50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551" name="Line 5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52" name="Oval 5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53" name="Group 50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554" name="Line 5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55" name="Oval 5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56" name="Group 508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557" name="Group 50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558" name="Line 5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59" name="Oval 5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60" name="Group 51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561" name="Line 5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62" name="Oval 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63" name="Group 515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565" name="Line 5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66" name="Oval 5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67" name="Group 51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568" name="Line 5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69" name="Oval 5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70" name="Group 522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571" name="Group 52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572" name="Line 5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73" name="Oval 5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74" name="Group 52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575" name="Line 5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76" name="Oval 5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77" name="Group 529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578" name="Group 53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579" name="Line 5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80" name="Oval 5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81" name="Group 53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582" name="Line 5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83" name="Oval 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84" name="Group 536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585" name="Group 53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586" name="Line 5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87" name="Oval 5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88" name="Group 54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589" name="Line 5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90" name="Oval 5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91" name="Group 543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592" name="Group 54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593" name="Line 5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94" name="Oval 5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595" name="Group 54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596" name="Line 5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597" name="Oval 5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598" name="Group 550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599" name="Group 55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600" name="Line 5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01" name="Oval 5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02" name="Group 55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603" name="Line 5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04" name="Oval 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05" name="Group 557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606" name="Group 55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607" name="Line 5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08" name="Oval 5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09" name="Group 56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610" name="Line 5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11" name="Oval 5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12" name="Group 564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613" name="Group 56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614" name="Line 5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15" name="Oval 5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16" name="Group 56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617" name="Line 5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18" name="Oval 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19" name="Group 571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620" name="Group 57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621" name="Line 5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22" name="Oval 5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23" name="Group 57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624" name="Line 5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25" name="Oval 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26" name="Group 578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627" name="Group 57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628" name="Line 5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29" name="Oval 5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30" name="Group 58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631" name="Line 5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32" name="Oval 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33" name="Group 585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634" name="Group 58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635" name="Line 5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36" name="Oval 5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37" name="Group 58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638" name="Line 5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39" name="Oval 5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40" name="Group 592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641" name="Group 59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642" name="Line 5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43" name="Oval 5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44" name="Group 59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645" name="Line 5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46" name="Oval 5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47" name="Group 599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648" name="Group 60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649" name="Line 6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50" name="Oval 6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51" name="Group 60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652" name="Line 6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53" name="Oval 6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54" name="Group 606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655" name="Group 60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656" name="Line 6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57" name="Oval 6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58" name="Group 61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659" name="Line 6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60" name="Oval 6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61" name="Group 613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662" name="Group 61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663" name="Line 6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64" name="Oval 6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65" name="Group 61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666" name="Line 6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67" name="Oval 6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68" name="Group 620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669" name="Group 62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670" name="Line 6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71" name="Oval 6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72" name="Group 62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673" name="Line 6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74" name="Oval 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75" name="Group 627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676" name="Group 62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677" name="Line 6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78" name="Oval 6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79" name="Group 63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680" name="Line 6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81" name="Oval 6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82" name="Group 634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683" name="Group 63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684" name="Line 6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85" name="Oval 6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86" name="Group 63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687" name="Line 6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88" name="Oval 6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89" name="Group 641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690" name="Group 64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691" name="Line 6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92" name="Oval 6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693" name="Group 64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694" name="Line 6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95" name="Oval 6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696" name="Group 648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697" name="Group 64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698" name="Line 6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699" name="Oval 6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00" name="Group 65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01" name="Line 6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02" name="Oval 6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03" name="Group 655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704" name="Group 65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05" name="Line 6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06" name="Oval 6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07" name="Group 65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08" name="Line 6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09" name="Oval 6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10" name="Group 662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711" name="Group 66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12" name="Line 6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13" name="Oval 6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14" name="Group 66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15" name="Line 6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16" name="Oval 6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17" name="Group 669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718" name="Group 67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19" name="Line 6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20" name="Oval 6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21" name="Group 67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22" name="Line 6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23" name="Oval 6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24" name="Group 676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725" name="Group 67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26" name="Line 6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27" name="Oval 6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28" name="Group 68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29" name="Line 6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30" name="Oval 6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2731" name="Group 683"/>
            <p:cNvGrpSpPr>
              <a:grpSpLocks/>
            </p:cNvGrpSpPr>
            <p:nvPr/>
          </p:nvGrpSpPr>
          <p:grpSpPr bwMode="auto">
            <a:xfrm>
              <a:off x="2896" y="3938"/>
              <a:ext cx="1116" cy="90"/>
              <a:chOff x="1146" y="1142"/>
              <a:chExt cx="1116" cy="90"/>
            </a:xfrm>
          </p:grpSpPr>
          <p:grpSp>
            <p:nvGrpSpPr>
              <p:cNvPr id="2732" name="Group 684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733" name="Group 68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34" name="Line 6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35" name="Oval 6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36" name="Group 68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37" name="Line 6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38" name="Oval 6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39" name="Group 691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740" name="Group 69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41" name="Line 6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42" name="Oval 6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43" name="Group 69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44" name="Line 6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45" name="Oval 6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46" name="Group 698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747" name="Group 69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48" name="Line 7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49" name="Oval 7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50" name="Group 70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51" name="Line 7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52" name="Oval 7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53" name="Group 705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754" name="Group 70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755" name="Line 7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56" name="Oval 7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57" name="Group 70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758" name="Line 7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59" name="Oval 7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60" name="Group 712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761" name="Group 71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2" name="Line 7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63" name="Oval 7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64" name="Group 71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65" name="Line 7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66" name="Oval 7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67" name="Group 719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768" name="Group 72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769" name="Line 7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70" name="Oval 7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71" name="Group 72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772" name="Line 7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73" name="Oval 7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74" name="Group 726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2775" name="Group 72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76" name="Line 7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77" name="Oval 7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78" name="Group 73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79" name="Line 7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80" name="Oval 7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81" name="Group 733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2782" name="Group 73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783" name="Line 7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84" name="Oval 7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85" name="Group 73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786" name="Line 7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87" name="Oval 7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88" name="Group 740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2789" name="Group 74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90" name="Line 7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91" name="Oval 7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92" name="Group 74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793" name="Line 7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94" name="Oval 7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795" name="Group 747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2796" name="Group 74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797" name="Line 7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798" name="Oval 7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799" name="Group 75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800" name="Line 7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01" name="Oval 7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02" name="Group 754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2803" name="Group 75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804" name="Line 7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05" name="Oval 7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06" name="Group 75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807" name="Line 7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08" name="Oval 7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09" name="Group 761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2810" name="Group 76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811" name="Line 7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12" name="Oval 7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13" name="Group 76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814" name="Line 7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15" name="Oval 7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16" name="Group 768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2817" name="Group 76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818" name="Line 7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19" name="Oval 7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20" name="Group 77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821" name="Line 7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22" name="Oval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23" name="Group 775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2824" name="Group 77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825" name="Line 7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26" name="Oval 7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27" name="Group 77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828" name="Line 7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29" name="Oval 7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30" name="Group 782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2831" name="Group 78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832" name="Line 7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33" name="Oval 7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34" name="Group 78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835" name="Line 7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36" name="Oval 7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37" name="Group 789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2838" name="Group 79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839" name="Line 7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40" name="Oval 7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41" name="Group 79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842" name="Line 7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43" name="Oval 7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44" name="Group 796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2845" name="Group 79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846" name="Line 7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47" name="Oval 7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48" name="Group 80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849" name="Line 8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50" name="Oval 8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51" name="Group 803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2852" name="Group 80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853" name="Line 8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54" name="Oval 8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55" name="Group 80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856" name="Line 8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57" name="Oval 8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58" name="Group 810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2859" name="Group 81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860" name="Line 8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61" name="Oval 8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62" name="Group 81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863" name="Line 8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64" name="Oval 8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65" name="Group 817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2866" name="Group 81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867" name="Line 8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68" name="Oval 8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69" name="Group 82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870" name="Line 8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71" name="Oval 8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72" name="Group 824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2873" name="Group 82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874" name="Line 8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75" name="Oval 8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76" name="Group 82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877" name="Line 8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78" name="Oval 8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79" name="Group 831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2880" name="Group 83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881" name="Line 8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82" name="Oval 8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83" name="Group 83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884" name="Line 8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85" name="Oval 8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86" name="Group 838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2887" name="Group 83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888" name="Line 8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89" name="Oval 8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90" name="Group 84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891" name="Line 8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92" name="Oval 8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893" name="Group 845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2894" name="Group 84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895" name="Line 8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96" name="Oval 8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897" name="Group 84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898" name="Line 8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899" name="Oval 8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00" name="Group 852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2901" name="Group 85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902" name="Line 8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03" name="Oval 8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04" name="Group 85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905" name="Line 8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06" name="Oval 8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07" name="Group 859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2908" name="Group 86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909" name="Line 8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10" name="Oval 8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11" name="Group 86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912" name="Line 8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13" name="Oval 8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14" name="Group 866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2915" name="Group 86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916" name="Line 8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17" name="Oval 8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18" name="Group 87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919" name="Line 8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20" name="Oval 8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21" name="Group 873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2922" name="Group 87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923" name="Line 8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24" name="Oval 8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25" name="Group 87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926" name="Line 8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27" name="Oval 8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28" name="Group 880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2929" name="Group 88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930" name="Line 8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31" name="Oval 8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32" name="Group 88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933" name="Line 8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34" name="Oval 8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35" name="Group 887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2936" name="Group 88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937" name="Line 8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38" name="Oval 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39" name="Group 89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940" name="Line 8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41" name="Oval 8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42" name="Group 894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2943" name="Group 89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944" name="Line 8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45" name="Oval 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46" name="Group 89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947" name="Line 8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48" name="Oval 9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49" name="Group 901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2950" name="Group 90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2951" name="Line 9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52" name="Oval 9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53" name="Group 90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2954" name="Line 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55" name="Oval 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2956" name="Group 908"/>
            <p:cNvGrpSpPr>
              <a:grpSpLocks/>
            </p:cNvGrpSpPr>
            <p:nvPr/>
          </p:nvGrpSpPr>
          <p:grpSpPr bwMode="auto">
            <a:xfrm flipV="1">
              <a:off x="1773" y="3939"/>
              <a:ext cx="1116" cy="90"/>
              <a:chOff x="1146" y="1142"/>
              <a:chExt cx="1116" cy="90"/>
            </a:xfrm>
          </p:grpSpPr>
          <p:grpSp>
            <p:nvGrpSpPr>
              <p:cNvPr id="2957" name="Group 909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2958" name="Group 91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959" name="Line 9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60" name="Oval 9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61" name="Group 91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962" name="Line 9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63" name="Oval 9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64" name="Group 916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2965" name="Group 91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2966" name="Line 9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67" name="Oval 9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68" name="Group 92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2969" name="Line 9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70" name="Oval 9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71" name="Group 923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2972" name="Group 92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973" name="Line 9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74" name="Oval 9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75" name="Group 92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976" name="Line 9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77" name="Oval 9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78" name="Group 930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2979" name="Group 93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2980" name="Line 9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81" name="Oval 9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82" name="Group 93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2983" name="Line 9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84" name="Oval 9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85" name="Group 937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2986" name="Group 93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987" name="Line 9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88" name="Oval 9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89" name="Group 94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990" name="Line 9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91" name="Oval 9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92" name="Group 944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2993" name="Group 94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2994" name="Line 9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95" name="Oval 9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2996" name="Group 94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2997" name="Line 9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2998" name="Oval 9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2999" name="Group 951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3000" name="Group 95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001" name="Line 9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02" name="Oval 9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03" name="Group 95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004" name="Line 9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05" name="Oval 9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06" name="Group 958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3007" name="Group 95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008" name="Line 9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09" name="Oval 9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10" name="Group 96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011" name="Line 9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12" name="Oval 9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13" name="Group 965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3014" name="Group 96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015" name="Line 9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16" name="Oval 9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17" name="Group 96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018" name="Line 9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19" name="Oval 9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20" name="Group 972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3021" name="Group 97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022" name="Line 9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23" name="Oval 9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24" name="Group 97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025" name="Line 9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26" name="Oval 9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27" name="Group 979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3028" name="Group 98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029" name="Line 9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30" name="Oval 9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31" name="Group 98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032" name="Line 9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33" name="Oval 9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34" name="Group 986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3035" name="Group 98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036" name="Line 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37" name="Oval 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38" name="Group 99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039" name="Line 9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40" name="Oval 9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41" name="Group 993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3042" name="Group 99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043" name="Line 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44" name="Oval 9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45" name="Group 99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046" name="Line 9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47" name="Oval 9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48" name="Group 1000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3049" name="Group 100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050" name="Line 10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51" name="Oval 10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52" name="Group 100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053" name="Line 10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54" name="Oval 1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55" name="Group 1007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3056" name="Group 100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057" name="Line 10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58" name="Oval 10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59" name="Group 101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060" name="Line 1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61" name="Oval 10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62" name="Group 1014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3063" name="Group 101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064" name="Line 10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65" name="Oval 10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66" name="Group 101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067" name="Line 10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68" name="Oval 1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69" name="Group 1021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3070" name="Group 102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071" name="Line 10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72" name="Oval 10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73" name="Group 102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074" name="Line 10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75" name="Oval 10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76" name="Group 1028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3077" name="Group 102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078" name="Line 10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79" name="Oval 1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80" name="Group 103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081" name="Line 10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82" name="Oval 10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83" name="Group 1035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3084" name="Group 103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085" name="Line 10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86" name="Oval 1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87" name="Group 103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088" name="Line 10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89" name="Oval 10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90" name="Group 1042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3091" name="Group 104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092" name="Line 1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93" name="Oval 10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094" name="Group 104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095" name="Line 10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096" name="Oval 1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097" name="Group 1049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3098" name="Group 105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099" name="Line 1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00" name="Oval 10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01" name="Group 105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102" name="Line 10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03" name="Oval 1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04" name="Group 1056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3105" name="Group 105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106" name="Line 10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07" name="Oval 10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08" name="Group 106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109" name="Line 1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10" name="Oval 10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11" name="Group 1063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3112" name="Group 106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113" name="Line 10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14" name="Oval 10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15" name="Group 106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116" name="Line 10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17" name="Oval 10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18" name="Group 1070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3119" name="Group 107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120" name="Line 10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21" name="Oval 1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22" name="Group 107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123" name="Line 10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24" name="Oval 10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25" name="Group 1077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3126" name="Group 107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127" name="Line 10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28" name="Oval 1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29" name="Group 108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130" name="Line 1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31" name="Oval 10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32" name="Group 1084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3133" name="Group 108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134" name="Line 10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35" name="Oval 10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36" name="Group 108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137" name="Line 10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38" name="Oval 10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39" name="Group 1091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3140" name="Group 109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141" name="Line 10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42" name="Oval 10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43" name="Group 109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144" name="Line 10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45" name="Oval 1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46" name="Group 1098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3147" name="Group 109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148" name="Line 11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49" name="Oval 11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50" name="Group 110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151" name="Line 11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52" name="Oval 11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53" name="Group 1105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3154" name="Group 110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155" name="Line 11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56" name="Oval 11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57" name="Group 110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158" name="Line 11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59" name="Oval 11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60" name="Group 1112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3161" name="Group 111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162" name="Line 11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63" name="Oval 11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64" name="Group 111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165" name="Line 11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66" name="Oval 11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67" name="Group 1119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3168" name="Group 112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169" name="Line 11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70" name="Oval 11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71" name="Group 112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172" name="Line 11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73" name="Oval 11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74" name="Group 1126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3175" name="Group 112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176" name="Line 11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77" name="Oval 1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78" name="Group 113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179" name="Line 11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80" name="Oval 1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3181" name="Group 1133"/>
            <p:cNvGrpSpPr>
              <a:grpSpLocks/>
            </p:cNvGrpSpPr>
            <p:nvPr/>
          </p:nvGrpSpPr>
          <p:grpSpPr bwMode="auto">
            <a:xfrm>
              <a:off x="655" y="3939"/>
              <a:ext cx="1116" cy="90"/>
              <a:chOff x="664" y="3996"/>
              <a:chExt cx="1116" cy="90"/>
            </a:xfrm>
          </p:grpSpPr>
          <p:grpSp>
            <p:nvGrpSpPr>
              <p:cNvPr id="3182" name="Group 1134"/>
              <p:cNvGrpSpPr>
                <a:grpSpLocks/>
              </p:cNvGrpSpPr>
              <p:nvPr/>
            </p:nvGrpSpPr>
            <p:grpSpPr bwMode="auto">
              <a:xfrm>
                <a:off x="664" y="3996"/>
                <a:ext cx="29" cy="90"/>
                <a:chOff x="1215" y="1142"/>
                <a:chExt cx="29" cy="90"/>
              </a:xfrm>
            </p:grpSpPr>
            <p:grpSp>
              <p:nvGrpSpPr>
                <p:cNvPr id="3183" name="Group 113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184" name="Line 11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85" name="Oval 1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86" name="Group 113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187" name="Line 1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88" name="Oval 11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89" name="Group 1141"/>
              <p:cNvGrpSpPr>
                <a:grpSpLocks/>
              </p:cNvGrpSpPr>
              <p:nvPr/>
            </p:nvGrpSpPr>
            <p:grpSpPr bwMode="auto">
              <a:xfrm>
                <a:off x="699" y="3996"/>
                <a:ext cx="29" cy="90"/>
                <a:chOff x="1250" y="1142"/>
                <a:chExt cx="29" cy="90"/>
              </a:xfrm>
            </p:grpSpPr>
            <p:grpSp>
              <p:nvGrpSpPr>
                <p:cNvPr id="3190" name="Group 114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191" name="Line 1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92" name="Oval 11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193" name="Group 114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194" name="Line 11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95" name="Oval 1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196" name="Group 1148"/>
              <p:cNvGrpSpPr>
                <a:grpSpLocks/>
              </p:cNvGrpSpPr>
              <p:nvPr/>
            </p:nvGrpSpPr>
            <p:grpSpPr bwMode="auto">
              <a:xfrm>
                <a:off x="734" y="3996"/>
                <a:ext cx="29" cy="90"/>
                <a:chOff x="1285" y="1143"/>
                <a:chExt cx="29" cy="90"/>
              </a:xfrm>
            </p:grpSpPr>
            <p:grpSp>
              <p:nvGrpSpPr>
                <p:cNvPr id="3197" name="Group 114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198" name="Line 1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199" name="Oval 11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00" name="Group 115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201" name="Line 11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02" name="Oval 1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03" name="Group 1155"/>
              <p:cNvGrpSpPr>
                <a:grpSpLocks/>
              </p:cNvGrpSpPr>
              <p:nvPr/>
            </p:nvGrpSpPr>
            <p:grpSpPr bwMode="auto">
              <a:xfrm>
                <a:off x="769" y="3996"/>
                <a:ext cx="29" cy="90"/>
                <a:chOff x="1320" y="1143"/>
                <a:chExt cx="29" cy="90"/>
              </a:xfrm>
            </p:grpSpPr>
            <p:grpSp>
              <p:nvGrpSpPr>
                <p:cNvPr id="3204" name="Group 115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205" name="Line 1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06" name="Oval 1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07" name="Group 115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208" name="Line 1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09" name="Oval 1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10" name="Group 1162"/>
              <p:cNvGrpSpPr>
                <a:grpSpLocks/>
              </p:cNvGrpSpPr>
              <p:nvPr/>
            </p:nvGrpSpPr>
            <p:grpSpPr bwMode="auto">
              <a:xfrm>
                <a:off x="804" y="3996"/>
                <a:ext cx="29" cy="90"/>
                <a:chOff x="1355" y="1146"/>
                <a:chExt cx="29" cy="90"/>
              </a:xfrm>
            </p:grpSpPr>
            <p:grpSp>
              <p:nvGrpSpPr>
                <p:cNvPr id="3211" name="Group 116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212" name="Line 11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13" name="Oval 11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14" name="Group 116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215" name="Line 1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16" name="Oval 1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17" name="Group 1169"/>
              <p:cNvGrpSpPr>
                <a:grpSpLocks/>
              </p:cNvGrpSpPr>
              <p:nvPr/>
            </p:nvGrpSpPr>
            <p:grpSpPr bwMode="auto">
              <a:xfrm>
                <a:off x="839" y="3996"/>
                <a:ext cx="29" cy="90"/>
                <a:chOff x="1390" y="1146"/>
                <a:chExt cx="29" cy="90"/>
              </a:xfrm>
            </p:grpSpPr>
            <p:grpSp>
              <p:nvGrpSpPr>
                <p:cNvPr id="3218" name="Group 117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219" name="Line 11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20" name="Oval 11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21" name="Group 117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222" name="Line 11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23" name="Oval 1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24" name="Group 1176"/>
              <p:cNvGrpSpPr>
                <a:grpSpLocks/>
              </p:cNvGrpSpPr>
              <p:nvPr/>
            </p:nvGrpSpPr>
            <p:grpSpPr bwMode="auto">
              <a:xfrm>
                <a:off x="874" y="3996"/>
                <a:ext cx="29" cy="90"/>
                <a:chOff x="1425" y="1147"/>
                <a:chExt cx="29" cy="90"/>
              </a:xfrm>
            </p:grpSpPr>
            <p:grpSp>
              <p:nvGrpSpPr>
                <p:cNvPr id="3225" name="Group 117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226" name="Line 11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27" name="Oval 1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28" name="Group 118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229" name="Line 11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30" name="Oval 1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31" name="Group 1183"/>
              <p:cNvGrpSpPr>
                <a:grpSpLocks/>
              </p:cNvGrpSpPr>
              <p:nvPr/>
            </p:nvGrpSpPr>
            <p:grpSpPr bwMode="auto">
              <a:xfrm>
                <a:off x="909" y="3996"/>
                <a:ext cx="29" cy="90"/>
                <a:chOff x="1460" y="1147"/>
                <a:chExt cx="29" cy="90"/>
              </a:xfrm>
            </p:grpSpPr>
            <p:grpSp>
              <p:nvGrpSpPr>
                <p:cNvPr id="3232" name="Group 118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233" name="Line 11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34" name="Oval 11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35" name="Group 118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236" name="Line 1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37" name="Oval 1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38" name="Group 1190"/>
              <p:cNvGrpSpPr>
                <a:grpSpLocks/>
              </p:cNvGrpSpPr>
              <p:nvPr/>
            </p:nvGrpSpPr>
            <p:grpSpPr bwMode="auto">
              <a:xfrm>
                <a:off x="944" y="3996"/>
                <a:ext cx="29" cy="90"/>
                <a:chOff x="1215" y="1142"/>
                <a:chExt cx="29" cy="90"/>
              </a:xfrm>
            </p:grpSpPr>
            <p:grpSp>
              <p:nvGrpSpPr>
                <p:cNvPr id="3239" name="Group 119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240" name="Line 1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41" name="Oval 1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42" name="Group 119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243" name="Line 1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44" name="Oval 1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45" name="Group 1197"/>
              <p:cNvGrpSpPr>
                <a:grpSpLocks/>
              </p:cNvGrpSpPr>
              <p:nvPr/>
            </p:nvGrpSpPr>
            <p:grpSpPr bwMode="auto">
              <a:xfrm>
                <a:off x="979" y="3996"/>
                <a:ext cx="29" cy="90"/>
                <a:chOff x="1250" y="1142"/>
                <a:chExt cx="29" cy="90"/>
              </a:xfrm>
            </p:grpSpPr>
            <p:grpSp>
              <p:nvGrpSpPr>
                <p:cNvPr id="3246" name="Group 119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247" name="Line 1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48" name="Oval 1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49" name="Group 120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250" name="Line 1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51" name="Oval 1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52" name="Group 1204"/>
              <p:cNvGrpSpPr>
                <a:grpSpLocks/>
              </p:cNvGrpSpPr>
              <p:nvPr/>
            </p:nvGrpSpPr>
            <p:grpSpPr bwMode="auto">
              <a:xfrm>
                <a:off x="1014" y="3996"/>
                <a:ext cx="29" cy="90"/>
                <a:chOff x="1285" y="1143"/>
                <a:chExt cx="29" cy="90"/>
              </a:xfrm>
            </p:grpSpPr>
            <p:grpSp>
              <p:nvGrpSpPr>
                <p:cNvPr id="3253" name="Group 120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254" name="Line 1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55" name="Oval 1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56" name="Group 120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257" name="Line 1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58" name="Oval 1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59" name="Group 1211"/>
              <p:cNvGrpSpPr>
                <a:grpSpLocks/>
              </p:cNvGrpSpPr>
              <p:nvPr/>
            </p:nvGrpSpPr>
            <p:grpSpPr bwMode="auto">
              <a:xfrm>
                <a:off x="1049" y="3996"/>
                <a:ext cx="29" cy="90"/>
                <a:chOff x="1320" y="1143"/>
                <a:chExt cx="29" cy="90"/>
              </a:xfrm>
            </p:grpSpPr>
            <p:grpSp>
              <p:nvGrpSpPr>
                <p:cNvPr id="3260" name="Group 121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261" name="Line 1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62" name="Oval 1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63" name="Group 121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264" name="Line 1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65" name="Oval 1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66" name="Group 1218"/>
              <p:cNvGrpSpPr>
                <a:grpSpLocks/>
              </p:cNvGrpSpPr>
              <p:nvPr/>
            </p:nvGrpSpPr>
            <p:grpSpPr bwMode="auto">
              <a:xfrm>
                <a:off x="1084" y="3996"/>
                <a:ext cx="29" cy="90"/>
                <a:chOff x="1355" y="1146"/>
                <a:chExt cx="29" cy="90"/>
              </a:xfrm>
            </p:grpSpPr>
            <p:grpSp>
              <p:nvGrpSpPr>
                <p:cNvPr id="3267" name="Group 121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268" name="Line 1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69" name="Oval 1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70" name="Group 122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271" name="Line 1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72" name="Oval 1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73" name="Group 1225"/>
              <p:cNvGrpSpPr>
                <a:grpSpLocks/>
              </p:cNvGrpSpPr>
              <p:nvPr/>
            </p:nvGrpSpPr>
            <p:grpSpPr bwMode="auto">
              <a:xfrm>
                <a:off x="1119" y="3996"/>
                <a:ext cx="29" cy="90"/>
                <a:chOff x="1390" y="1146"/>
                <a:chExt cx="29" cy="90"/>
              </a:xfrm>
            </p:grpSpPr>
            <p:grpSp>
              <p:nvGrpSpPr>
                <p:cNvPr id="3274" name="Group 122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275" name="Line 1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76" name="Oval 1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77" name="Group 122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278" name="Line 1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79" name="Oval 1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80" name="Group 1232"/>
              <p:cNvGrpSpPr>
                <a:grpSpLocks/>
              </p:cNvGrpSpPr>
              <p:nvPr/>
            </p:nvGrpSpPr>
            <p:grpSpPr bwMode="auto">
              <a:xfrm>
                <a:off x="1154" y="3996"/>
                <a:ext cx="29" cy="90"/>
                <a:chOff x="1425" y="1147"/>
                <a:chExt cx="29" cy="90"/>
              </a:xfrm>
            </p:grpSpPr>
            <p:grpSp>
              <p:nvGrpSpPr>
                <p:cNvPr id="3281" name="Group 123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282" name="Line 1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83" name="Oval 1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84" name="Group 123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285" name="Line 1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86" name="Oval 1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87" name="Group 1239"/>
              <p:cNvGrpSpPr>
                <a:grpSpLocks/>
              </p:cNvGrpSpPr>
              <p:nvPr/>
            </p:nvGrpSpPr>
            <p:grpSpPr bwMode="auto">
              <a:xfrm>
                <a:off x="1190" y="3996"/>
                <a:ext cx="29" cy="90"/>
                <a:chOff x="1460" y="1147"/>
                <a:chExt cx="29" cy="90"/>
              </a:xfrm>
            </p:grpSpPr>
            <p:grpSp>
              <p:nvGrpSpPr>
                <p:cNvPr id="3288" name="Group 124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289" name="Line 124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90" name="Oval 12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91" name="Group 124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292" name="Line 124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93" name="Oval 1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294" name="Group 1246"/>
              <p:cNvGrpSpPr>
                <a:grpSpLocks/>
              </p:cNvGrpSpPr>
              <p:nvPr/>
            </p:nvGrpSpPr>
            <p:grpSpPr bwMode="auto">
              <a:xfrm>
                <a:off x="1225" y="3996"/>
                <a:ext cx="29" cy="90"/>
                <a:chOff x="1215" y="1142"/>
                <a:chExt cx="29" cy="90"/>
              </a:xfrm>
            </p:grpSpPr>
            <p:grpSp>
              <p:nvGrpSpPr>
                <p:cNvPr id="3295" name="Group 124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296" name="Line 124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297" name="Oval 12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298" name="Group 125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299" name="Line 125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00" name="Oval 12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01" name="Group 1253"/>
              <p:cNvGrpSpPr>
                <a:grpSpLocks/>
              </p:cNvGrpSpPr>
              <p:nvPr/>
            </p:nvGrpSpPr>
            <p:grpSpPr bwMode="auto">
              <a:xfrm>
                <a:off x="1260" y="3996"/>
                <a:ext cx="29" cy="90"/>
                <a:chOff x="1250" y="1142"/>
                <a:chExt cx="29" cy="90"/>
              </a:xfrm>
            </p:grpSpPr>
            <p:grpSp>
              <p:nvGrpSpPr>
                <p:cNvPr id="3302" name="Group 125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303" name="Line 125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04" name="Oval 12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05" name="Group 125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306" name="Line 125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07" name="Oval 1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08" name="Group 1260"/>
              <p:cNvGrpSpPr>
                <a:grpSpLocks/>
              </p:cNvGrpSpPr>
              <p:nvPr/>
            </p:nvGrpSpPr>
            <p:grpSpPr bwMode="auto">
              <a:xfrm>
                <a:off x="1295" y="3996"/>
                <a:ext cx="29" cy="90"/>
                <a:chOff x="1285" y="1143"/>
                <a:chExt cx="29" cy="90"/>
              </a:xfrm>
            </p:grpSpPr>
            <p:grpSp>
              <p:nvGrpSpPr>
                <p:cNvPr id="3309" name="Group 126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310" name="Line 126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11" name="Oval 12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12" name="Group 126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313" name="Line 126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14" name="Oval 1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15" name="Group 1267"/>
              <p:cNvGrpSpPr>
                <a:grpSpLocks/>
              </p:cNvGrpSpPr>
              <p:nvPr/>
            </p:nvGrpSpPr>
            <p:grpSpPr bwMode="auto">
              <a:xfrm>
                <a:off x="1330" y="3996"/>
                <a:ext cx="29" cy="90"/>
                <a:chOff x="1320" y="1143"/>
                <a:chExt cx="29" cy="90"/>
              </a:xfrm>
            </p:grpSpPr>
            <p:grpSp>
              <p:nvGrpSpPr>
                <p:cNvPr id="3316" name="Group 126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317" name="Line 126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18" name="Oval 12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19" name="Group 127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320" name="Line 127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21" name="Oval 12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22" name="Group 1274"/>
              <p:cNvGrpSpPr>
                <a:grpSpLocks/>
              </p:cNvGrpSpPr>
              <p:nvPr/>
            </p:nvGrpSpPr>
            <p:grpSpPr bwMode="auto">
              <a:xfrm>
                <a:off x="1365" y="3996"/>
                <a:ext cx="29" cy="90"/>
                <a:chOff x="1355" y="1146"/>
                <a:chExt cx="29" cy="90"/>
              </a:xfrm>
            </p:grpSpPr>
            <p:grpSp>
              <p:nvGrpSpPr>
                <p:cNvPr id="3323" name="Group 127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324" name="Line 127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25" name="Oval 12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26" name="Group 127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327" name="Line 127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28" name="Oval 1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29" name="Group 1281"/>
              <p:cNvGrpSpPr>
                <a:grpSpLocks/>
              </p:cNvGrpSpPr>
              <p:nvPr/>
            </p:nvGrpSpPr>
            <p:grpSpPr bwMode="auto">
              <a:xfrm>
                <a:off x="1400" y="3996"/>
                <a:ext cx="29" cy="90"/>
                <a:chOff x="1390" y="1146"/>
                <a:chExt cx="29" cy="90"/>
              </a:xfrm>
            </p:grpSpPr>
            <p:grpSp>
              <p:nvGrpSpPr>
                <p:cNvPr id="3330" name="Group 128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331" name="Line 128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32" name="Oval 128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33" name="Group 128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334" name="Line 128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35" name="Oval 1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36" name="Group 1288"/>
              <p:cNvGrpSpPr>
                <a:grpSpLocks/>
              </p:cNvGrpSpPr>
              <p:nvPr/>
            </p:nvGrpSpPr>
            <p:grpSpPr bwMode="auto">
              <a:xfrm>
                <a:off x="1435" y="3996"/>
                <a:ext cx="29" cy="90"/>
                <a:chOff x="1425" y="1147"/>
                <a:chExt cx="29" cy="90"/>
              </a:xfrm>
            </p:grpSpPr>
            <p:grpSp>
              <p:nvGrpSpPr>
                <p:cNvPr id="3337" name="Group 128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338" name="Line 129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39" name="Oval 12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40" name="Group 129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341" name="Line 129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42" name="Oval 12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43" name="Group 1295"/>
              <p:cNvGrpSpPr>
                <a:grpSpLocks/>
              </p:cNvGrpSpPr>
              <p:nvPr/>
            </p:nvGrpSpPr>
            <p:grpSpPr bwMode="auto">
              <a:xfrm>
                <a:off x="1470" y="3996"/>
                <a:ext cx="29" cy="90"/>
                <a:chOff x="1460" y="1147"/>
                <a:chExt cx="29" cy="90"/>
              </a:xfrm>
            </p:grpSpPr>
            <p:grpSp>
              <p:nvGrpSpPr>
                <p:cNvPr id="3344" name="Group 129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345" name="Line 129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46" name="Oval 12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47" name="Group 129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348" name="Line 130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49" name="Oval 13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50" name="Group 1302"/>
              <p:cNvGrpSpPr>
                <a:grpSpLocks/>
              </p:cNvGrpSpPr>
              <p:nvPr/>
            </p:nvGrpSpPr>
            <p:grpSpPr bwMode="auto">
              <a:xfrm>
                <a:off x="1505" y="3996"/>
                <a:ext cx="29" cy="90"/>
                <a:chOff x="1215" y="1142"/>
                <a:chExt cx="29" cy="90"/>
              </a:xfrm>
            </p:grpSpPr>
            <p:grpSp>
              <p:nvGrpSpPr>
                <p:cNvPr id="3351" name="Group 130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352" name="Line 130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53" name="Oval 130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54" name="Group 130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355" name="Line 130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56" name="Oval 13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57" name="Group 1309"/>
              <p:cNvGrpSpPr>
                <a:grpSpLocks/>
              </p:cNvGrpSpPr>
              <p:nvPr/>
            </p:nvGrpSpPr>
            <p:grpSpPr bwMode="auto">
              <a:xfrm>
                <a:off x="1540" y="3996"/>
                <a:ext cx="29" cy="90"/>
                <a:chOff x="1250" y="1142"/>
                <a:chExt cx="29" cy="90"/>
              </a:xfrm>
            </p:grpSpPr>
            <p:grpSp>
              <p:nvGrpSpPr>
                <p:cNvPr id="3358" name="Group 131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359" name="Line 13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60" name="Oval 13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61" name="Group 131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362" name="Line 13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63" name="Oval 13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64" name="Group 1316"/>
              <p:cNvGrpSpPr>
                <a:grpSpLocks/>
              </p:cNvGrpSpPr>
              <p:nvPr/>
            </p:nvGrpSpPr>
            <p:grpSpPr bwMode="auto">
              <a:xfrm>
                <a:off x="1575" y="3996"/>
                <a:ext cx="29" cy="90"/>
                <a:chOff x="1285" y="1143"/>
                <a:chExt cx="29" cy="90"/>
              </a:xfrm>
            </p:grpSpPr>
            <p:grpSp>
              <p:nvGrpSpPr>
                <p:cNvPr id="3365" name="Group 131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366" name="Line 13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67" name="Oval 13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68" name="Group 132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369" name="Line 13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70" name="Oval 13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71" name="Group 1323"/>
              <p:cNvGrpSpPr>
                <a:grpSpLocks/>
              </p:cNvGrpSpPr>
              <p:nvPr/>
            </p:nvGrpSpPr>
            <p:grpSpPr bwMode="auto">
              <a:xfrm>
                <a:off x="1610" y="3996"/>
                <a:ext cx="29" cy="90"/>
                <a:chOff x="1320" y="1143"/>
                <a:chExt cx="29" cy="90"/>
              </a:xfrm>
            </p:grpSpPr>
            <p:grpSp>
              <p:nvGrpSpPr>
                <p:cNvPr id="3372" name="Group 132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373" name="Line 13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74" name="Oval 13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75" name="Group 132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376" name="Line 13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77" name="Oval 13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78" name="Group 1330"/>
              <p:cNvGrpSpPr>
                <a:grpSpLocks/>
              </p:cNvGrpSpPr>
              <p:nvPr/>
            </p:nvGrpSpPr>
            <p:grpSpPr bwMode="auto">
              <a:xfrm>
                <a:off x="1645" y="3996"/>
                <a:ext cx="29" cy="90"/>
                <a:chOff x="1355" y="1146"/>
                <a:chExt cx="29" cy="90"/>
              </a:xfrm>
            </p:grpSpPr>
            <p:grpSp>
              <p:nvGrpSpPr>
                <p:cNvPr id="3379" name="Group 133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380" name="Line 13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81" name="Oval 13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82" name="Group 133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383" name="Line 13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84" name="Oval 13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85" name="Group 1337"/>
              <p:cNvGrpSpPr>
                <a:grpSpLocks/>
              </p:cNvGrpSpPr>
              <p:nvPr/>
            </p:nvGrpSpPr>
            <p:grpSpPr bwMode="auto">
              <a:xfrm>
                <a:off x="1680" y="3996"/>
                <a:ext cx="29" cy="90"/>
                <a:chOff x="1390" y="1146"/>
                <a:chExt cx="29" cy="90"/>
              </a:xfrm>
            </p:grpSpPr>
            <p:grpSp>
              <p:nvGrpSpPr>
                <p:cNvPr id="3386" name="Group 133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387" name="Line 13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88" name="Oval 13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89" name="Group 134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390" name="Line 13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91" name="Oval 1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92" name="Group 1344"/>
              <p:cNvGrpSpPr>
                <a:grpSpLocks/>
              </p:cNvGrpSpPr>
              <p:nvPr/>
            </p:nvGrpSpPr>
            <p:grpSpPr bwMode="auto">
              <a:xfrm>
                <a:off x="1715" y="3996"/>
                <a:ext cx="29" cy="90"/>
                <a:chOff x="1425" y="1147"/>
                <a:chExt cx="29" cy="90"/>
              </a:xfrm>
            </p:grpSpPr>
            <p:grpSp>
              <p:nvGrpSpPr>
                <p:cNvPr id="3393" name="Group 134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394" name="Line 13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95" name="Oval 13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396" name="Group 134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397" name="Line 13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398" name="Oval 1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399" name="Group 1351"/>
              <p:cNvGrpSpPr>
                <a:grpSpLocks/>
              </p:cNvGrpSpPr>
              <p:nvPr/>
            </p:nvGrpSpPr>
            <p:grpSpPr bwMode="auto">
              <a:xfrm>
                <a:off x="1751" y="3996"/>
                <a:ext cx="29" cy="90"/>
                <a:chOff x="1460" y="1147"/>
                <a:chExt cx="29" cy="90"/>
              </a:xfrm>
            </p:grpSpPr>
            <p:grpSp>
              <p:nvGrpSpPr>
                <p:cNvPr id="3400" name="Group 135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401" name="Line 13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02" name="Oval 13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03" name="Group 135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404" name="Line 13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05" name="Oval 13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3406" name="Group 1358"/>
            <p:cNvGrpSpPr>
              <a:grpSpLocks/>
            </p:cNvGrpSpPr>
            <p:nvPr/>
          </p:nvGrpSpPr>
          <p:grpSpPr bwMode="auto">
            <a:xfrm flipV="1">
              <a:off x="1765" y="2624"/>
              <a:ext cx="1116" cy="90"/>
              <a:chOff x="1146" y="1142"/>
              <a:chExt cx="1116" cy="90"/>
            </a:xfrm>
          </p:grpSpPr>
          <p:grpSp>
            <p:nvGrpSpPr>
              <p:cNvPr id="3407" name="Group 1359"/>
              <p:cNvGrpSpPr>
                <a:grpSpLocks/>
              </p:cNvGrpSpPr>
              <p:nvPr/>
            </p:nvGrpSpPr>
            <p:grpSpPr bwMode="auto">
              <a:xfrm>
                <a:off x="1146" y="1142"/>
                <a:ext cx="29" cy="90"/>
                <a:chOff x="1215" y="1142"/>
                <a:chExt cx="29" cy="90"/>
              </a:xfrm>
            </p:grpSpPr>
            <p:grpSp>
              <p:nvGrpSpPr>
                <p:cNvPr id="3408" name="Group 1360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409" name="Line 13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10" name="Oval 1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11" name="Group 1363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412" name="Line 13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13" name="Oval 1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14" name="Group 1366"/>
              <p:cNvGrpSpPr>
                <a:grpSpLocks/>
              </p:cNvGrpSpPr>
              <p:nvPr/>
            </p:nvGrpSpPr>
            <p:grpSpPr bwMode="auto">
              <a:xfrm>
                <a:off x="1181" y="1142"/>
                <a:ext cx="29" cy="90"/>
                <a:chOff x="1250" y="1142"/>
                <a:chExt cx="29" cy="90"/>
              </a:xfrm>
            </p:grpSpPr>
            <p:grpSp>
              <p:nvGrpSpPr>
                <p:cNvPr id="3415" name="Group 1367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416" name="Line 13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17" name="Oval 1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18" name="Group 1370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419" name="Line 1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20" name="Oval 13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21" name="Group 1373"/>
              <p:cNvGrpSpPr>
                <a:grpSpLocks/>
              </p:cNvGrpSpPr>
              <p:nvPr/>
            </p:nvGrpSpPr>
            <p:grpSpPr bwMode="auto">
              <a:xfrm>
                <a:off x="1216" y="1142"/>
                <a:ext cx="29" cy="90"/>
                <a:chOff x="1285" y="1143"/>
                <a:chExt cx="29" cy="90"/>
              </a:xfrm>
            </p:grpSpPr>
            <p:grpSp>
              <p:nvGrpSpPr>
                <p:cNvPr id="3422" name="Group 1374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423" name="Line 13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24" name="Oval 13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25" name="Group 1377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426" name="Line 1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27" name="Oval 1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28" name="Group 1380"/>
              <p:cNvGrpSpPr>
                <a:grpSpLocks/>
              </p:cNvGrpSpPr>
              <p:nvPr/>
            </p:nvGrpSpPr>
            <p:grpSpPr bwMode="auto">
              <a:xfrm>
                <a:off x="1251" y="1142"/>
                <a:ext cx="29" cy="90"/>
                <a:chOff x="1320" y="1143"/>
                <a:chExt cx="29" cy="90"/>
              </a:xfrm>
            </p:grpSpPr>
            <p:grpSp>
              <p:nvGrpSpPr>
                <p:cNvPr id="3429" name="Group 1381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430" name="Line 13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31" name="Oval 13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32" name="Group 1384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433" name="Line 13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34" name="Oval 1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35" name="Group 1387"/>
              <p:cNvGrpSpPr>
                <a:grpSpLocks/>
              </p:cNvGrpSpPr>
              <p:nvPr/>
            </p:nvGrpSpPr>
            <p:grpSpPr bwMode="auto">
              <a:xfrm>
                <a:off x="1286" y="1142"/>
                <a:ext cx="29" cy="90"/>
                <a:chOff x="1355" y="1146"/>
                <a:chExt cx="29" cy="90"/>
              </a:xfrm>
            </p:grpSpPr>
            <p:grpSp>
              <p:nvGrpSpPr>
                <p:cNvPr id="3436" name="Group 1388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437" name="Line 13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38" name="Oval 13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39" name="Group 1391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440" name="Line 1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41" name="Oval 1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42" name="Group 1394"/>
              <p:cNvGrpSpPr>
                <a:grpSpLocks/>
              </p:cNvGrpSpPr>
              <p:nvPr/>
            </p:nvGrpSpPr>
            <p:grpSpPr bwMode="auto">
              <a:xfrm>
                <a:off x="1321" y="1142"/>
                <a:ext cx="29" cy="90"/>
                <a:chOff x="1390" y="1146"/>
                <a:chExt cx="29" cy="90"/>
              </a:xfrm>
            </p:grpSpPr>
            <p:grpSp>
              <p:nvGrpSpPr>
                <p:cNvPr id="3443" name="Group 139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444" name="Line 13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45" name="Oval 13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46" name="Group 139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447" name="Line 13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48" name="Oval 1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49" name="Group 1401"/>
              <p:cNvGrpSpPr>
                <a:grpSpLocks/>
              </p:cNvGrpSpPr>
              <p:nvPr/>
            </p:nvGrpSpPr>
            <p:grpSpPr bwMode="auto">
              <a:xfrm>
                <a:off x="1356" y="1142"/>
                <a:ext cx="29" cy="90"/>
                <a:chOff x="1425" y="1147"/>
                <a:chExt cx="29" cy="90"/>
              </a:xfrm>
            </p:grpSpPr>
            <p:grpSp>
              <p:nvGrpSpPr>
                <p:cNvPr id="3450" name="Group 140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451" name="Line 1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52" name="Oval 14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53" name="Group 140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454" name="Line 14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55" name="Oval 1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56" name="Group 1408"/>
              <p:cNvGrpSpPr>
                <a:grpSpLocks/>
              </p:cNvGrpSpPr>
              <p:nvPr/>
            </p:nvGrpSpPr>
            <p:grpSpPr bwMode="auto">
              <a:xfrm>
                <a:off x="1391" y="1142"/>
                <a:ext cx="29" cy="90"/>
                <a:chOff x="1460" y="1147"/>
                <a:chExt cx="29" cy="90"/>
              </a:xfrm>
            </p:grpSpPr>
            <p:grpSp>
              <p:nvGrpSpPr>
                <p:cNvPr id="3457" name="Group 140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458" name="Line 1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59" name="Oval 14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60" name="Group 141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461" name="Line 14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62" name="Oval 1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63" name="Group 1415"/>
              <p:cNvGrpSpPr>
                <a:grpSpLocks/>
              </p:cNvGrpSpPr>
              <p:nvPr/>
            </p:nvGrpSpPr>
            <p:grpSpPr bwMode="auto">
              <a:xfrm>
                <a:off x="1426" y="1142"/>
                <a:ext cx="29" cy="90"/>
                <a:chOff x="1215" y="1142"/>
                <a:chExt cx="29" cy="90"/>
              </a:xfrm>
            </p:grpSpPr>
            <p:grpSp>
              <p:nvGrpSpPr>
                <p:cNvPr id="3464" name="Group 141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465" name="Line 14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66" name="Oval 14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67" name="Group 141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468" name="Line 1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69" name="Oval 1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70" name="Group 1422"/>
              <p:cNvGrpSpPr>
                <a:grpSpLocks/>
              </p:cNvGrpSpPr>
              <p:nvPr/>
            </p:nvGrpSpPr>
            <p:grpSpPr bwMode="auto">
              <a:xfrm>
                <a:off x="1461" y="1142"/>
                <a:ext cx="29" cy="90"/>
                <a:chOff x="1250" y="1142"/>
                <a:chExt cx="29" cy="90"/>
              </a:xfrm>
            </p:grpSpPr>
            <p:grpSp>
              <p:nvGrpSpPr>
                <p:cNvPr id="3471" name="Group 142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472" name="Line 14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73" name="Oval 14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74" name="Group 142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475" name="Line 14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76" name="Oval 1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77" name="Group 1429"/>
              <p:cNvGrpSpPr>
                <a:grpSpLocks/>
              </p:cNvGrpSpPr>
              <p:nvPr/>
            </p:nvGrpSpPr>
            <p:grpSpPr bwMode="auto">
              <a:xfrm>
                <a:off x="1496" y="1142"/>
                <a:ext cx="29" cy="90"/>
                <a:chOff x="1285" y="1143"/>
                <a:chExt cx="29" cy="90"/>
              </a:xfrm>
            </p:grpSpPr>
            <p:grpSp>
              <p:nvGrpSpPr>
                <p:cNvPr id="3478" name="Group 143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479" name="Line 14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80" name="Oval 14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81" name="Group 143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482" name="Line 14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83" name="Oval 1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84" name="Group 1436"/>
              <p:cNvGrpSpPr>
                <a:grpSpLocks/>
              </p:cNvGrpSpPr>
              <p:nvPr/>
            </p:nvGrpSpPr>
            <p:grpSpPr bwMode="auto">
              <a:xfrm>
                <a:off x="1531" y="1142"/>
                <a:ext cx="29" cy="90"/>
                <a:chOff x="1320" y="1143"/>
                <a:chExt cx="29" cy="90"/>
              </a:xfrm>
            </p:grpSpPr>
            <p:grpSp>
              <p:nvGrpSpPr>
                <p:cNvPr id="3485" name="Group 143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486" name="Line 14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87" name="Oval 14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88" name="Group 144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489" name="Line 14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90" name="Oval 14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91" name="Group 1443"/>
              <p:cNvGrpSpPr>
                <a:grpSpLocks/>
              </p:cNvGrpSpPr>
              <p:nvPr/>
            </p:nvGrpSpPr>
            <p:grpSpPr bwMode="auto">
              <a:xfrm>
                <a:off x="1566" y="1142"/>
                <a:ext cx="29" cy="90"/>
                <a:chOff x="1355" y="1146"/>
                <a:chExt cx="29" cy="90"/>
              </a:xfrm>
            </p:grpSpPr>
            <p:grpSp>
              <p:nvGrpSpPr>
                <p:cNvPr id="3492" name="Group 144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493" name="Line 14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94" name="Oval 14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495" name="Group 144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496" name="Line 14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497" name="Oval 1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498" name="Group 1450"/>
              <p:cNvGrpSpPr>
                <a:grpSpLocks/>
              </p:cNvGrpSpPr>
              <p:nvPr/>
            </p:nvGrpSpPr>
            <p:grpSpPr bwMode="auto">
              <a:xfrm>
                <a:off x="1601" y="1142"/>
                <a:ext cx="29" cy="90"/>
                <a:chOff x="1390" y="1146"/>
                <a:chExt cx="29" cy="90"/>
              </a:xfrm>
            </p:grpSpPr>
            <p:grpSp>
              <p:nvGrpSpPr>
                <p:cNvPr id="3499" name="Group 145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500" name="Line 14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01" name="Oval 14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02" name="Group 145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503" name="Line 14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04" name="Oval 1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05" name="Group 1457"/>
              <p:cNvGrpSpPr>
                <a:grpSpLocks/>
              </p:cNvGrpSpPr>
              <p:nvPr/>
            </p:nvGrpSpPr>
            <p:grpSpPr bwMode="auto">
              <a:xfrm>
                <a:off x="1636" y="1142"/>
                <a:ext cx="29" cy="90"/>
                <a:chOff x="1425" y="1147"/>
                <a:chExt cx="29" cy="90"/>
              </a:xfrm>
            </p:grpSpPr>
            <p:grpSp>
              <p:nvGrpSpPr>
                <p:cNvPr id="3506" name="Group 145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507" name="Line 14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08" name="Oval 14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09" name="Group 146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510" name="Line 14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11" name="Oval 14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12" name="Group 1464"/>
              <p:cNvGrpSpPr>
                <a:grpSpLocks/>
              </p:cNvGrpSpPr>
              <p:nvPr/>
            </p:nvGrpSpPr>
            <p:grpSpPr bwMode="auto">
              <a:xfrm>
                <a:off x="1672" y="1142"/>
                <a:ext cx="29" cy="90"/>
                <a:chOff x="1460" y="1147"/>
                <a:chExt cx="29" cy="90"/>
              </a:xfrm>
            </p:grpSpPr>
            <p:grpSp>
              <p:nvGrpSpPr>
                <p:cNvPr id="3513" name="Group 146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514" name="Line 14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15" name="Oval 14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16" name="Group 146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517" name="Line 14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18" name="Oval 1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19" name="Group 1471"/>
              <p:cNvGrpSpPr>
                <a:grpSpLocks/>
              </p:cNvGrpSpPr>
              <p:nvPr/>
            </p:nvGrpSpPr>
            <p:grpSpPr bwMode="auto">
              <a:xfrm>
                <a:off x="1707" y="1142"/>
                <a:ext cx="29" cy="90"/>
                <a:chOff x="1215" y="1142"/>
                <a:chExt cx="29" cy="90"/>
              </a:xfrm>
            </p:grpSpPr>
            <p:grpSp>
              <p:nvGrpSpPr>
                <p:cNvPr id="3520" name="Group 147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521" name="Line 14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22" name="Oval 14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23" name="Group 147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524" name="Line 14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25" name="Oval 1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26" name="Group 1478"/>
              <p:cNvGrpSpPr>
                <a:grpSpLocks/>
              </p:cNvGrpSpPr>
              <p:nvPr/>
            </p:nvGrpSpPr>
            <p:grpSpPr bwMode="auto">
              <a:xfrm>
                <a:off x="1742" y="1142"/>
                <a:ext cx="29" cy="90"/>
                <a:chOff x="1250" y="1142"/>
                <a:chExt cx="29" cy="90"/>
              </a:xfrm>
            </p:grpSpPr>
            <p:grpSp>
              <p:nvGrpSpPr>
                <p:cNvPr id="3527" name="Group 147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528" name="Line 14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29" name="Oval 14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30" name="Group 148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531" name="Line 14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32" name="Oval 14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33" name="Group 1485"/>
              <p:cNvGrpSpPr>
                <a:grpSpLocks/>
              </p:cNvGrpSpPr>
              <p:nvPr/>
            </p:nvGrpSpPr>
            <p:grpSpPr bwMode="auto">
              <a:xfrm>
                <a:off x="1777" y="1142"/>
                <a:ext cx="29" cy="90"/>
                <a:chOff x="1285" y="1143"/>
                <a:chExt cx="29" cy="90"/>
              </a:xfrm>
            </p:grpSpPr>
            <p:grpSp>
              <p:nvGrpSpPr>
                <p:cNvPr id="3534" name="Group 148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535" name="Line 14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36" name="Oval 14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37" name="Group 148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538" name="Line 14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39" name="Oval 1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40" name="Group 1492"/>
              <p:cNvGrpSpPr>
                <a:grpSpLocks/>
              </p:cNvGrpSpPr>
              <p:nvPr/>
            </p:nvGrpSpPr>
            <p:grpSpPr bwMode="auto">
              <a:xfrm>
                <a:off x="1812" y="1142"/>
                <a:ext cx="29" cy="90"/>
                <a:chOff x="1320" y="1143"/>
                <a:chExt cx="29" cy="90"/>
              </a:xfrm>
            </p:grpSpPr>
            <p:grpSp>
              <p:nvGrpSpPr>
                <p:cNvPr id="3541" name="Group 149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542" name="Line 14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43" name="Oval 14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44" name="Group 149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545" name="Line 14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46" name="Oval 14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47" name="Group 1499"/>
              <p:cNvGrpSpPr>
                <a:grpSpLocks/>
              </p:cNvGrpSpPr>
              <p:nvPr/>
            </p:nvGrpSpPr>
            <p:grpSpPr bwMode="auto">
              <a:xfrm>
                <a:off x="1847" y="1142"/>
                <a:ext cx="29" cy="90"/>
                <a:chOff x="1355" y="1146"/>
                <a:chExt cx="29" cy="90"/>
              </a:xfrm>
            </p:grpSpPr>
            <p:grpSp>
              <p:nvGrpSpPr>
                <p:cNvPr id="3548" name="Group 150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549" name="Line 15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50" name="Oval 15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51" name="Group 150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552" name="Line 15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53" name="Oval 15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54" name="Group 1506"/>
              <p:cNvGrpSpPr>
                <a:grpSpLocks/>
              </p:cNvGrpSpPr>
              <p:nvPr/>
            </p:nvGrpSpPr>
            <p:grpSpPr bwMode="auto">
              <a:xfrm>
                <a:off x="1882" y="1142"/>
                <a:ext cx="29" cy="90"/>
                <a:chOff x="1390" y="1146"/>
                <a:chExt cx="29" cy="90"/>
              </a:xfrm>
            </p:grpSpPr>
            <p:grpSp>
              <p:nvGrpSpPr>
                <p:cNvPr id="3555" name="Group 150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556" name="Line 15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57" name="Oval 15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58" name="Group 151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559" name="Line 15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60" name="Oval 15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61" name="Group 1513"/>
              <p:cNvGrpSpPr>
                <a:grpSpLocks/>
              </p:cNvGrpSpPr>
              <p:nvPr/>
            </p:nvGrpSpPr>
            <p:grpSpPr bwMode="auto">
              <a:xfrm>
                <a:off x="1917" y="1142"/>
                <a:ext cx="29" cy="90"/>
                <a:chOff x="1425" y="1147"/>
                <a:chExt cx="29" cy="90"/>
              </a:xfrm>
            </p:grpSpPr>
            <p:grpSp>
              <p:nvGrpSpPr>
                <p:cNvPr id="3562" name="Group 151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563" name="Line 15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64" name="Oval 15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65" name="Group 151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566" name="Line 15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67" name="Oval 1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68" name="Group 1520"/>
              <p:cNvGrpSpPr>
                <a:grpSpLocks/>
              </p:cNvGrpSpPr>
              <p:nvPr/>
            </p:nvGrpSpPr>
            <p:grpSpPr bwMode="auto">
              <a:xfrm>
                <a:off x="1952" y="1142"/>
                <a:ext cx="29" cy="90"/>
                <a:chOff x="1460" y="1147"/>
                <a:chExt cx="29" cy="90"/>
              </a:xfrm>
            </p:grpSpPr>
            <p:grpSp>
              <p:nvGrpSpPr>
                <p:cNvPr id="3569" name="Group 152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570" name="Line 15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71" name="Oval 15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72" name="Group 152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573" name="Line 15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74" name="Oval 1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75" name="Group 1527"/>
              <p:cNvGrpSpPr>
                <a:grpSpLocks/>
              </p:cNvGrpSpPr>
              <p:nvPr/>
            </p:nvGrpSpPr>
            <p:grpSpPr bwMode="auto">
              <a:xfrm>
                <a:off x="1987" y="1142"/>
                <a:ext cx="29" cy="90"/>
                <a:chOff x="1215" y="1142"/>
                <a:chExt cx="29" cy="90"/>
              </a:xfrm>
            </p:grpSpPr>
            <p:grpSp>
              <p:nvGrpSpPr>
                <p:cNvPr id="3576" name="Group 152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577" name="Line 15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78" name="Oval 15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79" name="Group 153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580" name="Line 15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81" name="Oval 15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82" name="Group 1534"/>
              <p:cNvGrpSpPr>
                <a:grpSpLocks/>
              </p:cNvGrpSpPr>
              <p:nvPr/>
            </p:nvGrpSpPr>
            <p:grpSpPr bwMode="auto">
              <a:xfrm>
                <a:off x="2022" y="1142"/>
                <a:ext cx="29" cy="90"/>
                <a:chOff x="1250" y="1142"/>
                <a:chExt cx="29" cy="90"/>
              </a:xfrm>
            </p:grpSpPr>
            <p:grpSp>
              <p:nvGrpSpPr>
                <p:cNvPr id="3583" name="Group 153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584" name="Line 15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85" name="Oval 15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86" name="Group 153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587" name="Line 15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88" name="Oval 15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89" name="Group 1541"/>
              <p:cNvGrpSpPr>
                <a:grpSpLocks/>
              </p:cNvGrpSpPr>
              <p:nvPr/>
            </p:nvGrpSpPr>
            <p:grpSpPr bwMode="auto">
              <a:xfrm>
                <a:off x="2057" y="1142"/>
                <a:ext cx="29" cy="90"/>
                <a:chOff x="1285" y="1143"/>
                <a:chExt cx="29" cy="90"/>
              </a:xfrm>
            </p:grpSpPr>
            <p:grpSp>
              <p:nvGrpSpPr>
                <p:cNvPr id="3590" name="Group 154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591" name="Line 15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92" name="Oval 15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593" name="Group 154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594" name="Line 15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95" name="Oval 1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596" name="Group 1548"/>
              <p:cNvGrpSpPr>
                <a:grpSpLocks/>
              </p:cNvGrpSpPr>
              <p:nvPr/>
            </p:nvGrpSpPr>
            <p:grpSpPr bwMode="auto">
              <a:xfrm>
                <a:off x="2092" y="1142"/>
                <a:ext cx="29" cy="90"/>
                <a:chOff x="1320" y="1143"/>
                <a:chExt cx="29" cy="90"/>
              </a:xfrm>
            </p:grpSpPr>
            <p:grpSp>
              <p:nvGrpSpPr>
                <p:cNvPr id="3597" name="Group 154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598" name="Line 15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599" name="Oval 15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00" name="Group 155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601" name="Line 15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02" name="Oval 15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03" name="Group 1555"/>
              <p:cNvGrpSpPr>
                <a:grpSpLocks/>
              </p:cNvGrpSpPr>
              <p:nvPr/>
            </p:nvGrpSpPr>
            <p:grpSpPr bwMode="auto">
              <a:xfrm>
                <a:off x="2127" y="1142"/>
                <a:ext cx="29" cy="90"/>
                <a:chOff x="1355" y="1146"/>
                <a:chExt cx="29" cy="90"/>
              </a:xfrm>
            </p:grpSpPr>
            <p:grpSp>
              <p:nvGrpSpPr>
                <p:cNvPr id="3604" name="Group 155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605" name="Line 15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06" name="Oval 15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07" name="Group 155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608" name="Line 15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09" name="Oval 1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10" name="Group 1562"/>
              <p:cNvGrpSpPr>
                <a:grpSpLocks/>
              </p:cNvGrpSpPr>
              <p:nvPr/>
            </p:nvGrpSpPr>
            <p:grpSpPr bwMode="auto">
              <a:xfrm>
                <a:off x="2162" y="1142"/>
                <a:ext cx="29" cy="90"/>
                <a:chOff x="1390" y="1146"/>
                <a:chExt cx="29" cy="90"/>
              </a:xfrm>
            </p:grpSpPr>
            <p:grpSp>
              <p:nvGrpSpPr>
                <p:cNvPr id="3611" name="Group 156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612" name="Line 15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13" name="Oval 15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14" name="Group 156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615" name="Line 15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16" name="Oval 1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17" name="Group 1569"/>
              <p:cNvGrpSpPr>
                <a:grpSpLocks/>
              </p:cNvGrpSpPr>
              <p:nvPr/>
            </p:nvGrpSpPr>
            <p:grpSpPr bwMode="auto">
              <a:xfrm>
                <a:off x="2197" y="1142"/>
                <a:ext cx="29" cy="90"/>
                <a:chOff x="1425" y="1147"/>
                <a:chExt cx="29" cy="90"/>
              </a:xfrm>
            </p:grpSpPr>
            <p:grpSp>
              <p:nvGrpSpPr>
                <p:cNvPr id="3618" name="Group 157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619" name="Line 15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20" name="Oval 15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21" name="Group 157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622" name="Line 15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23" name="Oval 15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24" name="Group 1576"/>
              <p:cNvGrpSpPr>
                <a:grpSpLocks/>
              </p:cNvGrpSpPr>
              <p:nvPr/>
            </p:nvGrpSpPr>
            <p:grpSpPr bwMode="auto">
              <a:xfrm>
                <a:off x="2233" y="1142"/>
                <a:ext cx="29" cy="90"/>
                <a:chOff x="1460" y="1147"/>
                <a:chExt cx="29" cy="90"/>
              </a:xfrm>
            </p:grpSpPr>
            <p:grpSp>
              <p:nvGrpSpPr>
                <p:cNvPr id="3625" name="Group 157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626" name="Line 15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27" name="Oval 15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28" name="Group 158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629" name="Line 15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30" name="Oval 15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3631" name="Group 1583"/>
            <p:cNvGrpSpPr>
              <a:grpSpLocks/>
            </p:cNvGrpSpPr>
            <p:nvPr/>
          </p:nvGrpSpPr>
          <p:grpSpPr bwMode="auto">
            <a:xfrm>
              <a:off x="651" y="2624"/>
              <a:ext cx="1112" cy="90"/>
              <a:chOff x="663" y="2679"/>
              <a:chExt cx="1112" cy="90"/>
            </a:xfrm>
          </p:grpSpPr>
          <p:grpSp>
            <p:nvGrpSpPr>
              <p:cNvPr id="3632" name="Group 1584"/>
              <p:cNvGrpSpPr>
                <a:grpSpLocks/>
              </p:cNvGrpSpPr>
              <p:nvPr/>
            </p:nvGrpSpPr>
            <p:grpSpPr bwMode="auto">
              <a:xfrm>
                <a:off x="663" y="2679"/>
                <a:ext cx="29" cy="90"/>
                <a:chOff x="1215" y="1142"/>
                <a:chExt cx="29" cy="90"/>
              </a:xfrm>
            </p:grpSpPr>
            <p:grpSp>
              <p:nvGrpSpPr>
                <p:cNvPr id="3633" name="Group 158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634" name="Line 15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35" name="Oval 15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36" name="Group 158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637" name="Line 1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38" name="Oval 1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39" name="Group 1591"/>
              <p:cNvGrpSpPr>
                <a:grpSpLocks/>
              </p:cNvGrpSpPr>
              <p:nvPr/>
            </p:nvGrpSpPr>
            <p:grpSpPr bwMode="auto">
              <a:xfrm>
                <a:off x="695" y="2679"/>
                <a:ext cx="29" cy="90"/>
                <a:chOff x="1250" y="1142"/>
                <a:chExt cx="29" cy="90"/>
              </a:xfrm>
            </p:grpSpPr>
            <p:grpSp>
              <p:nvGrpSpPr>
                <p:cNvPr id="3640" name="Group 159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641" name="Line 15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42" name="Oval 15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43" name="Group 159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644" name="Line 15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45" name="Oval 1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46" name="Group 1598"/>
              <p:cNvGrpSpPr>
                <a:grpSpLocks/>
              </p:cNvGrpSpPr>
              <p:nvPr/>
            </p:nvGrpSpPr>
            <p:grpSpPr bwMode="auto">
              <a:xfrm>
                <a:off x="729" y="2679"/>
                <a:ext cx="29" cy="90"/>
                <a:chOff x="1285" y="1143"/>
                <a:chExt cx="29" cy="90"/>
              </a:xfrm>
            </p:grpSpPr>
            <p:grpSp>
              <p:nvGrpSpPr>
                <p:cNvPr id="3647" name="Group 159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648" name="Line 16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49" name="Oval 16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50" name="Group 160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651" name="Line 16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52" name="Oval 1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53" name="Group 1605"/>
              <p:cNvGrpSpPr>
                <a:grpSpLocks/>
              </p:cNvGrpSpPr>
              <p:nvPr/>
            </p:nvGrpSpPr>
            <p:grpSpPr bwMode="auto">
              <a:xfrm>
                <a:off x="764" y="2679"/>
                <a:ext cx="29" cy="90"/>
                <a:chOff x="1320" y="1143"/>
                <a:chExt cx="29" cy="90"/>
              </a:xfrm>
            </p:grpSpPr>
            <p:grpSp>
              <p:nvGrpSpPr>
                <p:cNvPr id="3654" name="Group 160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655" name="Line 16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56" name="Oval 1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57" name="Group 160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658" name="Line 16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59" name="Oval 1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60" name="Group 1612"/>
              <p:cNvGrpSpPr>
                <a:grpSpLocks/>
              </p:cNvGrpSpPr>
              <p:nvPr/>
            </p:nvGrpSpPr>
            <p:grpSpPr bwMode="auto">
              <a:xfrm>
                <a:off x="799" y="2679"/>
                <a:ext cx="29" cy="90"/>
                <a:chOff x="1355" y="1146"/>
                <a:chExt cx="29" cy="90"/>
              </a:xfrm>
            </p:grpSpPr>
            <p:grpSp>
              <p:nvGrpSpPr>
                <p:cNvPr id="3661" name="Group 161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662" name="Line 16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63" name="Oval 16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64" name="Group 161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665" name="Line 1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66" name="Oval 1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67" name="Group 1619"/>
              <p:cNvGrpSpPr>
                <a:grpSpLocks/>
              </p:cNvGrpSpPr>
              <p:nvPr/>
            </p:nvGrpSpPr>
            <p:grpSpPr bwMode="auto">
              <a:xfrm>
                <a:off x="834" y="2679"/>
                <a:ext cx="29" cy="90"/>
                <a:chOff x="1390" y="1146"/>
                <a:chExt cx="29" cy="90"/>
              </a:xfrm>
            </p:grpSpPr>
            <p:grpSp>
              <p:nvGrpSpPr>
                <p:cNvPr id="3668" name="Group 162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669" name="Line 16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70" name="Oval 16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71" name="Group 162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672" name="Line 16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73" name="Oval 1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74" name="Group 1626"/>
              <p:cNvGrpSpPr>
                <a:grpSpLocks/>
              </p:cNvGrpSpPr>
              <p:nvPr/>
            </p:nvGrpSpPr>
            <p:grpSpPr bwMode="auto">
              <a:xfrm>
                <a:off x="869" y="2679"/>
                <a:ext cx="29" cy="90"/>
                <a:chOff x="1425" y="1147"/>
                <a:chExt cx="29" cy="90"/>
              </a:xfrm>
            </p:grpSpPr>
            <p:grpSp>
              <p:nvGrpSpPr>
                <p:cNvPr id="3675" name="Group 162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676" name="Line 16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77" name="Oval 16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78" name="Group 163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679" name="Line 16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80" name="Oval 1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81" name="Group 1633"/>
              <p:cNvGrpSpPr>
                <a:grpSpLocks/>
              </p:cNvGrpSpPr>
              <p:nvPr/>
            </p:nvGrpSpPr>
            <p:grpSpPr bwMode="auto">
              <a:xfrm>
                <a:off x="904" y="2679"/>
                <a:ext cx="29" cy="90"/>
                <a:chOff x="1460" y="1147"/>
                <a:chExt cx="29" cy="90"/>
              </a:xfrm>
            </p:grpSpPr>
            <p:grpSp>
              <p:nvGrpSpPr>
                <p:cNvPr id="3682" name="Group 163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683" name="Line 16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84" name="Oval 16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85" name="Group 163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686" name="Line 16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87" name="Oval 1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88" name="Group 1640"/>
              <p:cNvGrpSpPr>
                <a:grpSpLocks/>
              </p:cNvGrpSpPr>
              <p:nvPr/>
            </p:nvGrpSpPr>
            <p:grpSpPr bwMode="auto">
              <a:xfrm>
                <a:off x="939" y="2679"/>
                <a:ext cx="29" cy="90"/>
                <a:chOff x="1215" y="1142"/>
                <a:chExt cx="29" cy="90"/>
              </a:xfrm>
            </p:grpSpPr>
            <p:grpSp>
              <p:nvGrpSpPr>
                <p:cNvPr id="3689" name="Group 164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690" name="Line 16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91" name="Oval 16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92" name="Group 164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693" name="Line 16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94" name="Oval 1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695" name="Group 1647"/>
              <p:cNvGrpSpPr>
                <a:grpSpLocks/>
              </p:cNvGrpSpPr>
              <p:nvPr/>
            </p:nvGrpSpPr>
            <p:grpSpPr bwMode="auto">
              <a:xfrm>
                <a:off x="974" y="2679"/>
                <a:ext cx="29" cy="90"/>
                <a:chOff x="1250" y="1142"/>
                <a:chExt cx="29" cy="90"/>
              </a:xfrm>
            </p:grpSpPr>
            <p:grpSp>
              <p:nvGrpSpPr>
                <p:cNvPr id="3696" name="Group 164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697" name="Line 1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698" name="Oval 1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699" name="Group 165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700" name="Line 16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01" name="Oval 1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02" name="Group 1654"/>
              <p:cNvGrpSpPr>
                <a:grpSpLocks/>
              </p:cNvGrpSpPr>
              <p:nvPr/>
            </p:nvGrpSpPr>
            <p:grpSpPr bwMode="auto">
              <a:xfrm>
                <a:off x="1009" y="2679"/>
                <a:ext cx="29" cy="90"/>
                <a:chOff x="1285" y="1143"/>
                <a:chExt cx="29" cy="90"/>
              </a:xfrm>
            </p:grpSpPr>
            <p:grpSp>
              <p:nvGrpSpPr>
                <p:cNvPr id="3703" name="Group 165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704" name="Line 1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05" name="Oval 16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06" name="Group 165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707" name="Line 16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08" name="Oval 1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09" name="Group 1661"/>
              <p:cNvGrpSpPr>
                <a:grpSpLocks/>
              </p:cNvGrpSpPr>
              <p:nvPr/>
            </p:nvGrpSpPr>
            <p:grpSpPr bwMode="auto">
              <a:xfrm>
                <a:off x="1044" y="2679"/>
                <a:ext cx="29" cy="90"/>
                <a:chOff x="1320" y="1143"/>
                <a:chExt cx="29" cy="90"/>
              </a:xfrm>
            </p:grpSpPr>
            <p:grpSp>
              <p:nvGrpSpPr>
                <p:cNvPr id="3710" name="Group 166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711" name="Line 16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12" name="Oval 16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13" name="Group 166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714" name="Line 16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15" name="Oval 1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16" name="Group 1668"/>
              <p:cNvGrpSpPr>
                <a:grpSpLocks/>
              </p:cNvGrpSpPr>
              <p:nvPr/>
            </p:nvGrpSpPr>
            <p:grpSpPr bwMode="auto">
              <a:xfrm>
                <a:off x="1079" y="2679"/>
                <a:ext cx="29" cy="90"/>
                <a:chOff x="1355" y="1146"/>
                <a:chExt cx="29" cy="90"/>
              </a:xfrm>
            </p:grpSpPr>
            <p:grpSp>
              <p:nvGrpSpPr>
                <p:cNvPr id="3717" name="Group 166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718" name="Line 16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19" name="Oval 16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20" name="Group 167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721" name="Line 16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22" name="Oval 16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23" name="Group 1675"/>
              <p:cNvGrpSpPr>
                <a:grpSpLocks/>
              </p:cNvGrpSpPr>
              <p:nvPr/>
            </p:nvGrpSpPr>
            <p:grpSpPr bwMode="auto">
              <a:xfrm>
                <a:off x="1114" y="2679"/>
                <a:ext cx="29" cy="90"/>
                <a:chOff x="1390" y="1146"/>
                <a:chExt cx="29" cy="90"/>
              </a:xfrm>
            </p:grpSpPr>
            <p:grpSp>
              <p:nvGrpSpPr>
                <p:cNvPr id="3724" name="Group 167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725" name="Line 16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26" name="Oval 16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27" name="Group 167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728" name="Line 16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29" name="Oval 16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30" name="Group 1682"/>
              <p:cNvGrpSpPr>
                <a:grpSpLocks/>
              </p:cNvGrpSpPr>
              <p:nvPr/>
            </p:nvGrpSpPr>
            <p:grpSpPr bwMode="auto">
              <a:xfrm>
                <a:off x="1149" y="2679"/>
                <a:ext cx="29" cy="90"/>
                <a:chOff x="1425" y="1147"/>
                <a:chExt cx="29" cy="90"/>
              </a:xfrm>
            </p:grpSpPr>
            <p:grpSp>
              <p:nvGrpSpPr>
                <p:cNvPr id="3731" name="Group 168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732" name="Line 16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33" name="Oval 16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34" name="Group 168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735" name="Line 16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36" name="Oval 16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37" name="Group 1689"/>
              <p:cNvGrpSpPr>
                <a:grpSpLocks/>
              </p:cNvGrpSpPr>
              <p:nvPr/>
            </p:nvGrpSpPr>
            <p:grpSpPr bwMode="auto">
              <a:xfrm>
                <a:off x="1185" y="2679"/>
                <a:ext cx="29" cy="90"/>
                <a:chOff x="1460" y="1147"/>
                <a:chExt cx="29" cy="90"/>
              </a:xfrm>
            </p:grpSpPr>
            <p:grpSp>
              <p:nvGrpSpPr>
                <p:cNvPr id="3738" name="Group 169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739" name="Line 16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40" name="Oval 16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41" name="Group 169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742" name="Line 16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43" name="Oval 16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44" name="Group 1696"/>
              <p:cNvGrpSpPr>
                <a:grpSpLocks/>
              </p:cNvGrpSpPr>
              <p:nvPr/>
            </p:nvGrpSpPr>
            <p:grpSpPr bwMode="auto">
              <a:xfrm>
                <a:off x="1220" y="2679"/>
                <a:ext cx="29" cy="90"/>
                <a:chOff x="1215" y="1142"/>
                <a:chExt cx="29" cy="90"/>
              </a:xfrm>
            </p:grpSpPr>
            <p:grpSp>
              <p:nvGrpSpPr>
                <p:cNvPr id="3745" name="Group 169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746" name="Line 16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47" name="Oval 16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48" name="Group 170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749" name="Line 17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50" name="Oval 17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51" name="Group 1703"/>
              <p:cNvGrpSpPr>
                <a:grpSpLocks/>
              </p:cNvGrpSpPr>
              <p:nvPr/>
            </p:nvGrpSpPr>
            <p:grpSpPr bwMode="auto">
              <a:xfrm>
                <a:off x="1255" y="2679"/>
                <a:ext cx="29" cy="90"/>
                <a:chOff x="1250" y="1142"/>
                <a:chExt cx="29" cy="90"/>
              </a:xfrm>
            </p:grpSpPr>
            <p:grpSp>
              <p:nvGrpSpPr>
                <p:cNvPr id="3752" name="Group 170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753" name="Line 17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54" name="Oval 17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55" name="Group 170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756" name="Line 17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57" name="Oval 17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58" name="Group 1710"/>
              <p:cNvGrpSpPr>
                <a:grpSpLocks/>
              </p:cNvGrpSpPr>
              <p:nvPr/>
            </p:nvGrpSpPr>
            <p:grpSpPr bwMode="auto">
              <a:xfrm>
                <a:off x="1290" y="2679"/>
                <a:ext cx="29" cy="90"/>
                <a:chOff x="1285" y="1143"/>
                <a:chExt cx="29" cy="90"/>
              </a:xfrm>
            </p:grpSpPr>
            <p:grpSp>
              <p:nvGrpSpPr>
                <p:cNvPr id="3759" name="Group 171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760" name="Line 17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61" name="Oval 17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62" name="Group 171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763" name="Line 17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64" name="Oval 1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65" name="Group 1717"/>
              <p:cNvGrpSpPr>
                <a:grpSpLocks/>
              </p:cNvGrpSpPr>
              <p:nvPr/>
            </p:nvGrpSpPr>
            <p:grpSpPr bwMode="auto">
              <a:xfrm>
                <a:off x="1325" y="2679"/>
                <a:ext cx="29" cy="90"/>
                <a:chOff x="1320" y="1143"/>
                <a:chExt cx="29" cy="90"/>
              </a:xfrm>
            </p:grpSpPr>
            <p:grpSp>
              <p:nvGrpSpPr>
                <p:cNvPr id="3766" name="Group 171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767" name="Line 17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68" name="Oval 17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69" name="Group 172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770" name="Line 17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71" name="Oval 17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72" name="Group 1724"/>
              <p:cNvGrpSpPr>
                <a:grpSpLocks/>
              </p:cNvGrpSpPr>
              <p:nvPr/>
            </p:nvGrpSpPr>
            <p:grpSpPr bwMode="auto">
              <a:xfrm>
                <a:off x="1360" y="2679"/>
                <a:ext cx="29" cy="90"/>
                <a:chOff x="1355" y="1146"/>
                <a:chExt cx="29" cy="90"/>
              </a:xfrm>
            </p:grpSpPr>
            <p:grpSp>
              <p:nvGrpSpPr>
                <p:cNvPr id="3773" name="Group 172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774" name="Line 17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75" name="Oval 17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76" name="Group 172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777" name="Line 17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78" name="Oval 17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79" name="Group 1731"/>
              <p:cNvGrpSpPr>
                <a:grpSpLocks/>
              </p:cNvGrpSpPr>
              <p:nvPr/>
            </p:nvGrpSpPr>
            <p:grpSpPr bwMode="auto">
              <a:xfrm>
                <a:off x="1395" y="2679"/>
                <a:ext cx="29" cy="90"/>
                <a:chOff x="1390" y="1146"/>
                <a:chExt cx="29" cy="90"/>
              </a:xfrm>
            </p:grpSpPr>
            <p:grpSp>
              <p:nvGrpSpPr>
                <p:cNvPr id="3780" name="Group 173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781" name="Line 17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82" name="Oval 17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83" name="Group 173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784" name="Line 17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85" name="Oval 17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86" name="Group 1738"/>
              <p:cNvGrpSpPr>
                <a:grpSpLocks/>
              </p:cNvGrpSpPr>
              <p:nvPr/>
            </p:nvGrpSpPr>
            <p:grpSpPr bwMode="auto">
              <a:xfrm>
                <a:off x="1430" y="2679"/>
                <a:ext cx="29" cy="90"/>
                <a:chOff x="1425" y="1147"/>
                <a:chExt cx="29" cy="90"/>
              </a:xfrm>
            </p:grpSpPr>
            <p:grpSp>
              <p:nvGrpSpPr>
                <p:cNvPr id="3787" name="Group 173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788" name="Line 17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89" name="Oval 17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90" name="Group 174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791" name="Line 17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92" name="Oval 17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793" name="Group 1745"/>
              <p:cNvGrpSpPr>
                <a:grpSpLocks/>
              </p:cNvGrpSpPr>
              <p:nvPr/>
            </p:nvGrpSpPr>
            <p:grpSpPr bwMode="auto">
              <a:xfrm>
                <a:off x="1465" y="2679"/>
                <a:ext cx="29" cy="90"/>
                <a:chOff x="1460" y="1147"/>
                <a:chExt cx="29" cy="90"/>
              </a:xfrm>
            </p:grpSpPr>
            <p:grpSp>
              <p:nvGrpSpPr>
                <p:cNvPr id="3794" name="Group 174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795" name="Line 17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96" name="Oval 17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797" name="Group 174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798" name="Line 17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799" name="Oval 17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00" name="Group 1752"/>
              <p:cNvGrpSpPr>
                <a:grpSpLocks/>
              </p:cNvGrpSpPr>
              <p:nvPr/>
            </p:nvGrpSpPr>
            <p:grpSpPr bwMode="auto">
              <a:xfrm>
                <a:off x="1500" y="2679"/>
                <a:ext cx="29" cy="90"/>
                <a:chOff x="1215" y="1142"/>
                <a:chExt cx="29" cy="90"/>
              </a:xfrm>
            </p:grpSpPr>
            <p:grpSp>
              <p:nvGrpSpPr>
                <p:cNvPr id="3801" name="Group 175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802" name="Line 17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03" name="Oval 17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04" name="Group 175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805" name="Line 17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06" name="Oval 1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07" name="Group 1759"/>
              <p:cNvGrpSpPr>
                <a:grpSpLocks/>
              </p:cNvGrpSpPr>
              <p:nvPr/>
            </p:nvGrpSpPr>
            <p:grpSpPr bwMode="auto">
              <a:xfrm>
                <a:off x="1535" y="2679"/>
                <a:ext cx="29" cy="90"/>
                <a:chOff x="1250" y="1142"/>
                <a:chExt cx="29" cy="90"/>
              </a:xfrm>
            </p:grpSpPr>
            <p:grpSp>
              <p:nvGrpSpPr>
                <p:cNvPr id="3808" name="Group 176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809" name="Line 17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10" name="Oval 17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11" name="Group 176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812" name="Line 17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13" name="Oval 17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14" name="Group 1766"/>
              <p:cNvGrpSpPr>
                <a:grpSpLocks/>
              </p:cNvGrpSpPr>
              <p:nvPr/>
            </p:nvGrpSpPr>
            <p:grpSpPr bwMode="auto">
              <a:xfrm>
                <a:off x="1570" y="2679"/>
                <a:ext cx="29" cy="90"/>
                <a:chOff x="1285" y="1143"/>
                <a:chExt cx="29" cy="90"/>
              </a:xfrm>
            </p:grpSpPr>
            <p:grpSp>
              <p:nvGrpSpPr>
                <p:cNvPr id="3815" name="Group 176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816" name="Line 17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17" name="Oval 17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18" name="Group 177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819" name="Line 17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20" name="Oval 17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21" name="Group 1773"/>
              <p:cNvGrpSpPr>
                <a:grpSpLocks/>
              </p:cNvGrpSpPr>
              <p:nvPr/>
            </p:nvGrpSpPr>
            <p:grpSpPr bwMode="auto">
              <a:xfrm>
                <a:off x="1605" y="2679"/>
                <a:ext cx="29" cy="90"/>
                <a:chOff x="1320" y="1143"/>
                <a:chExt cx="29" cy="90"/>
              </a:xfrm>
            </p:grpSpPr>
            <p:grpSp>
              <p:nvGrpSpPr>
                <p:cNvPr id="3822" name="Group 177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823" name="Line 17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24" name="Oval 17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25" name="Group 177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826" name="Line 17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27" name="Oval 17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28" name="Group 1780"/>
              <p:cNvGrpSpPr>
                <a:grpSpLocks/>
              </p:cNvGrpSpPr>
              <p:nvPr/>
            </p:nvGrpSpPr>
            <p:grpSpPr bwMode="auto">
              <a:xfrm>
                <a:off x="1640" y="2679"/>
                <a:ext cx="29" cy="90"/>
                <a:chOff x="1355" y="1146"/>
                <a:chExt cx="29" cy="90"/>
              </a:xfrm>
            </p:grpSpPr>
            <p:grpSp>
              <p:nvGrpSpPr>
                <p:cNvPr id="3829" name="Group 178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830" name="Line 17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31" name="Oval 17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32" name="Group 178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833" name="Line 17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34" name="Oval 17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35" name="Group 1787"/>
              <p:cNvGrpSpPr>
                <a:grpSpLocks/>
              </p:cNvGrpSpPr>
              <p:nvPr/>
            </p:nvGrpSpPr>
            <p:grpSpPr bwMode="auto">
              <a:xfrm>
                <a:off x="1675" y="2679"/>
                <a:ext cx="29" cy="90"/>
                <a:chOff x="1390" y="1146"/>
                <a:chExt cx="29" cy="90"/>
              </a:xfrm>
            </p:grpSpPr>
            <p:grpSp>
              <p:nvGrpSpPr>
                <p:cNvPr id="3836" name="Group 178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837" name="Line 17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38" name="Oval 17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39" name="Group 179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840" name="Line 17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41" name="Oval 17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42" name="Group 1794"/>
              <p:cNvGrpSpPr>
                <a:grpSpLocks/>
              </p:cNvGrpSpPr>
              <p:nvPr/>
            </p:nvGrpSpPr>
            <p:grpSpPr bwMode="auto">
              <a:xfrm>
                <a:off x="1710" y="2679"/>
                <a:ext cx="29" cy="90"/>
                <a:chOff x="1425" y="1147"/>
                <a:chExt cx="29" cy="90"/>
              </a:xfrm>
            </p:grpSpPr>
            <p:grpSp>
              <p:nvGrpSpPr>
                <p:cNvPr id="3843" name="Group 179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844" name="Line 17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45" name="Oval 17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46" name="Group 179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847" name="Line 17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48" name="Oval 1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49" name="Group 1801"/>
              <p:cNvGrpSpPr>
                <a:grpSpLocks/>
              </p:cNvGrpSpPr>
              <p:nvPr/>
            </p:nvGrpSpPr>
            <p:grpSpPr bwMode="auto">
              <a:xfrm>
                <a:off x="1746" y="2679"/>
                <a:ext cx="29" cy="90"/>
                <a:chOff x="1460" y="1147"/>
                <a:chExt cx="29" cy="90"/>
              </a:xfrm>
            </p:grpSpPr>
            <p:grpSp>
              <p:nvGrpSpPr>
                <p:cNvPr id="3850" name="Group 180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851" name="Line 18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52" name="Oval 18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53" name="Group 180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854" name="Line 18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55" name="Oval 18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3856" name="Group 1808"/>
            <p:cNvGrpSpPr>
              <a:grpSpLocks/>
            </p:cNvGrpSpPr>
            <p:nvPr/>
          </p:nvGrpSpPr>
          <p:grpSpPr bwMode="auto">
            <a:xfrm>
              <a:off x="5128" y="2626"/>
              <a:ext cx="385" cy="200"/>
              <a:chOff x="5140" y="2681"/>
              <a:chExt cx="385" cy="200"/>
            </a:xfrm>
          </p:grpSpPr>
          <p:grpSp>
            <p:nvGrpSpPr>
              <p:cNvPr id="3857" name="Group 1809"/>
              <p:cNvGrpSpPr>
                <a:grpSpLocks/>
              </p:cNvGrpSpPr>
              <p:nvPr/>
            </p:nvGrpSpPr>
            <p:grpSpPr bwMode="auto">
              <a:xfrm rot="180000">
                <a:off x="5140" y="2681"/>
                <a:ext cx="29" cy="90"/>
                <a:chOff x="1390" y="1146"/>
                <a:chExt cx="29" cy="90"/>
              </a:xfrm>
            </p:grpSpPr>
            <p:grpSp>
              <p:nvGrpSpPr>
                <p:cNvPr id="3858" name="Group 181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859" name="Line 181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60" name="Oval 18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61" name="Group 181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862" name="Line 181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63" name="Oval 1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64" name="Group 1816"/>
              <p:cNvGrpSpPr>
                <a:grpSpLocks/>
              </p:cNvGrpSpPr>
              <p:nvPr/>
            </p:nvGrpSpPr>
            <p:grpSpPr bwMode="auto">
              <a:xfrm rot="420000">
                <a:off x="5171" y="2683"/>
                <a:ext cx="29" cy="90"/>
                <a:chOff x="1425" y="1147"/>
                <a:chExt cx="29" cy="90"/>
              </a:xfrm>
            </p:grpSpPr>
            <p:grpSp>
              <p:nvGrpSpPr>
                <p:cNvPr id="3865" name="Group 181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866" name="Line 181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67" name="Oval 18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68" name="Group 182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869" name="Line 182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70" name="Oval 18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71" name="Group 1823"/>
              <p:cNvGrpSpPr>
                <a:grpSpLocks/>
              </p:cNvGrpSpPr>
              <p:nvPr/>
            </p:nvGrpSpPr>
            <p:grpSpPr bwMode="auto">
              <a:xfrm rot="600000">
                <a:off x="5201" y="2687"/>
                <a:ext cx="29" cy="90"/>
                <a:chOff x="1460" y="1147"/>
                <a:chExt cx="29" cy="90"/>
              </a:xfrm>
            </p:grpSpPr>
            <p:grpSp>
              <p:nvGrpSpPr>
                <p:cNvPr id="3872" name="Group 182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873" name="Line 18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74" name="Oval 18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75" name="Group 182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876" name="Line 18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77" name="Oval 18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78" name="Group 1830"/>
              <p:cNvGrpSpPr>
                <a:grpSpLocks/>
              </p:cNvGrpSpPr>
              <p:nvPr/>
            </p:nvGrpSpPr>
            <p:grpSpPr bwMode="auto">
              <a:xfrm rot="840000">
                <a:off x="5231" y="2691"/>
                <a:ext cx="29" cy="90"/>
                <a:chOff x="1215" y="1142"/>
                <a:chExt cx="29" cy="90"/>
              </a:xfrm>
            </p:grpSpPr>
            <p:grpSp>
              <p:nvGrpSpPr>
                <p:cNvPr id="3879" name="Group 183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880" name="Line 18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81" name="Oval 1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82" name="Group 183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883" name="Line 18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84" name="Oval 18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85" name="Group 1837"/>
              <p:cNvGrpSpPr>
                <a:grpSpLocks/>
              </p:cNvGrpSpPr>
              <p:nvPr/>
            </p:nvGrpSpPr>
            <p:grpSpPr bwMode="auto">
              <a:xfrm rot="1020000">
                <a:off x="5262" y="2696"/>
                <a:ext cx="29" cy="90"/>
                <a:chOff x="1250" y="1142"/>
                <a:chExt cx="29" cy="90"/>
              </a:xfrm>
            </p:grpSpPr>
            <p:grpSp>
              <p:nvGrpSpPr>
                <p:cNvPr id="3886" name="Group 183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887" name="Line 18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88" name="Oval 1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89" name="Group 184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890" name="Line 18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91" name="Oval 18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92" name="Group 1844"/>
              <p:cNvGrpSpPr>
                <a:grpSpLocks/>
              </p:cNvGrpSpPr>
              <p:nvPr/>
            </p:nvGrpSpPr>
            <p:grpSpPr bwMode="auto">
              <a:xfrm rot="1260000">
                <a:off x="5290" y="2704"/>
                <a:ext cx="29" cy="90"/>
                <a:chOff x="1285" y="1143"/>
                <a:chExt cx="29" cy="90"/>
              </a:xfrm>
            </p:grpSpPr>
            <p:grpSp>
              <p:nvGrpSpPr>
                <p:cNvPr id="3893" name="Group 184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894" name="Line 18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95" name="Oval 18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896" name="Group 184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897" name="Line 18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898" name="Oval 1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899" name="Group 1851"/>
              <p:cNvGrpSpPr>
                <a:grpSpLocks/>
              </p:cNvGrpSpPr>
              <p:nvPr/>
            </p:nvGrpSpPr>
            <p:grpSpPr bwMode="auto">
              <a:xfrm rot="1500000">
                <a:off x="5318" y="2715"/>
                <a:ext cx="29" cy="90"/>
                <a:chOff x="1320" y="1143"/>
                <a:chExt cx="29" cy="90"/>
              </a:xfrm>
            </p:grpSpPr>
            <p:grpSp>
              <p:nvGrpSpPr>
                <p:cNvPr id="3900" name="Group 185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901" name="Line 18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02" name="Oval 18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03" name="Group 185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904" name="Line 18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05" name="Oval 1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06" name="Group 1858"/>
              <p:cNvGrpSpPr>
                <a:grpSpLocks/>
              </p:cNvGrpSpPr>
              <p:nvPr/>
            </p:nvGrpSpPr>
            <p:grpSpPr bwMode="auto">
              <a:xfrm rot="1680000">
                <a:off x="5346" y="2727"/>
                <a:ext cx="29" cy="90"/>
                <a:chOff x="1355" y="1146"/>
                <a:chExt cx="29" cy="90"/>
              </a:xfrm>
            </p:grpSpPr>
            <p:grpSp>
              <p:nvGrpSpPr>
                <p:cNvPr id="3907" name="Group 1859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908" name="Line 18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09" name="Oval 18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10" name="Group 1862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911" name="Line 18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12" name="Oval 18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13" name="Group 1865"/>
              <p:cNvGrpSpPr>
                <a:grpSpLocks/>
              </p:cNvGrpSpPr>
              <p:nvPr/>
            </p:nvGrpSpPr>
            <p:grpSpPr bwMode="auto">
              <a:xfrm rot="1920000">
                <a:off x="5372" y="2742"/>
                <a:ext cx="29" cy="90"/>
                <a:chOff x="1390" y="1146"/>
                <a:chExt cx="29" cy="90"/>
              </a:xfrm>
            </p:grpSpPr>
            <p:grpSp>
              <p:nvGrpSpPr>
                <p:cNvPr id="3914" name="Group 186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915" name="Line 18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16" name="Oval 18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17" name="Group 186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918" name="Line 18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19" name="Oval 18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20" name="Group 1872"/>
              <p:cNvGrpSpPr>
                <a:grpSpLocks/>
              </p:cNvGrpSpPr>
              <p:nvPr/>
            </p:nvGrpSpPr>
            <p:grpSpPr bwMode="auto">
              <a:xfrm rot="2100000">
                <a:off x="5397" y="2756"/>
                <a:ext cx="29" cy="90"/>
                <a:chOff x="1425" y="1147"/>
                <a:chExt cx="29" cy="90"/>
              </a:xfrm>
            </p:grpSpPr>
            <p:grpSp>
              <p:nvGrpSpPr>
                <p:cNvPr id="3921" name="Group 187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922" name="Line 18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23" name="Oval 18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24" name="Group 187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925" name="Line 18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26" name="Oval 18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27" name="Group 1879"/>
              <p:cNvGrpSpPr>
                <a:grpSpLocks/>
              </p:cNvGrpSpPr>
              <p:nvPr/>
            </p:nvGrpSpPr>
            <p:grpSpPr bwMode="auto">
              <a:xfrm rot="2340000">
                <a:off x="5421" y="2773"/>
                <a:ext cx="29" cy="90"/>
                <a:chOff x="1460" y="1147"/>
                <a:chExt cx="29" cy="90"/>
              </a:xfrm>
            </p:grpSpPr>
            <p:grpSp>
              <p:nvGrpSpPr>
                <p:cNvPr id="3928" name="Group 188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929" name="Line 18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30" name="Oval 1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31" name="Group 188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932" name="Line 18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33" name="Oval 18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34" name="Group 1886"/>
              <p:cNvGrpSpPr>
                <a:grpSpLocks/>
              </p:cNvGrpSpPr>
              <p:nvPr/>
            </p:nvGrpSpPr>
            <p:grpSpPr bwMode="auto">
              <a:xfrm rot="2520000">
                <a:off x="5444" y="2791"/>
                <a:ext cx="29" cy="90"/>
                <a:chOff x="1215" y="1142"/>
                <a:chExt cx="29" cy="90"/>
              </a:xfrm>
            </p:grpSpPr>
            <p:grpSp>
              <p:nvGrpSpPr>
                <p:cNvPr id="3935" name="Group 188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936" name="Line 18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37" name="Oval 18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38" name="Group 189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939" name="Line 18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40" name="Oval 18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41" name="Group 1893"/>
              <p:cNvGrpSpPr>
                <a:grpSpLocks/>
              </p:cNvGrpSpPr>
              <p:nvPr/>
            </p:nvGrpSpPr>
            <p:grpSpPr bwMode="auto">
              <a:xfrm rot="2700000">
                <a:off x="5465" y="2811"/>
                <a:ext cx="29" cy="90"/>
                <a:chOff x="1250" y="1142"/>
                <a:chExt cx="29" cy="90"/>
              </a:xfrm>
            </p:grpSpPr>
            <p:grpSp>
              <p:nvGrpSpPr>
                <p:cNvPr id="3942" name="Group 189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943" name="Line 18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44" name="Oval 18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45" name="Group 189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946" name="Line 18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47" name="Oval 1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3948" name="Group 1900"/>
            <p:cNvGrpSpPr>
              <a:grpSpLocks/>
            </p:cNvGrpSpPr>
            <p:nvPr/>
          </p:nvGrpSpPr>
          <p:grpSpPr bwMode="auto">
            <a:xfrm>
              <a:off x="5136" y="3825"/>
              <a:ext cx="338" cy="202"/>
              <a:chOff x="5145" y="3882"/>
              <a:chExt cx="338" cy="202"/>
            </a:xfrm>
          </p:grpSpPr>
          <p:grpSp>
            <p:nvGrpSpPr>
              <p:cNvPr id="3949" name="Group 1901"/>
              <p:cNvGrpSpPr>
                <a:grpSpLocks/>
              </p:cNvGrpSpPr>
              <p:nvPr/>
            </p:nvGrpSpPr>
            <p:grpSpPr bwMode="auto">
              <a:xfrm rot="8409440">
                <a:off x="5454" y="3882"/>
                <a:ext cx="29" cy="90"/>
                <a:chOff x="1390" y="1146"/>
                <a:chExt cx="29" cy="90"/>
              </a:xfrm>
            </p:grpSpPr>
            <p:grpSp>
              <p:nvGrpSpPr>
                <p:cNvPr id="3950" name="Group 190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3951" name="Line 19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52" name="Oval 19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53" name="Group 190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3954" name="Line 19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55" name="Oval 1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56" name="Group 1908"/>
              <p:cNvGrpSpPr>
                <a:grpSpLocks/>
              </p:cNvGrpSpPr>
              <p:nvPr/>
            </p:nvGrpSpPr>
            <p:grpSpPr bwMode="auto">
              <a:xfrm rot="8580000">
                <a:off x="5429" y="3902"/>
                <a:ext cx="29" cy="90"/>
                <a:chOff x="1425" y="1147"/>
                <a:chExt cx="29" cy="90"/>
              </a:xfrm>
            </p:grpSpPr>
            <p:grpSp>
              <p:nvGrpSpPr>
                <p:cNvPr id="3957" name="Group 190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958" name="Line 19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59" name="Oval 19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60" name="Group 191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961" name="Line 19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62" name="Oval 1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63" name="Group 1915"/>
              <p:cNvGrpSpPr>
                <a:grpSpLocks/>
              </p:cNvGrpSpPr>
              <p:nvPr/>
            </p:nvGrpSpPr>
            <p:grpSpPr bwMode="auto">
              <a:xfrm rot="8820000">
                <a:off x="5402" y="3920"/>
                <a:ext cx="29" cy="90"/>
                <a:chOff x="1460" y="1147"/>
                <a:chExt cx="29" cy="90"/>
              </a:xfrm>
            </p:grpSpPr>
            <p:grpSp>
              <p:nvGrpSpPr>
                <p:cNvPr id="3964" name="Group 191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3965" name="Line 19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66" name="Oval 19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67" name="Group 191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3968" name="Line 19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69" name="Oval 19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70" name="Group 1922"/>
              <p:cNvGrpSpPr>
                <a:grpSpLocks/>
              </p:cNvGrpSpPr>
              <p:nvPr/>
            </p:nvGrpSpPr>
            <p:grpSpPr bwMode="auto">
              <a:xfrm rot="9060000">
                <a:off x="5376" y="3936"/>
                <a:ext cx="29" cy="90"/>
                <a:chOff x="1215" y="1142"/>
                <a:chExt cx="29" cy="90"/>
              </a:xfrm>
            </p:grpSpPr>
            <p:grpSp>
              <p:nvGrpSpPr>
                <p:cNvPr id="3971" name="Group 192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972" name="Line 192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73" name="Oval 19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74" name="Group 192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975" name="Line 192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76" name="Oval 19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77" name="Group 1929"/>
              <p:cNvGrpSpPr>
                <a:grpSpLocks/>
              </p:cNvGrpSpPr>
              <p:nvPr/>
            </p:nvGrpSpPr>
            <p:grpSpPr bwMode="auto">
              <a:xfrm rot="9360000">
                <a:off x="5349" y="3952"/>
                <a:ext cx="29" cy="90"/>
                <a:chOff x="1250" y="1142"/>
                <a:chExt cx="29" cy="90"/>
              </a:xfrm>
            </p:grpSpPr>
            <p:grpSp>
              <p:nvGrpSpPr>
                <p:cNvPr id="3978" name="Group 193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3979" name="Line 193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80" name="Oval 1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81" name="Group 193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3982" name="Line 193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83" name="Oval 19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84" name="Group 1936"/>
              <p:cNvGrpSpPr>
                <a:grpSpLocks/>
              </p:cNvGrpSpPr>
              <p:nvPr/>
            </p:nvGrpSpPr>
            <p:grpSpPr bwMode="auto">
              <a:xfrm rot="9540000">
                <a:off x="5322" y="3964"/>
                <a:ext cx="29" cy="90"/>
                <a:chOff x="1285" y="1143"/>
                <a:chExt cx="29" cy="90"/>
              </a:xfrm>
            </p:grpSpPr>
            <p:grpSp>
              <p:nvGrpSpPr>
                <p:cNvPr id="3985" name="Group 1937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986" name="Line 193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87" name="Oval 1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88" name="Group 1940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989" name="Line 194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90" name="Oval 19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91" name="Group 1943"/>
              <p:cNvGrpSpPr>
                <a:grpSpLocks/>
              </p:cNvGrpSpPr>
              <p:nvPr/>
            </p:nvGrpSpPr>
            <p:grpSpPr bwMode="auto">
              <a:xfrm rot="9780000">
                <a:off x="5293" y="3974"/>
                <a:ext cx="29" cy="90"/>
                <a:chOff x="1320" y="1143"/>
                <a:chExt cx="29" cy="90"/>
              </a:xfrm>
            </p:grpSpPr>
            <p:grpSp>
              <p:nvGrpSpPr>
                <p:cNvPr id="3992" name="Group 1944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3993" name="Line 194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94" name="Oval 19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3995" name="Group 1947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3996" name="Line 194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3997" name="Oval 1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3998" name="Group 1950"/>
              <p:cNvGrpSpPr>
                <a:grpSpLocks/>
              </p:cNvGrpSpPr>
              <p:nvPr/>
            </p:nvGrpSpPr>
            <p:grpSpPr bwMode="auto">
              <a:xfrm rot="10020000">
                <a:off x="5263" y="3981"/>
                <a:ext cx="29" cy="90"/>
                <a:chOff x="1355" y="1146"/>
                <a:chExt cx="29" cy="90"/>
              </a:xfrm>
            </p:grpSpPr>
            <p:grpSp>
              <p:nvGrpSpPr>
                <p:cNvPr id="3999" name="Group 1951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000" name="Line 195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01" name="Oval 19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02" name="Group 1954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003" name="Line 195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04" name="Oval 1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05" name="Group 1957"/>
              <p:cNvGrpSpPr>
                <a:grpSpLocks/>
              </p:cNvGrpSpPr>
              <p:nvPr/>
            </p:nvGrpSpPr>
            <p:grpSpPr bwMode="auto">
              <a:xfrm rot="10260000">
                <a:off x="5234" y="3986"/>
                <a:ext cx="29" cy="90"/>
                <a:chOff x="1390" y="1146"/>
                <a:chExt cx="29" cy="90"/>
              </a:xfrm>
            </p:grpSpPr>
            <p:grpSp>
              <p:nvGrpSpPr>
                <p:cNvPr id="4006" name="Group 1958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007" name="Line 195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08" name="Oval 19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09" name="Group 1961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010" name="Line 196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11" name="Oval 19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12" name="Group 1964"/>
              <p:cNvGrpSpPr>
                <a:grpSpLocks/>
              </p:cNvGrpSpPr>
              <p:nvPr/>
            </p:nvGrpSpPr>
            <p:grpSpPr bwMode="auto">
              <a:xfrm rot="10509440">
                <a:off x="5205" y="3991"/>
                <a:ext cx="29" cy="90"/>
                <a:chOff x="1425" y="1147"/>
                <a:chExt cx="29" cy="90"/>
              </a:xfrm>
            </p:grpSpPr>
            <p:grpSp>
              <p:nvGrpSpPr>
                <p:cNvPr id="4013" name="Group 1965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014" name="Line 196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15" name="Oval 19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16" name="Group 1968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017" name="Line 196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18" name="Oval 19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19" name="Group 1971"/>
              <p:cNvGrpSpPr>
                <a:grpSpLocks/>
              </p:cNvGrpSpPr>
              <p:nvPr/>
            </p:nvGrpSpPr>
            <p:grpSpPr bwMode="auto">
              <a:xfrm rot="10680000">
                <a:off x="5176" y="3993"/>
                <a:ext cx="29" cy="90"/>
                <a:chOff x="1460" y="1147"/>
                <a:chExt cx="29" cy="90"/>
              </a:xfrm>
            </p:grpSpPr>
            <p:grpSp>
              <p:nvGrpSpPr>
                <p:cNvPr id="4020" name="Group 1972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021" name="Line 197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22" name="Oval 19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23" name="Group 1975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024" name="Line 197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25" name="Oval 19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26" name="Group 1978"/>
              <p:cNvGrpSpPr>
                <a:grpSpLocks/>
              </p:cNvGrpSpPr>
              <p:nvPr/>
            </p:nvGrpSpPr>
            <p:grpSpPr bwMode="auto">
              <a:xfrm rot="10800000">
                <a:off x="5145" y="3994"/>
                <a:ext cx="29" cy="90"/>
                <a:chOff x="1215" y="1142"/>
                <a:chExt cx="29" cy="90"/>
              </a:xfrm>
            </p:grpSpPr>
            <p:grpSp>
              <p:nvGrpSpPr>
                <p:cNvPr id="4027" name="Group 1979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028" name="Line 198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29" name="Oval 19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30" name="Group 1982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031" name="Line 198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32" name="Oval 19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4033" name="Group 1985"/>
            <p:cNvGrpSpPr>
              <a:grpSpLocks/>
            </p:cNvGrpSpPr>
            <p:nvPr/>
          </p:nvGrpSpPr>
          <p:grpSpPr bwMode="auto">
            <a:xfrm>
              <a:off x="5465" y="3480"/>
              <a:ext cx="211" cy="415"/>
              <a:chOff x="5455" y="2371"/>
              <a:chExt cx="211" cy="415"/>
            </a:xfrm>
          </p:grpSpPr>
          <p:grpSp>
            <p:nvGrpSpPr>
              <p:cNvPr id="4034" name="Group 1986"/>
              <p:cNvGrpSpPr>
                <a:grpSpLocks/>
              </p:cNvGrpSpPr>
              <p:nvPr/>
            </p:nvGrpSpPr>
            <p:grpSpPr bwMode="auto">
              <a:xfrm rot="5580000">
                <a:off x="5603" y="2375"/>
                <a:ext cx="29" cy="90"/>
                <a:chOff x="1390" y="1146"/>
                <a:chExt cx="29" cy="90"/>
              </a:xfrm>
            </p:grpSpPr>
            <p:grpSp>
              <p:nvGrpSpPr>
                <p:cNvPr id="4035" name="Group 198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036" name="Line 19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37" name="Oval 1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38" name="Group 199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039" name="Line 19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40" name="Oval 19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41" name="Group 1993"/>
              <p:cNvGrpSpPr>
                <a:grpSpLocks/>
              </p:cNvGrpSpPr>
              <p:nvPr/>
            </p:nvGrpSpPr>
            <p:grpSpPr bwMode="auto">
              <a:xfrm rot="5880000">
                <a:off x="5599" y="2407"/>
                <a:ext cx="29" cy="90"/>
                <a:chOff x="1425" y="1147"/>
                <a:chExt cx="29" cy="90"/>
              </a:xfrm>
            </p:grpSpPr>
            <p:grpSp>
              <p:nvGrpSpPr>
                <p:cNvPr id="4042" name="Group 199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043" name="Line 19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44" name="Oval 19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45" name="Group 199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046" name="Line 19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47" name="Oval 19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48" name="Group 2000"/>
              <p:cNvGrpSpPr>
                <a:grpSpLocks/>
              </p:cNvGrpSpPr>
              <p:nvPr/>
            </p:nvGrpSpPr>
            <p:grpSpPr bwMode="auto">
              <a:xfrm rot="6180000">
                <a:off x="5594" y="2439"/>
                <a:ext cx="29" cy="90"/>
                <a:chOff x="1460" y="1147"/>
                <a:chExt cx="29" cy="90"/>
              </a:xfrm>
            </p:grpSpPr>
            <p:grpSp>
              <p:nvGrpSpPr>
                <p:cNvPr id="4049" name="Group 200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050" name="Line 20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51" name="Oval 20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52" name="Group 200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053" name="Line 20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54" name="Oval 2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55" name="Group 2007"/>
              <p:cNvGrpSpPr>
                <a:grpSpLocks/>
              </p:cNvGrpSpPr>
              <p:nvPr/>
            </p:nvGrpSpPr>
            <p:grpSpPr bwMode="auto">
              <a:xfrm rot="6420000">
                <a:off x="5588" y="2469"/>
                <a:ext cx="29" cy="90"/>
                <a:chOff x="1215" y="1142"/>
                <a:chExt cx="29" cy="90"/>
              </a:xfrm>
            </p:grpSpPr>
            <p:grpSp>
              <p:nvGrpSpPr>
                <p:cNvPr id="4056" name="Group 200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057" name="Line 20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58" name="Oval 20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59" name="Group 201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060" name="Line 20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61" name="Oval 20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62" name="Group 2014"/>
              <p:cNvGrpSpPr>
                <a:grpSpLocks/>
              </p:cNvGrpSpPr>
              <p:nvPr/>
            </p:nvGrpSpPr>
            <p:grpSpPr bwMode="auto">
              <a:xfrm rot="6660000">
                <a:off x="5581" y="2500"/>
                <a:ext cx="29" cy="90"/>
                <a:chOff x="1250" y="1142"/>
                <a:chExt cx="29" cy="90"/>
              </a:xfrm>
            </p:grpSpPr>
            <p:grpSp>
              <p:nvGrpSpPr>
                <p:cNvPr id="4063" name="Group 2015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064" name="Line 20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65" name="Oval 20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66" name="Group 2018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067" name="Line 20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68" name="Oval 20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69" name="Group 2021"/>
              <p:cNvGrpSpPr>
                <a:grpSpLocks/>
              </p:cNvGrpSpPr>
              <p:nvPr/>
            </p:nvGrpSpPr>
            <p:grpSpPr bwMode="auto">
              <a:xfrm rot="6840000">
                <a:off x="5571" y="2527"/>
                <a:ext cx="29" cy="90"/>
                <a:chOff x="1285" y="1143"/>
                <a:chExt cx="29" cy="90"/>
              </a:xfrm>
            </p:grpSpPr>
            <p:grpSp>
              <p:nvGrpSpPr>
                <p:cNvPr id="4070" name="Group 2022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071" name="Line 20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72" name="Oval 20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73" name="Group 2025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074" name="Line 20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75" name="Oval 20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76" name="Group 2028"/>
              <p:cNvGrpSpPr>
                <a:grpSpLocks/>
              </p:cNvGrpSpPr>
              <p:nvPr/>
            </p:nvGrpSpPr>
            <p:grpSpPr bwMode="auto">
              <a:xfrm rot="7080000">
                <a:off x="5558" y="2555"/>
                <a:ext cx="29" cy="90"/>
                <a:chOff x="1320" y="1143"/>
                <a:chExt cx="29" cy="90"/>
              </a:xfrm>
            </p:grpSpPr>
            <p:grpSp>
              <p:nvGrpSpPr>
                <p:cNvPr id="4077" name="Group 2029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078" name="Line 20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79" name="Oval 2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80" name="Group 2032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081" name="Line 20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82" name="Oval 20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83" name="Group 2035"/>
              <p:cNvGrpSpPr>
                <a:grpSpLocks/>
              </p:cNvGrpSpPr>
              <p:nvPr/>
            </p:nvGrpSpPr>
            <p:grpSpPr bwMode="auto">
              <a:xfrm rot="7260000">
                <a:off x="5545" y="2582"/>
                <a:ext cx="29" cy="90"/>
                <a:chOff x="1355" y="1146"/>
                <a:chExt cx="29" cy="90"/>
              </a:xfrm>
            </p:grpSpPr>
            <p:grpSp>
              <p:nvGrpSpPr>
                <p:cNvPr id="4084" name="Group 2036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085" name="Line 20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86" name="Oval 2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87" name="Group 2039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088" name="Line 20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89" name="Oval 20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90" name="Group 2042"/>
              <p:cNvGrpSpPr>
                <a:grpSpLocks/>
              </p:cNvGrpSpPr>
              <p:nvPr/>
            </p:nvGrpSpPr>
            <p:grpSpPr bwMode="auto">
              <a:xfrm rot="7500000">
                <a:off x="5529" y="2607"/>
                <a:ext cx="29" cy="90"/>
                <a:chOff x="1390" y="1146"/>
                <a:chExt cx="29" cy="90"/>
              </a:xfrm>
            </p:grpSpPr>
            <p:grpSp>
              <p:nvGrpSpPr>
                <p:cNvPr id="4091" name="Group 2043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092" name="Line 20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93" name="Oval 20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094" name="Group 2046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095" name="Line 20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096" name="Oval 2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097" name="Group 2049"/>
              <p:cNvGrpSpPr>
                <a:grpSpLocks/>
              </p:cNvGrpSpPr>
              <p:nvPr/>
            </p:nvGrpSpPr>
            <p:grpSpPr bwMode="auto">
              <a:xfrm rot="7680000">
                <a:off x="5513" y="2631"/>
                <a:ext cx="29" cy="90"/>
                <a:chOff x="1425" y="1147"/>
                <a:chExt cx="29" cy="90"/>
              </a:xfrm>
            </p:grpSpPr>
            <p:grpSp>
              <p:nvGrpSpPr>
                <p:cNvPr id="4098" name="Group 2050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099" name="Line 20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00" name="Oval 20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01" name="Group 2053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102" name="Line 20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03" name="Oval 2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04" name="Group 2056"/>
              <p:cNvGrpSpPr>
                <a:grpSpLocks/>
              </p:cNvGrpSpPr>
              <p:nvPr/>
            </p:nvGrpSpPr>
            <p:grpSpPr bwMode="auto">
              <a:xfrm rot="7920000">
                <a:off x="5495" y="2654"/>
                <a:ext cx="29" cy="90"/>
                <a:chOff x="1460" y="1147"/>
                <a:chExt cx="29" cy="90"/>
              </a:xfrm>
            </p:grpSpPr>
            <p:grpSp>
              <p:nvGrpSpPr>
                <p:cNvPr id="4105" name="Group 2057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106" name="Line 20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07" name="Oval 20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08" name="Group 2060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109" name="Line 20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10" name="Oval 20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11" name="Group 2063"/>
              <p:cNvGrpSpPr>
                <a:grpSpLocks/>
              </p:cNvGrpSpPr>
              <p:nvPr/>
            </p:nvGrpSpPr>
            <p:grpSpPr bwMode="auto">
              <a:xfrm rot="8100000">
                <a:off x="5476" y="2676"/>
                <a:ext cx="29" cy="90"/>
                <a:chOff x="1215" y="1142"/>
                <a:chExt cx="29" cy="90"/>
              </a:xfrm>
            </p:grpSpPr>
            <p:grpSp>
              <p:nvGrpSpPr>
                <p:cNvPr id="4112" name="Group 2064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113" name="Line 20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14" name="Oval 20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15" name="Group 2067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116" name="Line 20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17" name="Oval 20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18" name="Group 2070"/>
              <p:cNvGrpSpPr>
                <a:grpSpLocks/>
              </p:cNvGrpSpPr>
              <p:nvPr/>
            </p:nvGrpSpPr>
            <p:grpSpPr bwMode="auto">
              <a:xfrm rot="8280000">
                <a:off x="5455" y="2696"/>
                <a:ext cx="29" cy="90"/>
                <a:chOff x="1250" y="1142"/>
                <a:chExt cx="29" cy="90"/>
              </a:xfrm>
            </p:grpSpPr>
            <p:grpSp>
              <p:nvGrpSpPr>
                <p:cNvPr id="4119" name="Group 2071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120" name="Line 20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21" name="Oval 20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22" name="Group 2074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123" name="Line 20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24" name="Oval 20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25" name="Group 2077"/>
              <p:cNvGrpSpPr>
                <a:grpSpLocks/>
              </p:cNvGrpSpPr>
              <p:nvPr/>
            </p:nvGrpSpPr>
            <p:grpSpPr bwMode="auto">
              <a:xfrm rot="-5400000">
                <a:off x="5606" y="2341"/>
                <a:ext cx="29" cy="90"/>
                <a:chOff x="1285" y="1143"/>
                <a:chExt cx="29" cy="90"/>
              </a:xfrm>
            </p:grpSpPr>
            <p:grpSp>
              <p:nvGrpSpPr>
                <p:cNvPr id="4126" name="Group 2078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127" name="Line 20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28" name="Oval 2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29" name="Group 2081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130" name="Line 20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31" name="Oval 20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4132" name="Group 2084"/>
            <p:cNvGrpSpPr>
              <a:grpSpLocks/>
            </p:cNvGrpSpPr>
            <p:nvPr/>
          </p:nvGrpSpPr>
          <p:grpSpPr bwMode="auto">
            <a:xfrm>
              <a:off x="5446" y="2807"/>
              <a:ext cx="229" cy="669"/>
              <a:chOff x="5439" y="574"/>
              <a:chExt cx="229" cy="669"/>
            </a:xfrm>
          </p:grpSpPr>
          <p:grpSp>
            <p:nvGrpSpPr>
              <p:cNvPr id="4133" name="Group 2085"/>
              <p:cNvGrpSpPr>
                <a:grpSpLocks/>
              </p:cNvGrpSpPr>
              <p:nvPr/>
            </p:nvGrpSpPr>
            <p:grpSpPr bwMode="auto">
              <a:xfrm rot="2760000">
                <a:off x="5469" y="544"/>
                <a:ext cx="29" cy="90"/>
                <a:chOff x="1390" y="1146"/>
                <a:chExt cx="29" cy="90"/>
              </a:xfrm>
            </p:grpSpPr>
            <p:grpSp>
              <p:nvGrpSpPr>
                <p:cNvPr id="4134" name="Group 2086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135" name="Line 208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36" name="Oval 20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37" name="Group 2089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138" name="Line 209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39" name="Oval 20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40" name="Group 2092"/>
              <p:cNvGrpSpPr>
                <a:grpSpLocks/>
              </p:cNvGrpSpPr>
              <p:nvPr/>
            </p:nvGrpSpPr>
            <p:grpSpPr bwMode="auto">
              <a:xfrm rot="3060000">
                <a:off x="5490" y="569"/>
                <a:ext cx="29" cy="90"/>
                <a:chOff x="1425" y="1147"/>
                <a:chExt cx="29" cy="90"/>
              </a:xfrm>
            </p:grpSpPr>
            <p:grpSp>
              <p:nvGrpSpPr>
                <p:cNvPr id="4141" name="Group 2093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142" name="Line 209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43" name="Oval 20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44" name="Group 2096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145" name="Line 209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46" name="Oval 20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47" name="Group 2099"/>
              <p:cNvGrpSpPr>
                <a:grpSpLocks/>
              </p:cNvGrpSpPr>
              <p:nvPr/>
            </p:nvGrpSpPr>
            <p:grpSpPr bwMode="auto">
              <a:xfrm rot="3360000">
                <a:off x="5509" y="595"/>
                <a:ext cx="29" cy="90"/>
                <a:chOff x="1460" y="1147"/>
                <a:chExt cx="29" cy="90"/>
              </a:xfrm>
            </p:grpSpPr>
            <p:grpSp>
              <p:nvGrpSpPr>
                <p:cNvPr id="4148" name="Group 2100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149" name="Line 210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50" name="Oval 21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51" name="Group 2103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152" name="Line 210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53" name="Oval 21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54" name="Group 2106"/>
              <p:cNvGrpSpPr>
                <a:grpSpLocks/>
              </p:cNvGrpSpPr>
              <p:nvPr/>
            </p:nvGrpSpPr>
            <p:grpSpPr bwMode="auto">
              <a:xfrm rot="3600000">
                <a:off x="5527" y="619"/>
                <a:ext cx="29" cy="90"/>
                <a:chOff x="1215" y="1142"/>
                <a:chExt cx="29" cy="90"/>
              </a:xfrm>
            </p:grpSpPr>
            <p:grpSp>
              <p:nvGrpSpPr>
                <p:cNvPr id="4155" name="Group 2107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156" name="Line 210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57" name="Oval 21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58" name="Group 2110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159" name="Line 211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60" name="Oval 21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61" name="Group 2113"/>
              <p:cNvGrpSpPr>
                <a:grpSpLocks/>
              </p:cNvGrpSpPr>
              <p:nvPr/>
            </p:nvGrpSpPr>
            <p:grpSpPr bwMode="auto">
              <a:xfrm rot="3840000">
                <a:off x="5545" y="645"/>
                <a:ext cx="29" cy="90"/>
                <a:chOff x="1250" y="1142"/>
                <a:chExt cx="29" cy="90"/>
              </a:xfrm>
            </p:grpSpPr>
            <p:grpSp>
              <p:nvGrpSpPr>
                <p:cNvPr id="4162" name="Group 2114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163" name="Line 211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64" name="Oval 21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65" name="Group 2117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166" name="Line 211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67" name="Oval 21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68" name="Group 2120"/>
              <p:cNvGrpSpPr>
                <a:grpSpLocks/>
              </p:cNvGrpSpPr>
              <p:nvPr/>
            </p:nvGrpSpPr>
            <p:grpSpPr bwMode="auto">
              <a:xfrm rot="4020000">
                <a:off x="5558" y="671"/>
                <a:ext cx="29" cy="90"/>
                <a:chOff x="1285" y="1143"/>
                <a:chExt cx="29" cy="90"/>
              </a:xfrm>
            </p:grpSpPr>
            <p:grpSp>
              <p:nvGrpSpPr>
                <p:cNvPr id="4169" name="Group 2121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170" name="Line 212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71" name="Oval 21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72" name="Group 2124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173" name="Line 212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74" name="Oval 2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75" name="Group 2127"/>
              <p:cNvGrpSpPr>
                <a:grpSpLocks/>
              </p:cNvGrpSpPr>
              <p:nvPr/>
            </p:nvGrpSpPr>
            <p:grpSpPr bwMode="auto">
              <a:xfrm rot="4260000">
                <a:off x="5570" y="698"/>
                <a:ext cx="29" cy="90"/>
                <a:chOff x="1320" y="1143"/>
                <a:chExt cx="29" cy="90"/>
              </a:xfrm>
            </p:grpSpPr>
            <p:grpSp>
              <p:nvGrpSpPr>
                <p:cNvPr id="4176" name="Group 2128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177" name="Line 212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78" name="Oval 21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79" name="Group 2131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180" name="Line 213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81" name="Oval 21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82" name="Group 2134"/>
              <p:cNvGrpSpPr>
                <a:grpSpLocks/>
              </p:cNvGrpSpPr>
              <p:nvPr/>
            </p:nvGrpSpPr>
            <p:grpSpPr bwMode="auto">
              <a:xfrm rot="4440000">
                <a:off x="5581" y="727"/>
                <a:ext cx="29" cy="90"/>
                <a:chOff x="1355" y="1146"/>
                <a:chExt cx="29" cy="90"/>
              </a:xfrm>
            </p:grpSpPr>
            <p:grpSp>
              <p:nvGrpSpPr>
                <p:cNvPr id="4183" name="Group 2135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184" name="Line 213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85" name="Oval 2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86" name="Group 2138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187" name="Line 213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88" name="Oval 21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89" name="Group 2141"/>
              <p:cNvGrpSpPr>
                <a:grpSpLocks/>
              </p:cNvGrpSpPr>
              <p:nvPr/>
            </p:nvGrpSpPr>
            <p:grpSpPr bwMode="auto">
              <a:xfrm rot="4680000">
                <a:off x="5589" y="756"/>
                <a:ext cx="29" cy="90"/>
                <a:chOff x="1390" y="1146"/>
                <a:chExt cx="29" cy="90"/>
              </a:xfrm>
            </p:grpSpPr>
            <p:grpSp>
              <p:nvGrpSpPr>
                <p:cNvPr id="4190" name="Group 2142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191" name="Line 214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92" name="Oval 21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193" name="Group 2145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194" name="Line 214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95" name="Oval 2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196" name="Group 2148"/>
              <p:cNvGrpSpPr>
                <a:grpSpLocks/>
              </p:cNvGrpSpPr>
              <p:nvPr/>
            </p:nvGrpSpPr>
            <p:grpSpPr bwMode="auto">
              <a:xfrm rot="4860000">
                <a:off x="5595" y="784"/>
                <a:ext cx="29" cy="90"/>
                <a:chOff x="1425" y="1147"/>
                <a:chExt cx="29" cy="90"/>
              </a:xfrm>
            </p:grpSpPr>
            <p:grpSp>
              <p:nvGrpSpPr>
                <p:cNvPr id="4197" name="Group 2149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198" name="Line 215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199" name="Oval 21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00" name="Group 2152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201" name="Line 215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02" name="Oval 2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03" name="Group 2155"/>
              <p:cNvGrpSpPr>
                <a:grpSpLocks/>
              </p:cNvGrpSpPr>
              <p:nvPr/>
            </p:nvGrpSpPr>
            <p:grpSpPr bwMode="auto">
              <a:xfrm rot="5100000">
                <a:off x="5600" y="813"/>
                <a:ext cx="29" cy="90"/>
                <a:chOff x="1460" y="1147"/>
                <a:chExt cx="29" cy="90"/>
              </a:xfrm>
            </p:grpSpPr>
            <p:grpSp>
              <p:nvGrpSpPr>
                <p:cNvPr id="4204" name="Group 2156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205" name="Line 215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06" name="Oval 21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07" name="Group 2159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208" name="Line 216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09" name="Oval 21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10" name="Group 2162"/>
              <p:cNvGrpSpPr>
                <a:grpSpLocks/>
              </p:cNvGrpSpPr>
              <p:nvPr/>
            </p:nvGrpSpPr>
            <p:grpSpPr bwMode="auto">
              <a:xfrm rot="5280000">
                <a:off x="5603" y="842"/>
                <a:ext cx="29" cy="90"/>
                <a:chOff x="1215" y="1142"/>
                <a:chExt cx="29" cy="90"/>
              </a:xfrm>
            </p:grpSpPr>
            <p:grpSp>
              <p:nvGrpSpPr>
                <p:cNvPr id="4211" name="Group 2163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212" name="Line 216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13" name="Oval 21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14" name="Group 2166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215" name="Line 216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16" name="Oval 2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17" name="Group 2169"/>
              <p:cNvGrpSpPr>
                <a:grpSpLocks/>
              </p:cNvGrpSpPr>
              <p:nvPr/>
            </p:nvGrpSpPr>
            <p:grpSpPr bwMode="auto">
              <a:xfrm rot="5460000">
                <a:off x="5604" y="872"/>
                <a:ext cx="29" cy="90"/>
                <a:chOff x="1250" y="1142"/>
                <a:chExt cx="29" cy="90"/>
              </a:xfrm>
            </p:grpSpPr>
            <p:grpSp>
              <p:nvGrpSpPr>
                <p:cNvPr id="4218" name="Group 2170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219" name="Line 217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20" name="Oval 21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21" name="Group 2173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222" name="Line 217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23" name="Oval 2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24" name="Group 2176"/>
              <p:cNvGrpSpPr>
                <a:grpSpLocks/>
              </p:cNvGrpSpPr>
              <p:nvPr/>
            </p:nvGrpSpPr>
            <p:grpSpPr bwMode="auto">
              <a:xfrm rot="-5400000">
                <a:off x="5606" y="1184"/>
                <a:ext cx="29" cy="90"/>
                <a:chOff x="1320" y="1143"/>
                <a:chExt cx="29" cy="90"/>
              </a:xfrm>
            </p:grpSpPr>
            <p:grpSp>
              <p:nvGrpSpPr>
                <p:cNvPr id="4225" name="Group 217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226" name="Line 217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27" name="Oval 2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28" name="Group 218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229" name="Line 218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30" name="Oval 21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31" name="Group 2183"/>
              <p:cNvGrpSpPr>
                <a:grpSpLocks/>
              </p:cNvGrpSpPr>
              <p:nvPr/>
            </p:nvGrpSpPr>
            <p:grpSpPr bwMode="auto">
              <a:xfrm rot="-5400000">
                <a:off x="5607" y="1149"/>
                <a:ext cx="29" cy="90"/>
                <a:chOff x="1355" y="1146"/>
                <a:chExt cx="29" cy="90"/>
              </a:xfrm>
            </p:grpSpPr>
            <p:grpSp>
              <p:nvGrpSpPr>
                <p:cNvPr id="4232" name="Group 218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233" name="Line 218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34" name="Oval 21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35" name="Group 218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236" name="Line 218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37" name="Oval 2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38" name="Group 2190"/>
              <p:cNvGrpSpPr>
                <a:grpSpLocks/>
              </p:cNvGrpSpPr>
              <p:nvPr/>
            </p:nvGrpSpPr>
            <p:grpSpPr bwMode="auto">
              <a:xfrm rot="-5400000">
                <a:off x="5607" y="1114"/>
                <a:ext cx="29" cy="90"/>
                <a:chOff x="1390" y="1146"/>
                <a:chExt cx="29" cy="90"/>
              </a:xfrm>
            </p:grpSpPr>
            <p:grpSp>
              <p:nvGrpSpPr>
                <p:cNvPr id="4239" name="Group 219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240" name="Line 219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41" name="Oval 219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42" name="Group 219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243" name="Line 219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44" name="Oval 2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45" name="Group 2197"/>
              <p:cNvGrpSpPr>
                <a:grpSpLocks/>
              </p:cNvGrpSpPr>
              <p:nvPr/>
            </p:nvGrpSpPr>
            <p:grpSpPr bwMode="auto">
              <a:xfrm rot="-5400000">
                <a:off x="5608" y="1079"/>
                <a:ext cx="29" cy="90"/>
                <a:chOff x="1425" y="1147"/>
                <a:chExt cx="29" cy="90"/>
              </a:xfrm>
            </p:grpSpPr>
            <p:grpSp>
              <p:nvGrpSpPr>
                <p:cNvPr id="4246" name="Group 219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247" name="Line 219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48" name="Oval 22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49" name="Group 220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250" name="Line 220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51" name="Oval 22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52" name="Group 2204"/>
              <p:cNvGrpSpPr>
                <a:grpSpLocks/>
              </p:cNvGrpSpPr>
              <p:nvPr/>
            </p:nvGrpSpPr>
            <p:grpSpPr bwMode="auto">
              <a:xfrm rot="-5400000">
                <a:off x="5608" y="1044"/>
                <a:ext cx="29" cy="90"/>
                <a:chOff x="1460" y="1147"/>
                <a:chExt cx="29" cy="90"/>
              </a:xfrm>
            </p:grpSpPr>
            <p:grpSp>
              <p:nvGrpSpPr>
                <p:cNvPr id="4253" name="Group 220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254" name="Line 220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55" name="Oval 22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56" name="Group 220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257" name="Line 220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58" name="Oval 22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59" name="Group 2211"/>
              <p:cNvGrpSpPr>
                <a:grpSpLocks/>
              </p:cNvGrpSpPr>
              <p:nvPr/>
            </p:nvGrpSpPr>
            <p:grpSpPr bwMode="auto">
              <a:xfrm rot="-5400000">
                <a:off x="5608" y="1009"/>
                <a:ext cx="29" cy="90"/>
                <a:chOff x="1215" y="1142"/>
                <a:chExt cx="29" cy="90"/>
              </a:xfrm>
            </p:grpSpPr>
            <p:grpSp>
              <p:nvGrpSpPr>
                <p:cNvPr id="4260" name="Group 221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261" name="Line 221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62" name="Oval 22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63" name="Group 221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264" name="Line 221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65" name="Oval 2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66" name="Group 2218"/>
              <p:cNvGrpSpPr>
                <a:grpSpLocks/>
              </p:cNvGrpSpPr>
              <p:nvPr/>
            </p:nvGrpSpPr>
            <p:grpSpPr bwMode="auto">
              <a:xfrm rot="-5400000">
                <a:off x="5608" y="974"/>
                <a:ext cx="29" cy="90"/>
                <a:chOff x="1250" y="1142"/>
                <a:chExt cx="29" cy="90"/>
              </a:xfrm>
            </p:grpSpPr>
            <p:grpSp>
              <p:nvGrpSpPr>
                <p:cNvPr id="4267" name="Group 221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268" name="Line 222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69" name="Oval 2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70" name="Group 222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271" name="Line 222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72" name="Oval 2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73" name="Group 2225"/>
              <p:cNvGrpSpPr>
                <a:grpSpLocks/>
              </p:cNvGrpSpPr>
              <p:nvPr/>
            </p:nvGrpSpPr>
            <p:grpSpPr bwMode="auto">
              <a:xfrm rot="-5400000">
                <a:off x="5607" y="939"/>
                <a:ext cx="29" cy="90"/>
                <a:chOff x="1285" y="1143"/>
                <a:chExt cx="29" cy="90"/>
              </a:xfrm>
            </p:grpSpPr>
            <p:grpSp>
              <p:nvGrpSpPr>
                <p:cNvPr id="4274" name="Group 222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275" name="Line 222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76" name="Oval 2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77" name="Group 222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278" name="Line 223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79" name="Oval 22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80" name="Group 2232"/>
              <p:cNvGrpSpPr>
                <a:grpSpLocks/>
              </p:cNvGrpSpPr>
              <p:nvPr/>
            </p:nvGrpSpPr>
            <p:grpSpPr bwMode="auto">
              <a:xfrm rot="-5400000">
                <a:off x="5606" y="904"/>
                <a:ext cx="29" cy="90"/>
                <a:chOff x="1320" y="1143"/>
                <a:chExt cx="29" cy="90"/>
              </a:xfrm>
            </p:grpSpPr>
            <p:grpSp>
              <p:nvGrpSpPr>
                <p:cNvPr id="4281" name="Group 223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282" name="Line 223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83" name="Oval 22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84" name="Group 223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285" name="Line 223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86" name="Oval 2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4287" name="Group 2239"/>
            <p:cNvGrpSpPr>
              <a:grpSpLocks/>
            </p:cNvGrpSpPr>
            <p:nvPr/>
          </p:nvGrpSpPr>
          <p:grpSpPr bwMode="auto">
            <a:xfrm>
              <a:off x="104" y="3481"/>
              <a:ext cx="545" cy="547"/>
              <a:chOff x="94" y="2372"/>
              <a:chExt cx="545" cy="547"/>
            </a:xfrm>
          </p:grpSpPr>
          <p:grpSp>
            <p:nvGrpSpPr>
              <p:cNvPr id="4288" name="Group 2240"/>
              <p:cNvGrpSpPr>
                <a:grpSpLocks/>
              </p:cNvGrpSpPr>
              <p:nvPr/>
            </p:nvGrpSpPr>
            <p:grpSpPr bwMode="auto">
              <a:xfrm rot="13190560" flipH="1">
                <a:off x="296" y="2717"/>
                <a:ext cx="29" cy="90"/>
                <a:chOff x="1390" y="1146"/>
                <a:chExt cx="29" cy="90"/>
              </a:xfrm>
            </p:grpSpPr>
            <p:grpSp>
              <p:nvGrpSpPr>
                <p:cNvPr id="4289" name="Group 224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290" name="Line 22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91" name="Oval 22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92" name="Group 224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293" name="Line 22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94" name="Oval 2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295" name="Group 2247"/>
              <p:cNvGrpSpPr>
                <a:grpSpLocks/>
              </p:cNvGrpSpPr>
              <p:nvPr/>
            </p:nvGrpSpPr>
            <p:grpSpPr bwMode="auto">
              <a:xfrm rot="13020000" flipH="1">
                <a:off x="321" y="2737"/>
                <a:ext cx="29" cy="90"/>
                <a:chOff x="1425" y="1147"/>
                <a:chExt cx="29" cy="90"/>
              </a:xfrm>
            </p:grpSpPr>
            <p:grpSp>
              <p:nvGrpSpPr>
                <p:cNvPr id="4296" name="Group 224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297" name="Line 22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298" name="Oval 22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299" name="Group 225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00" name="Line 22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01" name="Oval 22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02" name="Group 2254"/>
              <p:cNvGrpSpPr>
                <a:grpSpLocks/>
              </p:cNvGrpSpPr>
              <p:nvPr/>
            </p:nvGrpSpPr>
            <p:grpSpPr bwMode="auto">
              <a:xfrm rot="12780000" flipH="1">
                <a:off x="348" y="2755"/>
                <a:ext cx="29" cy="90"/>
                <a:chOff x="1460" y="1147"/>
                <a:chExt cx="29" cy="90"/>
              </a:xfrm>
            </p:grpSpPr>
            <p:grpSp>
              <p:nvGrpSpPr>
                <p:cNvPr id="4303" name="Group 225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304" name="Line 22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05" name="Oval 22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06" name="Group 225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07" name="Line 22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08" name="Oval 2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09" name="Group 2261"/>
              <p:cNvGrpSpPr>
                <a:grpSpLocks/>
              </p:cNvGrpSpPr>
              <p:nvPr/>
            </p:nvGrpSpPr>
            <p:grpSpPr bwMode="auto">
              <a:xfrm rot="12540000" flipH="1">
                <a:off x="374" y="2771"/>
                <a:ext cx="29" cy="90"/>
                <a:chOff x="1215" y="1142"/>
                <a:chExt cx="29" cy="90"/>
              </a:xfrm>
            </p:grpSpPr>
            <p:grpSp>
              <p:nvGrpSpPr>
                <p:cNvPr id="4310" name="Group 226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311" name="Line 22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12" name="Oval 22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13" name="Group 226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314" name="Line 22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15" name="Oval 22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16" name="Group 2268"/>
              <p:cNvGrpSpPr>
                <a:grpSpLocks/>
              </p:cNvGrpSpPr>
              <p:nvPr/>
            </p:nvGrpSpPr>
            <p:grpSpPr bwMode="auto">
              <a:xfrm rot="12240000" flipH="1">
                <a:off x="401" y="2787"/>
                <a:ext cx="29" cy="90"/>
                <a:chOff x="1250" y="1142"/>
                <a:chExt cx="29" cy="90"/>
              </a:xfrm>
            </p:grpSpPr>
            <p:grpSp>
              <p:nvGrpSpPr>
                <p:cNvPr id="4317" name="Group 226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318" name="Line 227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19" name="Oval 22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20" name="Group 227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321" name="Line 227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22" name="Oval 2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23" name="Group 2275"/>
              <p:cNvGrpSpPr>
                <a:grpSpLocks/>
              </p:cNvGrpSpPr>
              <p:nvPr/>
            </p:nvGrpSpPr>
            <p:grpSpPr bwMode="auto">
              <a:xfrm rot="12060000" flipH="1">
                <a:off x="428" y="2799"/>
                <a:ext cx="29" cy="90"/>
                <a:chOff x="1285" y="1143"/>
                <a:chExt cx="29" cy="90"/>
              </a:xfrm>
            </p:grpSpPr>
            <p:grpSp>
              <p:nvGrpSpPr>
                <p:cNvPr id="4324" name="Group 227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325" name="Line 227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26" name="Oval 22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27" name="Group 227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328" name="Line 228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29" name="Oval 22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30" name="Group 2282"/>
              <p:cNvGrpSpPr>
                <a:grpSpLocks/>
              </p:cNvGrpSpPr>
              <p:nvPr/>
            </p:nvGrpSpPr>
            <p:grpSpPr bwMode="auto">
              <a:xfrm rot="11820000" flipH="1">
                <a:off x="457" y="2809"/>
                <a:ext cx="29" cy="90"/>
                <a:chOff x="1320" y="1143"/>
                <a:chExt cx="29" cy="90"/>
              </a:xfrm>
            </p:grpSpPr>
            <p:grpSp>
              <p:nvGrpSpPr>
                <p:cNvPr id="4331" name="Group 2283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332" name="Line 228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33" name="Oval 22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34" name="Group 2286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335" name="Line 228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36" name="Oval 22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37" name="Group 2289"/>
              <p:cNvGrpSpPr>
                <a:grpSpLocks/>
              </p:cNvGrpSpPr>
              <p:nvPr/>
            </p:nvGrpSpPr>
            <p:grpSpPr bwMode="auto">
              <a:xfrm rot="11580000" flipH="1">
                <a:off x="487" y="2818"/>
                <a:ext cx="29" cy="90"/>
                <a:chOff x="1355" y="1146"/>
                <a:chExt cx="29" cy="90"/>
              </a:xfrm>
            </p:grpSpPr>
            <p:grpSp>
              <p:nvGrpSpPr>
                <p:cNvPr id="4338" name="Group 2290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339" name="Line 229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40" name="Oval 22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41" name="Group 2293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342" name="Line 229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43" name="Oval 22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44" name="Group 2296"/>
              <p:cNvGrpSpPr>
                <a:grpSpLocks/>
              </p:cNvGrpSpPr>
              <p:nvPr/>
            </p:nvGrpSpPr>
            <p:grpSpPr bwMode="auto">
              <a:xfrm rot="11340000" flipH="1">
                <a:off x="517" y="2823"/>
                <a:ext cx="29" cy="90"/>
                <a:chOff x="1390" y="1146"/>
                <a:chExt cx="29" cy="90"/>
              </a:xfrm>
            </p:grpSpPr>
            <p:grpSp>
              <p:nvGrpSpPr>
                <p:cNvPr id="4345" name="Group 2297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346" name="Line 229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47" name="Oval 22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48" name="Group 2300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349" name="Line 230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50" name="Oval 23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51" name="Group 2303"/>
              <p:cNvGrpSpPr>
                <a:grpSpLocks/>
              </p:cNvGrpSpPr>
              <p:nvPr/>
            </p:nvGrpSpPr>
            <p:grpSpPr bwMode="auto">
              <a:xfrm rot="11090560" flipH="1">
                <a:off x="547" y="2827"/>
                <a:ext cx="29" cy="90"/>
                <a:chOff x="1425" y="1147"/>
                <a:chExt cx="29" cy="90"/>
              </a:xfrm>
            </p:grpSpPr>
            <p:grpSp>
              <p:nvGrpSpPr>
                <p:cNvPr id="4352" name="Group 2304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353" name="Line 230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54" name="Oval 23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55" name="Group 2307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56" name="Line 230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57" name="Oval 23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58" name="Group 2310"/>
              <p:cNvGrpSpPr>
                <a:grpSpLocks/>
              </p:cNvGrpSpPr>
              <p:nvPr/>
            </p:nvGrpSpPr>
            <p:grpSpPr bwMode="auto">
              <a:xfrm rot="10920000" flipH="1">
                <a:off x="577" y="2829"/>
                <a:ext cx="29" cy="90"/>
                <a:chOff x="1460" y="1147"/>
                <a:chExt cx="29" cy="90"/>
              </a:xfrm>
            </p:grpSpPr>
            <p:grpSp>
              <p:nvGrpSpPr>
                <p:cNvPr id="4359" name="Group 2311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360" name="Line 231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61" name="Oval 23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62" name="Group 2314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63" name="Line 231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64" name="Oval 23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65" name="Group 2317"/>
              <p:cNvGrpSpPr>
                <a:grpSpLocks/>
              </p:cNvGrpSpPr>
              <p:nvPr/>
            </p:nvGrpSpPr>
            <p:grpSpPr bwMode="auto">
              <a:xfrm rot="10800000" flipH="1">
                <a:off x="610" y="2829"/>
                <a:ext cx="29" cy="90"/>
                <a:chOff x="1215" y="1142"/>
                <a:chExt cx="29" cy="90"/>
              </a:xfrm>
            </p:grpSpPr>
            <p:grpSp>
              <p:nvGrpSpPr>
                <p:cNvPr id="4366" name="Group 2318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367" name="Line 231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68" name="Oval 23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69" name="Group 2321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370" name="Line 232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71" name="Oval 23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72" name="Group 2324"/>
              <p:cNvGrpSpPr>
                <a:grpSpLocks/>
              </p:cNvGrpSpPr>
              <p:nvPr/>
            </p:nvGrpSpPr>
            <p:grpSpPr bwMode="auto">
              <a:xfrm rot="16020000" flipH="1">
                <a:off x="127" y="2376"/>
                <a:ext cx="29" cy="90"/>
                <a:chOff x="1390" y="1146"/>
                <a:chExt cx="29" cy="90"/>
              </a:xfrm>
            </p:grpSpPr>
            <p:grpSp>
              <p:nvGrpSpPr>
                <p:cNvPr id="4373" name="Group 232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374" name="Line 232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75" name="Oval 232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76" name="Group 232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377" name="Line 232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78" name="Oval 23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79" name="Group 2331"/>
              <p:cNvGrpSpPr>
                <a:grpSpLocks/>
              </p:cNvGrpSpPr>
              <p:nvPr/>
            </p:nvGrpSpPr>
            <p:grpSpPr bwMode="auto">
              <a:xfrm rot="15720000" flipH="1">
                <a:off x="131" y="2408"/>
                <a:ext cx="29" cy="90"/>
                <a:chOff x="1425" y="1147"/>
                <a:chExt cx="29" cy="90"/>
              </a:xfrm>
            </p:grpSpPr>
            <p:grpSp>
              <p:nvGrpSpPr>
                <p:cNvPr id="4380" name="Group 233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381" name="Line 233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82" name="Oval 23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83" name="Group 233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84" name="Line 233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85" name="Oval 2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86" name="Group 2338"/>
              <p:cNvGrpSpPr>
                <a:grpSpLocks/>
              </p:cNvGrpSpPr>
              <p:nvPr/>
            </p:nvGrpSpPr>
            <p:grpSpPr bwMode="auto">
              <a:xfrm rot="15420000" flipH="1">
                <a:off x="136" y="2440"/>
                <a:ext cx="29" cy="90"/>
                <a:chOff x="1460" y="1147"/>
                <a:chExt cx="29" cy="90"/>
              </a:xfrm>
            </p:grpSpPr>
            <p:grpSp>
              <p:nvGrpSpPr>
                <p:cNvPr id="4387" name="Group 233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388" name="Line 234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89" name="Oval 234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90" name="Group 234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391" name="Line 234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92" name="Oval 2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393" name="Group 2345"/>
              <p:cNvGrpSpPr>
                <a:grpSpLocks/>
              </p:cNvGrpSpPr>
              <p:nvPr/>
            </p:nvGrpSpPr>
            <p:grpSpPr bwMode="auto">
              <a:xfrm rot="15180000" flipH="1">
                <a:off x="142" y="2470"/>
                <a:ext cx="29" cy="90"/>
                <a:chOff x="1215" y="1142"/>
                <a:chExt cx="29" cy="90"/>
              </a:xfrm>
            </p:grpSpPr>
            <p:grpSp>
              <p:nvGrpSpPr>
                <p:cNvPr id="4394" name="Group 234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395" name="Line 234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96" name="Oval 23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397" name="Group 234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398" name="Line 235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399" name="Oval 23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00" name="Group 2352"/>
              <p:cNvGrpSpPr>
                <a:grpSpLocks/>
              </p:cNvGrpSpPr>
              <p:nvPr/>
            </p:nvGrpSpPr>
            <p:grpSpPr bwMode="auto">
              <a:xfrm rot="14940000" flipH="1">
                <a:off x="149" y="2501"/>
                <a:ext cx="29" cy="90"/>
                <a:chOff x="1250" y="1142"/>
                <a:chExt cx="29" cy="90"/>
              </a:xfrm>
            </p:grpSpPr>
            <p:grpSp>
              <p:nvGrpSpPr>
                <p:cNvPr id="4401" name="Group 235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402" name="Line 235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03" name="Oval 23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04" name="Group 235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405" name="Line 235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06" name="Oval 23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07" name="Group 2359"/>
              <p:cNvGrpSpPr>
                <a:grpSpLocks/>
              </p:cNvGrpSpPr>
              <p:nvPr/>
            </p:nvGrpSpPr>
            <p:grpSpPr bwMode="auto">
              <a:xfrm rot="14760000" flipH="1">
                <a:off x="159" y="2528"/>
                <a:ext cx="29" cy="90"/>
                <a:chOff x="1285" y="1143"/>
                <a:chExt cx="29" cy="90"/>
              </a:xfrm>
            </p:grpSpPr>
            <p:grpSp>
              <p:nvGrpSpPr>
                <p:cNvPr id="4408" name="Group 236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409" name="Line 236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10" name="Oval 23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11" name="Group 236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412" name="Line 236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13" name="Oval 2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14" name="Group 2366"/>
              <p:cNvGrpSpPr>
                <a:grpSpLocks/>
              </p:cNvGrpSpPr>
              <p:nvPr/>
            </p:nvGrpSpPr>
            <p:grpSpPr bwMode="auto">
              <a:xfrm rot="14520000" flipH="1">
                <a:off x="172" y="2556"/>
                <a:ext cx="29" cy="90"/>
                <a:chOff x="1320" y="1143"/>
                <a:chExt cx="29" cy="90"/>
              </a:xfrm>
            </p:grpSpPr>
            <p:grpSp>
              <p:nvGrpSpPr>
                <p:cNvPr id="4415" name="Group 236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416" name="Line 236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17" name="Oval 2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18" name="Group 237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419" name="Line 237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20" name="Oval 23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21" name="Group 2373"/>
              <p:cNvGrpSpPr>
                <a:grpSpLocks/>
              </p:cNvGrpSpPr>
              <p:nvPr/>
            </p:nvGrpSpPr>
            <p:grpSpPr bwMode="auto">
              <a:xfrm rot="14340000" flipH="1">
                <a:off x="185" y="2583"/>
                <a:ext cx="29" cy="90"/>
                <a:chOff x="1355" y="1146"/>
                <a:chExt cx="29" cy="90"/>
              </a:xfrm>
            </p:grpSpPr>
            <p:grpSp>
              <p:nvGrpSpPr>
                <p:cNvPr id="4422" name="Group 237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423" name="Line 237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24" name="Oval 23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25" name="Group 237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426" name="Line 237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27" name="Oval 2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28" name="Group 2380"/>
              <p:cNvGrpSpPr>
                <a:grpSpLocks/>
              </p:cNvGrpSpPr>
              <p:nvPr/>
            </p:nvGrpSpPr>
            <p:grpSpPr bwMode="auto">
              <a:xfrm rot="14100000" flipH="1">
                <a:off x="201" y="2608"/>
                <a:ext cx="29" cy="90"/>
                <a:chOff x="1390" y="1146"/>
                <a:chExt cx="29" cy="90"/>
              </a:xfrm>
            </p:grpSpPr>
            <p:grpSp>
              <p:nvGrpSpPr>
                <p:cNvPr id="4429" name="Group 238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430" name="Line 238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31" name="Oval 23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32" name="Group 238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433" name="Line 238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34" name="Oval 2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35" name="Group 2387"/>
              <p:cNvGrpSpPr>
                <a:grpSpLocks/>
              </p:cNvGrpSpPr>
              <p:nvPr/>
            </p:nvGrpSpPr>
            <p:grpSpPr bwMode="auto">
              <a:xfrm rot="13920000" flipH="1">
                <a:off x="217" y="2632"/>
                <a:ext cx="29" cy="90"/>
                <a:chOff x="1425" y="1147"/>
                <a:chExt cx="29" cy="90"/>
              </a:xfrm>
            </p:grpSpPr>
            <p:grpSp>
              <p:nvGrpSpPr>
                <p:cNvPr id="4436" name="Group 238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437" name="Line 238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38" name="Oval 23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39" name="Group 239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440" name="Line 239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41" name="Oval 23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42" name="Group 2394"/>
              <p:cNvGrpSpPr>
                <a:grpSpLocks/>
              </p:cNvGrpSpPr>
              <p:nvPr/>
            </p:nvGrpSpPr>
            <p:grpSpPr bwMode="auto">
              <a:xfrm rot="13680000" flipH="1">
                <a:off x="235" y="2655"/>
                <a:ext cx="29" cy="90"/>
                <a:chOff x="1460" y="1147"/>
                <a:chExt cx="29" cy="90"/>
              </a:xfrm>
            </p:grpSpPr>
            <p:grpSp>
              <p:nvGrpSpPr>
                <p:cNvPr id="4443" name="Group 239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444" name="Line 239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45" name="Oval 23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46" name="Group 239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447" name="Line 239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48" name="Oval 2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49" name="Group 2401"/>
              <p:cNvGrpSpPr>
                <a:grpSpLocks/>
              </p:cNvGrpSpPr>
              <p:nvPr/>
            </p:nvGrpSpPr>
            <p:grpSpPr bwMode="auto">
              <a:xfrm rot="13500000" flipH="1">
                <a:off x="255" y="2677"/>
                <a:ext cx="29" cy="90"/>
                <a:chOff x="1215" y="1142"/>
                <a:chExt cx="29" cy="90"/>
              </a:xfrm>
            </p:grpSpPr>
            <p:grpSp>
              <p:nvGrpSpPr>
                <p:cNvPr id="4450" name="Group 240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451" name="Line 240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52" name="Oval 24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53" name="Group 240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454" name="Line 240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55" name="Oval 24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56" name="Group 2408"/>
              <p:cNvGrpSpPr>
                <a:grpSpLocks/>
              </p:cNvGrpSpPr>
              <p:nvPr/>
            </p:nvGrpSpPr>
            <p:grpSpPr bwMode="auto">
              <a:xfrm rot="13320000" flipH="1">
                <a:off x="276" y="2697"/>
                <a:ext cx="29" cy="90"/>
                <a:chOff x="1250" y="1142"/>
                <a:chExt cx="29" cy="90"/>
              </a:xfrm>
            </p:grpSpPr>
            <p:grpSp>
              <p:nvGrpSpPr>
                <p:cNvPr id="4457" name="Group 240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458" name="Line 241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59" name="Oval 241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60" name="Group 241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461" name="Line 241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62" name="Oval 24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63" name="Group 2415"/>
              <p:cNvGrpSpPr>
                <a:grpSpLocks/>
              </p:cNvGrpSpPr>
              <p:nvPr/>
            </p:nvGrpSpPr>
            <p:grpSpPr bwMode="auto">
              <a:xfrm rot="5400000" flipH="1">
                <a:off x="124" y="2342"/>
                <a:ext cx="29" cy="90"/>
                <a:chOff x="1285" y="1143"/>
                <a:chExt cx="29" cy="90"/>
              </a:xfrm>
            </p:grpSpPr>
            <p:grpSp>
              <p:nvGrpSpPr>
                <p:cNvPr id="4464" name="Group 2416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465" name="Line 241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66" name="Oval 24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67" name="Group 2419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468" name="Line 242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69" name="Oval 24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4470" name="Group 2422"/>
            <p:cNvGrpSpPr>
              <a:grpSpLocks/>
            </p:cNvGrpSpPr>
            <p:nvPr/>
          </p:nvGrpSpPr>
          <p:grpSpPr bwMode="auto">
            <a:xfrm>
              <a:off x="99" y="2627"/>
              <a:ext cx="549" cy="850"/>
              <a:chOff x="92" y="394"/>
              <a:chExt cx="549" cy="850"/>
            </a:xfrm>
          </p:grpSpPr>
          <p:grpSp>
            <p:nvGrpSpPr>
              <p:cNvPr id="4471" name="Group 2423"/>
              <p:cNvGrpSpPr>
                <a:grpSpLocks/>
              </p:cNvGrpSpPr>
              <p:nvPr/>
            </p:nvGrpSpPr>
            <p:grpSpPr bwMode="auto">
              <a:xfrm rot="21420000" flipH="1">
                <a:off x="612" y="394"/>
                <a:ext cx="29" cy="90"/>
                <a:chOff x="1390" y="1146"/>
                <a:chExt cx="29" cy="90"/>
              </a:xfrm>
            </p:grpSpPr>
            <p:grpSp>
              <p:nvGrpSpPr>
                <p:cNvPr id="4472" name="Group 2424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473" name="Line 242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74" name="Oval 24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75" name="Group 2427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476" name="Line 242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77" name="Oval 2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78" name="Group 2430"/>
              <p:cNvGrpSpPr>
                <a:grpSpLocks/>
              </p:cNvGrpSpPr>
              <p:nvPr/>
            </p:nvGrpSpPr>
            <p:grpSpPr bwMode="auto">
              <a:xfrm rot="21180000" flipH="1">
                <a:off x="580" y="396"/>
                <a:ext cx="29" cy="90"/>
                <a:chOff x="1425" y="1147"/>
                <a:chExt cx="29" cy="90"/>
              </a:xfrm>
            </p:grpSpPr>
            <p:grpSp>
              <p:nvGrpSpPr>
                <p:cNvPr id="4479" name="Group 2431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480" name="Line 243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81" name="Oval 24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82" name="Group 2434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483" name="Line 243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84" name="Oval 2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85" name="Group 2437"/>
              <p:cNvGrpSpPr>
                <a:grpSpLocks/>
              </p:cNvGrpSpPr>
              <p:nvPr/>
            </p:nvGrpSpPr>
            <p:grpSpPr bwMode="auto">
              <a:xfrm rot="21000000" flipH="1">
                <a:off x="549" y="400"/>
                <a:ext cx="29" cy="90"/>
                <a:chOff x="1460" y="1147"/>
                <a:chExt cx="29" cy="90"/>
              </a:xfrm>
            </p:grpSpPr>
            <p:grpSp>
              <p:nvGrpSpPr>
                <p:cNvPr id="4486" name="Group 2438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487" name="Line 243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88" name="Oval 24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89" name="Group 2441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490" name="Line 244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91" name="Oval 2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92" name="Group 2444"/>
              <p:cNvGrpSpPr>
                <a:grpSpLocks/>
              </p:cNvGrpSpPr>
              <p:nvPr/>
            </p:nvGrpSpPr>
            <p:grpSpPr bwMode="auto">
              <a:xfrm rot="20760000" flipH="1">
                <a:off x="519" y="404"/>
                <a:ext cx="29" cy="90"/>
                <a:chOff x="1215" y="1142"/>
                <a:chExt cx="29" cy="90"/>
              </a:xfrm>
            </p:grpSpPr>
            <p:grpSp>
              <p:nvGrpSpPr>
                <p:cNvPr id="4493" name="Group 2445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494" name="Line 244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95" name="Oval 24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496" name="Group 2448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497" name="Line 244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498" name="Oval 2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499" name="Group 2451"/>
              <p:cNvGrpSpPr>
                <a:grpSpLocks/>
              </p:cNvGrpSpPr>
              <p:nvPr/>
            </p:nvGrpSpPr>
            <p:grpSpPr bwMode="auto">
              <a:xfrm rot="20580000" flipH="1">
                <a:off x="488" y="409"/>
                <a:ext cx="29" cy="90"/>
                <a:chOff x="1250" y="1142"/>
                <a:chExt cx="29" cy="90"/>
              </a:xfrm>
            </p:grpSpPr>
            <p:grpSp>
              <p:nvGrpSpPr>
                <p:cNvPr id="4500" name="Group 2452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501" name="Line 245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02" name="Oval 24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03" name="Group 2455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504" name="Line 245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05" name="Oval 24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06" name="Group 2458"/>
              <p:cNvGrpSpPr>
                <a:grpSpLocks/>
              </p:cNvGrpSpPr>
              <p:nvPr/>
            </p:nvGrpSpPr>
            <p:grpSpPr bwMode="auto">
              <a:xfrm rot="20340000" flipH="1">
                <a:off x="460" y="417"/>
                <a:ext cx="29" cy="90"/>
                <a:chOff x="1285" y="1143"/>
                <a:chExt cx="29" cy="90"/>
              </a:xfrm>
            </p:grpSpPr>
            <p:grpSp>
              <p:nvGrpSpPr>
                <p:cNvPr id="4507" name="Group 2459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508" name="Line 246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09" name="Oval 2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10" name="Group 2462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511" name="Line 246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12" name="Oval 24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13" name="Group 2465"/>
              <p:cNvGrpSpPr>
                <a:grpSpLocks/>
              </p:cNvGrpSpPr>
              <p:nvPr/>
            </p:nvGrpSpPr>
            <p:grpSpPr bwMode="auto">
              <a:xfrm rot="20100000" flipH="1">
                <a:off x="432" y="428"/>
                <a:ext cx="29" cy="90"/>
                <a:chOff x="1320" y="1143"/>
                <a:chExt cx="29" cy="90"/>
              </a:xfrm>
            </p:grpSpPr>
            <p:grpSp>
              <p:nvGrpSpPr>
                <p:cNvPr id="4514" name="Group 246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515" name="Line 246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16" name="Oval 2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17" name="Group 246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518" name="Line 247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19" name="Oval 2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20" name="Group 2472"/>
              <p:cNvGrpSpPr>
                <a:grpSpLocks/>
              </p:cNvGrpSpPr>
              <p:nvPr/>
            </p:nvGrpSpPr>
            <p:grpSpPr bwMode="auto">
              <a:xfrm rot="19920000" flipH="1">
                <a:off x="404" y="440"/>
                <a:ext cx="29" cy="90"/>
                <a:chOff x="1355" y="1146"/>
                <a:chExt cx="29" cy="90"/>
              </a:xfrm>
            </p:grpSpPr>
            <p:grpSp>
              <p:nvGrpSpPr>
                <p:cNvPr id="4521" name="Group 247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522" name="Line 247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23" name="Oval 247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24" name="Group 247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525" name="Line 247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26" name="Oval 2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27" name="Group 2479"/>
              <p:cNvGrpSpPr>
                <a:grpSpLocks/>
              </p:cNvGrpSpPr>
              <p:nvPr/>
            </p:nvGrpSpPr>
            <p:grpSpPr bwMode="auto">
              <a:xfrm rot="19680000" flipH="1">
                <a:off x="378" y="455"/>
                <a:ext cx="29" cy="90"/>
                <a:chOff x="1390" y="1146"/>
                <a:chExt cx="29" cy="90"/>
              </a:xfrm>
            </p:grpSpPr>
            <p:grpSp>
              <p:nvGrpSpPr>
                <p:cNvPr id="4528" name="Group 248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529" name="Line 248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30" name="Oval 24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31" name="Group 248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532" name="Line 248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33" name="Oval 2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34" name="Group 2486"/>
              <p:cNvGrpSpPr>
                <a:grpSpLocks/>
              </p:cNvGrpSpPr>
              <p:nvPr/>
            </p:nvGrpSpPr>
            <p:grpSpPr bwMode="auto">
              <a:xfrm rot="19500000" flipH="1">
                <a:off x="353" y="469"/>
                <a:ext cx="29" cy="90"/>
                <a:chOff x="1425" y="1147"/>
                <a:chExt cx="29" cy="90"/>
              </a:xfrm>
            </p:grpSpPr>
            <p:grpSp>
              <p:nvGrpSpPr>
                <p:cNvPr id="4535" name="Group 248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536" name="Line 248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37" name="Oval 24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38" name="Group 249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539" name="Line 249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40" name="Oval 2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41" name="Group 2493"/>
              <p:cNvGrpSpPr>
                <a:grpSpLocks/>
              </p:cNvGrpSpPr>
              <p:nvPr/>
            </p:nvGrpSpPr>
            <p:grpSpPr bwMode="auto">
              <a:xfrm rot="19260000" flipH="1">
                <a:off x="329" y="486"/>
                <a:ext cx="29" cy="90"/>
                <a:chOff x="1460" y="1147"/>
                <a:chExt cx="29" cy="90"/>
              </a:xfrm>
            </p:grpSpPr>
            <p:grpSp>
              <p:nvGrpSpPr>
                <p:cNvPr id="4542" name="Group 249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543" name="Line 249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44" name="Oval 24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45" name="Group 249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546" name="Line 249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47" name="Oval 24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48" name="Group 2500"/>
              <p:cNvGrpSpPr>
                <a:grpSpLocks/>
              </p:cNvGrpSpPr>
              <p:nvPr/>
            </p:nvGrpSpPr>
            <p:grpSpPr bwMode="auto">
              <a:xfrm rot="19080000" flipH="1">
                <a:off x="306" y="504"/>
                <a:ext cx="29" cy="90"/>
                <a:chOff x="1215" y="1142"/>
                <a:chExt cx="29" cy="90"/>
              </a:xfrm>
            </p:grpSpPr>
            <p:grpSp>
              <p:nvGrpSpPr>
                <p:cNvPr id="4549" name="Group 250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550" name="Line 250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51" name="Oval 25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52" name="Group 250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553" name="Line 250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54" name="Oval 25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55" name="Group 2507"/>
              <p:cNvGrpSpPr>
                <a:grpSpLocks/>
              </p:cNvGrpSpPr>
              <p:nvPr/>
            </p:nvGrpSpPr>
            <p:grpSpPr bwMode="auto">
              <a:xfrm rot="18900000" flipH="1">
                <a:off x="284" y="524"/>
                <a:ext cx="29" cy="90"/>
                <a:chOff x="1250" y="1142"/>
                <a:chExt cx="29" cy="90"/>
              </a:xfrm>
            </p:grpSpPr>
            <p:grpSp>
              <p:nvGrpSpPr>
                <p:cNvPr id="4556" name="Group 250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557" name="Line 250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58" name="Oval 25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59" name="Group 251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560" name="Line 251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61" name="Oval 2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62" name="Group 2514"/>
              <p:cNvGrpSpPr>
                <a:grpSpLocks/>
              </p:cNvGrpSpPr>
              <p:nvPr/>
            </p:nvGrpSpPr>
            <p:grpSpPr bwMode="auto">
              <a:xfrm rot="18840000" flipH="1">
                <a:off x="261" y="545"/>
                <a:ext cx="29" cy="90"/>
                <a:chOff x="1390" y="1146"/>
                <a:chExt cx="29" cy="90"/>
              </a:xfrm>
            </p:grpSpPr>
            <p:grpSp>
              <p:nvGrpSpPr>
                <p:cNvPr id="4563" name="Group 2515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564" name="Line 251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65" name="Oval 25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66" name="Group 2518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567" name="Line 251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68" name="Oval 2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69" name="Group 2521"/>
              <p:cNvGrpSpPr>
                <a:grpSpLocks/>
              </p:cNvGrpSpPr>
              <p:nvPr/>
            </p:nvGrpSpPr>
            <p:grpSpPr bwMode="auto">
              <a:xfrm rot="18540000" flipH="1">
                <a:off x="240" y="570"/>
                <a:ext cx="29" cy="90"/>
                <a:chOff x="1425" y="1147"/>
                <a:chExt cx="29" cy="90"/>
              </a:xfrm>
            </p:grpSpPr>
            <p:grpSp>
              <p:nvGrpSpPr>
                <p:cNvPr id="4570" name="Group 2522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571" name="Line 252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72" name="Oval 25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73" name="Group 2525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574" name="Line 252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75" name="Oval 2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76" name="Group 2528"/>
              <p:cNvGrpSpPr>
                <a:grpSpLocks/>
              </p:cNvGrpSpPr>
              <p:nvPr/>
            </p:nvGrpSpPr>
            <p:grpSpPr bwMode="auto">
              <a:xfrm rot="18240000" flipH="1">
                <a:off x="221" y="596"/>
                <a:ext cx="29" cy="90"/>
                <a:chOff x="1460" y="1147"/>
                <a:chExt cx="29" cy="90"/>
              </a:xfrm>
            </p:grpSpPr>
            <p:grpSp>
              <p:nvGrpSpPr>
                <p:cNvPr id="4577" name="Group 2529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578" name="Line 253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79" name="Oval 25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80" name="Group 2532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581" name="Line 253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82" name="Oval 2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83" name="Group 2535"/>
              <p:cNvGrpSpPr>
                <a:grpSpLocks/>
              </p:cNvGrpSpPr>
              <p:nvPr/>
            </p:nvGrpSpPr>
            <p:grpSpPr bwMode="auto">
              <a:xfrm rot="18000000" flipH="1">
                <a:off x="203" y="620"/>
                <a:ext cx="29" cy="90"/>
                <a:chOff x="1215" y="1142"/>
                <a:chExt cx="29" cy="90"/>
              </a:xfrm>
            </p:grpSpPr>
            <p:grpSp>
              <p:nvGrpSpPr>
                <p:cNvPr id="4584" name="Group 2536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585" name="Line 253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86" name="Oval 25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87" name="Group 2539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588" name="Line 254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89" name="Oval 2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90" name="Group 2542"/>
              <p:cNvGrpSpPr>
                <a:grpSpLocks/>
              </p:cNvGrpSpPr>
              <p:nvPr/>
            </p:nvGrpSpPr>
            <p:grpSpPr bwMode="auto">
              <a:xfrm rot="17760000" flipH="1">
                <a:off x="185" y="646"/>
                <a:ext cx="29" cy="90"/>
                <a:chOff x="1250" y="1142"/>
                <a:chExt cx="29" cy="90"/>
              </a:xfrm>
            </p:grpSpPr>
            <p:grpSp>
              <p:nvGrpSpPr>
                <p:cNvPr id="4591" name="Group 2543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592" name="Line 254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93" name="Oval 25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594" name="Group 2546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595" name="Line 254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596" name="Oval 25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597" name="Group 2549"/>
              <p:cNvGrpSpPr>
                <a:grpSpLocks/>
              </p:cNvGrpSpPr>
              <p:nvPr/>
            </p:nvGrpSpPr>
            <p:grpSpPr bwMode="auto">
              <a:xfrm rot="17580000" flipH="1">
                <a:off x="172" y="672"/>
                <a:ext cx="29" cy="90"/>
                <a:chOff x="1285" y="1143"/>
                <a:chExt cx="29" cy="90"/>
              </a:xfrm>
            </p:grpSpPr>
            <p:grpSp>
              <p:nvGrpSpPr>
                <p:cNvPr id="4598" name="Group 2550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599" name="Line 255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00" name="Oval 25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01" name="Group 2553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602" name="Line 255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03" name="Oval 2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04" name="Group 2556"/>
              <p:cNvGrpSpPr>
                <a:grpSpLocks/>
              </p:cNvGrpSpPr>
              <p:nvPr/>
            </p:nvGrpSpPr>
            <p:grpSpPr bwMode="auto">
              <a:xfrm rot="17340000" flipH="1">
                <a:off x="160" y="699"/>
                <a:ext cx="29" cy="90"/>
                <a:chOff x="1320" y="1143"/>
                <a:chExt cx="29" cy="90"/>
              </a:xfrm>
            </p:grpSpPr>
            <p:grpSp>
              <p:nvGrpSpPr>
                <p:cNvPr id="4605" name="Group 2557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606" name="Line 255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07" name="Oval 25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08" name="Group 2560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609" name="Line 256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10" name="Oval 2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11" name="Group 2563"/>
              <p:cNvGrpSpPr>
                <a:grpSpLocks/>
              </p:cNvGrpSpPr>
              <p:nvPr/>
            </p:nvGrpSpPr>
            <p:grpSpPr bwMode="auto">
              <a:xfrm rot="17160000" flipH="1">
                <a:off x="149" y="728"/>
                <a:ext cx="29" cy="90"/>
                <a:chOff x="1355" y="1146"/>
                <a:chExt cx="29" cy="90"/>
              </a:xfrm>
            </p:grpSpPr>
            <p:grpSp>
              <p:nvGrpSpPr>
                <p:cNvPr id="4612" name="Group 2564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613" name="Line 256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14" name="Oval 25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15" name="Group 2567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616" name="Line 256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17" name="Oval 25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18" name="Group 2570"/>
              <p:cNvGrpSpPr>
                <a:grpSpLocks/>
              </p:cNvGrpSpPr>
              <p:nvPr/>
            </p:nvGrpSpPr>
            <p:grpSpPr bwMode="auto">
              <a:xfrm rot="16920000" flipH="1">
                <a:off x="141" y="757"/>
                <a:ext cx="29" cy="90"/>
                <a:chOff x="1390" y="1146"/>
                <a:chExt cx="29" cy="90"/>
              </a:xfrm>
            </p:grpSpPr>
            <p:grpSp>
              <p:nvGrpSpPr>
                <p:cNvPr id="4619" name="Group 2571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620" name="Line 257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21" name="Oval 25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22" name="Group 2574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623" name="Line 257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24" name="Oval 2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25" name="Group 2577"/>
              <p:cNvGrpSpPr>
                <a:grpSpLocks/>
              </p:cNvGrpSpPr>
              <p:nvPr/>
            </p:nvGrpSpPr>
            <p:grpSpPr bwMode="auto">
              <a:xfrm rot="16740000" flipH="1">
                <a:off x="135" y="785"/>
                <a:ext cx="29" cy="90"/>
                <a:chOff x="1425" y="1147"/>
                <a:chExt cx="29" cy="90"/>
              </a:xfrm>
            </p:grpSpPr>
            <p:grpSp>
              <p:nvGrpSpPr>
                <p:cNvPr id="4626" name="Group 2578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627" name="Line 257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28" name="Oval 25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29" name="Group 2581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630" name="Line 258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31" name="Oval 2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32" name="Group 2584"/>
              <p:cNvGrpSpPr>
                <a:grpSpLocks/>
              </p:cNvGrpSpPr>
              <p:nvPr/>
            </p:nvGrpSpPr>
            <p:grpSpPr bwMode="auto">
              <a:xfrm rot="16500000" flipH="1">
                <a:off x="130" y="814"/>
                <a:ext cx="29" cy="90"/>
                <a:chOff x="1460" y="1147"/>
                <a:chExt cx="29" cy="90"/>
              </a:xfrm>
            </p:grpSpPr>
            <p:grpSp>
              <p:nvGrpSpPr>
                <p:cNvPr id="4633" name="Group 2585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634" name="Line 258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35" name="Oval 25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36" name="Group 2588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637" name="Line 258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38" name="Oval 25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39" name="Group 2591"/>
              <p:cNvGrpSpPr>
                <a:grpSpLocks/>
              </p:cNvGrpSpPr>
              <p:nvPr/>
            </p:nvGrpSpPr>
            <p:grpSpPr bwMode="auto">
              <a:xfrm rot="16320000" flipH="1">
                <a:off x="127" y="843"/>
                <a:ext cx="29" cy="90"/>
                <a:chOff x="1215" y="1142"/>
                <a:chExt cx="29" cy="90"/>
              </a:xfrm>
            </p:grpSpPr>
            <p:grpSp>
              <p:nvGrpSpPr>
                <p:cNvPr id="4640" name="Group 2592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641" name="Line 259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42" name="Oval 25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43" name="Group 2595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644" name="Line 259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45" name="Oval 25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46" name="Group 2598"/>
              <p:cNvGrpSpPr>
                <a:grpSpLocks/>
              </p:cNvGrpSpPr>
              <p:nvPr/>
            </p:nvGrpSpPr>
            <p:grpSpPr bwMode="auto">
              <a:xfrm rot="16140000" flipH="1">
                <a:off x="126" y="873"/>
                <a:ext cx="29" cy="90"/>
                <a:chOff x="1250" y="1142"/>
                <a:chExt cx="29" cy="90"/>
              </a:xfrm>
            </p:grpSpPr>
            <p:grpSp>
              <p:nvGrpSpPr>
                <p:cNvPr id="4647" name="Group 2599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648" name="Line 2600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49" name="Oval 26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50" name="Group 2602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651" name="Line 2603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52" name="Oval 26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53" name="Group 2605"/>
              <p:cNvGrpSpPr>
                <a:grpSpLocks/>
              </p:cNvGrpSpPr>
              <p:nvPr/>
            </p:nvGrpSpPr>
            <p:grpSpPr bwMode="auto">
              <a:xfrm rot="5400000" flipH="1">
                <a:off x="124" y="1185"/>
                <a:ext cx="29" cy="90"/>
                <a:chOff x="1320" y="1143"/>
                <a:chExt cx="29" cy="90"/>
              </a:xfrm>
            </p:grpSpPr>
            <p:grpSp>
              <p:nvGrpSpPr>
                <p:cNvPr id="4654" name="Group 2606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655" name="Line 2607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56" name="Oval 26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57" name="Group 2609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658" name="Line 2610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59" name="Oval 2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60" name="Group 2612"/>
              <p:cNvGrpSpPr>
                <a:grpSpLocks/>
              </p:cNvGrpSpPr>
              <p:nvPr/>
            </p:nvGrpSpPr>
            <p:grpSpPr bwMode="auto">
              <a:xfrm rot="5400000" flipH="1">
                <a:off x="123" y="1150"/>
                <a:ext cx="29" cy="90"/>
                <a:chOff x="1355" y="1146"/>
                <a:chExt cx="29" cy="90"/>
              </a:xfrm>
            </p:grpSpPr>
            <p:grpSp>
              <p:nvGrpSpPr>
                <p:cNvPr id="4661" name="Group 2613"/>
                <p:cNvGrpSpPr>
                  <a:grpSpLocks/>
                </p:cNvGrpSpPr>
                <p:nvPr/>
              </p:nvGrpSpPr>
              <p:grpSpPr bwMode="auto">
                <a:xfrm>
                  <a:off x="1355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662" name="Line 2614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63" name="Oval 26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64" name="Group 2616"/>
                <p:cNvGrpSpPr>
                  <a:grpSpLocks/>
                </p:cNvGrpSpPr>
                <p:nvPr/>
              </p:nvGrpSpPr>
              <p:grpSpPr bwMode="auto">
                <a:xfrm>
                  <a:off x="1355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665" name="Line 2617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66" name="Oval 2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67" name="Group 2619"/>
              <p:cNvGrpSpPr>
                <a:grpSpLocks/>
              </p:cNvGrpSpPr>
              <p:nvPr/>
            </p:nvGrpSpPr>
            <p:grpSpPr bwMode="auto">
              <a:xfrm rot="5400000" flipH="1">
                <a:off x="123" y="1115"/>
                <a:ext cx="29" cy="90"/>
                <a:chOff x="1390" y="1146"/>
                <a:chExt cx="29" cy="90"/>
              </a:xfrm>
            </p:grpSpPr>
            <p:grpSp>
              <p:nvGrpSpPr>
                <p:cNvPr id="4668" name="Group 2620"/>
                <p:cNvGrpSpPr>
                  <a:grpSpLocks/>
                </p:cNvGrpSpPr>
                <p:nvPr/>
              </p:nvGrpSpPr>
              <p:grpSpPr bwMode="auto">
                <a:xfrm>
                  <a:off x="1390" y="1185"/>
                  <a:ext cx="29" cy="51"/>
                  <a:chOff x="1215" y="1181"/>
                  <a:chExt cx="29" cy="51"/>
                </a:xfrm>
              </p:grpSpPr>
              <p:sp>
                <p:nvSpPr>
                  <p:cNvPr id="4669" name="Line 2621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70" name="Oval 26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71" name="Group 2623"/>
                <p:cNvGrpSpPr>
                  <a:grpSpLocks/>
                </p:cNvGrpSpPr>
                <p:nvPr/>
              </p:nvGrpSpPr>
              <p:grpSpPr bwMode="auto">
                <a:xfrm>
                  <a:off x="1390" y="1146"/>
                  <a:ext cx="29" cy="50"/>
                  <a:chOff x="1215" y="1142"/>
                  <a:chExt cx="29" cy="50"/>
                </a:xfrm>
              </p:grpSpPr>
              <p:sp>
                <p:nvSpPr>
                  <p:cNvPr id="4672" name="Line 2624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73" name="Oval 26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74" name="Group 2626"/>
              <p:cNvGrpSpPr>
                <a:grpSpLocks/>
              </p:cNvGrpSpPr>
              <p:nvPr/>
            </p:nvGrpSpPr>
            <p:grpSpPr bwMode="auto">
              <a:xfrm rot="5400000" flipH="1">
                <a:off x="122" y="1080"/>
                <a:ext cx="29" cy="90"/>
                <a:chOff x="1425" y="1147"/>
                <a:chExt cx="29" cy="90"/>
              </a:xfrm>
            </p:grpSpPr>
            <p:grpSp>
              <p:nvGrpSpPr>
                <p:cNvPr id="4675" name="Group 2627"/>
                <p:cNvGrpSpPr>
                  <a:grpSpLocks/>
                </p:cNvGrpSpPr>
                <p:nvPr/>
              </p:nvGrpSpPr>
              <p:grpSpPr bwMode="auto">
                <a:xfrm>
                  <a:off x="1425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676" name="Line 2628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77" name="Oval 26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78" name="Group 2630"/>
                <p:cNvGrpSpPr>
                  <a:grpSpLocks/>
                </p:cNvGrpSpPr>
                <p:nvPr/>
              </p:nvGrpSpPr>
              <p:grpSpPr bwMode="auto">
                <a:xfrm>
                  <a:off x="1425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679" name="Line 2631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80" name="Oval 26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81" name="Group 2633"/>
              <p:cNvGrpSpPr>
                <a:grpSpLocks/>
              </p:cNvGrpSpPr>
              <p:nvPr/>
            </p:nvGrpSpPr>
            <p:grpSpPr bwMode="auto">
              <a:xfrm rot="5400000" flipH="1">
                <a:off x="122" y="1045"/>
                <a:ext cx="29" cy="90"/>
                <a:chOff x="1460" y="1147"/>
                <a:chExt cx="29" cy="90"/>
              </a:xfrm>
            </p:grpSpPr>
            <p:grpSp>
              <p:nvGrpSpPr>
                <p:cNvPr id="4682" name="Group 2634"/>
                <p:cNvGrpSpPr>
                  <a:grpSpLocks/>
                </p:cNvGrpSpPr>
                <p:nvPr/>
              </p:nvGrpSpPr>
              <p:grpSpPr bwMode="auto">
                <a:xfrm>
                  <a:off x="1460" y="1186"/>
                  <a:ext cx="29" cy="51"/>
                  <a:chOff x="1215" y="1181"/>
                  <a:chExt cx="29" cy="51"/>
                </a:xfrm>
              </p:grpSpPr>
              <p:sp>
                <p:nvSpPr>
                  <p:cNvPr id="4683" name="Line 2635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84" name="Oval 26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85" name="Group 2637"/>
                <p:cNvGrpSpPr>
                  <a:grpSpLocks/>
                </p:cNvGrpSpPr>
                <p:nvPr/>
              </p:nvGrpSpPr>
              <p:grpSpPr bwMode="auto">
                <a:xfrm>
                  <a:off x="1460" y="1147"/>
                  <a:ext cx="29" cy="50"/>
                  <a:chOff x="1215" y="1142"/>
                  <a:chExt cx="29" cy="50"/>
                </a:xfrm>
              </p:grpSpPr>
              <p:sp>
                <p:nvSpPr>
                  <p:cNvPr id="4686" name="Line 2638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87" name="Oval 26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88" name="Group 2640"/>
              <p:cNvGrpSpPr>
                <a:grpSpLocks/>
              </p:cNvGrpSpPr>
              <p:nvPr/>
            </p:nvGrpSpPr>
            <p:grpSpPr bwMode="auto">
              <a:xfrm rot="5400000" flipH="1">
                <a:off x="122" y="1010"/>
                <a:ext cx="29" cy="90"/>
                <a:chOff x="1215" y="1142"/>
                <a:chExt cx="29" cy="90"/>
              </a:xfrm>
            </p:grpSpPr>
            <p:grpSp>
              <p:nvGrpSpPr>
                <p:cNvPr id="4689" name="Group 2641"/>
                <p:cNvGrpSpPr>
                  <a:grpSpLocks/>
                </p:cNvGrpSpPr>
                <p:nvPr/>
              </p:nvGrpSpPr>
              <p:grpSpPr bwMode="auto">
                <a:xfrm>
                  <a:off x="1215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690" name="Line 2642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91" name="Oval 26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92" name="Group 2644"/>
                <p:cNvGrpSpPr>
                  <a:grpSpLocks/>
                </p:cNvGrpSpPr>
                <p:nvPr/>
              </p:nvGrpSpPr>
              <p:grpSpPr bwMode="auto">
                <a:xfrm>
                  <a:off x="1215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693" name="Line 2645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94" name="Oval 26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695" name="Group 2647"/>
              <p:cNvGrpSpPr>
                <a:grpSpLocks/>
              </p:cNvGrpSpPr>
              <p:nvPr/>
            </p:nvGrpSpPr>
            <p:grpSpPr bwMode="auto">
              <a:xfrm rot="5400000" flipH="1">
                <a:off x="122" y="975"/>
                <a:ext cx="29" cy="90"/>
                <a:chOff x="1250" y="1142"/>
                <a:chExt cx="29" cy="90"/>
              </a:xfrm>
            </p:grpSpPr>
            <p:grpSp>
              <p:nvGrpSpPr>
                <p:cNvPr id="4696" name="Group 2648"/>
                <p:cNvGrpSpPr>
                  <a:grpSpLocks/>
                </p:cNvGrpSpPr>
                <p:nvPr/>
              </p:nvGrpSpPr>
              <p:grpSpPr bwMode="auto">
                <a:xfrm>
                  <a:off x="1250" y="1181"/>
                  <a:ext cx="29" cy="51"/>
                  <a:chOff x="1215" y="1181"/>
                  <a:chExt cx="29" cy="51"/>
                </a:xfrm>
              </p:grpSpPr>
              <p:sp>
                <p:nvSpPr>
                  <p:cNvPr id="4697" name="Line 2649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698" name="Oval 2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699" name="Group 2651"/>
                <p:cNvGrpSpPr>
                  <a:grpSpLocks/>
                </p:cNvGrpSpPr>
                <p:nvPr/>
              </p:nvGrpSpPr>
              <p:grpSpPr bwMode="auto">
                <a:xfrm>
                  <a:off x="1250" y="1142"/>
                  <a:ext cx="29" cy="50"/>
                  <a:chOff x="1215" y="1142"/>
                  <a:chExt cx="29" cy="50"/>
                </a:xfrm>
              </p:grpSpPr>
              <p:sp>
                <p:nvSpPr>
                  <p:cNvPr id="4700" name="Line 2652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701" name="Oval 26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702" name="Group 2654"/>
              <p:cNvGrpSpPr>
                <a:grpSpLocks/>
              </p:cNvGrpSpPr>
              <p:nvPr/>
            </p:nvGrpSpPr>
            <p:grpSpPr bwMode="auto">
              <a:xfrm rot="5400000" flipH="1">
                <a:off x="123" y="940"/>
                <a:ext cx="29" cy="90"/>
                <a:chOff x="1285" y="1143"/>
                <a:chExt cx="29" cy="90"/>
              </a:xfrm>
            </p:grpSpPr>
            <p:grpSp>
              <p:nvGrpSpPr>
                <p:cNvPr id="4703" name="Group 2655"/>
                <p:cNvGrpSpPr>
                  <a:grpSpLocks/>
                </p:cNvGrpSpPr>
                <p:nvPr/>
              </p:nvGrpSpPr>
              <p:grpSpPr bwMode="auto">
                <a:xfrm>
                  <a:off x="1285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704" name="Line 2656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705" name="Oval 265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706" name="Group 2658"/>
                <p:cNvGrpSpPr>
                  <a:grpSpLocks/>
                </p:cNvGrpSpPr>
                <p:nvPr/>
              </p:nvGrpSpPr>
              <p:grpSpPr bwMode="auto">
                <a:xfrm>
                  <a:off x="1285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707" name="Line 2659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708" name="Oval 26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4709" name="Group 2661"/>
              <p:cNvGrpSpPr>
                <a:grpSpLocks/>
              </p:cNvGrpSpPr>
              <p:nvPr/>
            </p:nvGrpSpPr>
            <p:grpSpPr bwMode="auto">
              <a:xfrm rot="5400000" flipH="1">
                <a:off x="124" y="905"/>
                <a:ext cx="29" cy="90"/>
                <a:chOff x="1320" y="1143"/>
                <a:chExt cx="29" cy="90"/>
              </a:xfrm>
            </p:grpSpPr>
            <p:grpSp>
              <p:nvGrpSpPr>
                <p:cNvPr id="4710" name="Group 2662"/>
                <p:cNvGrpSpPr>
                  <a:grpSpLocks/>
                </p:cNvGrpSpPr>
                <p:nvPr/>
              </p:nvGrpSpPr>
              <p:grpSpPr bwMode="auto">
                <a:xfrm>
                  <a:off x="1320" y="1182"/>
                  <a:ext cx="29" cy="51"/>
                  <a:chOff x="1215" y="1181"/>
                  <a:chExt cx="29" cy="51"/>
                </a:xfrm>
              </p:grpSpPr>
              <p:sp>
                <p:nvSpPr>
                  <p:cNvPr id="4711" name="Line 2663"/>
                  <p:cNvSpPr>
                    <a:spLocks noChangeAspect="1" noChangeShapeType="1"/>
                  </p:cNvSpPr>
                  <p:nvPr/>
                </p:nvSpPr>
                <p:spPr bwMode="auto">
                  <a:xfrm flipH="1" flipV="1">
                    <a:off x="1225" y="1181"/>
                    <a:ext cx="0" cy="23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712" name="Oval 26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1215" y="1203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4713" name="Group 2665"/>
                <p:cNvGrpSpPr>
                  <a:grpSpLocks/>
                </p:cNvGrpSpPr>
                <p:nvPr/>
              </p:nvGrpSpPr>
              <p:grpSpPr bwMode="auto">
                <a:xfrm>
                  <a:off x="1320" y="1143"/>
                  <a:ext cx="29" cy="50"/>
                  <a:chOff x="1215" y="1142"/>
                  <a:chExt cx="29" cy="50"/>
                </a:xfrm>
              </p:grpSpPr>
              <p:sp>
                <p:nvSpPr>
                  <p:cNvPr id="4714" name="Line 2666"/>
                  <p:cNvSpPr>
                    <a:spLocks noChangeAspect="1" noChangeShapeType="1"/>
                  </p:cNvSpPr>
                  <p:nvPr/>
                </p:nvSpPr>
                <p:spPr bwMode="auto">
                  <a:xfrm>
                    <a:off x="1235" y="1166"/>
                    <a:ext cx="0" cy="26"/>
                  </a:xfrm>
                  <a:prstGeom prst="line">
                    <a:avLst/>
                  </a:prstGeom>
                  <a:noFill/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4715" name="Oval 2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15" y="1142"/>
                    <a:ext cx="29" cy="29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</p:grpSp>
      <p:grpSp>
        <p:nvGrpSpPr>
          <p:cNvPr id="4716" name="Group 2668"/>
          <p:cNvGrpSpPr>
            <a:grpSpLocks/>
          </p:cNvGrpSpPr>
          <p:nvPr/>
        </p:nvGrpSpPr>
        <p:grpSpPr bwMode="auto">
          <a:xfrm>
            <a:off x="2263374" y="4773517"/>
            <a:ext cx="5338762" cy="823912"/>
            <a:chOff x="643" y="1218"/>
            <a:chExt cx="3363" cy="519"/>
          </a:xfrm>
        </p:grpSpPr>
        <p:grpSp>
          <p:nvGrpSpPr>
            <p:cNvPr id="4717" name="Group 2669"/>
            <p:cNvGrpSpPr>
              <a:grpSpLocks noChangeAspect="1"/>
            </p:cNvGrpSpPr>
            <p:nvPr/>
          </p:nvGrpSpPr>
          <p:grpSpPr bwMode="auto">
            <a:xfrm flipH="1">
              <a:off x="1377" y="1570"/>
              <a:ext cx="2629" cy="80"/>
              <a:chOff x="168" y="3859"/>
              <a:chExt cx="4359" cy="132"/>
            </a:xfrm>
          </p:grpSpPr>
          <p:sp>
            <p:nvSpPr>
              <p:cNvPr id="4718" name="Freeform 2670"/>
              <p:cNvSpPr>
                <a:spLocks noChangeAspect="1"/>
              </p:cNvSpPr>
              <p:nvPr/>
            </p:nvSpPr>
            <p:spPr bwMode="auto">
              <a:xfrm>
                <a:off x="44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19" name="Freeform 2671"/>
              <p:cNvSpPr>
                <a:spLocks noChangeAspect="1"/>
              </p:cNvSpPr>
              <p:nvPr/>
            </p:nvSpPr>
            <p:spPr bwMode="auto">
              <a:xfrm>
                <a:off x="362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0" name="Freeform 2672"/>
              <p:cNvSpPr>
                <a:spLocks noChangeAspect="1"/>
              </p:cNvSpPr>
              <p:nvPr/>
            </p:nvSpPr>
            <p:spPr bwMode="auto">
              <a:xfrm>
                <a:off x="71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1" name="Freeform 2673"/>
              <p:cNvSpPr>
                <a:spLocks noChangeAspect="1"/>
              </p:cNvSpPr>
              <p:nvPr/>
            </p:nvSpPr>
            <p:spPr bwMode="auto">
              <a:xfrm>
                <a:off x="6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2" name="Freeform 2674"/>
              <p:cNvSpPr>
                <a:spLocks noChangeAspect="1"/>
              </p:cNvSpPr>
              <p:nvPr/>
            </p:nvSpPr>
            <p:spPr bwMode="auto">
              <a:xfrm>
                <a:off x="98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3" name="Freeform 2675"/>
              <p:cNvSpPr>
                <a:spLocks noChangeAspect="1"/>
              </p:cNvSpPr>
              <p:nvPr/>
            </p:nvSpPr>
            <p:spPr bwMode="auto">
              <a:xfrm>
                <a:off x="9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4" name="Freeform 2676"/>
              <p:cNvSpPr>
                <a:spLocks noChangeAspect="1"/>
              </p:cNvSpPr>
              <p:nvPr/>
            </p:nvSpPr>
            <p:spPr bwMode="auto">
              <a:xfrm>
                <a:off x="125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5" name="Freeform 2677"/>
              <p:cNvSpPr>
                <a:spLocks noChangeAspect="1"/>
              </p:cNvSpPr>
              <p:nvPr/>
            </p:nvSpPr>
            <p:spPr bwMode="auto">
              <a:xfrm>
                <a:off x="117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6" name="Freeform 2678"/>
              <p:cNvSpPr>
                <a:spLocks noChangeAspect="1"/>
              </p:cNvSpPr>
              <p:nvPr/>
            </p:nvSpPr>
            <p:spPr bwMode="auto">
              <a:xfrm>
                <a:off x="153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7" name="Freeform 2679"/>
              <p:cNvSpPr>
                <a:spLocks noChangeAspect="1"/>
              </p:cNvSpPr>
              <p:nvPr/>
            </p:nvSpPr>
            <p:spPr bwMode="auto">
              <a:xfrm>
                <a:off x="145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8" name="Freeform 2680"/>
              <p:cNvSpPr>
                <a:spLocks noChangeAspect="1"/>
              </p:cNvSpPr>
              <p:nvPr/>
            </p:nvSpPr>
            <p:spPr bwMode="auto">
              <a:xfrm>
                <a:off x="18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29" name="Freeform 2681"/>
              <p:cNvSpPr>
                <a:spLocks noChangeAspect="1"/>
              </p:cNvSpPr>
              <p:nvPr/>
            </p:nvSpPr>
            <p:spPr bwMode="auto">
              <a:xfrm>
                <a:off x="172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0" name="Freeform 2682"/>
              <p:cNvSpPr>
                <a:spLocks noChangeAspect="1"/>
              </p:cNvSpPr>
              <p:nvPr/>
            </p:nvSpPr>
            <p:spPr bwMode="auto">
              <a:xfrm>
                <a:off x="207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1" name="Freeform 2683"/>
              <p:cNvSpPr>
                <a:spLocks noChangeAspect="1"/>
              </p:cNvSpPr>
              <p:nvPr/>
            </p:nvSpPr>
            <p:spPr bwMode="auto">
              <a:xfrm>
                <a:off x="199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2" name="Freeform 2684"/>
              <p:cNvSpPr>
                <a:spLocks noChangeAspect="1"/>
              </p:cNvSpPr>
              <p:nvPr/>
            </p:nvSpPr>
            <p:spPr bwMode="auto">
              <a:xfrm>
                <a:off x="234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3" name="Freeform 2685"/>
              <p:cNvSpPr>
                <a:spLocks noChangeAspect="1"/>
              </p:cNvSpPr>
              <p:nvPr/>
            </p:nvSpPr>
            <p:spPr bwMode="auto">
              <a:xfrm>
                <a:off x="226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6" name="Freeform 2688"/>
              <p:cNvSpPr>
                <a:spLocks noChangeAspect="1"/>
              </p:cNvSpPr>
              <p:nvPr/>
            </p:nvSpPr>
            <p:spPr bwMode="auto">
              <a:xfrm>
                <a:off x="2888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7" name="Freeform 2689"/>
              <p:cNvSpPr>
                <a:spLocks noChangeAspect="1"/>
              </p:cNvSpPr>
              <p:nvPr/>
            </p:nvSpPr>
            <p:spPr bwMode="auto">
              <a:xfrm>
                <a:off x="281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8" name="Freeform 2690"/>
              <p:cNvSpPr>
                <a:spLocks noChangeAspect="1"/>
              </p:cNvSpPr>
              <p:nvPr/>
            </p:nvSpPr>
            <p:spPr bwMode="auto">
              <a:xfrm>
                <a:off x="316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39" name="Freeform 2691"/>
              <p:cNvSpPr>
                <a:spLocks noChangeAspect="1"/>
              </p:cNvSpPr>
              <p:nvPr/>
            </p:nvSpPr>
            <p:spPr bwMode="auto">
              <a:xfrm>
                <a:off x="308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740" name="Freeform 2692"/>
              <p:cNvSpPr>
                <a:spLocks noChangeAspect="1"/>
              </p:cNvSpPr>
              <p:nvPr/>
            </p:nvSpPr>
            <p:spPr bwMode="auto">
              <a:xfrm>
                <a:off x="335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741" name="Group 2693"/>
              <p:cNvGrpSpPr>
                <a:grpSpLocks noChangeAspect="1"/>
              </p:cNvGrpSpPr>
              <p:nvPr/>
            </p:nvGrpSpPr>
            <p:grpSpPr bwMode="auto">
              <a:xfrm>
                <a:off x="2482" y="3861"/>
                <a:ext cx="11" cy="87"/>
                <a:chOff x="1015" y="2428"/>
                <a:chExt cx="46" cy="372"/>
              </a:xfrm>
            </p:grpSpPr>
            <p:sp>
              <p:nvSpPr>
                <p:cNvPr id="4742" name="AutoShape 269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43" name="AutoShape 269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47" name="Group 2699"/>
              <p:cNvGrpSpPr>
                <a:grpSpLocks noChangeAspect="1"/>
              </p:cNvGrpSpPr>
              <p:nvPr/>
            </p:nvGrpSpPr>
            <p:grpSpPr bwMode="auto">
              <a:xfrm>
                <a:off x="2513" y="3876"/>
                <a:ext cx="9" cy="106"/>
                <a:chOff x="1151" y="2490"/>
                <a:chExt cx="40" cy="455"/>
              </a:xfrm>
            </p:grpSpPr>
            <p:sp>
              <p:nvSpPr>
                <p:cNvPr id="4748" name="AutoShape 270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49" name="AutoShape 2701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53" name="Group 2705"/>
              <p:cNvGrpSpPr>
                <a:grpSpLocks noChangeAspect="1"/>
              </p:cNvGrpSpPr>
              <p:nvPr/>
            </p:nvGrpSpPr>
            <p:grpSpPr bwMode="auto">
              <a:xfrm>
                <a:off x="2543" y="3909"/>
                <a:ext cx="8" cy="78"/>
                <a:chOff x="1284" y="2652"/>
                <a:chExt cx="40" cy="337"/>
              </a:xfrm>
            </p:grpSpPr>
            <p:sp>
              <p:nvSpPr>
                <p:cNvPr id="4754" name="AutoShape 270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55" name="AutoShape 2707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758" name="AutoShape 2710"/>
              <p:cNvSpPr>
                <a:spLocks noChangeAspect="1" noChangeArrowheads="1"/>
              </p:cNvSpPr>
              <p:nvPr/>
            </p:nvSpPr>
            <p:spPr bwMode="auto">
              <a:xfrm>
                <a:off x="2611" y="3948"/>
                <a:ext cx="9" cy="41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759" name="Group 2711"/>
              <p:cNvGrpSpPr>
                <a:grpSpLocks noChangeAspect="1"/>
              </p:cNvGrpSpPr>
              <p:nvPr/>
            </p:nvGrpSpPr>
            <p:grpSpPr bwMode="auto">
              <a:xfrm>
                <a:off x="2583" y="3951"/>
                <a:ext cx="9" cy="28"/>
                <a:chOff x="1516" y="2835"/>
                <a:chExt cx="42" cy="123"/>
              </a:xfrm>
            </p:grpSpPr>
            <p:sp>
              <p:nvSpPr>
                <p:cNvPr id="4760" name="AutoShape 271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61" name="AutoShape 2713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775" name="AutoShape 2727"/>
              <p:cNvSpPr>
                <a:spLocks noChangeAspect="1" noChangeArrowheads="1"/>
              </p:cNvSpPr>
              <p:nvPr/>
            </p:nvSpPr>
            <p:spPr bwMode="auto">
              <a:xfrm>
                <a:off x="2834" y="3961"/>
                <a:ext cx="10" cy="19"/>
              </a:xfrm>
              <a:prstGeom prst="roundRect">
                <a:avLst>
                  <a:gd name="adj" fmla="val 16667"/>
                </a:avLst>
              </a:prstGeom>
              <a:gradFill rotWithShape="1">
                <a:gsLst>
                  <a:gs pos="0">
                    <a:srgbClr val="8C3D91"/>
                  </a:gs>
                  <a:gs pos="12000">
                    <a:srgbClr val="7005D4"/>
                  </a:gs>
                  <a:gs pos="30000">
                    <a:srgbClr val="181CC7"/>
                  </a:gs>
                  <a:gs pos="60001">
                    <a:srgbClr val="0A128C"/>
                  </a:gs>
                  <a:gs pos="100000">
                    <a:srgbClr val="00000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777" name="Group 2729"/>
              <p:cNvGrpSpPr>
                <a:grpSpLocks noChangeAspect="1"/>
              </p:cNvGrpSpPr>
              <p:nvPr/>
            </p:nvGrpSpPr>
            <p:grpSpPr bwMode="auto">
              <a:xfrm>
                <a:off x="2961" y="3863"/>
                <a:ext cx="10" cy="52"/>
                <a:chOff x="3094" y="2443"/>
                <a:chExt cx="40" cy="183"/>
              </a:xfrm>
            </p:grpSpPr>
            <p:sp>
              <p:nvSpPr>
                <p:cNvPr id="4778" name="AutoShape 273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79" name="AutoShape 273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0" name="Group 2732"/>
              <p:cNvGrpSpPr>
                <a:grpSpLocks noChangeAspect="1"/>
              </p:cNvGrpSpPr>
              <p:nvPr/>
            </p:nvGrpSpPr>
            <p:grpSpPr bwMode="auto">
              <a:xfrm>
                <a:off x="2933" y="3863"/>
                <a:ext cx="10" cy="95"/>
                <a:chOff x="2978" y="2432"/>
                <a:chExt cx="46" cy="375"/>
              </a:xfrm>
            </p:grpSpPr>
            <p:sp>
              <p:nvSpPr>
                <p:cNvPr id="4781" name="AutoShape 273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2" name="AutoShape 2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3" name="Group 2735"/>
              <p:cNvGrpSpPr>
                <a:grpSpLocks noChangeAspect="1"/>
              </p:cNvGrpSpPr>
              <p:nvPr/>
            </p:nvGrpSpPr>
            <p:grpSpPr bwMode="auto">
              <a:xfrm>
                <a:off x="2903" y="3882"/>
                <a:ext cx="10" cy="102"/>
                <a:chOff x="2832" y="2516"/>
                <a:chExt cx="43" cy="436"/>
              </a:xfrm>
            </p:grpSpPr>
            <p:sp>
              <p:nvSpPr>
                <p:cNvPr id="4784" name="AutoShape 273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5" name="AutoShape 2737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6" name="Group 2738"/>
              <p:cNvGrpSpPr>
                <a:grpSpLocks noChangeAspect="1"/>
              </p:cNvGrpSpPr>
              <p:nvPr/>
            </p:nvGrpSpPr>
            <p:grpSpPr bwMode="auto">
              <a:xfrm>
                <a:off x="2870" y="3936"/>
                <a:ext cx="9" cy="50"/>
                <a:chOff x="2668" y="2761"/>
                <a:chExt cx="40" cy="217"/>
              </a:xfrm>
            </p:grpSpPr>
            <p:sp>
              <p:nvSpPr>
                <p:cNvPr id="4787" name="AutoShape 2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88" name="AutoShape 2740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89" name="Group 2741"/>
              <p:cNvGrpSpPr>
                <a:grpSpLocks noChangeAspect="1"/>
              </p:cNvGrpSpPr>
              <p:nvPr/>
            </p:nvGrpSpPr>
            <p:grpSpPr bwMode="auto">
              <a:xfrm flipV="1">
                <a:off x="3066" y="3886"/>
                <a:ext cx="9" cy="102"/>
                <a:chOff x="3217" y="3037"/>
                <a:chExt cx="46" cy="372"/>
              </a:xfrm>
            </p:grpSpPr>
            <p:sp>
              <p:nvSpPr>
                <p:cNvPr id="4790" name="AutoShape 274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1" name="AutoShape 2743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2" name="Group 2744"/>
              <p:cNvGrpSpPr>
                <a:grpSpLocks noChangeAspect="1"/>
              </p:cNvGrpSpPr>
              <p:nvPr/>
            </p:nvGrpSpPr>
            <p:grpSpPr bwMode="auto">
              <a:xfrm>
                <a:off x="3033" y="3860"/>
                <a:ext cx="11" cy="102"/>
                <a:chOff x="3353" y="3099"/>
                <a:chExt cx="40" cy="455"/>
              </a:xfrm>
            </p:grpSpPr>
            <p:sp>
              <p:nvSpPr>
                <p:cNvPr id="4793" name="AutoShape 274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4" name="AutoShape 2746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5" name="Group 2747"/>
              <p:cNvGrpSpPr>
                <a:grpSpLocks noChangeAspect="1"/>
              </p:cNvGrpSpPr>
              <p:nvPr/>
            </p:nvGrpSpPr>
            <p:grpSpPr bwMode="auto">
              <a:xfrm>
                <a:off x="3007" y="3864"/>
                <a:ext cx="11" cy="60"/>
                <a:chOff x="3486" y="3261"/>
                <a:chExt cx="40" cy="337"/>
              </a:xfrm>
            </p:grpSpPr>
            <p:sp>
              <p:nvSpPr>
                <p:cNvPr id="4796" name="AutoShape 274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797" name="AutoShape 2749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798" name="Group 2750"/>
              <p:cNvGrpSpPr>
                <a:grpSpLocks noChangeAspect="1"/>
              </p:cNvGrpSpPr>
              <p:nvPr/>
            </p:nvGrpSpPr>
            <p:grpSpPr bwMode="auto">
              <a:xfrm>
                <a:off x="3200" y="3866"/>
                <a:ext cx="10" cy="103"/>
                <a:chOff x="2195" y="2463"/>
                <a:chExt cx="40" cy="442"/>
              </a:xfrm>
            </p:grpSpPr>
            <p:sp>
              <p:nvSpPr>
                <p:cNvPr id="4799" name="AutoShape 275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0" name="AutoShape 2752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1" name="Group 2753"/>
              <p:cNvGrpSpPr>
                <a:grpSpLocks noChangeAspect="1"/>
              </p:cNvGrpSpPr>
              <p:nvPr/>
            </p:nvGrpSpPr>
            <p:grpSpPr bwMode="auto">
              <a:xfrm>
                <a:off x="3162" y="3901"/>
                <a:ext cx="10" cy="90"/>
                <a:chOff x="2329" y="2599"/>
                <a:chExt cx="43" cy="386"/>
              </a:xfrm>
            </p:grpSpPr>
            <p:sp>
              <p:nvSpPr>
                <p:cNvPr id="4802" name="AutoShape 275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3" name="AutoShape 2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4" name="Group 2756"/>
              <p:cNvGrpSpPr>
                <a:grpSpLocks noChangeAspect="1"/>
              </p:cNvGrpSpPr>
              <p:nvPr/>
            </p:nvGrpSpPr>
            <p:grpSpPr bwMode="auto">
              <a:xfrm>
                <a:off x="3094" y="3924"/>
                <a:ext cx="10" cy="62"/>
                <a:chOff x="2065" y="2441"/>
                <a:chExt cx="40" cy="272"/>
              </a:xfrm>
            </p:grpSpPr>
            <p:sp>
              <p:nvSpPr>
                <p:cNvPr id="4805" name="AutoShape 275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6" name="AutoShape 275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07" name="Group 2759"/>
              <p:cNvGrpSpPr>
                <a:grpSpLocks noChangeAspect="1"/>
              </p:cNvGrpSpPr>
              <p:nvPr/>
            </p:nvGrpSpPr>
            <p:grpSpPr bwMode="auto">
              <a:xfrm flipV="1">
                <a:off x="3134" y="3940"/>
                <a:ext cx="10" cy="42"/>
                <a:chOff x="2815" y="1923"/>
                <a:chExt cx="40" cy="217"/>
              </a:xfrm>
            </p:grpSpPr>
            <p:sp>
              <p:nvSpPr>
                <p:cNvPr id="4808" name="AutoShape 2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09" name="AutoShape 2761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0" name="Group 2762"/>
              <p:cNvGrpSpPr>
                <a:grpSpLocks noChangeAspect="1"/>
              </p:cNvGrpSpPr>
              <p:nvPr/>
            </p:nvGrpSpPr>
            <p:grpSpPr bwMode="auto">
              <a:xfrm>
                <a:off x="3228" y="3862"/>
                <a:ext cx="11" cy="63"/>
                <a:chOff x="2329" y="2599"/>
                <a:chExt cx="43" cy="386"/>
              </a:xfrm>
            </p:grpSpPr>
            <p:sp>
              <p:nvSpPr>
                <p:cNvPr id="4811" name="AutoShape 2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2" name="AutoShape 276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3" name="Group 2765"/>
              <p:cNvGrpSpPr>
                <a:grpSpLocks noChangeAspect="1"/>
              </p:cNvGrpSpPr>
              <p:nvPr/>
            </p:nvGrpSpPr>
            <p:grpSpPr bwMode="auto">
              <a:xfrm>
                <a:off x="3267" y="3867"/>
                <a:ext cx="10" cy="37"/>
                <a:chOff x="2478" y="2807"/>
                <a:chExt cx="43" cy="178"/>
              </a:xfrm>
            </p:grpSpPr>
            <p:sp>
              <p:nvSpPr>
                <p:cNvPr id="4814" name="AutoShape 27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5" name="AutoShape 2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6" name="Group 2768"/>
              <p:cNvGrpSpPr>
                <a:grpSpLocks noChangeAspect="1"/>
              </p:cNvGrpSpPr>
              <p:nvPr/>
            </p:nvGrpSpPr>
            <p:grpSpPr bwMode="auto">
              <a:xfrm>
                <a:off x="3327" y="3877"/>
                <a:ext cx="11" cy="103"/>
                <a:chOff x="2195" y="2463"/>
                <a:chExt cx="40" cy="442"/>
              </a:xfrm>
            </p:grpSpPr>
            <p:sp>
              <p:nvSpPr>
                <p:cNvPr id="4817" name="AutoShape 2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18" name="AutoShape 2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19" name="Group 2771"/>
              <p:cNvGrpSpPr>
                <a:grpSpLocks noChangeAspect="1"/>
              </p:cNvGrpSpPr>
              <p:nvPr/>
            </p:nvGrpSpPr>
            <p:grpSpPr bwMode="auto">
              <a:xfrm>
                <a:off x="3360" y="3915"/>
                <a:ext cx="10" cy="73"/>
                <a:chOff x="2329" y="2599"/>
                <a:chExt cx="43" cy="386"/>
              </a:xfrm>
            </p:grpSpPr>
            <p:sp>
              <p:nvSpPr>
                <p:cNvPr id="4820" name="AutoShape 277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1" name="AutoShape 277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22" name="Group 2774"/>
              <p:cNvGrpSpPr>
                <a:grpSpLocks noChangeAspect="1"/>
              </p:cNvGrpSpPr>
              <p:nvPr/>
            </p:nvGrpSpPr>
            <p:grpSpPr bwMode="auto">
              <a:xfrm>
                <a:off x="3296" y="3863"/>
                <a:ext cx="11" cy="78"/>
                <a:chOff x="2065" y="2441"/>
                <a:chExt cx="40" cy="272"/>
              </a:xfrm>
            </p:grpSpPr>
            <p:sp>
              <p:nvSpPr>
                <p:cNvPr id="4823" name="AutoShape 277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4" name="AutoShape 2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4825" name="Freeform 2777"/>
              <p:cNvSpPr>
                <a:spLocks noChangeAspect="1"/>
              </p:cNvSpPr>
              <p:nvPr/>
            </p:nvSpPr>
            <p:spPr bwMode="auto">
              <a:xfrm>
                <a:off x="1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4826" name="Group 2778"/>
              <p:cNvGrpSpPr>
                <a:grpSpLocks noChangeAspect="1"/>
              </p:cNvGrpSpPr>
              <p:nvPr/>
            </p:nvGrpSpPr>
            <p:grpSpPr bwMode="auto">
              <a:xfrm>
                <a:off x="302" y="3860"/>
                <a:ext cx="11" cy="86"/>
                <a:chOff x="1015" y="2428"/>
                <a:chExt cx="46" cy="372"/>
              </a:xfrm>
            </p:grpSpPr>
            <p:sp>
              <p:nvSpPr>
                <p:cNvPr id="4827" name="AutoShape 277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28" name="AutoShape 2780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29" name="Group 2781"/>
              <p:cNvGrpSpPr>
                <a:grpSpLocks noChangeAspect="1"/>
              </p:cNvGrpSpPr>
              <p:nvPr/>
            </p:nvGrpSpPr>
            <p:grpSpPr bwMode="auto">
              <a:xfrm>
                <a:off x="469" y="3875"/>
                <a:ext cx="9" cy="104"/>
                <a:chOff x="1790" y="2461"/>
                <a:chExt cx="40" cy="447"/>
              </a:xfrm>
            </p:grpSpPr>
            <p:sp>
              <p:nvSpPr>
                <p:cNvPr id="4830" name="AutoShape 278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1" name="AutoShape 2783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2" name="Group 2784"/>
              <p:cNvGrpSpPr>
                <a:grpSpLocks noChangeAspect="1"/>
              </p:cNvGrpSpPr>
              <p:nvPr/>
            </p:nvGrpSpPr>
            <p:grpSpPr bwMode="auto">
              <a:xfrm>
                <a:off x="333" y="3872"/>
                <a:ext cx="9" cy="107"/>
                <a:chOff x="1151" y="2490"/>
                <a:chExt cx="40" cy="455"/>
              </a:xfrm>
            </p:grpSpPr>
            <p:sp>
              <p:nvSpPr>
                <p:cNvPr id="4833" name="AutoShape 278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4" name="AutoShape 2786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5" name="Group 2787"/>
              <p:cNvGrpSpPr>
                <a:grpSpLocks noChangeAspect="1"/>
              </p:cNvGrpSpPr>
              <p:nvPr/>
            </p:nvGrpSpPr>
            <p:grpSpPr bwMode="auto">
              <a:xfrm>
                <a:off x="497" y="3863"/>
                <a:ext cx="9" cy="75"/>
                <a:chOff x="1914" y="2425"/>
                <a:chExt cx="40" cy="326"/>
              </a:xfrm>
            </p:grpSpPr>
            <p:sp>
              <p:nvSpPr>
                <p:cNvPr id="4836" name="AutoShape 278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37" name="AutoShape 2789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38" name="Group 2790"/>
              <p:cNvGrpSpPr>
                <a:grpSpLocks noChangeAspect="1"/>
              </p:cNvGrpSpPr>
              <p:nvPr/>
            </p:nvGrpSpPr>
            <p:grpSpPr bwMode="auto">
              <a:xfrm>
                <a:off x="363" y="3909"/>
                <a:ext cx="9" cy="78"/>
                <a:chOff x="1284" y="2652"/>
                <a:chExt cx="40" cy="337"/>
              </a:xfrm>
            </p:grpSpPr>
            <p:sp>
              <p:nvSpPr>
                <p:cNvPr id="4839" name="AutoShape 279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0" name="AutoShape 2792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1" name="Group 2793"/>
              <p:cNvGrpSpPr>
                <a:grpSpLocks noChangeAspect="1"/>
              </p:cNvGrpSpPr>
              <p:nvPr/>
            </p:nvGrpSpPr>
            <p:grpSpPr bwMode="auto">
              <a:xfrm>
                <a:off x="436" y="3909"/>
                <a:ext cx="10" cy="82"/>
                <a:chOff x="1658" y="2628"/>
                <a:chExt cx="40" cy="355"/>
              </a:xfrm>
            </p:grpSpPr>
            <p:sp>
              <p:nvSpPr>
                <p:cNvPr id="4842" name="AutoShape 279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3" name="AutoShape 2795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4" name="Group 2796"/>
              <p:cNvGrpSpPr>
                <a:grpSpLocks noChangeAspect="1"/>
              </p:cNvGrpSpPr>
              <p:nvPr/>
            </p:nvGrpSpPr>
            <p:grpSpPr bwMode="auto">
              <a:xfrm>
                <a:off x="406" y="3951"/>
                <a:ext cx="10" cy="28"/>
                <a:chOff x="1516" y="2835"/>
                <a:chExt cx="42" cy="123"/>
              </a:xfrm>
            </p:grpSpPr>
            <p:sp>
              <p:nvSpPr>
                <p:cNvPr id="4845" name="AutoShape 279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6" name="AutoShape 2798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47" name="Group 2799"/>
              <p:cNvGrpSpPr>
                <a:grpSpLocks noChangeAspect="1"/>
              </p:cNvGrpSpPr>
              <p:nvPr/>
            </p:nvGrpSpPr>
            <p:grpSpPr bwMode="auto">
              <a:xfrm>
                <a:off x="594" y="3867"/>
                <a:ext cx="9" cy="102"/>
                <a:chOff x="2195" y="2463"/>
                <a:chExt cx="40" cy="442"/>
              </a:xfrm>
            </p:grpSpPr>
            <p:sp>
              <p:nvSpPr>
                <p:cNvPr id="4848" name="AutoShape 28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49" name="AutoShape 28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0" name="Group 2802"/>
              <p:cNvGrpSpPr>
                <a:grpSpLocks noChangeAspect="1"/>
              </p:cNvGrpSpPr>
              <p:nvPr/>
            </p:nvGrpSpPr>
            <p:grpSpPr bwMode="auto">
              <a:xfrm>
                <a:off x="626" y="3899"/>
                <a:ext cx="10" cy="90"/>
                <a:chOff x="2329" y="2599"/>
                <a:chExt cx="43" cy="386"/>
              </a:xfrm>
            </p:grpSpPr>
            <p:sp>
              <p:nvSpPr>
                <p:cNvPr id="4851" name="AutoShape 28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2" name="AutoShape 2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3" name="Group 2805"/>
              <p:cNvGrpSpPr>
                <a:grpSpLocks noChangeAspect="1"/>
              </p:cNvGrpSpPr>
              <p:nvPr/>
            </p:nvGrpSpPr>
            <p:grpSpPr bwMode="auto">
              <a:xfrm>
                <a:off x="522" y="3868"/>
                <a:ext cx="10" cy="37"/>
                <a:chOff x="2478" y="2807"/>
                <a:chExt cx="43" cy="178"/>
              </a:xfrm>
            </p:grpSpPr>
            <p:sp>
              <p:nvSpPr>
                <p:cNvPr id="4854" name="AutoShape 28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5" name="AutoShape 28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6" name="Group 2808"/>
              <p:cNvGrpSpPr>
                <a:grpSpLocks noChangeAspect="1"/>
              </p:cNvGrpSpPr>
              <p:nvPr/>
            </p:nvGrpSpPr>
            <p:grpSpPr bwMode="auto">
              <a:xfrm>
                <a:off x="563" y="3863"/>
                <a:ext cx="9" cy="62"/>
                <a:chOff x="2065" y="2441"/>
                <a:chExt cx="40" cy="272"/>
              </a:xfrm>
            </p:grpSpPr>
            <p:sp>
              <p:nvSpPr>
                <p:cNvPr id="4857" name="AutoShape 2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58" name="AutoShape 281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59" name="Group 2811"/>
              <p:cNvGrpSpPr>
                <a:grpSpLocks noChangeAspect="1"/>
              </p:cNvGrpSpPr>
              <p:nvPr/>
            </p:nvGrpSpPr>
            <p:grpSpPr bwMode="auto">
              <a:xfrm>
                <a:off x="657" y="3945"/>
                <a:ext cx="10" cy="37"/>
                <a:chOff x="2478" y="2807"/>
                <a:chExt cx="43" cy="178"/>
              </a:xfrm>
            </p:grpSpPr>
            <p:sp>
              <p:nvSpPr>
                <p:cNvPr id="4860" name="AutoShape 2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1" name="AutoShape 28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2" name="Group 2814"/>
              <p:cNvGrpSpPr>
                <a:grpSpLocks noChangeAspect="1"/>
              </p:cNvGrpSpPr>
              <p:nvPr/>
            </p:nvGrpSpPr>
            <p:grpSpPr bwMode="auto">
              <a:xfrm>
                <a:off x="784" y="3863"/>
                <a:ext cx="11" cy="52"/>
                <a:chOff x="3094" y="2443"/>
                <a:chExt cx="40" cy="183"/>
              </a:xfrm>
            </p:grpSpPr>
            <p:sp>
              <p:nvSpPr>
                <p:cNvPr id="4863" name="AutoShape 281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4" name="AutoShape 281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5" name="Group 2817"/>
              <p:cNvGrpSpPr>
                <a:grpSpLocks noChangeAspect="1"/>
              </p:cNvGrpSpPr>
              <p:nvPr/>
            </p:nvGrpSpPr>
            <p:grpSpPr bwMode="auto">
              <a:xfrm>
                <a:off x="756" y="3863"/>
                <a:ext cx="11" cy="95"/>
                <a:chOff x="2978" y="2432"/>
                <a:chExt cx="46" cy="375"/>
              </a:xfrm>
            </p:grpSpPr>
            <p:sp>
              <p:nvSpPr>
                <p:cNvPr id="4866" name="AutoShape 2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67" name="AutoShape 2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68" name="Group 2820"/>
              <p:cNvGrpSpPr>
                <a:grpSpLocks noChangeAspect="1"/>
              </p:cNvGrpSpPr>
              <p:nvPr/>
            </p:nvGrpSpPr>
            <p:grpSpPr bwMode="auto">
              <a:xfrm>
                <a:off x="725" y="3884"/>
                <a:ext cx="10" cy="102"/>
                <a:chOff x="2832" y="2516"/>
                <a:chExt cx="43" cy="436"/>
              </a:xfrm>
            </p:grpSpPr>
            <p:sp>
              <p:nvSpPr>
                <p:cNvPr id="4869" name="AutoShape 282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0" name="AutoShape 282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1" name="Group 2823"/>
              <p:cNvGrpSpPr>
                <a:grpSpLocks noChangeAspect="1"/>
              </p:cNvGrpSpPr>
              <p:nvPr/>
            </p:nvGrpSpPr>
            <p:grpSpPr bwMode="auto">
              <a:xfrm>
                <a:off x="692" y="3934"/>
                <a:ext cx="9" cy="50"/>
                <a:chOff x="2668" y="2761"/>
                <a:chExt cx="40" cy="217"/>
              </a:xfrm>
            </p:grpSpPr>
            <p:sp>
              <p:nvSpPr>
                <p:cNvPr id="4872" name="AutoShape 282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3" name="AutoShape 2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4" name="Group 2826"/>
              <p:cNvGrpSpPr>
                <a:grpSpLocks noChangeAspect="1"/>
              </p:cNvGrpSpPr>
              <p:nvPr/>
            </p:nvGrpSpPr>
            <p:grpSpPr bwMode="auto">
              <a:xfrm flipV="1">
                <a:off x="890" y="3886"/>
                <a:ext cx="9" cy="102"/>
                <a:chOff x="3217" y="3037"/>
                <a:chExt cx="46" cy="372"/>
              </a:xfrm>
            </p:grpSpPr>
            <p:sp>
              <p:nvSpPr>
                <p:cNvPr id="4875" name="AutoShape 282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6" name="AutoShape 2828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77" name="Group 2829"/>
              <p:cNvGrpSpPr>
                <a:grpSpLocks noChangeAspect="1"/>
              </p:cNvGrpSpPr>
              <p:nvPr/>
            </p:nvGrpSpPr>
            <p:grpSpPr bwMode="auto">
              <a:xfrm>
                <a:off x="856" y="3860"/>
                <a:ext cx="11" cy="102"/>
                <a:chOff x="3353" y="3099"/>
                <a:chExt cx="40" cy="455"/>
              </a:xfrm>
            </p:grpSpPr>
            <p:sp>
              <p:nvSpPr>
                <p:cNvPr id="4878" name="AutoShape 283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79" name="AutoShape 2831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0" name="Group 2832"/>
              <p:cNvGrpSpPr>
                <a:grpSpLocks noChangeAspect="1"/>
              </p:cNvGrpSpPr>
              <p:nvPr/>
            </p:nvGrpSpPr>
            <p:grpSpPr bwMode="auto">
              <a:xfrm>
                <a:off x="829" y="3862"/>
                <a:ext cx="11" cy="60"/>
                <a:chOff x="3486" y="3261"/>
                <a:chExt cx="40" cy="337"/>
              </a:xfrm>
            </p:grpSpPr>
            <p:sp>
              <p:nvSpPr>
                <p:cNvPr id="4881" name="AutoShape 283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2" name="AutoShape 2834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3" name="Group 2835"/>
              <p:cNvGrpSpPr>
                <a:grpSpLocks noChangeAspect="1"/>
              </p:cNvGrpSpPr>
              <p:nvPr/>
            </p:nvGrpSpPr>
            <p:grpSpPr bwMode="auto">
              <a:xfrm>
                <a:off x="1022" y="3866"/>
                <a:ext cx="9" cy="103"/>
                <a:chOff x="2195" y="2463"/>
                <a:chExt cx="40" cy="442"/>
              </a:xfrm>
            </p:grpSpPr>
            <p:sp>
              <p:nvSpPr>
                <p:cNvPr id="4884" name="AutoShape 283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5" name="AutoShape 2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6" name="Group 2838"/>
              <p:cNvGrpSpPr>
                <a:grpSpLocks noChangeAspect="1"/>
              </p:cNvGrpSpPr>
              <p:nvPr/>
            </p:nvGrpSpPr>
            <p:grpSpPr bwMode="auto">
              <a:xfrm>
                <a:off x="988" y="3899"/>
                <a:ext cx="10" cy="90"/>
                <a:chOff x="2329" y="2599"/>
                <a:chExt cx="43" cy="386"/>
              </a:xfrm>
            </p:grpSpPr>
            <p:sp>
              <p:nvSpPr>
                <p:cNvPr id="4887" name="AutoShape 2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88" name="AutoShape 2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89" name="Group 2841"/>
              <p:cNvGrpSpPr>
                <a:grpSpLocks noChangeAspect="1"/>
              </p:cNvGrpSpPr>
              <p:nvPr/>
            </p:nvGrpSpPr>
            <p:grpSpPr bwMode="auto">
              <a:xfrm>
                <a:off x="918" y="3924"/>
                <a:ext cx="9" cy="62"/>
                <a:chOff x="2065" y="2441"/>
                <a:chExt cx="40" cy="272"/>
              </a:xfrm>
            </p:grpSpPr>
            <p:sp>
              <p:nvSpPr>
                <p:cNvPr id="4890" name="AutoShape 284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1" name="AutoShape 284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2" name="Group 2844"/>
              <p:cNvGrpSpPr>
                <a:grpSpLocks noChangeAspect="1"/>
              </p:cNvGrpSpPr>
              <p:nvPr/>
            </p:nvGrpSpPr>
            <p:grpSpPr bwMode="auto">
              <a:xfrm flipV="1">
                <a:off x="957" y="3940"/>
                <a:ext cx="11" cy="42"/>
                <a:chOff x="2815" y="1923"/>
                <a:chExt cx="40" cy="217"/>
              </a:xfrm>
            </p:grpSpPr>
            <p:sp>
              <p:nvSpPr>
                <p:cNvPr id="4893" name="AutoShape 284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4" name="AutoShape 2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5" name="Group 2847"/>
              <p:cNvGrpSpPr>
                <a:grpSpLocks noChangeAspect="1"/>
              </p:cNvGrpSpPr>
              <p:nvPr/>
            </p:nvGrpSpPr>
            <p:grpSpPr bwMode="auto">
              <a:xfrm>
                <a:off x="1052" y="3862"/>
                <a:ext cx="11" cy="63"/>
                <a:chOff x="2329" y="2599"/>
                <a:chExt cx="43" cy="386"/>
              </a:xfrm>
            </p:grpSpPr>
            <p:sp>
              <p:nvSpPr>
                <p:cNvPr id="4896" name="AutoShape 284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897" name="AutoShape 284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898" name="Group 2850"/>
              <p:cNvGrpSpPr>
                <a:grpSpLocks noChangeAspect="1"/>
              </p:cNvGrpSpPr>
              <p:nvPr/>
            </p:nvGrpSpPr>
            <p:grpSpPr bwMode="auto">
              <a:xfrm>
                <a:off x="1090" y="3869"/>
                <a:ext cx="10" cy="37"/>
                <a:chOff x="2478" y="2807"/>
                <a:chExt cx="43" cy="178"/>
              </a:xfrm>
            </p:grpSpPr>
            <p:sp>
              <p:nvSpPr>
                <p:cNvPr id="4899" name="AutoShape 2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0" name="AutoShape 28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1" name="Group 2853"/>
              <p:cNvGrpSpPr>
                <a:grpSpLocks noChangeAspect="1"/>
              </p:cNvGrpSpPr>
              <p:nvPr/>
            </p:nvGrpSpPr>
            <p:grpSpPr bwMode="auto">
              <a:xfrm>
                <a:off x="1151" y="3877"/>
                <a:ext cx="10" cy="103"/>
                <a:chOff x="2195" y="2463"/>
                <a:chExt cx="40" cy="442"/>
              </a:xfrm>
            </p:grpSpPr>
            <p:sp>
              <p:nvSpPr>
                <p:cNvPr id="4902" name="AutoShape 2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3" name="AutoShape 285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4" name="Group 2856"/>
              <p:cNvGrpSpPr>
                <a:grpSpLocks noChangeAspect="1"/>
              </p:cNvGrpSpPr>
              <p:nvPr/>
            </p:nvGrpSpPr>
            <p:grpSpPr bwMode="auto">
              <a:xfrm>
                <a:off x="1183" y="3915"/>
                <a:ext cx="10" cy="73"/>
                <a:chOff x="2329" y="2599"/>
                <a:chExt cx="43" cy="386"/>
              </a:xfrm>
            </p:grpSpPr>
            <p:sp>
              <p:nvSpPr>
                <p:cNvPr id="4905" name="AutoShape 285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6" name="AutoShape 2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07" name="Group 2859"/>
              <p:cNvGrpSpPr>
                <a:grpSpLocks noChangeAspect="1"/>
              </p:cNvGrpSpPr>
              <p:nvPr/>
            </p:nvGrpSpPr>
            <p:grpSpPr bwMode="auto">
              <a:xfrm>
                <a:off x="1120" y="3861"/>
                <a:ext cx="10" cy="78"/>
                <a:chOff x="2065" y="2441"/>
                <a:chExt cx="40" cy="272"/>
              </a:xfrm>
            </p:grpSpPr>
            <p:sp>
              <p:nvSpPr>
                <p:cNvPr id="4908" name="AutoShape 2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09" name="AutoShape 2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0" name="Group 2862"/>
              <p:cNvGrpSpPr>
                <a:grpSpLocks noChangeAspect="1"/>
              </p:cNvGrpSpPr>
              <p:nvPr/>
            </p:nvGrpSpPr>
            <p:grpSpPr bwMode="auto">
              <a:xfrm>
                <a:off x="1392" y="3860"/>
                <a:ext cx="11" cy="86"/>
                <a:chOff x="1015" y="2428"/>
                <a:chExt cx="46" cy="372"/>
              </a:xfrm>
            </p:grpSpPr>
            <p:sp>
              <p:nvSpPr>
                <p:cNvPr id="4911" name="AutoShape 2863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2" name="AutoShape 286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3" name="Group 2865"/>
              <p:cNvGrpSpPr>
                <a:grpSpLocks noChangeAspect="1"/>
              </p:cNvGrpSpPr>
              <p:nvPr/>
            </p:nvGrpSpPr>
            <p:grpSpPr bwMode="auto">
              <a:xfrm>
                <a:off x="1555" y="3875"/>
                <a:ext cx="9" cy="104"/>
                <a:chOff x="1790" y="2461"/>
                <a:chExt cx="40" cy="447"/>
              </a:xfrm>
            </p:grpSpPr>
            <p:sp>
              <p:nvSpPr>
                <p:cNvPr id="4914" name="AutoShape 2866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5" name="AutoShape 286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6" name="Group 2868"/>
              <p:cNvGrpSpPr>
                <a:grpSpLocks noChangeAspect="1"/>
              </p:cNvGrpSpPr>
              <p:nvPr/>
            </p:nvGrpSpPr>
            <p:grpSpPr bwMode="auto">
              <a:xfrm>
                <a:off x="1423" y="3872"/>
                <a:ext cx="9" cy="107"/>
                <a:chOff x="1151" y="2490"/>
                <a:chExt cx="40" cy="455"/>
              </a:xfrm>
            </p:grpSpPr>
            <p:sp>
              <p:nvSpPr>
                <p:cNvPr id="4917" name="AutoShape 2869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18" name="AutoShape 2870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19" name="Group 2871"/>
              <p:cNvGrpSpPr>
                <a:grpSpLocks noChangeAspect="1"/>
              </p:cNvGrpSpPr>
              <p:nvPr/>
            </p:nvGrpSpPr>
            <p:grpSpPr bwMode="auto">
              <a:xfrm>
                <a:off x="1591" y="3863"/>
                <a:ext cx="9" cy="75"/>
                <a:chOff x="1914" y="2425"/>
                <a:chExt cx="40" cy="326"/>
              </a:xfrm>
            </p:grpSpPr>
            <p:sp>
              <p:nvSpPr>
                <p:cNvPr id="4920" name="AutoShape 2872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1" name="AutoShape 2873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2" name="Group 2874"/>
              <p:cNvGrpSpPr>
                <a:grpSpLocks noChangeAspect="1"/>
              </p:cNvGrpSpPr>
              <p:nvPr/>
            </p:nvGrpSpPr>
            <p:grpSpPr bwMode="auto">
              <a:xfrm>
                <a:off x="1453" y="3909"/>
                <a:ext cx="8" cy="78"/>
                <a:chOff x="1284" y="2652"/>
                <a:chExt cx="40" cy="337"/>
              </a:xfrm>
            </p:grpSpPr>
            <p:sp>
              <p:nvSpPr>
                <p:cNvPr id="4923" name="AutoShape 2875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4" name="AutoShape 2876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5" name="Group 2877"/>
              <p:cNvGrpSpPr>
                <a:grpSpLocks noChangeAspect="1"/>
              </p:cNvGrpSpPr>
              <p:nvPr/>
            </p:nvGrpSpPr>
            <p:grpSpPr bwMode="auto">
              <a:xfrm>
                <a:off x="1526" y="3905"/>
                <a:ext cx="10" cy="82"/>
                <a:chOff x="1658" y="2628"/>
                <a:chExt cx="40" cy="355"/>
              </a:xfrm>
            </p:grpSpPr>
            <p:sp>
              <p:nvSpPr>
                <p:cNvPr id="4926" name="AutoShape 2878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27" name="AutoShape 2879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28" name="Group 2880"/>
              <p:cNvGrpSpPr>
                <a:grpSpLocks noChangeAspect="1"/>
              </p:cNvGrpSpPr>
              <p:nvPr/>
            </p:nvGrpSpPr>
            <p:grpSpPr bwMode="auto">
              <a:xfrm>
                <a:off x="1496" y="3951"/>
                <a:ext cx="10" cy="28"/>
                <a:chOff x="1516" y="2835"/>
                <a:chExt cx="42" cy="123"/>
              </a:xfrm>
            </p:grpSpPr>
            <p:sp>
              <p:nvSpPr>
                <p:cNvPr id="4929" name="AutoShape 2881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0" name="AutoShape 2882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1" name="Group 2883"/>
              <p:cNvGrpSpPr>
                <a:grpSpLocks noChangeAspect="1"/>
              </p:cNvGrpSpPr>
              <p:nvPr/>
            </p:nvGrpSpPr>
            <p:grpSpPr bwMode="auto">
              <a:xfrm>
                <a:off x="1684" y="3867"/>
                <a:ext cx="9" cy="102"/>
                <a:chOff x="2195" y="2463"/>
                <a:chExt cx="40" cy="442"/>
              </a:xfrm>
            </p:grpSpPr>
            <p:sp>
              <p:nvSpPr>
                <p:cNvPr id="4932" name="AutoShape 28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3" name="AutoShape 288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4" name="Group 2886"/>
              <p:cNvGrpSpPr>
                <a:grpSpLocks noChangeAspect="1"/>
              </p:cNvGrpSpPr>
              <p:nvPr/>
            </p:nvGrpSpPr>
            <p:grpSpPr bwMode="auto">
              <a:xfrm>
                <a:off x="1716" y="3899"/>
                <a:ext cx="10" cy="90"/>
                <a:chOff x="2329" y="2599"/>
                <a:chExt cx="43" cy="386"/>
              </a:xfrm>
            </p:grpSpPr>
            <p:sp>
              <p:nvSpPr>
                <p:cNvPr id="4935" name="AutoShape 28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6" name="AutoShape 2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37" name="Group 2889"/>
              <p:cNvGrpSpPr>
                <a:grpSpLocks noChangeAspect="1"/>
              </p:cNvGrpSpPr>
              <p:nvPr/>
            </p:nvGrpSpPr>
            <p:grpSpPr bwMode="auto">
              <a:xfrm>
                <a:off x="1612" y="3868"/>
                <a:ext cx="10" cy="37"/>
                <a:chOff x="2478" y="2807"/>
                <a:chExt cx="43" cy="178"/>
              </a:xfrm>
            </p:grpSpPr>
            <p:sp>
              <p:nvSpPr>
                <p:cNvPr id="4938" name="AutoShape 28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39" name="AutoShape 28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0" name="Group 2892"/>
              <p:cNvGrpSpPr>
                <a:grpSpLocks noChangeAspect="1"/>
              </p:cNvGrpSpPr>
              <p:nvPr/>
            </p:nvGrpSpPr>
            <p:grpSpPr bwMode="auto">
              <a:xfrm>
                <a:off x="1653" y="3863"/>
                <a:ext cx="9" cy="62"/>
                <a:chOff x="2065" y="2441"/>
                <a:chExt cx="40" cy="272"/>
              </a:xfrm>
            </p:grpSpPr>
            <p:sp>
              <p:nvSpPr>
                <p:cNvPr id="4941" name="AutoShape 2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2" name="AutoShape 289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3" name="Group 2895"/>
              <p:cNvGrpSpPr>
                <a:grpSpLocks noChangeAspect="1"/>
              </p:cNvGrpSpPr>
              <p:nvPr/>
            </p:nvGrpSpPr>
            <p:grpSpPr bwMode="auto">
              <a:xfrm>
                <a:off x="1747" y="3945"/>
                <a:ext cx="10" cy="37"/>
                <a:chOff x="2478" y="2807"/>
                <a:chExt cx="43" cy="178"/>
              </a:xfrm>
            </p:grpSpPr>
            <p:sp>
              <p:nvSpPr>
                <p:cNvPr id="4944" name="AutoShape 2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5" name="AutoShape 28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6" name="Group 2898"/>
              <p:cNvGrpSpPr>
                <a:grpSpLocks noChangeAspect="1"/>
              </p:cNvGrpSpPr>
              <p:nvPr/>
            </p:nvGrpSpPr>
            <p:grpSpPr bwMode="auto">
              <a:xfrm>
                <a:off x="1874" y="3863"/>
                <a:ext cx="11" cy="52"/>
                <a:chOff x="3094" y="2443"/>
                <a:chExt cx="40" cy="183"/>
              </a:xfrm>
            </p:grpSpPr>
            <p:sp>
              <p:nvSpPr>
                <p:cNvPr id="4947" name="AutoShape 2899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48" name="AutoShape 290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49" name="Group 2901"/>
              <p:cNvGrpSpPr>
                <a:grpSpLocks noChangeAspect="1"/>
              </p:cNvGrpSpPr>
              <p:nvPr/>
            </p:nvGrpSpPr>
            <p:grpSpPr bwMode="auto">
              <a:xfrm>
                <a:off x="1848" y="3863"/>
                <a:ext cx="11" cy="95"/>
                <a:chOff x="2978" y="2432"/>
                <a:chExt cx="46" cy="375"/>
              </a:xfrm>
            </p:grpSpPr>
            <p:sp>
              <p:nvSpPr>
                <p:cNvPr id="4950" name="AutoShape 2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1" name="AutoShape 2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2" name="Group 2904"/>
              <p:cNvGrpSpPr>
                <a:grpSpLocks noChangeAspect="1"/>
              </p:cNvGrpSpPr>
              <p:nvPr/>
            </p:nvGrpSpPr>
            <p:grpSpPr bwMode="auto">
              <a:xfrm>
                <a:off x="1817" y="3882"/>
                <a:ext cx="10" cy="102"/>
                <a:chOff x="2832" y="2516"/>
                <a:chExt cx="43" cy="436"/>
              </a:xfrm>
            </p:grpSpPr>
            <p:sp>
              <p:nvSpPr>
                <p:cNvPr id="4953" name="AutoShape 290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4" name="AutoShape 2906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5" name="Group 2907"/>
              <p:cNvGrpSpPr>
                <a:grpSpLocks noChangeAspect="1"/>
              </p:cNvGrpSpPr>
              <p:nvPr/>
            </p:nvGrpSpPr>
            <p:grpSpPr bwMode="auto">
              <a:xfrm>
                <a:off x="1784" y="3934"/>
                <a:ext cx="9" cy="50"/>
                <a:chOff x="2668" y="2761"/>
                <a:chExt cx="40" cy="217"/>
              </a:xfrm>
            </p:grpSpPr>
            <p:sp>
              <p:nvSpPr>
                <p:cNvPr id="4956" name="AutoShape 290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57" name="AutoShape 2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58" name="Group 2910"/>
              <p:cNvGrpSpPr>
                <a:grpSpLocks noChangeAspect="1"/>
              </p:cNvGrpSpPr>
              <p:nvPr/>
            </p:nvGrpSpPr>
            <p:grpSpPr bwMode="auto">
              <a:xfrm flipV="1">
                <a:off x="1980" y="3886"/>
                <a:ext cx="9" cy="102"/>
                <a:chOff x="3217" y="3037"/>
                <a:chExt cx="46" cy="372"/>
              </a:xfrm>
            </p:grpSpPr>
            <p:sp>
              <p:nvSpPr>
                <p:cNvPr id="4959" name="AutoShape 2911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0" name="AutoShape 2912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1" name="Group 2913"/>
              <p:cNvGrpSpPr>
                <a:grpSpLocks noChangeAspect="1"/>
              </p:cNvGrpSpPr>
              <p:nvPr/>
            </p:nvGrpSpPr>
            <p:grpSpPr bwMode="auto">
              <a:xfrm>
                <a:off x="1946" y="3860"/>
                <a:ext cx="11" cy="102"/>
                <a:chOff x="3353" y="3099"/>
                <a:chExt cx="40" cy="455"/>
              </a:xfrm>
            </p:grpSpPr>
            <p:sp>
              <p:nvSpPr>
                <p:cNvPr id="4962" name="AutoShape 2914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3" name="AutoShape 2915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4" name="Group 2916"/>
              <p:cNvGrpSpPr>
                <a:grpSpLocks noChangeAspect="1"/>
              </p:cNvGrpSpPr>
              <p:nvPr/>
            </p:nvGrpSpPr>
            <p:grpSpPr bwMode="auto">
              <a:xfrm>
                <a:off x="1919" y="3862"/>
                <a:ext cx="11" cy="60"/>
                <a:chOff x="3486" y="3261"/>
                <a:chExt cx="40" cy="337"/>
              </a:xfrm>
            </p:grpSpPr>
            <p:sp>
              <p:nvSpPr>
                <p:cNvPr id="4965" name="AutoShape 2917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6" name="AutoShape 2918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67" name="Group 2919"/>
              <p:cNvGrpSpPr>
                <a:grpSpLocks noChangeAspect="1"/>
              </p:cNvGrpSpPr>
              <p:nvPr/>
            </p:nvGrpSpPr>
            <p:grpSpPr bwMode="auto">
              <a:xfrm>
                <a:off x="2112" y="3866"/>
                <a:ext cx="9" cy="103"/>
                <a:chOff x="2195" y="2463"/>
                <a:chExt cx="40" cy="442"/>
              </a:xfrm>
            </p:grpSpPr>
            <p:sp>
              <p:nvSpPr>
                <p:cNvPr id="4968" name="AutoShape 292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69" name="AutoShape 2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0" name="Group 2922"/>
              <p:cNvGrpSpPr>
                <a:grpSpLocks noChangeAspect="1"/>
              </p:cNvGrpSpPr>
              <p:nvPr/>
            </p:nvGrpSpPr>
            <p:grpSpPr bwMode="auto">
              <a:xfrm>
                <a:off x="2076" y="3899"/>
                <a:ext cx="10" cy="90"/>
                <a:chOff x="2329" y="2599"/>
                <a:chExt cx="43" cy="386"/>
              </a:xfrm>
            </p:grpSpPr>
            <p:sp>
              <p:nvSpPr>
                <p:cNvPr id="4971" name="AutoShape 2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2" name="AutoShape 2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3" name="Group 2925"/>
              <p:cNvGrpSpPr>
                <a:grpSpLocks noChangeAspect="1"/>
              </p:cNvGrpSpPr>
              <p:nvPr/>
            </p:nvGrpSpPr>
            <p:grpSpPr bwMode="auto">
              <a:xfrm>
                <a:off x="2008" y="3924"/>
                <a:ext cx="9" cy="62"/>
                <a:chOff x="2065" y="2441"/>
                <a:chExt cx="40" cy="272"/>
              </a:xfrm>
            </p:grpSpPr>
            <p:sp>
              <p:nvSpPr>
                <p:cNvPr id="4974" name="AutoShape 2926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5" name="AutoShape 2927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6" name="Group 2928"/>
              <p:cNvGrpSpPr>
                <a:grpSpLocks noChangeAspect="1"/>
              </p:cNvGrpSpPr>
              <p:nvPr/>
            </p:nvGrpSpPr>
            <p:grpSpPr bwMode="auto">
              <a:xfrm flipV="1">
                <a:off x="2047" y="3940"/>
                <a:ext cx="11" cy="42"/>
                <a:chOff x="2815" y="1923"/>
                <a:chExt cx="40" cy="217"/>
              </a:xfrm>
            </p:grpSpPr>
            <p:sp>
              <p:nvSpPr>
                <p:cNvPr id="4977" name="AutoShape 2929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78" name="AutoShape 2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79" name="Group 2931"/>
              <p:cNvGrpSpPr>
                <a:grpSpLocks noChangeAspect="1"/>
              </p:cNvGrpSpPr>
              <p:nvPr/>
            </p:nvGrpSpPr>
            <p:grpSpPr bwMode="auto">
              <a:xfrm>
                <a:off x="2142" y="3862"/>
                <a:ext cx="11" cy="63"/>
                <a:chOff x="2329" y="2599"/>
                <a:chExt cx="43" cy="386"/>
              </a:xfrm>
            </p:grpSpPr>
            <p:sp>
              <p:nvSpPr>
                <p:cNvPr id="4980" name="AutoShape 29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1" name="AutoShape 29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2" name="Group 2934"/>
              <p:cNvGrpSpPr>
                <a:grpSpLocks noChangeAspect="1"/>
              </p:cNvGrpSpPr>
              <p:nvPr/>
            </p:nvGrpSpPr>
            <p:grpSpPr bwMode="auto">
              <a:xfrm>
                <a:off x="2180" y="3867"/>
                <a:ext cx="10" cy="37"/>
                <a:chOff x="2478" y="2807"/>
                <a:chExt cx="43" cy="178"/>
              </a:xfrm>
            </p:grpSpPr>
            <p:sp>
              <p:nvSpPr>
                <p:cNvPr id="4983" name="AutoShape 2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4" name="AutoShape 29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5" name="Group 2937"/>
              <p:cNvGrpSpPr>
                <a:grpSpLocks noChangeAspect="1"/>
              </p:cNvGrpSpPr>
              <p:nvPr/>
            </p:nvGrpSpPr>
            <p:grpSpPr bwMode="auto">
              <a:xfrm>
                <a:off x="2241" y="3877"/>
                <a:ext cx="10" cy="103"/>
                <a:chOff x="2195" y="2463"/>
                <a:chExt cx="40" cy="442"/>
              </a:xfrm>
            </p:grpSpPr>
            <p:sp>
              <p:nvSpPr>
                <p:cNvPr id="4986" name="AutoShape 2938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87" name="AutoShape 293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88" name="Group 2940"/>
              <p:cNvGrpSpPr>
                <a:grpSpLocks noChangeAspect="1"/>
              </p:cNvGrpSpPr>
              <p:nvPr/>
            </p:nvGrpSpPr>
            <p:grpSpPr bwMode="auto">
              <a:xfrm>
                <a:off x="2273" y="3915"/>
                <a:ext cx="10" cy="73"/>
                <a:chOff x="2329" y="2599"/>
                <a:chExt cx="43" cy="386"/>
              </a:xfrm>
            </p:grpSpPr>
            <p:sp>
              <p:nvSpPr>
                <p:cNvPr id="4989" name="AutoShape 2941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0" name="AutoShape 294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1" name="Group 2943"/>
              <p:cNvGrpSpPr>
                <a:grpSpLocks noChangeAspect="1"/>
              </p:cNvGrpSpPr>
              <p:nvPr/>
            </p:nvGrpSpPr>
            <p:grpSpPr bwMode="auto">
              <a:xfrm>
                <a:off x="2210" y="3863"/>
                <a:ext cx="10" cy="78"/>
                <a:chOff x="2065" y="2441"/>
                <a:chExt cx="40" cy="272"/>
              </a:xfrm>
            </p:grpSpPr>
            <p:sp>
              <p:nvSpPr>
                <p:cNvPr id="4992" name="AutoShape 2944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3" name="AutoShape 2945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4" name="Group 2946"/>
              <p:cNvGrpSpPr>
                <a:grpSpLocks noChangeAspect="1"/>
              </p:cNvGrpSpPr>
              <p:nvPr/>
            </p:nvGrpSpPr>
            <p:grpSpPr bwMode="auto">
              <a:xfrm>
                <a:off x="1287" y="3871"/>
                <a:ext cx="10" cy="104"/>
                <a:chOff x="1790" y="2461"/>
                <a:chExt cx="40" cy="447"/>
              </a:xfrm>
            </p:grpSpPr>
            <p:sp>
              <p:nvSpPr>
                <p:cNvPr id="4995" name="AutoShape 2947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6" name="AutoShape 294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4997" name="Group 2949"/>
              <p:cNvGrpSpPr>
                <a:grpSpLocks noChangeAspect="1"/>
              </p:cNvGrpSpPr>
              <p:nvPr/>
            </p:nvGrpSpPr>
            <p:grpSpPr bwMode="auto">
              <a:xfrm>
                <a:off x="1318" y="3863"/>
                <a:ext cx="9" cy="75"/>
                <a:chOff x="1914" y="2425"/>
                <a:chExt cx="40" cy="326"/>
              </a:xfrm>
            </p:grpSpPr>
            <p:sp>
              <p:nvSpPr>
                <p:cNvPr id="4998" name="AutoShape 2950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4999" name="AutoShape 2951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0" name="Group 2952"/>
              <p:cNvGrpSpPr>
                <a:grpSpLocks noChangeAspect="1"/>
              </p:cNvGrpSpPr>
              <p:nvPr/>
            </p:nvGrpSpPr>
            <p:grpSpPr bwMode="auto">
              <a:xfrm>
                <a:off x="1253" y="3907"/>
                <a:ext cx="10" cy="82"/>
                <a:chOff x="1658" y="2628"/>
                <a:chExt cx="40" cy="355"/>
              </a:xfrm>
            </p:grpSpPr>
            <p:sp>
              <p:nvSpPr>
                <p:cNvPr id="5001" name="AutoShape 295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2" name="AutoShape 295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3" name="Group 2955"/>
              <p:cNvGrpSpPr>
                <a:grpSpLocks noChangeAspect="1"/>
              </p:cNvGrpSpPr>
              <p:nvPr/>
            </p:nvGrpSpPr>
            <p:grpSpPr bwMode="auto">
              <a:xfrm>
                <a:off x="1224" y="3949"/>
                <a:ext cx="9" cy="29"/>
                <a:chOff x="1516" y="2835"/>
                <a:chExt cx="42" cy="123"/>
              </a:xfrm>
            </p:grpSpPr>
            <p:sp>
              <p:nvSpPr>
                <p:cNvPr id="5004" name="AutoShape 295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5" name="AutoShape 295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6" name="Group 2958"/>
              <p:cNvGrpSpPr>
                <a:grpSpLocks noChangeAspect="1"/>
              </p:cNvGrpSpPr>
              <p:nvPr/>
            </p:nvGrpSpPr>
            <p:grpSpPr bwMode="auto">
              <a:xfrm flipV="1">
                <a:off x="1341" y="3866"/>
                <a:ext cx="10" cy="37"/>
                <a:chOff x="2478" y="2807"/>
                <a:chExt cx="43" cy="178"/>
              </a:xfrm>
            </p:grpSpPr>
            <p:sp>
              <p:nvSpPr>
                <p:cNvPr id="5007" name="AutoShape 29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08" name="AutoShape 296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09" name="Group 2961"/>
              <p:cNvGrpSpPr>
                <a:grpSpLocks noChangeAspect="1"/>
              </p:cNvGrpSpPr>
              <p:nvPr/>
            </p:nvGrpSpPr>
            <p:grpSpPr bwMode="auto">
              <a:xfrm>
                <a:off x="2413" y="3865"/>
                <a:ext cx="11" cy="52"/>
                <a:chOff x="3094" y="2443"/>
                <a:chExt cx="40" cy="183"/>
              </a:xfrm>
            </p:grpSpPr>
            <p:sp>
              <p:nvSpPr>
                <p:cNvPr id="5010" name="AutoShape 296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1" name="AutoShape 296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2" name="Group 2964"/>
              <p:cNvGrpSpPr>
                <a:grpSpLocks noChangeAspect="1"/>
              </p:cNvGrpSpPr>
              <p:nvPr/>
            </p:nvGrpSpPr>
            <p:grpSpPr bwMode="auto">
              <a:xfrm>
                <a:off x="2385" y="3868"/>
                <a:ext cx="11" cy="95"/>
                <a:chOff x="2978" y="2432"/>
                <a:chExt cx="46" cy="375"/>
              </a:xfrm>
            </p:grpSpPr>
            <p:sp>
              <p:nvSpPr>
                <p:cNvPr id="5013" name="AutoShape 2965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4" name="AutoShape 2966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5" name="Group 2967"/>
              <p:cNvGrpSpPr>
                <a:grpSpLocks noChangeAspect="1"/>
              </p:cNvGrpSpPr>
              <p:nvPr/>
            </p:nvGrpSpPr>
            <p:grpSpPr bwMode="auto">
              <a:xfrm>
                <a:off x="2323" y="3936"/>
                <a:ext cx="10" cy="51"/>
                <a:chOff x="2668" y="2761"/>
                <a:chExt cx="40" cy="217"/>
              </a:xfrm>
            </p:grpSpPr>
            <p:sp>
              <p:nvSpPr>
                <p:cNvPr id="5016" name="AutoShape 2968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17" name="AutoShape 2969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18" name="Group 2970"/>
              <p:cNvGrpSpPr>
                <a:grpSpLocks noChangeAspect="1"/>
              </p:cNvGrpSpPr>
              <p:nvPr/>
            </p:nvGrpSpPr>
            <p:grpSpPr bwMode="auto">
              <a:xfrm>
                <a:off x="2456" y="3870"/>
                <a:ext cx="10" cy="37"/>
                <a:chOff x="2478" y="2807"/>
                <a:chExt cx="43" cy="178"/>
              </a:xfrm>
            </p:grpSpPr>
            <p:sp>
              <p:nvSpPr>
                <p:cNvPr id="5019" name="AutoShape 29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20" name="AutoShape 29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21" name="Group 2973"/>
              <p:cNvGrpSpPr>
                <a:grpSpLocks noChangeAspect="1"/>
              </p:cNvGrpSpPr>
              <p:nvPr/>
            </p:nvGrpSpPr>
            <p:grpSpPr bwMode="auto">
              <a:xfrm>
                <a:off x="2351" y="3900"/>
                <a:ext cx="11" cy="86"/>
                <a:chOff x="1015" y="2428"/>
                <a:chExt cx="46" cy="372"/>
              </a:xfrm>
            </p:grpSpPr>
            <p:sp>
              <p:nvSpPr>
                <p:cNvPr id="5022" name="AutoShape 2974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23" name="AutoShape 2975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024" name="Freeform 2976"/>
              <p:cNvSpPr>
                <a:spLocks noChangeAspect="1"/>
              </p:cNvSpPr>
              <p:nvPr/>
            </p:nvSpPr>
            <p:spPr bwMode="auto">
              <a:xfrm flipH="1">
                <a:off x="3297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5" name="Freeform 2977"/>
              <p:cNvSpPr>
                <a:spLocks noChangeAspect="1"/>
              </p:cNvSpPr>
              <p:nvPr/>
            </p:nvSpPr>
            <p:spPr bwMode="auto">
              <a:xfrm flipH="1">
                <a:off x="321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6" name="Freeform 2978"/>
              <p:cNvSpPr>
                <a:spLocks noChangeAspect="1"/>
              </p:cNvSpPr>
              <p:nvPr/>
            </p:nvSpPr>
            <p:spPr bwMode="auto">
              <a:xfrm flipH="1">
                <a:off x="3024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7" name="Freeform 2979"/>
              <p:cNvSpPr>
                <a:spLocks noChangeAspect="1"/>
              </p:cNvSpPr>
              <p:nvPr/>
            </p:nvSpPr>
            <p:spPr bwMode="auto">
              <a:xfrm flipH="1">
                <a:off x="2945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0" name="Freeform 2982"/>
              <p:cNvSpPr>
                <a:spLocks noChangeAspect="1"/>
              </p:cNvSpPr>
              <p:nvPr/>
            </p:nvSpPr>
            <p:spPr bwMode="auto">
              <a:xfrm flipH="1">
                <a:off x="2481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1" name="Freeform 2983"/>
              <p:cNvSpPr>
                <a:spLocks noChangeAspect="1"/>
              </p:cNvSpPr>
              <p:nvPr/>
            </p:nvSpPr>
            <p:spPr bwMode="auto">
              <a:xfrm flipH="1">
                <a:off x="240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2" name="Freeform 2984"/>
              <p:cNvSpPr>
                <a:spLocks noChangeAspect="1"/>
              </p:cNvSpPr>
              <p:nvPr/>
            </p:nvSpPr>
            <p:spPr bwMode="auto">
              <a:xfrm flipH="1">
                <a:off x="221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3" name="Freeform 2985"/>
              <p:cNvSpPr>
                <a:spLocks noChangeAspect="1"/>
              </p:cNvSpPr>
              <p:nvPr/>
            </p:nvSpPr>
            <p:spPr bwMode="auto">
              <a:xfrm flipH="1">
                <a:off x="213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4" name="Freeform 2986"/>
              <p:cNvSpPr>
                <a:spLocks noChangeAspect="1"/>
              </p:cNvSpPr>
              <p:nvPr/>
            </p:nvSpPr>
            <p:spPr bwMode="auto">
              <a:xfrm flipH="1">
                <a:off x="193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5" name="Freeform 2987"/>
              <p:cNvSpPr>
                <a:spLocks noChangeAspect="1"/>
              </p:cNvSpPr>
              <p:nvPr/>
            </p:nvSpPr>
            <p:spPr bwMode="auto">
              <a:xfrm flipH="1">
                <a:off x="185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6" name="Freeform 2988"/>
              <p:cNvSpPr>
                <a:spLocks noChangeAspect="1"/>
              </p:cNvSpPr>
              <p:nvPr/>
            </p:nvSpPr>
            <p:spPr bwMode="auto">
              <a:xfrm flipH="1">
                <a:off x="166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7" name="Freeform 2989"/>
              <p:cNvSpPr>
                <a:spLocks noChangeAspect="1"/>
              </p:cNvSpPr>
              <p:nvPr/>
            </p:nvSpPr>
            <p:spPr bwMode="auto">
              <a:xfrm flipH="1">
                <a:off x="158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8" name="Freeform 2990"/>
              <p:cNvSpPr>
                <a:spLocks noChangeAspect="1"/>
              </p:cNvSpPr>
              <p:nvPr/>
            </p:nvSpPr>
            <p:spPr bwMode="auto">
              <a:xfrm flipH="1">
                <a:off x="139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9" name="Freeform 2991"/>
              <p:cNvSpPr>
                <a:spLocks noChangeAspect="1"/>
              </p:cNvSpPr>
              <p:nvPr/>
            </p:nvSpPr>
            <p:spPr bwMode="auto">
              <a:xfrm flipH="1">
                <a:off x="131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0" name="Freeform 2992"/>
              <p:cNvSpPr>
                <a:spLocks noChangeAspect="1"/>
              </p:cNvSpPr>
              <p:nvPr/>
            </p:nvSpPr>
            <p:spPr bwMode="auto">
              <a:xfrm flipH="1">
                <a:off x="112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1" name="Freeform 2993"/>
              <p:cNvSpPr>
                <a:spLocks noChangeAspect="1"/>
              </p:cNvSpPr>
              <p:nvPr/>
            </p:nvSpPr>
            <p:spPr bwMode="auto">
              <a:xfrm flipH="1">
                <a:off x="104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2" name="Freeform 2994"/>
              <p:cNvSpPr>
                <a:spLocks noChangeAspect="1"/>
              </p:cNvSpPr>
              <p:nvPr/>
            </p:nvSpPr>
            <p:spPr bwMode="auto">
              <a:xfrm flipH="1">
                <a:off x="84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3" name="Freeform 2995"/>
              <p:cNvSpPr>
                <a:spLocks noChangeAspect="1"/>
              </p:cNvSpPr>
              <p:nvPr/>
            </p:nvSpPr>
            <p:spPr bwMode="auto">
              <a:xfrm flipH="1">
                <a:off x="76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4" name="Freeform 2996"/>
              <p:cNvSpPr>
                <a:spLocks noChangeAspect="1"/>
              </p:cNvSpPr>
              <p:nvPr/>
            </p:nvSpPr>
            <p:spPr bwMode="auto">
              <a:xfrm flipH="1">
                <a:off x="5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5" name="Freeform 2997"/>
              <p:cNvSpPr>
                <a:spLocks noChangeAspect="1"/>
              </p:cNvSpPr>
              <p:nvPr/>
            </p:nvSpPr>
            <p:spPr bwMode="auto">
              <a:xfrm flipH="1">
                <a:off x="4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6" name="Freeform 2998"/>
              <p:cNvSpPr>
                <a:spLocks noChangeAspect="1"/>
              </p:cNvSpPr>
              <p:nvPr/>
            </p:nvSpPr>
            <p:spPr bwMode="auto">
              <a:xfrm flipH="1">
                <a:off x="3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7" name="Freeform 2999"/>
              <p:cNvSpPr>
                <a:spLocks noChangeAspect="1"/>
              </p:cNvSpPr>
              <p:nvPr/>
            </p:nvSpPr>
            <p:spPr bwMode="auto">
              <a:xfrm flipH="1">
                <a:off x="2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8" name="Freeform 3000"/>
              <p:cNvSpPr>
                <a:spLocks noChangeAspect="1"/>
              </p:cNvSpPr>
              <p:nvPr/>
            </p:nvSpPr>
            <p:spPr bwMode="auto">
              <a:xfrm>
                <a:off x="3704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9" name="Freeform 3001"/>
              <p:cNvSpPr>
                <a:spLocks noChangeAspect="1"/>
              </p:cNvSpPr>
              <p:nvPr/>
            </p:nvSpPr>
            <p:spPr bwMode="auto">
              <a:xfrm>
                <a:off x="3626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0" name="Freeform 3002"/>
              <p:cNvSpPr>
                <a:spLocks noChangeAspect="1"/>
              </p:cNvSpPr>
              <p:nvPr/>
            </p:nvSpPr>
            <p:spPr bwMode="auto">
              <a:xfrm>
                <a:off x="3976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1" name="Freeform 3003"/>
              <p:cNvSpPr>
                <a:spLocks noChangeAspect="1"/>
              </p:cNvSpPr>
              <p:nvPr/>
            </p:nvSpPr>
            <p:spPr bwMode="auto">
              <a:xfrm>
                <a:off x="3897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2" name="Freeform 3004"/>
              <p:cNvSpPr>
                <a:spLocks noChangeAspect="1"/>
              </p:cNvSpPr>
              <p:nvPr/>
            </p:nvSpPr>
            <p:spPr bwMode="auto">
              <a:xfrm>
                <a:off x="4170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3" name="Freeform 3005"/>
              <p:cNvSpPr>
                <a:spLocks noChangeAspect="1"/>
              </p:cNvSpPr>
              <p:nvPr/>
            </p:nvSpPr>
            <p:spPr bwMode="auto">
              <a:xfrm>
                <a:off x="4249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4" name="Freeform 3006"/>
              <p:cNvSpPr>
                <a:spLocks noChangeAspect="1"/>
              </p:cNvSpPr>
              <p:nvPr/>
            </p:nvSpPr>
            <p:spPr bwMode="auto">
              <a:xfrm>
                <a:off x="3432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055" name="Group 3007"/>
              <p:cNvGrpSpPr>
                <a:grpSpLocks noChangeAspect="1"/>
              </p:cNvGrpSpPr>
              <p:nvPr/>
            </p:nvGrpSpPr>
            <p:grpSpPr bwMode="auto">
              <a:xfrm>
                <a:off x="3566" y="3860"/>
                <a:ext cx="11" cy="86"/>
                <a:chOff x="1015" y="2428"/>
                <a:chExt cx="46" cy="372"/>
              </a:xfrm>
            </p:grpSpPr>
            <p:sp>
              <p:nvSpPr>
                <p:cNvPr id="5056" name="AutoShape 3008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428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57" name="AutoShape 3009"/>
                <p:cNvSpPr>
                  <a:spLocks noChangeAspect="1" noChangeArrowheads="1"/>
                </p:cNvSpPr>
                <p:nvPr/>
              </p:nvSpPr>
              <p:spPr bwMode="auto">
                <a:xfrm>
                  <a:off x="1015" y="2611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58" name="Group 3010"/>
              <p:cNvGrpSpPr>
                <a:grpSpLocks noChangeAspect="1"/>
              </p:cNvGrpSpPr>
              <p:nvPr/>
            </p:nvGrpSpPr>
            <p:grpSpPr bwMode="auto">
              <a:xfrm>
                <a:off x="3731" y="3875"/>
                <a:ext cx="9" cy="104"/>
                <a:chOff x="1790" y="2461"/>
                <a:chExt cx="40" cy="447"/>
              </a:xfrm>
            </p:grpSpPr>
            <p:sp>
              <p:nvSpPr>
                <p:cNvPr id="5059" name="AutoShape 3011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0" name="AutoShape 3012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1" name="Group 3013"/>
              <p:cNvGrpSpPr>
                <a:grpSpLocks noChangeAspect="1"/>
              </p:cNvGrpSpPr>
              <p:nvPr/>
            </p:nvGrpSpPr>
            <p:grpSpPr bwMode="auto">
              <a:xfrm>
                <a:off x="3597" y="3872"/>
                <a:ext cx="9" cy="107"/>
                <a:chOff x="1151" y="2490"/>
                <a:chExt cx="40" cy="455"/>
              </a:xfrm>
            </p:grpSpPr>
            <p:sp>
              <p:nvSpPr>
                <p:cNvPr id="5062" name="AutoShape 3014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716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3" name="AutoShape 3015"/>
                <p:cNvSpPr>
                  <a:spLocks noChangeAspect="1" noChangeArrowheads="1"/>
                </p:cNvSpPr>
                <p:nvPr/>
              </p:nvSpPr>
              <p:spPr bwMode="auto">
                <a:xfrm>
                  <a:off x="1151" y="2490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4" name="Group 3016"/>
              <p:cNvGrpSpPr>
                <a:grpSpLocks noChangeAspect="1"/>
              </p:cNvGrpSpPr>
              <p:nvPr/>
            </p:nvGrpSpPr>
            <p:grpSpPr bwMode="auto">
              <a:xfrm>
                <a:off x="3761" y="3863"/>
                <a:ext cx="9" cy="75"/>
                <a:chOff x="1914" y="2425"/>
                <a:chExt cx="40" cy="326"/>
              </a:xfrm>
            </p:grpSpPr>
            <p:sp>
              <p:nvSpPr>
                <p:cNvPr id="5065" name="AutoShape 3017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425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6" name="AutoShape 3018"/>
                <p:cNvSpPr>
                  <a:spLocks noChangeAspect="1" noChangeArrowheads="1"/>
                </p:cNvSpPr>
                <p:nvPr/>
              </p:nvSpPr>
              <p:spPr bwMode="auto">
                <a:xfrm>
                  <a:off x="1914" y="2588"/>
                  <a:ext cx="40" cy="16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67" name="Group 3019"/>
              <p:cNvGrpSpPr>
                <a:grpSpLocks noChangeAspect="1"/>
              </p:cNvGrpSpPr>
              <p:nvPr/>
            </p:nvGrpSpPr>
            <p:grpSpPr bwMode="auto">
              <a:xfrm>
                <a:off x="3627" y="3909"/>
                <a:ext cx="9" cy="78"/>
                <a:chOff x="1284" y="2652"/>
                <a:chExt cx="40" cy="337"/>
              </a:xfrm>
            </p:grpSpPr>
            <p:sp>
              <p:nvSpPr>
                <p:cNvPr id="5068" name="AutoShape 3020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82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69" name="AutoShape 3021"/>
                <p:cNvSpPr>
                  <a:spLocks noChangeAspect="1" noChangeArrowheads="1"/>
                </p:cNvSpPr>
                <p:nvPr/>
              </p:nvSpPr>
              <p:spPr bwMode="auto">
                <a:xfrm>
                  <a:off x="1284" y="2652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0" name="Group 3022"/>
              <p:cNvGrpSpPr>
                <a:grpSpLocks noChangeAspect="1"/>
              </p:cNvGrpSpPr>
              <p:nvPr/>
            </p:nvGrpSpPr>
            <p:grpSpPr bwMode="auto">
              <a:xfrm>
                <a:off x="3699" y="3909"/>
                <a:ext cx="9" cy="82"/>
                <a:chOff x="1658" y="2628"/>
                <a:chExt cx="40" cy="355"/>
              </a:xfrm>
            </p:grpSpPr>
            <p:sp>
              <p:nvSpPr>
                <p:cNvPr id="5071" name="AutoShape 3023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628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2" name="AutoShape 3024"/>
                <p:cNvSpPr>
                  <a:spLocks noChangeAspect="1" noChangeArrowheads="1"/>
                </p:cNvSpPr>
                <p:nvPr/>
              </p:nvSpPr>
              <p:spPr bwMode="auto">
                <a:xfrm>
                  <a:off x="1658" y="2805"/>
                  <a:ext cx="40" cy="17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3" name="Group 3025"/>
              <p:cNvGrpSpPr>
                <a:grpSpLocks noChangeAspect="1"/>
              </p:cNvGrpSpPr>
              <p:nvPr/>
            </p:nvGrpSpPr>
            <p:grpSpPr bwMode="auto">
              <a:xfrm>
                <a:off x="3670" y="3951"/>
                <a:ext cx="10" cy="28"/>
                <a:chOff x="1516" y="2835"/>
                <a:chExt cx="42" cy="123"/>
              </a:xfrm>
            </p:grpSpPr>
            <p:sp>
              <p:nvSpPr>
                <p:cNvPr id="5074" name="AutoShape 3026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97"/>
                  <a:ext cx="42" cy="6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5" name="AutoShape 3027"/>
                <p:cNvSpPr>
                  <a:spLocks noChangeAspect="1" noChangeArrowheads="1"/>
                </p:cNvSpPr>
                <p:nvPr/>
              </p:nvSpPr>
              <p:spPr bwMode="auto">
                <a:xfrm>
                  <a:off x="1516" y="2835"/>
                  <a:ext cx="42" cy="62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6" name="Group 3028"/>
              <p:cNvGrpSpPr>
                <a:grpSpLocks noChangeAspect="1"/>
              </p:cNvGrpSpPr>
              <p:nvPr/>
            </p:nvGrpSpPr>
            <p:grpSpPr bwMode="auto">
              <a:xfrm>
                <a:off x="3858" y="3867"/>
                <a:ext cx="9" cy="102"/>
                <a:chOff x="2195" y="2463"/>
                <a:chExt cx="40" cy="442"/>
              </a:xfrm>
            </p:grpSpPr>
            <p:sp>
              <p:nvSpPr>
                <p:cNvPr id="5077" name="AutoShape 3029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78" name="AutoShape 303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79" name="Group 3031"/>
              <p:cNvGrpSpPr>
                <a:grpSpLocks noChangeAspect="1"/>
              </p:cNvGrpSpPr>
              <p:nvPr/>
            </p:nvGrpSpPr>
            <p:grpSpPr bwMode="auto">
              <a:xfrm>
                <a:off x="3890" y="3899"/>
                <a:ext cx="10" cy="90"/>
                <a:chOff x="2329" y="2599"/>
                <a:chExt cx="43" cy="386"/>
              </a:xfrm>
            </p:grpSpPr>
            <p:sp>
              <p:nvSpPr>
                <p:cNvPr id="5080" name="AutoShape 3032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1" name="AutoShape 303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2" name="Group 3034"/>
              <p:cNvGrpSpPr>
                <a:grpSpLocks noChangeAspect="1"/>
              </p:cNvGrpSpPr>
              <p:nvPr/>
            </p:nvGrpSpPr>
            <p:grpSpPr bwMode="auto">
              <a:xfrm>
                <a:off x="3790" y="3868"/>
                <a:ext cx="10" cy="37"/>
                <a:chOff x="2478" y="2807"/>
                <a:chExt cx="43" cy="178"/>
              </a:xfrm>
            </p:grpSpPr>
            <p:sp>
              <p:nvSpPr>
                <p:cNvPr id="5083" name="AutoShape 30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4" name="AutoShape 30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5" name="Group 3037"/>
              <p:cNvGrpSpPr>
                <a:grpSpLocks noChangeAspect="1"/>
              </p:cNvGrpSpPr>
              <p:nvPr/>
            </p:nvGrpSpPr>
            <p:grpSpPr bwMode="auto">
              <a:xfrm>
                <a:off x="3827" y="3863"/>
                <a:ext cx="9" cy="62"/>
                <a:chOff x="2065" y="2441"/>
                <a:chExt cx="40" cy="272"/>
              </a:xfrm>
            </p:grpSpPr>
            <p:sp>
              <p:nvSpPr>
                <p:cNvPr id="5086" name="AutoShape 3038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87" name="AutoShape 303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88" name="Group 3040"/>
              <p:cNvGrpSpPr>
                <a:grpSpLocks noChangeAspect="1"/>
              </p:cNvGrpSpPr>
              <p:nvPr/>
            </p:nvGrpSpPr>
            <p:grpSpPr bwMode="auto">
              <a:xfrm>
                <a:off x="3922" y="3945"/>
                <a:ext cx="10" cy="37"/>
                <a:chOff x="2478" y="2807"/>
                <a:chExt cx="43" cy="178"/>
              </a:xfrm>
            </p:grpSpPr>
            <p:sp>
              <p:nvSpPr>
                <p:cNvPr id="5089" name="AutoShape 30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0" name="AutoShape 30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1" name="Group 3043"/>
              <p:cNvGrpSpPr>
                <a:grpSpLocks noChangeAspect="1"/>
              </p:cNvGrpSpPr>
              <p:nvPr/>
            </p:nvGrpSpPr>
            <p:grpSpPr bwMode="auto">
              <a:xfrm>
                <a:off x="4049" y="3863"/>
                <a:ext cx="10" cy="52"/>
                <a:chOff x="3094" y="2443"/>
                <a:chExt cx="40" cy="183"/>
              </a:xfrm>
            </p:grpSpPr>
            <p:sp>
              <p:nvSpPr>
                <p:cNvPr id="5092" name="AutoShape 3044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443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3" name="AutoShape 3045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3094" y="2534"/>
                  <a:ext cx="40" cy="92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4" name="Group 3046"/>
              <p:cNvGrpSpPr>
                <a:grpSpLocks noChangeAspect="1"/>
              </p:cNvGrpSpPr>
              <p:nvPr/>
            </p:nvGrpSpPr>
            <p:grpSpPr bwMode="auto">
              <a:xfrm>
                <a:off x="4022" y="3863"/>
                <a:ext cx="11" cy="95"/>
                <a:chOff x="2978" y="2432"/>
                <a:chExt cx="46" cy="375"/>
              </a:xfrm>
            </p:grpSpPr>
            <p:sp>
              <p:nvSpPr>
                <p:cNvPr id="5095" name="AutoShape 3047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619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6" name="AutoShape 3048"/>
                <p:cNvSpPr>
                  <a:spLocks noChangeAspect="1" noChangeArrowheads="1"/>
                </p:cNvSpPr>
                <p:nvPr/>
              </p:nvSpPr>
              <p:spPr bwMode="auto">
                <a:xfrm>
                  <a:off x="2978" y="2432"/>
                  <a:ext cx="46" cy="18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097" name="Group 3049"/>
              <p:cNvGrpSpPr>
                <a:grpSpLocks noChangeAspect="1"/>
              </p:cNvGrpSpPr>
              <p:nvPr/>
            </p:nvGrpSpPr>
            <p:grpSpPr bwMode="auto">
              <a:xfrm>
                <a:off x="3991" y="3882"/>
                <a:ext cx="10" cy="102"/>
                <a:chOff x="2832" y="2516"/>
                <a:chExt cx="43" cy="436"/>
              </a:xfrm>
            </p:grpSpPr>
            <p:sp>
              <p:nvSpPr>
                <p:cNvPr id="5098" name="AutoShape 3050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099" name="AutoShape 3051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0" name="Group 3052"/>
              <p:cNvGrpSpPr>
                <a:grpSpLocks noChangeAspect="1"/>
              </p:cNvGrpSpPr>
              <p:nvPr/>
            </p:nvGrpSpPr>
            <p:grpSpPr bwMode="auto">
              <a:xfrm>
                <a:off x="3958" y="3934"/>
                <a:ext cx="9" cy="50"/>
                <a:chOff x="2668" y="2761"/>
                <a:chExt cx="40" cy="217"/>
              </a:xfrm>
            </p:grpSpPr>
            <p:sp>
              <p:nvSpPr>
                <p:cNvPr id="5101" name="AutoShape 3053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870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2" name="AutoShape 3054"/>
                <p:cNvSpPr>
                  <a:spLocks noChangeAspect="1" noChangeArrowheads="1"/>
                </p:cNvSpPr>
                <p:nvPr/>
              </p:nvSpPr>
              <p:spPr bwMode="auto">
                <a:xfrm>
                  <a:off x="2668" y="2761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3" name="Group 3055"/>
              <p:cNvGrpSpPr>
                <a:grpSpLocks noChangeAspect="1"/>
              </p:cNvGrpSpPr>
              <p:nvPr/>
            </p:nvGrpSpPr>
            <p:grpSpPr bwMode="auto">
              <a:xfrm flipV="1">
                <a:off x="4154" y="3886"/>
                <a:ext cx="9" cy="102"/>
                <a:chOff x="3217" y="3037"/>
                <a:chExt cx="46" cy="372"/>
              </a:xfrm>
            </p:grpSpPr>
            <p:sp>
              <p:nvSpPr>
                <p:cNvPr id="5104" name="AutoShape 3056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037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5" name="AutoShape 3057"/>
                <p:cNvSpPr>
                  <a:spLocks noChangeAspect="1" noChangeArrowheads="1"/>
                </p:cNvSpPr>
                <p:nvPr/>
              </p:nvSpPr>
              <p:spPr bwMode="auto">
                <a:xfrm>
                  <a:off x="3217" y="3220"/>
                  <a:ext cx="46" cy="1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6" name="Group 3058"/>
              <p:cNvGrpSpPr>
                <a:grpSpLocks noChangeAspect="1"/>
              </p:cNvGrpSpPr>
              <p:nvPr/>
            </p:nvGrpSpPr>
            <p:grpSpPr bwMode="auto">
              <a:xfrm>
                <a:off x="4120" y="3860"/>
                <a:ext cx="12" cy="102"/>
                <a:chOff x="3353" y="3099"/>
                <a:chExt cx="40" cy="455"/>
              </a:xfrm>
            </p:grpSpPr>
            <p:sp>
              <p:nvSpPr>
                <p:cNvPr id="5107" name="AutoShape 3059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325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08" name="AutoShape 3060"/>
                <p:cNvSpPr>
                  <a:spLocks noChangeAspect="1" noChangeArrowheads="1"/>
                </p:cNvSpPr>
                <p:nvPr/>
              </p:nvSpPr>
              <p:spPr bwMode="auto">
                <a:xfrm>
                  <a:off x="3353" y="3099"/>
                  <a:ext cx="40" cy="22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09" name="Group 3061"/>
              <p:cNvGrpSpPr>
                <a:grpSpLocks noChangeAspect="1"/>
              </p:cNvGrpSpPr>
              <p:nvPr/>
            </p:nvGrpSpPr>
            <p:grpSpPr bwMode="auto">
              <a:xfrm>
                <a:off x="4093" y="3862"/>
                <a:ext cx="11" cy="60"/>
                <a:chOff x="3486" y="3261"/>
                <a:chExt cx="40" cy="337"/>
              </a:xfrm>
            </p:grpSpPr>
            <p:sp>
              <p:nvSpPr>
                <p:cNvPr id="5110" name="AutoShape 3062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430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1" name="AutoShape 3063"/>
                <p:cNvSpPr>
                  <a:spLocks noChangeAspect="1" noChangeArrowheads="1"/>
                </p:cNvSpPr>
                <p:nvPr/>
              </p:nvSpPr>
              <p:spPr bwMode="auto">
                <a:xfrm>
                  <a:off x="3486" y="3261"/>
                  <a:ext cx="40" cy="16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2" name="Group 3064"/>
              <p:cNvGrpSpPr>
                <a:grpSpLocks noChangeAspect="1"/>
              </p:cNvGrpSpPr>
              <p:nvPr/>
            </p:nvGrpSpPr>
            <p:grpSpPr bwMode="auto">
              <a:xfrm>
                <a:off x="4286" y="3866"/>
                <a:ext cx="10" cy="103"/>
                <a:chOff x="2195" y="2463"/>
                <a:chExt cx="40" cy="442"/>
              </a:xfrm>
            </p:grpSpPr>
            <p:sp>
              <p:nvSpPr>
                <p:cNvPr id="5113" name="AutoShape 3065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4" name="AutoShape 3066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5" name="Group 3067"/>
              <p:cNvGrpSpPr>
                <a:grpSpLocks noChangeAspect="1"/>
              </p:cNvGrpSpPr>
              <p:nvPr/>
            </p:nvGrpSpPr>
            <p:grpSpPr bwMode="auto">
              <a:xfrm>
                <a:off x="4250" y="3899"/>
                <a:ext cx="10" cy="90"/>
                <a:chOff x="2329" y="2599"/>
                <a:chExt cx="43" cy="386"/>
              </a:xfrm>
            </p:grpSpPr>
            <p:sp>
              <p:nvSpPr>
                <p:cNvPr id="5116" name="AutoShape 306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17" name="AutoShape 306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18" name="Group 3070"/>
              <p:cNvGrpSpPr>
                <a:grpSpLocks noChangeAspect="1"/>
              </p:cNvGrpSpPr>
              <p:nvPr/>
            </p:nvGrpSpPr>
            <p:grpSpPr bwMode="auto">
              <a:xfrm>
                <a:off x="4182" y="3924"/>
                <a:ext cx="10" cy="62"/>
                <a:chOff x="2065" y="2441"/>
                <a:chExt cx="40" cy="272"/>
              </a:xfrm>
            </p:grpSpPr>
            <p:sp>
              <p:nvSpPr>
                <p:cNvPr id="5119" name="AutoShape 3071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0" name="AutoShape 3072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1" name="Group 3073"/>
              <p:cNvGrpSpPr>
                <a:grpSpLocks noChangeAspect="1"/>
              </p:cNvGrpSpPr>
              <p:nvPr/>
            </p:nvGrpSpPr>
            <p:grpSpPr bwMode="auto">
              <a:xfrm flipV="1">
                <a:off x="4222" y="3940"/>
                <a:ext cx="10" cy="42"/>
                <a:chOff x="2815" y="1923"/>
                <a:chExt cx="40" cy="217"/>
              </a:xfrm>
            </p:grpSpPr>
            <p:sp>
              <p:nvSpPr>
                <p:cNvPr id="5122" name="AutoShape 3074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3" name="AutoShape 3075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4" name="Group 3076"/>
              <p:cNvGrpSpPr>
                <a:grpSpLocks noChangeAspect="1"/>
              </p:cNvGrpSpPr>
              <p:nvPr/>
            </p:nvGrpSpPr>
            <p:grpSpPr bwMode="auto">
              <a:xfrm>
                <a:off x="4316" y="3862"/>
                <a:ext cx="11" cy="63"/>
                <a:chOff x="2329" y="2599"/>
                <a:chExt cx="43" cy="386"/>
              </a:xfrm>
            </p:grpSpPr>
            <p:sp>
              <p:nvSpPr>
                <p:cNvPr id="5125" name="AutoShape 307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6" name="AutoShape 3078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27" name="Group 3079"/>
              <p:cNvGrpSpPr>
                <a:grpSpLocks noChangeAspect="1"/>
              </p:cNvGrpSpPr>
              <p:nvPr/>
            </p:nvGrpSpPr>
            <p:grpSpPr bwMode="auto">
              <a:xfrm>
                <a:off x="4355" y="3867"/>
                <a:ext cx="10" cy="37"/>
                <a:chOff x="2478" y="2807"/>
                <a:chExt cx="43" cy="178"/>
              </a:xfrm>
            </p:grpSpPr>
            <p:sp>
              <p:nvSpPr>
                <p:cNvPr id="5128" name="AutoShape 30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07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29" name="AutoShape 30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78" y="2896"/>
                  <a:ext cx="43" cy="89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0" name="Group 3082"/>
              <p:cNvGrpSpPr>
                <a:grpSpLocks noChangeAspect="1"/>
              </p:cNvGrpSpPr>
              <p:nvPr/>
            </p:nvGrpSpPr>
            <p:grpSpPr bwMode="auto">
              <a:xfrm>
                <a:off x="4415" y="3877"/>
                <a:ext cx="11" cy="103"/>
                <a:chOff x="2195" y="2463"/>
                <a:chExt cx="40" cy="442"/>
              </a:xfrm>
            </p:grpSpPr>
            <p:sp>
              <p:nvSpPr>
                <p:cNvPr id="5131" name="AutoShape 3083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2" name="AutoShape 3084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3" name="Group 3085"/>
              <p:cNvGrpSpPr>
                <a:grpSpLocks noChangeAspect="1"/>
              </p:cNvGrpSpPr>
              <p:nvPr/>
            </p:nvGrpSpPr>
            <p:grpSpPr bwMode="auto">
              <a:xfrm>
                <a:off x="4448" y="3915"/>
                <a:ext cx="10" cy="73"/>
                <a:chOff x="2329" y="2599"/>
                <a:chExt cx="43" cy="386"/>
              </a:xfrm>
            </p:grpSpPr>
            <p:sp>
              <p:nvSpPr>
                <p:cNvPr id="5134" name="AutoShape 3086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5" name="AutoShape 3087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36" name="Group 3088"/>
              <p:cNvGrpSpPr>
                <a:grpSpLocks noChangeAspect="1"/>
              </p:cNvGrpSpPr>
              <p:nvPr/>
            </p:nvGrpSpPr>
            <p:grpSpPr bwMode="auto">
              <a:xfrm>
                <a:off x="4384" y="3861"/>
                <a:ext cx="11" cy="78"/>
                <a:chOff x="2065" y="2441"/>
                <a:chExt cx="40" cy="272"/>
              </a:xfrm>
            </p:grpSpPr>
            <p:sp>
              <p:nvSpPr>
                <p:cNvPr id="5137" name="AutoShape 3089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576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38" name="AutoShape 3090"/>
                <p:cNvSpPr>
                  <a:spLocks noChangeAspect="1" noChangeArrowheads="1"/>
                </p:cNvSpPr>
                <p:nvPr/>
              </p:nvSpPr>
              <p:spPr bwMode="auto">
                <a:xfrm>
                  <a:off x="2065" y="2441"/>
                  <a:ext cx="40" cy="137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139" name="Freeform 3091"/>
              <p:cNvSpPr>
                <a:spLocks noChangeAspect="1"/>
              </p:cNvSpPr>
              <p:nvPr/>
            </p:nvSpPr>
            <p:spPr bwMode="auto">
              <a:xfrm flipH="1">
                <a:off x="4385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0" name="Freeform 3092"/>
              <p:cNvSpPr>
                <a:spLocks noChangeAspect="1"/>
              </p:cNvSpPr>
              <p:nvPr/>
            </p:nvSpPr>
            <p:spPr bwMode="auto">
              <a:xfrm flipH="1">
                <a:off x="4306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1" name="Freeform 3093"/>
              <p:cNvSpPr>
                <a:spLocks noChangeAspect="1"/>
              </p:cNvSpPr>
              <p:nvPr/>
            </p:nvSpPr>
            <p:spPr bwMode="auto">
              <a:xfrm flipH="1">
                <a:off x="4112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2" name="Freeform 3094"/>
              <p:cNvSpPr>
                <a:spLocks noChangeAspect="1"/>
              </p:cNvSpPr>
              <p:nvPr/>
            </p:nvSpPr>
            <p:spPr bwMode="auto">
              <a:xfrm flipH="1">
                <a:off x="4033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3" name="Freeform 3095"/>
              <p:cNvSpPr>
                <a:spLocks noChangeAspect="1"/>
              </p:cNvSpPr>
              <p:nvPr/>
            </p:nvSpPr>
            <p:spPr bwMode="auto">
              <a:xfrm flipH="1">
                <a:off x="3840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4" name="Freeform 3096"/>
              <p:cNvSpPr>
                <a:spLocks noChangeAspect="1"/>
              </p:cNvSpPr>
              <p:nvPr/>
            </p:nvSpPr>
            <p:spPr bwMode="auto">
              <a:xfrm flipH="1">
                <a:off x="3761" y="3859"/>
                <a:ext cx="143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5" name="Freeform 3097"/>
              <p:cNvSpPr>
                <a:spLocks noChangeAspect="1"/>
              </p:cNvSpPr>
              <p:nvPr/>
            </p:nvSpPr>
            <p:spPr bwMode="auto">
              <a:xfrm flipH="1">
                <a:off x="3568" y="3859"/>
                <a:ext cx="142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 cmpd="sng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6" name="Freeform 3098"/>
              <p:cNvSpPr>
                <a:spLocks noChangeAspect="1"/>
              </p:cNvSpPr>
              <p:nvPr/>
            </p:nvSpPr>
            <p:spPr bwMode="auto">
              <a:xfrm flipH="1">
                <a:off x="3490" y="3859"/>
                <a:ext cx="141" cy="132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147" name="Group 3099"/>
              <p:cNvGrpSpPr>
                <a:grpSpLocks noChangeAspect="1"/>
              </p:cNvGrpSpPr>
              <p:nvPr/>
            </p:nvGrpSpPr>
            <p:grpSpPr bwMode="auto">
              <a:xfrm>
                <a:off x="3470" y="3865"/>
                <a:ext cx="10" cy="103"/>
                <a:chOff x="2195" y="2463"/>
                <a:chExt cx="40" cy="442"/>
              </a:xfrm>
            </p:grpSpPr>
            <p:sp>
              <p:nvSpPr>
                <p:cNvPr id="5148" name="AutoShape 3100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684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49" name="AutoShape 3101"/>
                <p:cNvSpPr>
                  <a:spLocks noChangeAspect="1" noChangeArrowheads="1"/>
                </p:cNvSpPr>
                <p:nvPr/>
              </p:nvSpPr>
              <p:spPr bwMode="auto">
                <a:xfrm>
                  <a:off x="2195" y="2463"/>
                  <a:ext cx="40" cy="221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0" name="Group 3102"/>
              <p:cNvGrpSpPr>
                <a:grpSpLocks noChangeAspect="1"/>
              </p:cNvGrpSpPr>
              <p:nvPr/>
            </p:nvGrpSpPr>
            <p:grpSpPr bwMode="auto">
              <a:xfrm>
                <a:off x="3432" y="3898"/>
                <a:ext cx="10" cy="90"/>
                <a:chOff x="2329" y="2599"/>
                <a:chExt cx="43" cy="386"/>
              </a:xfrm>
            </p:grpSpPr>
            <p:sp>
              <p:nvSpPr>
                <p:cNvPr id="5151" name="AutoShape 3103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2" name="AutoShape 3104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3" name="Group 3105"/>
              <p:cNvGrpSpPr>
                <a:grpSpLocks noChangeAspect="1"/>
              </p:cNvGrpSpPr>
              <p:nvPr/>
            </p:nvGrpSpPr>
            <p:grpSpPr bwMode="auto">
              <a:xfrm flipV="1">
                <a:off x="3407" y="3939"/>
                <a:ext cx="10" cy="42"/>
                <a:chOff x="2815" y="1923"/>
                <a:chExt cx="40" cy="217"/>
              </a:xfrm>
            </p:grpSpPr>
            <p:sp>
              <p:nvSpPr>
                <p:cNvPr id="5154" name="AutoShape 3106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2032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5" name="AutoShape 3107"/>
                <p:cNvSpPr>
                  <a:spLocks noChangeAspect="1" noChangeArrowheads="1"/>
                </p:cNvSpPr>
                <p:nvPr/>
              </p:nvSpPr>
              <p:spPr bwMode="auto">
                <a:xfrm>
                  <a:off x="2815" y="1923"/>
                  <a:ext cx="40" cy="10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156" name="Group 3108"/>
              <p:cNvGrpSpPr>
                <a:grpSpLocks noChangeAspect="1"/>
              </p:cNvGrpSpPr>
              <p:nvPr/>
            </p:nvGrpSpPr>
            <p:grpSpPr bwMode="auto">
              <a:xfrm>
                <a:off x="3498" y="3861"/>
                <a:ext cx="11" cy="63"/>
                <a:chOff x="2329" y="2599"/>
                <a:chExt cx="43" cy="386"/>
              </a:xfrm>
            </p:grpSpPr>
            <p:sp>
              <p:nvSpPr>
                <p:cNvPr id="5157" name="AutoShape 3109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791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58" name="AutoShape 3110"/>
                <p:cNvSpPr>
                  <a:spLocks noChangeAspect="1" noChangeArrowheads="1"/>
                </p:cNvSpPr>
                <p:nvPr/>
              </p:nvSpPr>
              <p:spPr bwMode="auto">
                <a:xfrm>
                  <a:off x="2329" y="2599"/>
                  <a:ext cx="43" cy="19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</p:grpSp>
        <p:grpSp>
          <p:nvGrpSpPr>
            <p:cNvPr id="5159" name="Group 3111"/>
            <p:cNvGrpSpPr>
              <a:grpSpLocks/>
            </p:cNvGrpSpPr>
            <p:nvPr/>
          </p:nvGrpSpPr>
          <p:grpSpPr bwMode="auto">
            <a:xfrm>
              <a:off x="643" y="1218"/>
              <a:ext cx="808" cy="519"/>
              <a:chOff x="643" y="1218"/>
              <a:chExt cx="808" cy="519"/>
            </a:xfrm>
          </p:grpSpPr>
          <p:grpSp>
            <p:nvGrpSpPr>
              <p:cNvPr id="5160" name="Group 3112"/>
              <p:cNvGrpSpPr>
                <a:grpSpLocks noChangeAspect="1"/>
              </p:cNvGrpSpPr>
              <p:nvPr/>
            </p:nvGrpSpPr>
            <p:grpSpPr bwMode="auto">
              <a:xfrm rot="44846" flipH="1">
                <a:off x="851" y="1319"/>
                <a:ext cx="493" cy="197"/>
                <a:chOff x="3400" y="1041"/>
                <a:chExt cx="642" cy="257"/>
              </a:xfrm>
            </p:grpSpPr>
            <p:sp>
              <p:nvSpPr>
                <p:cNvPr id="5161" name="Freeform 3113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2" name="Freeform 3114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3" name="Freeform 3115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4" name="Freeform 3116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5" name="Freeform 3117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166" name="Freeform 3118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167" name="Group 31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5168" name="AutoShape 31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69" name="AutoShape 3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0" name="Group 31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5171" name="AutoShape 31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2" name="AutoShape 31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3" name="Group 31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5174" name="AutoShape 31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5" name="AutoShape 31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6" name="Group 31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5177" name="AutoShape 31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78" name="AutoShape 3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79" name="Group 31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5180" name="AutoShape 31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1" name="AutoShape 31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2" name="Group 31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5183" name="AutoShape 31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4" name="AutoShape 31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5" name="Group 31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5186" name="AutoShape 31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87" name="AutoShape 3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88" name="Group 31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5189" name="AutoShape 31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0" name="AutoShape 31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1" name="Group 31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5192" name="AutoShape 31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3" name="AutoShape 31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4" name="Group 31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5195" name="AutoShape 3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6" name="AutoShape 31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197" name="Group 31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5198" name="AutoShape 31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199" name="AutoShape 31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0" name="Group 31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5201" name="AutoShape 31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2" name="AutoShape 3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3" name="Group 31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5204" name="AutoShape 31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5" name="AutoShape 31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6" name="Group 31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5207" name="AutoShape 31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08" name="AutoShape 31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09" name="Group 316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5210" name="AutoShape 316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1" name="AutoShape 316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2" name="Group 31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5213" name="AutoShape 31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4" name="AutoShape 31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5" name="Group 316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5216" name="AutoShape 31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17" name="AutoShape 31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18" name="Group 317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5219" name="AutoShape 31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0" name="AutoShape 3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1" name="Group 31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5222" name="AutoShape 31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3" name="AutoShape 31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4" name="Group 3176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5225" name="AutoShape 31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6" name="AutoShape 31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27" name="Group 31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5228" name="AutoShape 3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29" name="AutoShape 31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0" name="Group 3182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5231" name="AutoShape 31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2" name="AutoShape 31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3" name="Group 31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5234" name="AutoShape 31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5" name="AutoShape 3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6" name="Group 31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5237" name="AutoShape 31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38" name="AutoShape 31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39" name="Group 319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5240" name="AutoShape 31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1" name="AutoShape 31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42" name="Group 319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5243" name="AutoShape 31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4" name="AutoShape 3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45" name="Group 3197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5246" name="AutoShape 31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47" name="AutoShape 319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248" name="Freeform 3200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49" name="Freeform 3201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0" name="Freeform 3202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1" name="Freeform 3203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2" name="Freeform 3204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3" name="Freeform 3205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254" name="Group 3206"/>
              <p:cNvGrpSpPr>
                <a:grpSpLocks noChangeAspect="1"/>
              </p:cNvGrpSpPr>
              <p:nvPr/>
            </p:nvGrpSpPr>
            <p:grpSpPr bwMode="auto">
              <a:xfrm rot="44846" flipH="1">
                <a:off x="884" y="1453"/>
                <a:ext cx="493" cy="197"/>
                <a:chOff x="3400" y="1041"/>
                <a:chExt cx="642" cy="257"/>
              </a:xfrm>
            </p:grpSpPr>
            <p:sp>
              <p:nvSpPr>
                <p:cNvPr id="5255" name="Freeform 3207"/>
                <p:cNvSpPr>
                  <a:spLocks noChangeAspect="1"/>
                </p:cNvSpPr>
                <p:nvPr/>
              </p:nvSpPr>
              <p:spPr bwMode="auto">
                <a:xfrm rot="884581">
                  <a:off x="3458" y="1056"/>
                  <a:ext cx="103" cy="93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6" name="Freeform 3208"/>
                <p:cNvSpPr>
                  <a:spLocks noChangeAspect="1"/>
                </p:cNvSpPr>
                <p:nvPr/>
              </p:nvSpPr>
              <p:spPr bwMode="auto">
                <a:xfrm rot="884581">
                  <a:off x="3400" y="104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7" name="Freeform 3209"/>
                <p:cNvSpPr>
                  <a:spLocks noChangeAspect="1"/>
                </p:cNvSpPr>
                <p:nvPr/>
              </p:nvSpPr>
              <p:spPr bwMode="auto">
                <a:xfrm rot="884581">
                  <a:off x="3649" y="1107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8" name="Freeform 3210"/>
                <p:cNvSpPr>
                  <a:spLocks noChangeAspect="1"/>
                </p:cNvSpPr>
                <p:nvPr/>
              </p:nvSpPr>
              <p:spPr bwMode="auto">
                <a:xfrm rot="884581">
                  <a:off x="3594" y="1092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59" name="Freeform 3211"/>
                <p:cNvSpPr>
                  <a:spLocks noChangeAspect="1"/>
                </p:cNvSpPr>
                <p:nvPr/>
              </p:nvSpPr>
              <p:spPr bwMode="auto">
                <a:xfrm rot="884581">
                  <a:off x="3843" y="115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260" name="Freeform 3212"/>
                <p:cNvSpPr>
                  <a:spLocks noChangeAspect="1"/>
                </p:cNvSpPr>
                <p:nvPr/>
              </p:nvSpPr>
              <p:spPr bwMode="auto">
                <a:xfrm rot="884581">
                  <a:off x="3787" y="1143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261" name="Group 321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58" y="1071"/>
                  <a:ext cx="7" cy="68"/>
                  <a:chOff x="1015" y="2428"/>
                  <a:chExt cx="46" cy="372"/>
                </a:xfrm>
              </p:grpSpPr>
              <p:sp>
                <p:nvSpPr>
                  <p:cNvPr id="5262" name="AutoShape 32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3" name="AutoShape 32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64" name="Group 321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69" y="1112"/>
                  <a:ext cx="7" cy="82"/>
                  <a:chOff x="1790" y="2461"/>
                  <a:chExt cx="40" cy="447"/>
                </a:xfrm>
              </p:grpSpPr>
              <p:sp>
                <p:nvSpPr>
                  <p:cNvPr id="5265" name="AutoShape 32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6" name="AutoShape 32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67" name="Group 321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75" y="1085"/>
                  <a:ext cx="7" cy="85"/>
                  <a:chOff x="1151" y="2490"/>
                  <a:chExt cx="40" cy="455"/>
                </a:xfrm>
              </p:grpSpPr>
              <p:sp>
                <p:nvSpPr>
                  <p:cNvPr id="5268" name="AutoShape 32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69" name="AutoShape 3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0" name="Group 322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99" y="1110"/>
                  <a:ext cx="7" cy="59"/>
                  <a:chOff x="1914" y="2425"/>
                  <a:chExt cx="40" cy="326"/>
                </a:xfrm>
              </p:grpSpPr>
              <p:sp>
                <p:nvSpPr>
                  <p:cNvPr id="5271" name="AutoShape 32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2" name="AutoShape 32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3" name="Group 322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92" y="1118"/>
                  <a:ext cx="6" cy="62"/>
                  <a:chOff x="1284" y="2652"/>
                  <a:chExt cx="40" cy="337"/>
                </a:xfrm>
              </p:grpSpPr>
              <p:sp>
                <p:nvSpPr>
                  <p:cNvPr id="5274" name="AutoShape 32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5" name="AutoShape 32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6" name="Group 322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45" y="1129"/>
                  <a:ext cx="7" cy="65"/>
                  <a:chOff x="1658" y="2628"/>
                  <a:chExt cx="40" cy="355"/>
                </a:xfrm>
              </p:grpSpPr>
              <p:sp>
                <p:nvSpPr>
                  <p:cNvPr id="5277" name="AutoShape 3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78" name="AutoShape 32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79" name="Group 3231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619" y="1159"/>
                  <a:ext cx="7" cy="23"/>
                  <a:chOff x="1516" y="2835"/>
                  <a:chExt cx="42" cy="123"/>
                </a:xfrm>
              </p:grpSpPr>
              <p:sp>
                <p:nvSpPr>
                  <p:cNvPr id="5280" name="AutoShape 32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1" name="AutoShape 32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2" name="Group 323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61" y="1129"/>
                  <a:ext cx="7" cy="81"/>
                  <a:chOff x="2195" y="2463"/>
                  <a:chExt cx="40" cy="442"/>
                </a:xfrm>
              </p:grpSpPr>
              <p:sp>
                <p:nvSpPr>
                  <p:cNvPr id="5283" name="AutoShape 32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4" name="AutoShape 32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5" name="Group 323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80" y="1161"/>
                  <a:ext cx="7" cy="70"/>
                  <a:chOff x="2329" y="2599"/>
                  <a:chExt cx="43" cy="386"/>
                </a:xfrm>
              </p:grpSpPr>
              <p:sp>
                <p:nvSpPr>
                  <p:cNvPr id="5286" name="AutoShape 3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87" name="AutoShape 32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88" name="Group 3240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17" y="1118"/>
                  <a:ext cx="7" cy="29"/>
                  <a:chOff x="2478" y="2807"/>
                  <a:chExt cx="43" cy="178"/>
                </a:xfrm>
              </p:grpSpPr>
              <p:sp>
                <p:nvSpPr>
                  <p:cNvPr id="5289" name="AutoShape 32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0" name="AutoShape 32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1" name="Group 324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45" y="1121"/>
                  <a:ext cx="6" cy="49"/>
                  <a:chOff x="2065" y="2441"/>
                  <a:chExt cx="40" cy="272"/>
                </a:xfrm>
              </p:grpSpPr>
              <p:sp>
                <p:nvSpPr>
                  <p:cNvPr id="5292" name="AutoShape 32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3" name="AutoShape 3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4" name="Group 3246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798" y="1202"/>
                  <a:ext cx="6" cy="29"/>
                  <a:chOff x="2478" y="2807"/>
                  <a:chExt cx="43" cy="178"/>
                </a:xfrm>
              </p:grpSpPr>
              <p:sp>
                <p:nvSpPr>
                  <p:cNvPr id="5295" name="AutoShape 32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6" name="AutoShape 32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297" name="Group 324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02" y="1163"/>
                  <a:ext cx="9" cy="41"/>
                  <a:chOff x="3094" y="2443"/>
                  <a:chExt cx="40" cy="183"/>
                </a:xfrm>
              </p:grpSpPr>
              <p:sp>
                <p:nvSpPr>
                  <p:cNvPr id="5298" name="AutoShape 3250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299" name="AutoShape 3251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0" name="Group 325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80" y="1157"/>
                  <a:ext cx="8" cy="75"/>
                  <a:chOff x="2978" y="2432"/>
                  <a:chExt cx="46" cy="375"/>
                </a:xfrm>
              </p:grpSpPr>
              <p:sp>
                <p:nvSpPr>
                  <p:cNvPr id="5301" name="AutoShape 32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2" name="AutoShape 3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3" name="Group 325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53" y="1166"/>
                  <a:ext cx="7" cy="80"/>
                  <a:chOff x="2832" y="2516"/>
                  <a:chExt cx="43" cy="436"/>
                </a:xfrm>
              </p:grpSpPr>
              <p:sp>
                <p:nvSpPr>
                  <p:cNvPr id="5304" name="AutoShape 3256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5" name="AutoShape 325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6" name="Group 325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825" y="1200"/>
                  <a:ext cx="6" cy="39"/>
                  <a:chOff x="2668" y="2761"/>
                  <a:chExt cx="40" cy="217"/>
                </a:xfrm>
              </p:grpSpPr>
              <p:sp>
                <p:nvSpPr>
                  <p:cNvPr id="5307" name="AutoShape 32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08" name="AutoShape 32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09" name="Group 326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968" y="1199"/>
                  <a:ext cx="6" cy="81"/>
                  <a:chOff x="3217" y="3037"/>
                  <a:chExt cx="46" cy="372"/>
                </a:xfrm>
              </p:grpSpPr>
              <p:sp>
                <p:nvSpPr>
                  <p:cNvPr id="5310" name="AutoShape 3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1" name="AutoShape 32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2" name="Group 3264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49" y="1174"/>
                  <a:ext cx="9" cy="80"/>
                  <a:chOff x="3353" y="3099"/>
                  <a:chExt cx="40" cy="455"/>
                </a:xfrm>
              </p:grpSpPr>
              <p:sp>
                <p:nvSpPr>
                  <p:cNvPr id="5313" name="AutoShape 32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4" name="AutoShape 32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5" name="Group 3267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34" y="1170"/>
                  <a:ext cx="7" cy="48"/>
                  <a:chOff x="3486" y="3261"/>
                  <a:chExt cx="40" cy="337"/>
                </a:xfrm>
              </p:grpSpPr>
              <p:sp>
                <p:nvSpPr>
                  <p:cNvPr id="5316" name="AutoShape 32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17" name="AutoShape 32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18" name="Group 3270"/>
                <p:cNvGrpSpPr>
                  <a:grpSpLocks noChangeAspect="1"/>
                </p:cNvGrpSpPr>
                <p:nvPr/>
              </p:nvGrpSpPr>
              <p:grpSpPr bwMode="auto">
                <a:xfrm rot="-392737">
                  <a:off x="4019" y="1228"/>
                  <a:ext cx="7" cy="70"/>
                  <a:chOff x="2329" y="2599"/>
                  <a:chExt cx="43" cy="386"/>
                </a:xfrm>
              </p:grpSpPr>
              <p:sp>
                <p:nvSpPr>
                  <p:cNvPr id="5319" name="AutoShape 3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0" name="AutoShape 32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1" name="Group 3273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984" y="1234"/>
                  <a:ext cx="7" cy="49"/>
                  <a:chOff x="2065" y="2441"/>
                  <a:chExt cx="40" cy="272"/>
                </a:xfrm>
              </p:grpSpPr>
              <p:sp>
                <p:nvSpPr>
                  <p:cNvPr id="5322" name="AutoShape 32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3" name="AutoShape 32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4" name="Group 3276"/>
                <p:cNvGrpSpPr>
                  <a:grpSpLocks noChangeAspect="1"/>
                </p:cNvGrpSpPr>
                <p:nvPr/>
              </p:nvGrpSpPr>
              <p:grpSpPr bwMode="auto">
                <a:xfrm rot="85109" flipV="1">
                  <a:off x="4010" y="1254"/>
                  <a:ext cx="8" cy="33"/>
                  <a:chOff x="2815" y="1923"/>
                  <a:chExt cx="40" cy="217"/>
                </a:xfrm>
              </p:grpSpPr>
              <p:sp>
                <p:nvSpPr>
                  <p:cNvPr id="5325" name="AutoShape 32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6" name="AutoShape 3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27" name="Group 3279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79" y="1054"/>
                  <a:ext cx="8" cy="82"/>
                  <a:chOff x="1790" y="2461"/>
                  <a:chExt cx="40" cy="447"/>
                </a:xfrm>
              </p:grpSpPr>
              <p:sp>
                <p:nvSpPr>
                  <p:cNvPr id="5328" name="AutoShape 32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29" name="AutoShape 32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0" name="Group 3282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507" y="1059"/>
                  <a:ext cx="6" cy="59"/>
                  <a:chOff x="1914" y="2425"/>
                  <a:chExt cx="40" cy="326"/>
                </a:xfrm>
              </p:grpSpPr>
              <p:sp>
                <p:nvSpPr>
                  <p:cNvPr id="5331" name="AutoShape 32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2" name="AutoShape 32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3" name="Group 3285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57" y="1074"/>
                  <a:ext cx="7" cy="64"/>
                  <a:chOff x="1658" y="2628"/>
                  <a:chExt cx="40" cy="355"/>
                </a:xfrm>
              </p:grpSpPr>
              <p:sp>
                <p:nvSpPr>
                  <p:cNvPr id="5334" name="AutoShape 32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5" name="AutoShape 3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6" name="Group 3288"/>
                <p:cNvGrpSpPr>
                  <a:grpSpLocks noChangeAspect="1"/>
                </p:cNvGrpSpPr>
                <p:nvPr/>
              </p:nvGrpSpPr>
              <p:grpSpPr bwMode="auto">
                <a:xfrm rot="884581">
                  <a:off x="3427" y="1107"/>
                  <a:ext cx="6" cy="23"/>
                  <a:chOff x="1516" y="2835"/>
                  <a:chExt cx="42" cy="123"/>
                </a:xfrm>
              </p:grpSpPr>
              <p:sp>
                <p:nvSpPr>
                  <p:cNvPr id="5337" name="AutoShape 32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38" name="AutoShape 32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39" name="Group 3291"/>
                <p:cNvGrpSpPr>
                  <a:grpSpLocks noChangeAspect="1"/>
                </p:cNvGrpSpPr>
                <p:nvPr/>
              </p:nvGrpSpPr>
              <p:grpSpPr bwMode="auto">
                <a:xfrm rot="884581" flipV="1">
                  <a:off x="3525" y="1066"/>
                  <a:ext cx="8" cy="29"/>
                  <a:chOff x="2478" y="2807"/>
                  <a:chExt cx="43" cy="178"/>
                </a:xfrm>
              </p:grpSpPr>
              <p:sp>
                <p:nvSpPr>
                  <p:cNvPr id="5340" name="AutoShape 32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41" name="AutoShape 329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342" name="Freeform 3294"/>
                <p:cNvSpPr>
                  <a:spLocks noChangeAspect="1"/>
                </p:cNvSpPr>
                <p:nvPr/>
              </p:nvSpPr>
              <p:spPr bwMode="auto">
                <a:xfrm rot="884581" flipH="1">
                  <a:off x="3939" y="1183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3" name="Freeform 3295"/>
                <p:cNvSpPr>
                  <a:spLocks noChangeAspect="1"/>
                </p:cNvSpPr>
                <p:nvPr/>
              </p:nvSpPr>
              <p:spPr bwMode="auto">
                <a:xfrm rot="884581" flipH="1">
                  <a:off x="3883" y="1168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4" name="Freeform 3296"/>
                <p:cNvSpPr>
                  <a:spLocks noChangeAspect="1"/>
                </p:cNvSpPr>
                <p:nvPr/>
              </p:nvSpPr>
              <p:spPr bwMode="auto">
                <a:xfrm rot="884581" flipH="1">
                  <a:off x="3746" y="1132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5" name="Freeform 3297"/>
                <p:cNvSpPr>
                  <a:spLocks noChangeAspect="1"/>
                </p:cNvSpPr>
                <p:nvPr/>
              </p:nvSpPr>
              <p:spPr bwMode="auto">
                <a:xfrm rot="884581" flipH="1">
                  <a:off x="3690" y="1118"/>
                  <a:ext cx="105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6" name="Freeform 3298"/>
                <p:cNvSpPr>
                  <a:spLocks noChangeAspect="1"/>
                </p:cNvSpPr>
                <p:nvPr/>
              </p:nvSpPr>
              <p:spPr bwMode="auto">
                <a:xfrm rot="884581" flipH="1">
                  <a:off x="3554" y="1081"/>
                  <a:ext cx="104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47" name="Freeform 3299"/>
                <p:cNvSpPr>
                  <a:spLocks noChangeAspect="1"/>
                </p:cNvSpPr>
                <p:nvPr/>
              </p:nvSpPr>
              <p:spPr bwMode="auto">
                <a:xfrm rot="884581" flipH="1">
                  <a:off x="3498" y="1067"/>
                  <a:ext cx="10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348" name="Text Box 3300"/>
              <p:cNvSpPr txBox="1">
                <a:spLocks noChangeAspect="1" noChangeArrowheads="1"/>
              </p:cNvSpPr>
              <p:nvPr/>
            </p:nvSpPr>
            <p:spPr bwMode="auto">
              <a:xfrm rot="20842722">
                <a:off x="1037" y="1288"/>
                <a:ext cx="343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400" b="1" smtClean="0">
                    <a:solidFill>
                      <a:srgbClr val="FFEBDD"/>
                    </a:solidFill>
                    <a:latin typeface="Arial"/>
                    <a:cs typeface="Arial" charset="0"/>
                  </a:rPr>
                  <a:t>H2B</a:t>
                </a:r>
              </a:p>
            </p:txBody>
          </p:sp>
          <p:sp>
            <p:nvSpPr>
              <p:cNvPr id="5351" name="Text Box 3303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1039" y="1453"/>
                <a:ext cx="338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400" b="1" smtClean="0">
                    <a:solidFill>
                      <a:srgbClr val="FFEBDD"/>
                    </a:solidFill>
                    <a:latin typeface="Arial"/>
                    <a:cs typeface="Arial" charset="0"/>
                  </a:rPr>
                  <a:t>H2A</a:t>
                </a:r>
              </a:p>
            </p:txBody>
          </p:sp>
          <p:sp>
            <p:nvSpPr>
              <p:cNvPr id="5356" name="Text Box 3308"/>
              <p:cNvSpPr txBox="1">
                <a:spLocks noChangeAspect="1" noChangeArrowheads="1"/>
              </p:cNvSpPr>
              <p:nvPr/>
            </p:nvSpPr>
            <p:spPr bwMode="auto">
              <a:xfrm rot="20842722" flipH="1">
                <a:off x="916" y="1533"/>
                <a:ext cx="220" cy="15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1000" b="1" smtClean="0">
                    <a:solidFill>
                      <a:srgbClr val="FFFF66"/>
                    </a:solidFill>
                    <a:latin typeface="Arial"/>
                    <a:cs typeface="Arial" charset="0"/>
                  </a:rPr>
                  <a:t>H4</a:t>
                </a:r>
              </a:p>
            </p:txBody>
          </p:sp>
          <p:sp>
            <p:nvSpPr>
              <p:cNvPr id="5357" name="Oval 3309"/>
              <p:cNvSpPr>
                <a:spLocks noChangeAspect="1" noChangeArrowheads="1"/>
              </p:cNvSpPr>
              <p:nvPr/>
            </p:nvSpPr>
            <p:spPr bwMode="auto">
              <a:xfrm rot="20842722" flipV="1">
                <a:off x="1319" y="1545"/>
                <a:ext cx="132" cy="18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E4F2AB">
                      <a:gamma/>
                      <a:shade val="46275"/>
                      <a:invGamma/>
                      <a:alpha val="11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65" name="Oval 3317"/>
              <p:cNvSpPr>
                <a:spLocks noChangeAspect="1" noChangeArrowheads="1"/>
              </p:cNvSpPr>
              <p:nvPr/>
            </p:nvSpPr>
            <p:spPr bwMode="auto">
              <a:xfrm rot="-757278" flipH="1" flipV="1">
                <a:off x="779" y="1382"/>
                <a:ext cx="133" cy="18"/>
              </a:xfrm>
              <a:prstGeom prst="ellipse">
                <a:avLst/>
              </a:prstGeom>
              <a:gradFill rotWithShape="1">
                <a:gsLst>
                  <a:gs pos="0">
                    <a:srgbClr val="E4F2AB"/>
                  </a:gs>
                  <a:gs pos="100000">
                    <a:srgbClr val="E4F2AB">
                      <a:gamma/>
                      <a:shade val="46275"/>
                      <a:invGamma/>
                      <a:alpha val="11000"/>
                    </a:srgb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68" name="Text Box 3320"/>
              <p:cNvSpPr txBox="1">
                <a:spLocks noChangeAspect="1" noChangeArrowheads="1"/>
              </p:cNvSpPr>
              <p:nvPr/>
            </p:nvSpPr>
            <p:spPr bwMode="auto">
              <a:xfrm rot="20842722">
                <a:off x="1138" y="1323"/>
                <a:ext cx="199" cy="1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gradFill rotWithShape="1">
                      <a:gsLst>
                        <a:gs pos="0">
                          <a:srgbClr val="BCD7A1">
                            <a:gamma/>
                            <a:shade val="0"/>
                            <a:invGamma/>
                          </a:srgbClr>
                        </a:gs>
                        <a:gs pos="50000">
                          <a:srgbClr val="BCD7A1"/>
                        </a:gs>
                        <a:gs pos="100000">
                          <a:srgbClr val="BCD7A1">
                            <a:gamma/>
                            <a:shade val="0"/>
                            <a:invGamma/>
                          </a:srgbClr>
                        </a:gs>
                      </a:gsLst>
                      <a:lin ang="5400000" scaled="1"/>
                    </a:gra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s-CO" sz="800" b="1" smtClean="0">
                    <a:solidFill>
                      <a:srgbClr val="FFFF66"/>
                    </a:solidFill>
                    <a:latin typeface="Arial"/>
                    <a:cs typeface="Arial" charset="0"/>
                  </a:rPr>
                  <a:t>H3</a:t>
                </a:r>
              </a:p>
            </p:txBody>
          </p:sp>
          <p:sp>
            <p:nvSpPr>
              <p:cNvPr id="5369" name="Oval 3321"/>
              <p:cNvSpPr>
                <a:spLocks noChangeAspect="1" noChangeArrowheads="1"/>
              </p:cNvSpPr>
              <p:nvPr/>
            </p:nvSpPr>
            <p:spPr bwMode="auto">
              <a:xfrm rot="20842722" flipH="1">
                <a:off x="1291" y="1400"/>
                <a:ext cx="78" cy="22"/>
              </a:xfrm>
              <a:prstGeom prst="ellipse">
                <a:avLst/>
              </a:prstGeom>
              <a:gradFill rotWithShape="1">
                <a:gsLst>
                  <a:gs pos="0">
                    <a:srgbClr val="DFE8D4"/>
                  </a:gs>
                  <a:gs pos="100000">
                    <a:schemeClr val="tx2">
                      <a:alpha val="10001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70" name="Freeform 3322"/>
              <p:cNvSpPr>
                <a:spLocks noChangeAspect="1"/>
              </p:cNvSpPr>
              <p:nvPr/>
            </p:nvSpPr>
            <p:spPr bwMode="auto">
              <a:xfrm rot="44846" flipH="1">
                <a:off x="893" y="1591"/>
                <a:ext cx="54" cy="5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371" name="Group 3323"/>
              <p:cNvGrpSpPr>
                <a:grpSpLocks noChangeAspect="1"/>
              </p:cNvGrpSpPr>
              <p:nvPr/>
            </p:nvGrpSpPr>
            <p:grpSpPr bwMode="auto">
              <a:xfrm rot="20247829" flipH="1">
                <a:off x="910" y="1476"/>
                <a:ext cx="508" cy="261"/>
                <a:chOff x="3878" y="1729"/>
                <a:chExt cx="661" cy="340"/>
              </a:xfrm>
            </p:grpSpPr>
            <p:sp>
              <p:nvSpPr>
                <p:cNvPr id="5372" name="Freeform 3324"/>
                <p:cNvSpPr>
                  <a:spLocks noChangeAspect="1"/>
                </p:cNvSpPr>
                <p:nvPr/>
              </p:nvSpPr>
              <p:spPr bwMode="auto">
                <a:xfrm rot="-22997018">
                  <a:off x="3934" y="1941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3" name="Freeform 3325"/>
                <p:cNvSpPr>
                  <a:spLocks noChangeAspect="1"/>
                </p:cNvSpPr>
                <p:nvPr/>
              </p:nvSpPr>
              <p:spPr bwMode="auto">
                <a:xfrm rot="-22997018">
                  <a:off x="3878" y="196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4" name="Freeform 3326"/>
                <p:cNvSpPr>
                  <a:spLocks noChangeAspect="1"/>
                </p:cNvSpPr>
                <p:nvPr/>
              </p:nvSpPr>
              <p:spPr bwMode="auto">
                <a:xfrm rot="-22997018">
                  <a:off x="4133" y="1856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5" name="Freeform 3327"/>
                <p:cNvSpPr>
                  <a:spLocks noChangeAspect="1"/>
                </p:cNvSpPr>
                <p:nvPr/>
              </p:nvSpPr>
              <p:spPr bwMode="auto">
                <a:xfrm rot="-22997018">
                  <a:off x="4074" y="1881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6" name="Freeform 3328"/>
                <p:cNvSpPr>
                  <a:spLocks noChangeAspect="1"/>
                </p:cNvSpPr>
                <p:nvPr/>
              </p:nvSpPr>
              <p:spPr bwMode="auto">
                <a:xfrm rot="-22997018">
                  <a:off x="4328" y="177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377" name="Freeform 3329"/>
                <p:cNvSpPr>
                  <a:spLocks noChangeAspect="1"/>
                </p:cNvSpPr>
                <p:nvPr/>
              </p:nvSpPr>
              <p:spPr bwMode="auto">
                <a:xfrm rot="-22997018">
                  <a:off x="4272" y="179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378" name="Group 333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64" y="1956"/>
                  <a:ext cx="7" cy="81"/>
                  <a:chOff x="2195" y="2463"/>
                  <a:chExt cx="40" cy="442"/>
                </a:xfrm>
              </p:grpSpPr>
              <p:sp>
                <p:nvSpPr>
                  <p:cNvPr id="5379" name="AutoShape 33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0" name="AutoShape 33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1" name="Group 333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48" y="1991"/>
                  <a:ext cx="7" cy="70"/>
                  <a:chOff x="2329" y="2599"/>
                  <a:chExt cx="43" cy="386"/>
                </a:xfrm>
              </p:grpSpPr>
              <p:sp>
                <p:nvSpPr>
                  <p:cNvPr id="5382" name="AutoShape 33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3" name="AutoShape 33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4" name="Group 3336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31" y="2031"/>
                  <a:ext cx="9" cy="33"/>
                  <a:chOff x="2815" y="1923"/>
                  <a:chExt cx="40" cy="217"/>
                </a:xfrm>
              </p:grpSpPr>
              <p:sp>
                <p:nvSpPr>
                  <p:cNvPr id="5385" name="AutoShape 3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6" name="AutoShape 33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87" name="Group 333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78" y="1944"/>
                  <a:ext cx="9" cy="50"/>
                  <a:chOff x="2329" y="2599"/>
                  <a:chExt cx="43" cy="386"/>
                </a:xfrm>
              </p:grpSpPr>
              <p:sp>
                <p:nvSpPr>
                  <p:cNvPr id="5388" name="AutoShape 33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89" name="AutoShape 33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0" name="Group 334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04" y="1939"/>
                  <a:ext cx="8" cy="29"/>
                  <a:chOff x="2478" y="2807"/>
                  <a:chExt cx="43" cy="178"/>
                </a:xfrm>
              </p:grpSpPr>
              <p:sp>
                <p:nvSpPr>
                  <p:cNvPr id="5391" name="AutoShape 33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2" name="AutoShape 33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3" name="Group 334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61" y="1923"/>
                  <a:ext cx="7" cy="81"/>
                  <a:chOff x="2195" y="2463"/>
                  <a:chExt cx="40" cy="442"/>
                </a:xfrm>
              </p:grpSpPr>
              <p:sp>
                <p:nvSpPr>
                  <p:cNvPr id="5394" name="AutoShape 33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5" name="AutoShape 33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6" name="Group 334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91" y="1942"/>
                  <a:ext cx="8" cy="58"/>
                  <a:chOff x="2329" y="2599"/>
                  <a:chExt cx="43" cy="386"/>
                </a:xfrm>
              </p:grpSpPr>
              <p:sp>
                <p:nvSpPr>
                  <p:cNvPr id="5397" name="AutoShape 33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398" name="AutoShape 33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399" name="Group 335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29" y="1923"/>
                  <a:ext cx="8" cy="61"/>
                  <a:chOff x="2065" y="2441"/>
                  <a:chExt cx="40" cy="272"/>
                </a:xfrm>
              </p:grpSpPr>
              <p:sp>
                <p:nvSpPr>
                  <p:cNvPr id="5400" name="AutoShape 33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1" name="AutoShape 3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2" name="Group 335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27" y="1837"/>
                  <a:ext cx="8" cy="68"/>
                  <a:chOff x="1015" y="2428"/>
                  <a:chExt cx="46" cy="372"/>
                </a:xfrm>
              </p:grpSpPr>
              <p:sp>
                <p:nvSpPr>
                  <p:cNvPr id="5403" name="AutoShape 33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4" name="AutoShape 33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5" name="Group 335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52" y="1797"/>
                  <a:ext cx="7" cy="82"/>
                  <a:chOff x="1790" y="2461"/>
                  <a:chExt cx="40" cy="447"/>
                </a:xfrm>
              </p:grpSpPr>
              <p:sp>
                <p:nvSpPr>
                  <p:cNvPr id="5406" name="AutoShape 33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07" name="AutoShape 33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08" name="Group 336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56" y="1835"/>
                  <a:ext cx="7" cy="85"/>
                  <a:chOff x="1151" y="2490"/>
                  <a:chExt cx="40" cy="455"/>
                </a:xfrm>
              </p:grpSpPr>
              <p:sp>
                <p:nvSpPr>
                  <p:cNvPr id="5409" name="AutoShape 3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0" name="AutoShape 33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1" name="Group 336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69" y="1778"/>
                  <a:ext cx="7" cy="59"/>
                  <a:chOff x="1914" y="2425"/>
                  <a:chExt cx="40" cy="326"/>
                </a:xfrm>
              </p:grpSpPr>
              <p:sp>
                <p:nvSpPr>
                  <p:cNvPr id="5412" name="AutoShape 33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3" name="AutoShape 33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4" name="Group 336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85" y="1854"/>
                  <a:ext cx="6" cy="62"/>
                  <a:chOff x="1284" y="2652"/>
                  <a:chExt cx="40" cy="337"/>
                </a:xfrm>
              </p:grpSpPr>
              <p:sp>
                <p:nvSpPr>
                  <p:cNvPr id="5415" name="AutoShape 33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6" name="AutoShape 33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17" name="Group 336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37" y="1828"/>
                  <a:ext cx="8" cy="65"/>
                  <a:chOff x="1658" y="2628"/>
                  <a:chExt cx="40" cy="355"/>
                </a:xfrm>
              </p:grpSpPr>
              <p:sp>
                <p:nvSpPr>
                  <p:cNvPr id="5418" name="AutoShape 3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19" name="AutoShape 33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0" name="Group 337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21" y="1872"/>
                  <a:ext cx="7" cy="23"/>
                  <a:chOff x="1516" y="2835"/>
                  <a:chExt cx="42" cy="123"/>
                </a:xfrm>
              </p:grpSpPr>
              <p:sp>
                <p:nvSpPr>
                  <p:cNvPr id="5421" name="AutoShape 33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2" name="AutoShape 33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3" name="Group 337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42" y="1751"/>
                  <a:ext cx="7" cy="81"/>
                  <a:chOff x="2195" y="2463"/>
                  <a:chExt cx="40" cy="442"/>
                </a:xfrm>
              </p:grpSpPr>
              <p:sp>
                <p:nvSpPr>
                  <p:cNvPr id="5424" name="AutoShape 33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5" name="AutoShape 33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6" name="Group 337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73" y="1765"/>
                  <a:ext cx="8" cy="70"/>
                  <a:chOff x="2329" y="2599"/>
                  <a:chExt cx="43" cy="386"/>
                </a:xfrm>
              </p:grpSpPr>
              <p:sp>
                <p:nvSpPr>
                  <p:cNvPr id="5427" name="AutoShape 3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28" name="AutoShape 33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29" name="Group 338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81" y="1776"/>
                  <a:ext cx="7" cy="29"/>
                  <a:chOff x="2478" y="2807"/>
                  <a:chExt cx="43" cy="178"/>
                </a:xfrm>
              </p:grpSpPr>
              <p:sp>
                <p:nvSpPr>
                  <p:cNvPr id="5430" name="AutoShape 33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1" name="AutoShape 33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2" name="Group 338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12" y="1759"/>
                  <a:ext cx="7" cy="49"/>
                  <a:chOff x="2065" y="2441"/>
                  <a:chExt cx="40" cy="272"/>
                </a:xfrm>
              </p:grpSpPr>
              <p:sp>
                <p:nvSpPr>
                  <p:cNvPr id="5433" name="AutoShape 33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4" name="AutoShape 3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5" name="Group 338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02" y="1790"/>
                  <a:ext cx="7" cy="29"/>
                  <a:chOff x="2478" y="2807"/>
                  <a:chExt cx="43" cy="178"/>
                </a:xfrm>
              </p:grpSpPr>
              <p:sp>
                <p:nvSpPr>
                  <p:cNvPr id="5436" name="AutoShape 33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37" name="AutoShape 33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38" name="Group 339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27" y="1770"/>
                  <a:ext cx="7" cy="39"/>
                  <a:chOff x="2668" y="2761"/>
                  <a:chExt cx="40" cy="217"/>
                </a:xfrm>
              </p:grpSpPr>
              <p:sp>
                <p:nvSpPr>
                  <p:cNvPr id="5439" name="AutoShape 33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0" name="AutoShape 33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1" name="Group 339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56" y="1877"/>
                  <a:ext cx="8" cy="82"/>
                  <a:chOff x="1790" y="2461"/>
                  <a:chExt cx="40" cy="447"/>
                </a:xfrm>
              </p:grpSpPr>
              <p:sp>
                <p:nvSpPr>
                  <p:cNvPr id="5442" name="AutoShape 3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3" name="AutoShape 33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4" name="Group 339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73" y="1862"/>
                  <a:ext cx="7" cy="59"/>
                  <a:chOff x="1914" y="2425"/>
                  <a:chExt cx="40" cy="326"/>
                </a:xfrm>
              </p:grpSpPr>
              <p:sp>
                <p:nvSpPr>
                  <p:cNvPr id="5445" name="AutoShape 33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6" name="AutoShape 33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47" name="Group 339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40" y="1914"/>
                  <a:ext cx="8" cy="64"/>
                  <a:chOff x="1658" y="2628"/>
                  <a:chExt cx="40" cy="355"/>
                </a:xfrm>
              </p:grpSpPr>
              <p:sp>
                <p:nvSpPr>
                  <p:cNvPr id="5448" name="AutoShape 34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49" name="AutoShape 34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50" name="Group 340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24" y="1956"/>
                  <a:ext cx="7" cy="23"/>
                  <a:chOff x="1516" y="2835"/>
                  <a:chExt cx="42" cy="123"/>
                </a:xfrm>
              </p:grpSpPr>
              <p:sp>
                <p:nvSpPr>
                  <p:cNvPr id="5451" name="AutoShape 3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52" name="AutoShape 34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53" name="Group 3405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184" y="1859"/>
                  <a:ext cx="8" cy="29"/>
                  <a:chOff x="2478" y="2807"/>
                  <a:chExt cx="43" cy="178"/>
                </a:xfrm>
              </p:grpSpPr>
              <p:sp>
                <p:nvSpPr>
                  <p:cNvPr id="5454" name="AutoShape 34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55" name="AutoShape 3407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456" name="Freeform 3408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27" y="1729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7" name="Freeform 3409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0" y="175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8" name="Freeform 341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0" y="181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59" name="Freeform 341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74" y="1838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0" name="Freeform 341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33" y="1899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1" name="Freeform 3413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76" y="1923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462" name="Group 3414"/>
              <p:cNvGrpSpPr>
                <a:grpSpLocks noChangeAspect="1"/>
              </p:cNvGrpSpPr>
              <p:nvPr/>
            </p:nvGrpSpPr>
            <p:grpSpPr bwMode="auto">
              <a:xfrm rot="44846" flipH="1">
                <a:off x="848" y="1442"/>
                <a:ext cx="546" cy="80"/>
                <a:chOff x="3351" y="1652"/>
                <a:chExt cx="709" cy="104"/>
              </a:xfrm>
            </p:grpSpPr>
            <p:sp>
              <p:nvSpPr>
                <p:cNvPr id="5463" name="Freeform 3415"/>
                <p:cNvSpPr>
                  <a:spLocks noChangeAspect="1"/>
                </p:cNvSpPr>
                <p:nvPr/>
              </p:nvSpPr>
              <p:spPr bwMode="auto">
                <a:xfrm>
                  <a:off x="3415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4" name="Freeform 3416"/>
                <p:cNvSpPr>
                  <a:spLocks noChangeAspect="1"/>
                </p:cNvSpPr>
                <p:nvPr/>
              </p:nvSpPr>
              <p:spPr bwMode="auto">
                <a:xfrm>
                  <a:off x="335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5" name="Freeform 3417"/>
                <p:cNvSpPr>
                  <a:spLocks noChangeAspect="1"/>
                </p:cNvSpPr>
                <p:nvPr/>
              </p:nvSpPr>
              <p:spPr bwMode="auto">
                <a:xfrm>
                  <a:off x="3628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6" name="Freeform 3418"/>
                <p:cNvSpPr>
                  <a:spLocks noChangeAspect="1"/>
                </p:cNvSpPr>
                <p:nvPr/>
              </p:nvSpPr>
              <p:spPr bwMode="auto">
                <a:xfrm>
                  <a:off x="3566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7" name="Freeform 3419"/>
                <p:cNvSpPr>
                  <a:spLocks noChangeAspect="1"/>
                </p:cNvSpPr>
                <p:nvPr/>
              </p:nvSpPr>
              <p:spPr bwMode="auto">
                <a:xfrm>
                  <a:off x="3842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468" name="Freeform 3420"/>
                <p:cNvSpPr>
                  <a:spLocks noChangeAspect="1"/>
                </p:cNvSpPr>
                <p:nvPr/>
              </p:nvSpPr>
              <p:spPr bwMode="auto">
                <a:xfrm>
                  <a:off x="3780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469" name="Group 3421"/>
                <p:cNvGrpSpPr>
                  <a:grpSpLocks noChangeAspect="1"/>
                </p:cNvGrpSpPr>
                <p:nvPr/>
              </p:nvGrpSpPr>
              <p:grpSpPr bwMode="auto">
                <a:xfrm>
                  <a:off x="3520" y="1653"/>
                  <a:ext cx="8" cy="68"/>
                  <a:chOff x="1015" y="2428"/>
                  <a:chExt cx="46" cy="372"/>
                </a:xfrm>
              </p:grpSpPr>
              <p:sp>
                <p:nvSpPr>
                  <p:cNvPr id="5470" name="AutoShape 34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1" name="AutoShape 34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2" name="Group 3424"/>
                <p:cNvGrpSpPr>
                  <a:grpSpLocks noChangeAspect="1"/>
                </p:cNvGrpSpPr>
                <p:nvPr/>
              </p:nvGrpSpPr>
              <p:grpSpPr bwMode="auto">
                <a:xfrm>
                  <a:off x="3648" y="1665"/>
                  <a:ext cx="7" cy="82"/>
                  <a:chOff x="1790" y="2461"/>
                  <a:chExt cx="40" cy="447"/>
                </a:xfrm>
              </p:grpSpPr>
              <p:sp>
                <p:nvSpPr>
                  <p:cNvPr id="5473" name="AutoShape 34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4" name="AutoShape 34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5" name="Group 3427"/>
                <p:cNvGrpSpPr>
                  <a:grpSpLocks noChangeAspect="1"/>
                </p:cNvGrpSpPr>
                <p:nvPr/>
              </p:nvGrpSpPr>
              <p:grpSpPr bwMode="auto">
                <a:xfrm>
                  <a:off x="3544" y="1662"/>
                  <a:ext cx="7" cy="85"/>
                  <a:chOff x="1151" y="2490"/>
                  <a:chExt cx="40" cy="455"/>
                </a:xfrm>
              </p:grpSpPr>
              <p:sp>
                <p:nvSpPr>
                  <p:cNvPr id="5476" name="AutoShape 34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77" name="AutoShape 34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78" name="Group 3430"/>
                <p:cNvGrpSpPr>
                  <a:grpSpLocks noChangeAspect="1"/>
                </p:cNvGrpSpPr>
                <p:nvPr/>
              </p:nvGrpSpPr>
              <p:grpSpPr bwMode="auto">
                <a:xfrm>
                  <a:off x="3676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5479" name="AutoShape 34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0" name="AutoShape 34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1" name="Group 3433"/>
                <p:cNvGrpSpPr>
                  <a:grpSpLocks noChangeAspect="1"/>
                </p:cNvGrpSpPr>
                <p:nvPr/>
              </p:nvGrpSpPr>
              <p:grpSpPr bwMode="auto">
                <a:xfrm>
                  <a:off x="3568" y="1691"/>
                  <a:ext cx="6" cy="62"/>
                  <a:chOff x="1284" y="2652"/>
                  <a:chExt cx="40" cy="337"/>
                </a:xfrm>
              </p:grpSpPr>
              <p:sp>
                <p:nvSpPr>
                  <p:cNvPr id="5482" name="AutoShape 34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3" name="AutoShape 34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4" name="Group 3436"/>
                <p:cNvGrpSpPr>
                  <a:grpSpLocks noChangeAspect="1"/>
                </p:cNvGrpSpPr>
                <p:nvPr/>
              </p:nvGrpSpPr>
              <p:grpSpPr bwMode="auto">
                <a:xfrm>
                  <a:off x="3625" y="1688"/>
                  <a:ext cx="8" cy="65"/>
                  <a:chOff x="1658" y="2628"/>
                  <a:chExt cx="40" cy="355"/>
                </a:xfrm>
              </p:grpSpPr>
              <p:sp>
                <p:nvSpPr>
                  <p:cNvPr id="5485" name="AutoShape 34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6" name="AutoShape 34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87" name="Group 3439"/>
                <p:cNvGrpSpPr>
                  <a:grpSpLocks noChangeAspect="1"/>
                </p:cNvGrpSpPr>
                <p:nvPr/>
              </p:nvGrpSpPr>
              <p:grpSpPr bwMode="auto">
                <a:xfrm>
                  <a:off x="3602" y="1724"/>
                  <a:ext cx="7" cy="23"/>
                  <a:chOff x="1516" y="2835"/>
                  <a:chExt cx="42" cy="123"/>
                </a:xfrm>
              </p:grpSpPr>
              <p:sp>
                <p:nvSpPr>
                  <p:cNvPr id="5488" name="AutoShape 34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89" name="AutoShape 34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0" name="Group 3442"/>
                <p:cNvGrpSpPr>
                  <a:grpSpLocks noChangeAspect="1"/>
                </p:cNvGrpSpPr>
                <p:nvPr/>
              </p:nvGrpSpPr>
              <p:grpSpPr bwMode="auto">
                <a:xfrm>
                  <a:off x="3749" y="1658"/>
                  <a:ext cx="7" cy="81"/>
                  <a:chOff x="2195" y="2463"/>
                  <a:chExt cx="40" cy="442"/>
                </a:xfrm>
              </p:grpSpPr>
              <p:sp>
                <p:nvSpPr>
                  <p:cNvPr id="5491" name="AutoShape 34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2" name="AutoShape 34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3" name="Group 3445"/>
                <p:cNvGrpSpPr>
                  <a:grpSpLocks noChangeAspect="1"/>
                </p:cNvGrpSpPr>
                <p:nvPr/>
              </p:nvGrpSpPr>
              <p:grpSpPr bwMode="auto">
                <a:xfrm>
                  <a:off x="3774" y="1684"/>
                  <a:ext cx="8" cy="70"/>
                  <a:chOff x="2329" y="2599"/>
                  <a:chExt cx="43" cy="386"/>
                </a:xfrm>
              </p:grpSpPr>
              <p:sp>
                <p:nvSpPr>
                  <p:cNvPr id="5494" name="AutoShape 34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5" name="AutoShape 34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6" name="Group 3448"/>
                <p:cNvGrpSpPr>
                  <a:grpSpLocks noChangeAspect="1"/>
                </p:cNvGrpSpPr>
                <p:nvPr/>
              </p:nvGrpSpPr>
              <p:grpSpPr bwMode="auto">
                <a:xfrm>
                  <a:off x="3693" y="1659"/>
                  <a:ext cx="7" cy="29"/>
                  <a:chOff x="2478" y="2807"/>
                  <a:chExt cx="43" cy="178"/>
                </a:xfrm>
              </p:grpSpPr>
              <p:sp>
                <p:nvSpPr>
                  <p:cNvPr id="5497" name="AutoShape 34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498" name="AutoShape 34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499" name="Group 3451"/>
                <p:cNvGrpSpPr>
                  <a:grpSpLocks noChangeAspect="1"/>
                </p:cNvGrpSpPr>
                <p:nvPr/>
              </p:nvGrpSpPr>
              <p:grpSpPr bwMode="auto">
                <a:xfrm>
                  <a:off x="3725" y="1655"/>
                  <a:ext cx="7" cy="49"/>
                  <a:chOff x="2065" y="2441"/>
                  <a:chExt cx="40" cy="272"/>
                </a:xfrm>
              </p:grpSpPr>
              <p:sp>
                <p:nvSpPr>
                  <p:cNvPr id="5500" name="AutoShape 3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1" name="AutoShape 34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2" name="Group 3454"/>
                <p:cNvGrpSpPr>
                  <a:grpSpLocks noChangeAspect="1"/>
                </p:cNvGrpSpPr>
                <p:nvPr/>
              </p:nvGrpSpPr>
              <p:grpSpPr bwMode="auto">
                <a:xfrm>
                  <a:off x="3799" y="1720"/>
                  <a:ext cx="7" cy="29"/>
                  <a:chOff x="2478" y="2807"/>
                  <a:chExt cx="43" cy="178"/>
                </a:xfrm>
              </p:grpSpPr>
              <p:sp>
                <p:nvSpPr>
                  <p:cNvPr id="5503" name="AutoShape 34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4" name="AutoShape 34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5" name="Group 3457"/>
                <p:cNvGrpSpPr>
                  <a:grpSpLocks noChangeAspect="1"/>
                </p:cNvGrpSpPr>
                <p:nvPr/>
              </p:nvGrpSpPr>
              <p:grpSpPr bwMode="auto">
                <a:xfrm>
                  <a:off x="3898" y="1655"/>
                  <a:ext cx="9" cy="41"/>
                  <a:chOff x="3094" y="2443"/>
                  <a:chExt cx="40" cy="183"/>
                </a:xfrm>
              </p:grpSpPr>
              <p:sp>
                <p:nvSpPr>
                  <p:cNvPr id="5506" name="AutoShape 34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07" name="AutoShape 34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08" name="Group 3460"/>
                <p:cNvGrpSpPr>
                  <a:grpSpLocks noChangeAspect="1"/>
                </p:cNvGrpSpPr>
                <p:nvPr/>
              </p:nvGrpSpPr>
              <p:grpSpPr bwMode="auto">
                <a:xfrm>
                  <a:off x="3878" y="1655"/>
                  <a:ext cx="9" cy="75"/>
                  <a:chOff x="2978" y="2432"/>
                  <a:chExt cx="46" cy="375"/>
                </a:xfrm>
              </p:grpSpPr>
              <p:sp>
                <p:nvSpPr>
                  <p:cNvPr id="5509" name="AutoShape 34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0" name="AutoShape 34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1" name="Group 3463"/>
                <p:cNvGrpSpPr>
                  <a:grpSpLocks noChangeAspect="1"/>
                </p:cNvGrpSpPr>
                <p:nvPr/>
              </p:nvGrpSpPr>
              <p:grpSpPr bwMode="auto">
                <a:xfrm>
                  <a:off x="3854" y="1670"/>
                  <a:ext cx="7" cy="80"/>
                  <a:chOff x="2832" y="2516"/>
                  <a:chExt cx="43" cy="436"/>
                </a:xfrm>
              </p:grpSpPr>
              <p:sp>
                <p:nvSpPr>
                  <p:cNvPr id="5512" name="AutoShape 3464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3" name="AutoShape 3465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4" name="Group 3466"/>
                <p:cNvGrpSpPr>
                  <a:grpSpLocks noChangeAspect="1"/>
                </p:cNvGrpSpPr>
                <p:nvPr/>
              </p:nvGrpSpPr>
              <p:grpSpPr bwMode="auto">
                <a:xfrm>
                  <a:off x="3828" y="1711"/>
                  <a:ext cx="7" cy="39"/>
                  <a:chOff x="2668" y="2761"/>
                  <a:chExt cx="40" cy="217"/>
                </a:xfrm>
              </p:grpSpPr>
              <p:sp>
                <p:nvSpPr>
                  <p:cNvPr id="5515" name="AutoShape 34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6" name="AutoShape 34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17" name="Group 3469"/>
                <p:cNvGrpSpPr>
                  <a:grpSpLocks noChangeAspect="1"/>
                </p:cNvGrpSpPr>
                <p:nvPr/>
              </p:nvGrpSpPr>
              <p:grpSpPr bwMode="auto">
                <a:xfrm flipV="1">
                  <a:off x="3982" y="1673"/>
                  <a:ext cx="7" cy="81"/>
                  <a:chOff x="3217" y="3037"/>
                  <a:chExt cx="46" cy="372"/>
                </a:xfrm>
              </p:grpSpPr>
              <p:sp>
                <p:nvSpPr>
                  <p:cNvPr id="5518" name="AutoShape 34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19" name="AutoShape 34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0" name="Group 3472"/>
                <p:cNvGrpSpPr>
                  <a:grpSpLocks noChangeAspect="1"/>
                </p:cNvGrpSpPr>
                <p:nvPr/>
              </p:nvGrpSpPr>
              <p:grpSpPr bwMode="auto">
                <a:xfrm>
                  <a:off x="3955" y="1653"/>
                  <a:ext cx="9" cy="80"/>
                  <a:chOff x="3353" y="3099"/>
                  <a:chExt cx="40" cy="455"/>
                </a:xfrm>
              </p:grpSpPr>
              <p:sp>
                <p:nvSpPr>
                  <p:cNvPr id="5521" name="AutoShape 34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2" name="AutoShape 34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3" name="Group 3475"/>
                <p:cNvGrpSpPr>
                  <a:grpSpLocks noChangeAspect="1"/>
                </p:cNvGrpSpPr>
                <p:nvPr/>
              </p:nvGrpSpPr>
              <p:grpSpPr bwMode="auto">
                <a:xfrm>
                  <a:off x="3934" y="1654"/>
                  <a:ext cx="8" cy="48"/>
                  <a:chOff x="3486" y="3261"/>
                  <a:chExt cx="40" cy="337"/>
                </a:xfrm>
              </p:grpSpPr>
              <p:sp>
                <p:nvSpPr>
                  <p:cNvPr id="5524" name="AutoShape 34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5" name="AutoShape 34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6" name="Group 3478"/>
                <p:cNvGrpSpPr>
                  <a:grpSpLocks noChangeAspect="1"/>
                </p:cNvGrpSpPr>
                <p:nvPr/>
              </p:nvGrpSpPr>
              <p:grpSpPr bwMode="auto">
                <a:xfrm>
                  <a:off x="4004" y="1703"/>
                  <a:ext cx="7" cy="49"/>
                  <a:chOff x="2065" y="2441"/>
                  <a:chExt cx="40" cy="272"/>
                </a:xfrm>
              </p:grpSpPr>
              <p:sp>
                <p:nvSpPr>
                  <p:cNvPr id="5527" name="AutoShape 34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28" name="AutoShape 34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29" name="Group 3481"/>
                <p:cNvGrpSpPr>
                  <a:grpSpLocks noChangeAspect="1"/>
                </p:cNvGrpSpPr>
                <p:nvPr/>
              </p:nvGrpSpPr>
              <p:grpSpPr bwMode="auto">
                <a:xfrm flipV="1">
                  <a:off x="4034" y="1716"/>
                  <a:ext cx="9" cy="33"/>
                  <a:chOff x="2815" y="1923"/>
                  <a:chExt cx="40" cy="217"/>
                </a:xfrm>
              </p:grpSpPr>
              <p:sp>
                <p:nvSpPr>
                  <p:cNvPr id="5530" name="AutoShape 3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1" name="AutoShape 34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2" name="Group 3484"/>
                <p:cNvGrpSpPr>
                  <a:grpSpLocks noChangeAspect="1"/>
                </p:cNvGrpSpPr>
                <p:nvPr/>
              </p:nvGrpSpPr>
              <p:grpSpPr bwMode="auto">
                <a:xfrm>
                  <a:off x="3437" y="1661"/>
                  <a:ext cx="8" cy="82"/>
                  <a:chOff x="1790" y="2461"/>
                  <a:chExt cx="40" cy="447"/>
                </a:xfrm>
              </p:grpSpPr>
              <p:sp>
                <p:nvSpPr>
                  <p:cNvPr id="5533" name="AutoShape 3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4" name="AutoShape 34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5" name="Group 3487"/>
                <p:cNvGrpSpPr>
                  <a:grpSpLocks noChangeAspect="1"/>
                </p:cNvGrpSpPr>
                <p:nvPr/>
              </p:nvGrpSpPr>
              <p:grpSpPr bwMode="auto">
                <a:xfrm>
                  <a:off x="3462" y="1655"/>
                  <a:ext cx="7" cy="59"/>
                  <a:chOff x="1914" y="2425"/>
                  <a:chExt cx="40" cy="326"/>
                </a:xfrm>
              </p:grpSpPr>
              <p:sp>
                <p:nvSpPr>
                  <p:cNvPr id="5536" name="AutoShape 34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37" name="AutoShape 34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38" name="Group 3490"/>
                <p:cNvGrpSpPr>
                  <a:grpSpLocks noChangeAspect="1"/>
                </p:cNvGrpSpPr>
                <p:nvPr/>
              </p:nvGrpSpPr>
              <p:grpSpPr bwMode="auto">
                <a:xfrm>
                  <a:off x="3411" y="1690"/>
                  <a:ext cx="8" cy="64"/>
                  <a:chOff x="1658" y="2628"/>
                  <a:chExt cx="40" cy="355"/>
                </a:xfrm>
              </p:grpSpPr>
              <p:sp>
                <p:nvSpPr>
                  <p:cNvPr id="5539" name="AutoShape 34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0" name="AutoShape 34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41" name="Group 3493"/>
                <p:cNvGrpSpPr>
                  <a:grpSpLocks noChangeAspect="1"/>
                </p:cNvGrpSpPr>
                <p:nvPr/>
              </p:nvGrpSpPr>
              <p:grpSpPr bwMode="auto">
                <a:xfrm>
                  <a:off x="3388" y="1723"/>
                  <a:ext cx="7" cy="23"/>
                  <a:chOff x="1516" y="2835"/>
                  <a:chExt cx="42" cy="123"/>
                </a:xfrm>
              </p:grpSpPr>
              <p:sp>
                <p:nvSpPr>
                  <p:cNvPr id="5542" name="AutoShape 34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3" name="AutoShape 34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44" name="Group 3496"/>
                <p:cNvGrpSpPr>
                  <a:grpSpLocks noChangeAspect="1"/>
                </p:cNvGrpSpPr>
                <p:nvPr/>
              </p:nvGrpSpPr>
              <p:grpSpPr bwMode="auto">
                <a:xfrm flipV="1">
                  <a:off x="3480" y="1658"/>
                  <a:ext cx="8" cy="29"/>
                  <a:chOff x="2478" y="2807"/>
                  <a:chExt cx="43" cy="178"/>
                </a:xfrm>
              </p:grpSpPr>
              <p:sp>
                <p:nvSpPr>
                  <p:cNvPr id="5545" name="AutoShape 34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46" name="AutoShape 349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547" name="Freeform 3499"/>
                <p:cNvSpPr>
                  <a:spLocks noChangeAspect="1"/>
                </p:cNvSpPr>
                <p:nvPr/>
              </p:nvSpPr>
              <p:spPr bwMode="auto">
                <a:xfrm flipH="1">
                  <a:off x="3949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48" name="Freeform 3500"/>
                <p:cNvSpPr>
                  <a:spLocks noChangeAspect="1"/>
                </p:cNvSpPr>
                <p:nvPr/>
              </p:nvSpPr>
              <p:spPr bwMode="auto">
                <a:xfrm flipH="1">
                  <a:off x="3887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49" name="Freeform 3501"/>
                <p:cNvSpPr>
                  <a:spLocks noChangeAspect="1"/>
                </p:cNvSpPr>
                <p:nvPr/>
              </p:nvSpPr>
              <p:spPr bwMode="auto">
                <a:xfrm flipH="1">
                  <a:off x="3735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0" name="Freeform 3502"/>
                <p:cNvSpPr>
                  <a:spLocks noChangeAspect="1"/>
                </p:cNvSpPr>
                <p:nvPr/>
              </p:nvSpPr>
              <p:spPr bwMode="auto">
                <a:xfrm flipH="1">
                  <a:off x="3673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1" name="Freeform 3503"/>
                <p:cNvSpPr>
                  <a:spLocks noChangeAspect="1"/>
                </p:cNvSpPr>
                <p:nvPr/>
              </p:nvSpPr>
              <p:spPr bwMode="auto">
                <a:xfrm flipH="1">
                  <a:off x="3521" y="165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2" name="Freeform 3504"/>
                <p:cNvSpPr>
                  <a:spLocks noChangeAspect="1"/>
                </p:cNvSpPr>
                <p:nvPr/>
              </p:nvSpPr>
              <p:spPr bwMode="auto">
                <a:xfrm flipH="1">
                  <a:off x="3460" y="165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553" name="Group 3505"/>
              <p:cNvGrpSpPr>
                <a:grpSpLocks noChangeAspect="1"/>
              </p:cNvGrpSpPr>
              <p:nvPr/>
            </p:nvGrpSpPr>
            <p:grpSpPr bwMode="auto">
              <a:xfrm rot="20247829" flipH="1">
                <a:off x="835" y="1218"/>
                <a:ext cx="507" cy="273"/>
                <a:chOff x="3885" y="1047"/>
                <a:chExt cx="659" cy="357"/>
              </a:xfrm>
            </p:grpSpPr>
            <p:sp>
              <p:nvSpPr>
                <p:cNvPr id="5554" name="Freeform 3506"/>
                <p:cNvSpPr>
                  <a:spLocks noChangeAspect="1"/>
                </p:cNvSpPr>
                <p:nvPr/>
              </p:nvSpPr>
              <p:spPr bwMode="auto">
                <a:xfrm rot="-22997018">
                  <a:off x="3944" y="1260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5" name="Freeform 3507"/>
                <p:cNvSpPr>
                  <a:spLocks noChangeAspect="1"/>
                </p:cNvSpPr>
                <p:nvPr/>
              </p:nvSpPr>
              <p:spPr bwMode="auto">
                <a:xfrm rot="-22997018">
                  <a:off x="3885" y="1285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6" name="Freeform 3508"/>
                <p:cNvSpPr>
                  <a:spLocks noChangeAspect="1"/>
                </p:cNvSpPr>
                <p:nvPr/>
              </p:nvSpPr>
              <p:spPr bwMode="auto">
                <a:xfrm rot="-22997018">
                  <a:off x="4139" y="117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7" name="Freeform 3509"/>
                <p:cNvSpPr>
                  <a:spLocks noChangeAspect="1"/>
                </p:cNvSpPr>
                <p:nvPr/>
              </p:nvSpPr>
              <p:spPr bwMode="auto">
                <a:xfrm rot="-22997018">
                  <a:off x="4083" y="1200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8" name="Freeform 3510"/>
                <p:cNvSpPr>
                  <a:spLocks noChangeAspect="1"/>
                </p:cNvSpPr>
                <p:nvPr/>
              </p:nvSpPr>
              <p:spPr bwMode="auto">
                <a:xfrm rot="-22997018">
                  <a:off x="4336" y="1091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559" name="Freeform 3511"/>
                <p:cNvSpPr>
                  <a:spLocks noChangeAspect="1"/>
                </p:cNvSpPr>
                <p:nvPr/>
              </p:nvSpPr>
              <p:spPr bwMode="auto">
                <a:xfrm rot="-22997018">
                  <a:off x="4279" y="1116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560" name="Group 351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02" y="1346"/>
                  <a:ext cx="8" cy="58"/>
                  <a:chOff x="2329" y="2599"/>
                  <a:chExt cx="43" cy="386"/>
                </a:xfrm>
              </p:grpSpPr>
              <p:sp>
                <p:nvSpPr>
                  <p:cNvPr id="5561" name="AutoShape 35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2" name="AutoShape 35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3" name="Group 351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38" y="1242"/>
                  <a:ext cx="8" cy="68"/>
                  <a:chOff x="1015" y="2428"/>
                  <a:chExt cx="46" cy="372"/>
                </a:xfrm>
              </p:grpSpPr>
              <p:sp>
                <p:nvSpPr>
                  <p:cNvPr id="5564" name="AutoShape 35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428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5" name="AutoShape 35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015" y="2611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6" name="Group 351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63" y="1201"/>
                  <a:ext cx="7" cy="82"/>
                  <a:chOff x="1790" y="2461"/>
                  <a:chExt cx="40" cy="447"/>
                </a:xfrm>
              </p:grpSpPr>
              <p:sp>
                <p:nvSpPr>
                  <p:cNvPr id="5567" name="AutoShape 35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68" name="AutoShape 35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69" name="Group 352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67" y="1240"/>
                  <a:ext cx="7" cy="85"/>
                  <a:chOff x="1151" y="2490"/>
                  <a:chExt cx="40" cy="455"/>
                </a:xfrm>
              </p:grpSpPr>
              <p:sp>
                <p:nvSpPr>
                  <p:cNvPr id="5570" name="AutoShape 35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716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1" name="AutoShape 35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51" y="2490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2" name="Group 352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80" y="1182"/>
                  <a:ext cx="7" cy="59"/>
                  <a:chOff x="1914" y="2425"/>
                  <a:chExt cx="40" cy="326"/>
                </a:xfrm>
              </p:grpSpPr>
              <p:sp>
                <p:nvSpPr>
                  <p:cNvPr id="5573" name="AutoShape 35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4" name="AutoShape 35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5" name="Group 352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096" y="1258"/>
                  <a:ext cx="6" cy="62"/>
                  <a:chOff x="1284" y="2652"/>
                  <a:chExt cx="40" cy="337"/>
                </a:xfrm>
              </p:grpSpPr>
              <p:sp>
                <p:nvSpPr>
                  <p:cNvPr id="5576" name="AutoShape 35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82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77" name="AutoShape 35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84" y="2652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78" name="Group 353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48" y="1232"/>
                  <a:ext cx="8" cy="65"/>
                  <a:chOff x="1658" y="2628"/>
                  <a:chExt cx="40" cy="355"/>
                </a:xfrm>
              </p:grpSpPr>
              <p:sp>
                <p:nvSpPr>
                  <p:cNvPr id="5579" name="AutoShape 35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0" name="AutoShape 35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1" name="Group 3533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32" y="1276"/>
                  <a:ext cx="7" cy="23"/>
                  <a:chOff x="1516" y="2835"/>
                  <a:chExt cx="42" cy="123"/>
                </a:xfrm>
              </p:grpSpPr>
              <p:sp>
                <p:nvSpPr>
                  <p:cNvPr id="5582" name="AutoShape 35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3" name="AutoShape 3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4" name="Group 353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53" y="1155"/>
                  <a:ext cx="7" cy="81"/>
                  <a:chOff x="2195" y="2463"/>
                  <a:chExt cx="40" cy="442"/>
                </a:xfrm>
              </p:grpSpPr>
              <p:sp>
                <p:nvSpPr>
                  <p:cNvPr id="5585" name="AutoShape 35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6" name="AutoShape 35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87" name="Group 353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84" y="1170"/>
                  <a:ext cx="8" cy="70"/>
                  <a:chOff x="2329" y="2599"/>
                  <a:chExt cx="43" cy="386"/>
                </a:xfrm>
              </p:grpSpPr>
              <p:sp>
                <p:nvSpPr>
                  <p:cNvPr id="5588" name="AutoShape 35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89" name="AutoShape 35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0" name="Group 354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192" y="1180"/>
                  <a:ext cx="7" cy="29"/>
                  <a:chOff x="2478" y="2807"/>
                  <a:chExt cx="43" cy="178"/>
                </a:xfrm>
              </p:grpSpPr>
              <p:sp>
                <p:nvSpPr>
                  <p:cNvPr id="5591" name="AutoShape 35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2" name="AutoShape 3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3" name="Group 354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223" y="1163"/>
                  <a:ext cx="7" cy="49"/>
                  <a:chOff x="2065" y="2441"/>
                  <a:chExt cx="40" cy="272"/>
                </a:xfrm>
              </p:grpSpPr>
              <p:sp>
                <p:nvSpPr>
                  <p:cNvPr id="5594" name="AutoShape 35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5" name="AutoShape 35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6" name="Group 354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13" y="1194"/>
                  <a:ext cx="7" cy="29"/>
                  <a:chOff x="2478" y="2807"/>
                  <a:chExt cx="43" cy="178"/>
                </a:xfrm>
              </p:grpSpPr>
              <p:sp>
                <p:nvSpPr>
                  <p:cNvPr id="5597" name="AutoShape 35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598" name="AutoShape 35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599" name="Group 355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81" y="1095"/>
                  <a:ext cx="9" cy="41"/>
                  <a:chOff x="3094" y="2443"/>
                  <a:chExt cx="40" cy="183"/>
                </a:xfrm>
              </p:grpSpPr>
              <p:sp>
                <p:nvSpPr>
                  <p:cNvPr id="5600" name="AutoShape 3552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443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1" name="AutoShape 3553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3094" y="2534"/>
                    <a:ext cx="40" cy="92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2" name="Group 355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69" y="1101"/>
                  <a:ext cx="9" cy="75"/>
                  <a:chOff x="2978" y="2432"/>
                  <a:chExt cx="46" cy="375"/>
                </a:xfrm>
              </p:grpSpPr>
              <p:sp>
                <p:nvSpPr>
                  <p:cNvPr id="5603" name="AutoShape 35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619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4" name="AutoShape 35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978" y="2432"/>
                    <a:ext cx="46" cy="18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5" name="Group 3557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54" y="1125"/>
                  <a:ext cx="7" cy="80"/>
                  <a:chOff x="2832" y="2516"/>
                  <a:chExt cx="43" cy="436"/>
                </a:xfrm>
              </p:grpSpPr>
              <p:sp>
                <p:nvSpPr>
                  <p:cNvPr id="5606" name="AutoShape 3558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516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07" name="AutoShape 355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832" y="2734"/>
                    <a:ext cx="43" cy="21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08" name="Group 3560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338" y="1174"/>
                  <a:ext cx="7" cy="39"/>
                  <a:chOff x="2668" y="2761"/>
                  <a:chExt cx="40" cy="217"/>
                </a:xfrm>
              </p:grpSpPr>
              <p:sp>
                <p:nvSpPr>
                  <p:cNvPr id="5609" name="AutoShape 35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870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0" name="AutoShape 35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668" y="2761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1" name="Group 3563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4473" y="1077"/>
                  <a:ext cx="7" cy="81"/>
                  <a:chOff x="3217" y="3037"/>
                  <a:chExt cx="46" cy="372"/>
                </a:xfrm>
              </p:grpSpPr>
              <p:sp>
                <p:nvSpPr>
                  <p:cNvPr id="5612" name="AutoShape 35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037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3" name="AutoShape 35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217" y="3220"/>
                    <a:ext cx="46" cy="1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4" name="Group 3566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40" y="1069"/>
                  <a:ext cx="9" cy="80"/>
                  <a:chOff x="3353" y="3099"/>
                  <a:chExt cx="40" cy="455"/>
                </a:xfrm>
              </p:grpSpPr>
              <p:sp>
                <p:nvSpPr>
                  <p:cNvPr id="5615" name="AutoShape 35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325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6" name="AutoShape 3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53" y="3099"/>
                    <a:ext cx="40" cy="22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17" name="Group 3569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414" y="1080"/>
                  <a:ext cx="8" cy="48"/>
                  <a:chOff x="3486" y="3261"/>
                  <a:chExt cx="40" cy="337"/>
                </a:xfrm>
              </p:grpSpPr>
              <p:sp>
                <p:nvSpPr>
                  <p:cNvPr id="5618" name="AutoShape 35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430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19" name="AutoShape 35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486" y="3261"/>
                    <a:ext cx="40" cy="16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0" name="Group 3572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4501" y="1105"/>
                  <a:ext cx="7" cy="49"/>
                  <a:chOff x="2065" y="2441"/>
                  <a:chExt cx="40" cy="272"/>
                </a:xfrm>
              </p:grpSpPr>
              <p:sp>
                <p:nvSpPr>
                  <p:cNvPr id="5621" name="AutoShape 35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2" name="AutoShape 35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3" name="Group 3575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67" y="1281"/>
                  <a:ext cx="8" cy="82"/>
                  <a:chOff x="1790" y="2461"/>
                  <a:chExt cx="40" cy="447"/>
                </a:xfrm>
              </p:grpSpPr>
              <p:sp>
                <p:nvSpPr>
                  <p:cNvPr id="5624" name="AutoShape 35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461"/>
                    <a:ext cx="40" cy="22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5" name="AutoShape 3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790" y="2684"/>
                    <a:ext cx="40" cy="22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6" name="Group 3578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84" y="1267"/>
                  <a:ext cx="7" cy="59"/>
                  <a:chOff x="1914" y="2425"/>
                  <a:chExt cx="40" cy="326"/>
                </a:xfrm>
              </p:grpSpPr>
              <p:sp>
                <p:nvSpPr>
                  <p:cNvPr id="5627" name="AutoShape 35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425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28" name="AutoShape 35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914" y="2588"/>
                    <a:ext cx="40" cy="163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29" name="Group 3581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51" y="1319"/>
                  <a:ext cx="8" cy="64"/>
                  <a:chOff x="1658" y="2628"/>
                  <a:chExt cx="40" cy="355"/>
                </a:xfrm>
              </p:grpSpPr>
              <p:sp>
                <p:nvSpPr>
                  <p:cNvPr id="5630" name="AutoShape 35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628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1" name="AutoShape 35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658" y="2805"/>
                    <a:ext cx="40" cy="17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32" name="Group 3584"/>
                <p:cNvGrpSpPr>
                  <a:grpSpLocks noChangeAspect="1"/>
                </p:cNvGrpSpPr>
                <p:nvPr/>
              </p:nvGrpSpPr>
              <p:grpSpPr bwMode="auto">
                <a:xfrm rot="-22997018">
                  <a:off x="3935" y="1360"/>
                  <a:ext cx="7" cy="23"/>
                  <a:chOff x="1516" y="2835"/>
                  <a:chExt cx="42" cy="123"/>
                </a:xfrm>
              </p:grpSpPr>
              <p:sp>
                <p:nvSpPr>
                  <p:cNvPr id="5633" name="AutoShape 35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97"/>
                    <a:ext cx="42" cy="6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4" name="AutoShape 35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16" y="2835"/>
                    <a:ext cx="42" cy="62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35" name="Group 3587"/>
                <p:cNvGrpSpPr>
                  <a:grpSpLocks noChangeAspect="1"/>
                </p:cNvGrpSpPr>
                <p:nvPr/>
              </p:nvGrpSpPr>
              <p:grpSpPr bwMode="auto">
                <a:xfrm rot="20202982" flipV="1">
                  <a:off x="3995" y="1264"/>
                  <a:ext cx="8" cy="29"/>
                  <a:chOff x="2478" y="2807"/>
                  <a:chExt cx="43" cy="178"/>
                </a:xfrm>
              </p:grpSpPr>
              <p:sp>
                <p:nvSpPr>
                  <p:cNvPr id="5636" name="AutoShape 35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37" name="AutoShape 3589"/>
                  <p:cNvSpPr>
                    <a:spLocks noChangeAspect="1" noChangeArrowheads="1"/>
                  </p:cNvSpPr>
                  <p:nvPr/>
                </p:nvSpPr>
                <p:spPr bwMode="auto">
                  <a:xfrm flipV="1"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638" name="Freeform 3590"/>
                <p:cNvSpPr>
                  <a:spLocks noChangeAspect="1"/>
                </p:cNvSpPr>
                <p:nvPr/>
              </p:nvSpPr>
              <p:spPr bwMode="auto">
                <a:xfrm rot="20202982" flipH="1">
                  <a:off x="4441" y="1047"/>
                  <a:ext cx="103" cy="132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39" name="Freeform 3591"/>
                <p:cNvSpPr>
                  <a:spLocks noChangeAspect="1"/>
                </p:cNvSpPr>
                <p:nvPr/>
              </p:nvSpPr>
              <p:spPr bwMode="auto">
                <a:xfrm rot="20202982" flipH="1">
                  <a:off x="4377" y="1074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0" name="Freeform 3592"/>
                <p:cNvSpPr>
                  <a:spLocks noChangeAspect="1"/>
                </p:cNvSpPr>
                <p:nvPr/>
              </p:nvSpPr>
              <p:spPr bwMode="auto">
                <a:xfrm rot="20202982" flipH="1">
                  <a:off x="4238" y="1134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1" name="Freeform 3593"/>
                <p:cNvSpPr>
                  <a:spLocks noChangeAspect="1"/>
                </p:cNvSpPr>
                <p:nvPr/>
              </p:nvSpPr>
              <p:spPr bwMode="auto">
                <a:xfrm rot="20202982" flipH="1">
                  <a:off x="4181" y="115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2" name="Freeform 3594"/>
                <p:cNvSpPr>
                  <a:spLocks noChangeAspect="1"/>
                </p:cNvSpPr>
                <p:nvPr/>
              </p:nvSpPr>
              <p:spPr bwMode="auto">
                <a:xfrm rot="20202982" flipH="1">
                  <a:off x="4041" y="1218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3" name="Freeform 3595"/>
                <p:cNvSpPr>
                  <a:spLocks noChangeAspect="1"/>
                </p:cNvSpPr>
                <p:nvPr/>
              </p:nvSpPr>
              <p:spPr bwMode="auto">
                <a:xfrm rot="20202982" flipH="1">
                  <a:off x="3985" y="1242"/>
                  <a:ext cx="111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44" name="Freeform 3596"/>
              <p:cNvSpPr>
                <a:spLocks noChangeAspect="1"/>
              </p:cNvSpPr>
              <p:nvPr/>
            </p:nvSpPr>
            <p:spPr bwMode="auto">
              <a:xfrm rot="21644846">
                <a:off x="1300" y="1318"/>
                <a:ext cx="57" cy="7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4D0808"/>
                  </a:gs>
                  <a:gs pos="15000">
                    <a:srgbClr val="FF0300"/>
                  </a:gs>
                  <a:gs pos="27500">
                    <a:srgbClr val="FF7A00"/>
                  </a:gs>
                  <a:gs pos="50000">
                    <a:srgbClr val="FFF200"/>
                  </a:gs>
                  <a:gs pos="72500">
                    <a:srgbClr val="FF7A00"/>
                  </a:gs>
                  <a:gs pos="85000">
                    <a:srgbClr val="FF0300"/>
                  </a:gs>
                  <a:gs pos="100000">
                    <a:srgbClr val="4D0808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99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45" name="Group 3597"/>
              <p:cNvGrpSpPr>
                <a:grpSpLocks noChangeAspect="1"/>
              </p:cNvGrpSpPr>
              <p:nvPr/>
            </p:nvGrpSpPr>
            <p:grpSpPr bwMode="auto">
              <a:xfrm rot="21644846" flipH="1" flipV="1">
                <a:off x="1348" y="1321"/>
                <a:ext cx="7" cy="63"/>
                <a:chOff x="1790" y="2461"/>
                <a:chExt cx="40" cy="447"/>
              </a:xfrm>
            </p:grpSpPr>
            <p:sp>
              <p:nvSpPr>
                <p:cNvPr id="5646" name="AutoShape 3598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461"/>
                  <a:ext cx="40" cy="223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C3D91"/>
                    </a:gs>
                    <a:gs pos="12000">
                      <a:srgbClr val="7005D4"/>
                    </a:gs>
                    <a:gs pos="30000">
                      <a:srgbClr val="181CC7"/>
                    </a:gs>
                    <a:gs pos="60001">
                      <a:srgbClr val="0A128C"/>
                    </a:gs>
                    <a:gs pos="100000">
                      <a:srgbClr val="00000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47" name="AutoShape 3599"/>
                <p:cNvSpPr>
                  <a:spLocks noChangeAspect="1" noChangeArrowheads="1"/>
                </p:cNvSpPr>
                <p:nvPr/>
              </p:nvSpPr>
              <p:spPr bwMode="auto">
                <a:xfrm>
                  <a:off x="1790" y="2684"/>
                  <a:ext cx="40" cy="224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48" name="Freeform 3600"/>
              <p:cNvSpPr>
                <a:spLocks noChangeAspect="1"/>
              </p:cNvSpPr>
              <p:nvPr/>
            </p:nvSpPr>
            <p:spPr bwMode="auto">
              <a:xfrm rot="44846" flipH="1">
                <a:off x="878" y="1452"/>
                <a:ext cx="49" cy="66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49" name="Group 3601"/>
              <p:cNvGrpSpPr>
                <a:grpSpLocks noChangeAspect="1"/>
              </p:cNvGrpSpPr>
              <p:nvPr/>
            </p:nvGrpSpPr>
            <p:grpSpPr bwMode="auto">
              <a:xfrm rot="219921" flipH="1">
                <a:off x="875" y="1454"/>
                <a:ext cx="6" cy="61"/>
                <a:chOff x="2832" y="2516"/>
                <a:chExt cx="43" cy="436"/>
              </a:xfrm>
            </p:grpSpPr>
            <p:sp>
              <p:nvSpPr>
                <p:cNvPr id="5650" name="AutoShape 3602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516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solidFill>
                  <a:srgbClr val="00FF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51" name="AutoShape 3603"/>
                <p:cNvSpPr>
                  <a:spLocks noChangeAspect="1" noChangeArrowheads="1"/>
                </p:cNvSpPr>
                <p:nvPr/>
              </p:nvSpPr>
              <p:spPr bwMode="auto">
                <a:xfrm flipV="1">
                  <a:off x="2832" y="2734"/>
                  <a:ext cx="43" cy="218"/>
                </a:xfrm>
                <a:prstGeom prst="roundRect">
                  <a:avLst>
                    <a:gd name="adj" fmla="val 16667"/>
                  </a:avLst>
                </a:prstGeom>
                <a:gradFill rotWithShape="1">
                  <a:gsLst>
                    <a:gs pos="0">
                      <a:srgbClr val="8488C4"/>
                    </a:gs>
                    <a:gs pos="53000">
                      <a:srgbClr val="D4DEFF"/>
                    </a:gs>
                    <a:gs pos="83000">
                      <a:srgbClr val="D4DEFF"/>
                    </a:gs>
                    <a:gs pos="100000">
                      <a:srgbClr val="96AB94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sp>
            <p:nvSpPr>
              <p:cNvPr id="5652" name="Freeform 3604"/>
              <p:cNvSpPr>
                <a:spLocks noChangeAspect="1"/>
              </p:cNvSpPr>
              <p:nvPr/>
            </p:nvSpPr>
            <p:spPr bwMode="auto">
              <a:xfrm rot="20247829" flipH="1">
                <a:off x="769" y="1326"/>
                <a:ext cx="86" cy="80"/>
              </a:xfrm>
              <a:custGeom>
                <a:avLst/>
                <a:gdLst>
                  <a:gd name="T0" fmla="*/ 41 w 2730"/>
                  <a:gd name="T1" fmla="*/ 2512 h 2533"/>
                  <a:gd name="T2" fmla="*/ 310 w 2730"/>
                  <a:gd name="T3" fmla="*/ 2397 h 2533"/>
                  <a:gd name="T4" fmla="*/ 550 w 2730"/>
                  <a:gd name="T5" fmla="*/ 2186 h 2533"/>
                  <a:gd name="T6" fmla="*/ 742 w 2730"/>
                  <a:gd name="T7" fmla="*/ 1924 h 2533"/>
                  <a:gd name="T8" fmla="*/ 1261 w 2730"/>
                  <a:gd name="T9" fmla="*/ 1084 h 2533"/>
                  <a:gd name="T10" fmla="*/ 1831 w 2730"/>
                  <a:gd name="T11" fmla="*/ 342 h 2533"/>
                  <a:gd name="T12" fmla="*/ 2282 w 2730"/>
                  <a:gd name="T13" fmla="*/ 54 h 2533"/>
                  <a:gd name="T14" fmla="*/ 2703 w 2730"/>
                  <a:gd name="T15" fmla="*/ 18 h 2533"/>
                  <a:gd name="T16" fmla="*/ 2441 w 2730"/>
                  <a:gd name="T17" fmla="*/ 126 h 2533"/>
                  <a:gd name="T18" fmla="*/ 2214 w 2730"/>
                  <a:gd name="T19" fmla="*/ 314 h 2533"/>
                  <a:gd name="T20" fmla="*/ 1971 w 2730"/>
                  <a:gd name="T21" fmla="*/ 623 h 2533"/>
                  <a:gd name="T22" fmla="*/ 1678 w 2730"/>
                  <a:gd name="T23" fmla="*/ 1089 h 2533"/>
                  <a:gd name="T24" fmla="*/ 1102 w 2730"/>
                  <a:gd name="T25" fmla="*/ 1953 h 2533"/>
                  <a:gd name="T26" fmla="*/ 554 w 2730"/>
                  <a:gd name="T27" fmla="*/ 2440 h 2533"/>
                  <a:gd name="T28" fmla="*/ 41 w 2730"/>
                  <a:gd name="T29" fmla="*/ 2512 h 2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30" h="2533">
                    <a:moveTo>
                      <a:pt x="41" y="2512"/>
                    </a:moveTo>
                    <a:cubicBezTo>
                      <a:pt x="0" y="2505"/>
                      <a:pt x="225" y="2451"/>
                      <a:pt x="310" y="2397"/>
                    </a:cubicBezTo>
                    <a:cubicBezTo>
                      <a:pt x="395" y="2343"/>
                      <a:pt x="478" y="2265"/>
                      <a:pt x="550" y="2186"/>
                    </a:cubicBezTo>
                    <a:cubicBezTo>
                      <a:pt x="622" y="2107"/>
                      <a:pt x="624" y="2108"/>
                      <a:pt x="742" y="1924"/>
                    </a:cubicBezTo>
                    <a:cubicBezTo>
                      <a:pt x="860" y="1740"/>
                      <a:pt x="1080" y="1348"/>
                      <a:pt x="1261" y="1084"/>
                    </a:cubicBezTo>
                    <a:cubicBezTo>
                      <a:pt x="1442" y="820"/>
                      <a:pt x="1661" y="514"/>
                      <a:pt x="1831" y="342"/>
                    </a:cubicBezTo>
                    <a:cubicBezTo>
                      <a:pt x="2001" y="170"/>
                      <a:pt x="2137" y="108"/>
                      <a:pt x="2282" y="54"/>
                    </a:cubicBezTo>
                    <a:cubicBezTo>
                      <a:pt x="2427" y="0"/>
                      <a:pt x="2676" y="6"/>
                      <a:pt x="2703" y="18"/>
                    </a:cubicBezTo>
                    <a:cubicBezTo>
                      <a:pt x="2730" y="30"/>
                      <a:pt x="2522" y="77"/>
                      <a:pt x="2441" y="126"/>
                    </a:cubicBezTo>
                    <a:cubicBezTo>
                      <a:pt x="2360" y="175"/>
                      <a:pt x="2292" y="231"/>
                      <a:pt x="2214" y="314"/>
                    </a:cubicBezTo>
                    <a:cubicBezTo>
                      <a:pt x="2136" y="397"/>
                      <a:pt x="2060" y="494"/>
                      <a:pt x="1971" y="623"/>
                    </a:cubicBezTo>
                    <a:cubicBezTo>
                      <a:pt x="1882" y="752"/>
                      <a:pt x="1823" y="867"/>
                      <a:pt x="1678" y="1089"/>
                    </a:cubicBezTo>
                    <a:cubicBezTo>
                      <a:pt x="1533" y="1311"/>
                      <a:pt x="1289" y="1728"/>
                      <a:pt x="1102" y="1953"/>
                    </a:cubicBezTo>
                    <a:cubicBezTo>
                      <a:pt x="915" y="2178"/>
                      <a:pt x="731" y="2347"/>
                      <a:pt x="554" y="2440"/>
                    </a:cubicBezTo>
                    <a:cubicBezTo>
                      <a:pt x="377" y="2533"/>
                      <a:pt x="82" y="2519"/>
                      <a:pt x="41" y="251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7FF29">
                      <a:gamma/>
                      <a:shade val="0"/>
                      <a:invGamma/>
                    </a:srgbClr>
                  </a:gs>
                  <a:gs pos="50000">
                    <a:srgbClr val="C7FF29"/>
                  </a:gs>
                  <a:gs pos="100000">
                    <a:srgbClr val="C7FF29">
                      <a:gamma/>
                      <a:shade val="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33CC33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s-CO" smtClean="0">
                  <a:solidFill>
                    <a:srgbClr val="000000"/>
                  </a:solidFill>
                  <a:latin typeface="Arial"/>
                </a:endParaRPr>
              </a:p>
            </p:txBody>
          </p:sp>
          <p:grpSp>
            <p:nvGrpSpPr>
              <p:cNvPr id="5653" name="Group 3605"/>
              <p:cNvGrpSpPr>
                <a:grpSpLocks noChangeAspect="1"/>
              </p:cNvGrpSpPr>
              <p:nvPr/>
            </p:nvGrpSpPr>
            <p:grpSpPr bwMode="auto">
              <a:xfrm rot="20247829" flipH="1">
                <a:off x="643" y="1358"/>
                <a:ext cx="185" cy="80"/>
                <a:chOff x="4836" y="1322"/>
                <a:chExt cx="240" cy="104"/>
              </a:xfrm>
            </p:grpSpPr>
            <p:sp>
              <p:nvSpPr>
                <p:cNvPr id="5654" name="Freeform 3606"/>
                <p:cNvSpPr>
                  <a:spLocks noChangeAspect="1"/>
                </p:cNvSpPr>
                <p:nvPr/>
              </p:nvSpPr>
              <p:spPr bwMode="auto">
                <a:xfrm>
                  <a:off x="4857" y="1322"/>
                  <a:ext cx="113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grpSp>
              <p:nvGrpSpPr>
                <p:cNvPr id="5655" name="Group 3607"/>
                <p:cNvGrpSpPr>
                  <a:grpSpLocks noChangeAspect="1"/>
                </p:cNvGrpSpPr>
                <p:nvPr/>
              </p:nvGrpSpPr>
              <p:grpSpPr bwMode="auto">
                <a:xfrm>
                  <a:off x="4887" y="1328"/>
                  <a:ext cx="7" cy="81"/>
                  <a:chOff x="2195" y="2463"/>
                  <a:chExt cx="40" cy="442"/>
                </a:xfrm>
              </p:grpSpPr>
              <p:sp>
                <p:nvSpPr>
                  <p:cNvPr id="5656" name="AutoShape 36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57" name="AutoShape 36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58" name="Group 3610"/>
                <p:cNvGrpSpPr>
                  <a:grpSpLocks noChangeAspect="1"/>
                </p:cNvGrpSpPr>
                <p:nvPr/>
              </p:nvGrpSpPr>
              <p:grpSpPr bwMode="auto">
                <a:xfrm>
                  <a:off x="4859" y="1354"/>
                  <a:ext cx="8" cy="70"/>
                  <a:chOff x="2329" y="2599"/>
                  <a:chExt cx="43" cy="386"/>
                </a:xfrm>
              </p:grpSpPr>
              <p:sp>
                <p:nvSpPr>
                  <p:cNvPr id="5659" name="AutoShape 36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0" name="AutoShape 36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1" name="Group 3613"/>
                <p:cNvGrpSpPr>
                  <a:grpSpLocks noChangeAspect="1"/>
                </p:cNvGrpSpPr>
                <p:nvPr/>
              </p:nvGrpSpPr>
              <p:grpSpPr bwMode="auto">
                <a:xfrm flipV="1">
                  <a:off x="4836" y="1386"/>
                  <a:ext cx="9" cy="33"/>
                  <a:chOff x="2815" y="1923"/>
                  <a:chExt cx="40" cy="217"/>
                </a:xfrm>
              </p:grpSpPr>
              <p:sp>
                <p:nvSpPr>
                  <p:cNvPr id="5662" name="AutoShape 36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2032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3" name="AutoShape 36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15" y="1923"/>
                    <a:ext cx="40" cy="108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4" name="Group 3616"/>
                <p:cNvGrpSpPr>
                  <a:grpSpLocks noChangeAspect="1"/>
                </p:cNvGrpSpPr>
                <p:nvPr/>
              </p:nvGrpSpPr>
              <p:grpSpPr bwMode="auto">
                <a:xfrm>
                  <a:off x="4911" y="1324"/>
                  <a:ext cx="8" cy="50"/>
                  <a:chOff x="2329" y="2599"/>
                  <a:chExt cx="43" cy="386"/>
                </a:xfrm>
              </p:grpSpPr>
              <p:sp>
                <p:nvSpPr>
                  <p:cNvPr id="5665" name="AutoShape 3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6" name="AutoShape 36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67" name="Group 3619"/>
                <p:cNvGrpSpPr>
                  <a:grpSpLocks noChangeAspect="1"/>
                </p:cNvGrpSpPr>
                <p:nvPr/>
              </p:nvGrpSpPr>
              <p:grpSpPr bwMode="auto">
                <a:xfrm>
                  <a:off x="4941" y="1328"/>
                  <a:ext cx="7" cy="29"/>
                  <a:chOff x="2478" y="2807"/>
                  <a:chExt cx="43" cy="178"/>
                </a:xfrm>
              </p:grpSpPr>
              <p:sp>
                <p:nvSpPr>
                  <p:cNvPr id="5668" name="AutoShape 36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07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69" name="AutoShape 36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478" y="2896"/>
                    <a:ext cx="43" cy="89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0" name="Group 3622"/>
                <p:cNvGrpSpPr>
                  <a:grpSpLocks noChangeAspect="1"/>
                </p:cNvGrpSpPr>
                <p:nvPr/>
              </p:nvGrpSpPr>
              <p:grpSpPr bwMode="auto">
                <a:xfrm>
                  <a:off x="4989" y="1336"/>
                  <a:ext cx="7" cy="81"/>
                  <a:chOff x="2195" y="2463"/>
                  <a:chExt cx="40" cy="442"/>
                </a:xfrm>
              </p:grpSpPr>
              <p:sp>
                <p:nvSpPr>
                  <p:cNvPr id="5671" name="AutoShape 36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684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solidFill>
                    <a:srgbClr val="00FF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2" name="AutoShape 36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195" y="2463"/>
                    <a:ext cx="40" cy="221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488C4"/>
                      </a:gs>
                      <a:gs pos="53000">
                        <a:srgbClr val="D4DEFF"/>
                      </a:gs>
                      <a:gs pos="83000">
                        <a:srgbClr val="D4DEFF"/>
                      </a:gs>
                      <a:gs pos="100000">
                        <a:srgbClr val="96AB94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3" name="Group 3625"/>
                <p:cNvGrpSpPr>
                  <a:grpSpLocks noChangeAspect="1"/>
                </p:cNvGrpSpPr>
                <p:nvPr/>
              </p:nvGrpSpPr>
              <p:grpSpPr bwMode="auto">
                <a:xfrm>
                  <a:off x="5014" y="1366"/>
                  <a:ext cx="8" cy="58"/>
                  <a:chOff x="2329" y="2599"/>
                  <a:chExt cx="43" cy="386"/>
                </a:xfrm>
              </p:grpSpPr>
              <p:sp>
                <p:nvSpPr>
                  <p:cNvPr id="5674" name="AutoShape 3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791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5" name="AutoShape 36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329" y="2599"/>
                    <a:ext cx="43" cy="194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676" name="Group 3628"/>
                <p:cNvGrpSpPr>
                  <a:grpSpLocks noChangeAspect="1"/>
                </p:cNvGrpSpPr>
                <p:nvPr/>
              </p:nvGrpSpPr>
              <p:grpSpPr bwMode="auto">
                <a:xfrm>
                  <a:off x="4964" y="1325"/>
                  <a:ext cx="8" cy="62"/>
                  <a:chOff x="2065" y="2441"/>
                  <a:chExt cx="40" cy="272"/>
                </a:xfrm>
              </p:grpSpPr>
              <p:sp>
                <p:nvSpPr>
                  <p:cNvPr id="5677" name="AutoShape 36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576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8C3D91"/>
                      </a:gs>
                      <a:gs pos="12000">
                        <a:srgbClr val="7005D4"/>
                      </a:gs>
                      <a:gs pos="30000">
                        <a:srgbClr val="181CC7"/>
                      </a:gs>
                      <a:gs pos="60001">
                        <a:srgbClr val="0A128C"/>
                      </a:gs>
                      <a:gs pos="100000">
                        <a:srgbClr val="00000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  <p:sp>
                <p:nvSpPr>
                  <p:cNvPr id="5678" name="AutoShape 36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065" y="2441"/>
                    <a:ext cx="40" cy="137"/>
                  </a:xfrm>
                  <a:prstGeom prst="roundRect">
                    <a:avLst>
                      <a:gd name="adj" fmla="val 16667"/>
                    </a:avLst>
                  </a:prstGeom>
                  <a:gradFill rotWithShape="1">
                    <a:gsLst>
                      <a:gs pos="0">
                        <a:srgbClr val="FFF200"/>
                      </a:gs>
                      <a:gs pos="45000">
                        <a:srgbClr val="FF7A00"/>
                      </a:gs>
                      <a:gs pos="70000">
                        <a:srgbClr val="FF0300"/>
                      </a:gs>
                      <a:gs pos="100000">
                        <a:srgbClr val="4D080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sp>
              <p:nvSpPr>
                <p:cNvPr id="5679" name="Freeform 3631"/>
                <p:cNvSpPr>
                  <a:spLocks noChangeAspect="1"/>
                </p:cNvSpPr>
                <p:nvPr/>
              </p:nvSpPr>
              <p:spPr bwMode="auto">
                <a:xfrm flipH="1">
                  <a:off x="4964" y="1322"/>
                  <a:ext cx="112" cy="80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4D0808"/>
                    </a:gs>
                    <a:gs pos="15000">
                      <a:srgbClr val="FF0300"/>
                    </a:gs>
                    <a:gs pos="27500">
                      <a:srgbClr val="FF7A00"/>
                    </a:gs>
                    <a:gs pos="50000">
                      <a:srgbClr val="FFF200"/>
                    </a:gs>
                    <a:gs pos="72500">
                      <a:srgbClr val="FF7A00"/>
                    </a:gs>
                    <a:gs pos="85000">
                      <a:srgbClr val="FF0300"/>
                    </a:gs>
                    <a:gs pos="100000">
                      <a:srgbClr val="4D0808"/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FF99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  <p:sp>
              <p:nvSpPr>
                <p:cNvPr id="5680" name="Freeform 3632"/>
                <p:cNvSpPr>
                  <a:spLocks noChangeAspect="1"/>
                </p:cNvSpPr>
                <p:nvPr/>
              </p:nvSpPr>
              <p:spPr bwMode="auto">
                <a:xfrm flipH="1">
                  <a:off x="4902" y="1322"/>
                  <a:ext cx="112" cy="104"/>
                </a:xfrm>
                <a:custGeom>
                  <a:avLst/>
                  <a:gdLst>
                    <a:gd name="T0" fmla="*/ 41 w 2730"/>
                    <a:gd name="T1" fmla="*/ 2512 h 2533"/>
                    <a:gd name="T2" fmla="*/ 310 w 2730"/>
                    <a:gd name="T3" fmla="*/ 2397 h 2533"/>
                    <a:gd name="T4" fmla="*/ 550 w 2730"/>
                    <a:gd name="T5" fmla="*/ 2186 h 2533"/>
                    <a:gd name="T6" fmla="*/ 742 w 2730"/>
                    <a:gd name="T7" fmla="*/ 1924 h 2533"/>
                    <a:gd name="T8" fmla="*/ 1261 w 2730"/>
                    <a:gd name="T9" fmla="*/ 1084 h 2533"/>
                    <a:gd name="T10" fmla="*/ 1831 w 2730"/>
                    <a:gd name="T11" fmla="*/ 342 h 2533"/>
                    <a:gd name="T12" fmla="*/ 2282 w 2730"/>
                    <a:gd name="T13" fmla="*/ 54 h 2533"/>
                    <a:gd name="T14" fmla="*/ 2703 w 2730"/>
                    <a:gd name="T15" fmla="*/ 18 h 2533"/>
                    <a:gd name="T16" fmla="*/ 2441 w 2730"/>
                    <a:gd name="T17" fmla="*/ 126 h 2533"/>
                    <a:gd name="T18" fmla="*/ 2214 w 2730"/>
                    <a:gd name="T19" fmla="*/ 314 h 2533"/>
                    <a:gd name="T20" fmla="*/ 1971 w 2730"/>
                    <a:gd name="T21" fmla="*/ 623 h 2533"/>
                    <a:gd name="T22" fmla="*/ 1678 w 2730"/>
                    <a:gd name="T23" fmla="*/ 1089 h 2533"/>
                    <a:gd name="T24" fmla="*/ 1102 w 2730"/>
                    <a:gd name="T25" fmla="*/ 1953 h 2533"/>
                    <a:gd name="T26" fmla="*/ 554 w 2730"/>
                    <a:gd name="T27" fmla="*/ 2440 h 2533"/>
                    <a:gd name="T28" fmla="*/ 41 w 2730"/>
                    <a:gd name="T29" fmla="*/ 2512 h 2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730" h="2533">
                      <a:moveTo>
                        <a:pt x="41" y="2512"/>
                      </a:moveTo>
                      <a:cubicBezTo>
                        <a:pt x="0" y="2505"/>
                        <a:pt x="225" y="2451"/>
                        <a:pt x="310" y="2397"/>
                      </a:cubicBezTo>
                      <a:cubicBezTo>
                        <a:pt x="395" y="2343"/>
                        <a:pt x="478" y="2265"/>
                        <a:pt x="550" y="2186"/>
                      </a:cubicBezTo>
                      <a:cubicBezTo>
                        <a:pt x="622" y="2107"/>
                        <a:pt x="624" y="2108"/>
                        <a:pt x="742" y="1924"/>
                      </a:cubicBezTo>
                      <a:cubicBezTo>
                        <a:pt x="860" y="1740"/>
                        <a:pt x="1080" y="1348"/>
                        <a:pt x="1261" y="1084"/>
                      </a:cubicBezTo>
                      <a:cubicBezTo>
                        <a:pt x="1442" y="820"/>
                        <a:pt x="1661" y="514"/>
                        <a:pt x="1831" y="342"/>
                      </a:cubicBezTo>
                      <a:cubicBezTo>
                        <a:pt x="2001" y="170"/>
                        <a:pt x="2137" y="108"/>
                        <a:pt x="2282" y="54"/>
                      </a:cubicBezTo>
                      <a:cubicBezTo>
                        <a:pt x="2427" y="0"/>
                        <a:pt x="2676" y="6"/>
                        <a:pt x="2703" y="18"/>
                      </a:cubicBezTo>
                      <a:cubicBezTo>
                        <a:pt x="2730" y="30"/>
                        <a:pt x="2522" y="77"/>
                        <a:pt x="2441" y="126"/>
                      </a:cubicBezTo>
                      <a:cubicBezTo>
                        <a:pt x="2360" y="175"/>
                        <a:pt x="2292" y="231"/>
                        <a:pt x="2214" y="314"/>
                      </a:cubicBezTo>
                      <a:cubicBezTo>
                        <a:pt x="2136" y="397"/>
                        <a:pt x="2060" y="494"/>
                        <a:pt x="1971" y="623"/>
                      </a:cubicBezTo>
                      <a:cubicBezTo>
                        <a:pt x="1882" y="752"/>
                        <a:pt x="1823" y="867"/>
                        <a:pt x="1678" y="1089"/>
                      </a:cubicBezTo>
                      <a:cubicBezTo>
                        <a:pt x="1533" y="1311"/>
                        <a:pt x="1289" y="1728"/>
                        <a:pt x="1102" y="1953"/>
                      </a:cubicBezTo>
                      <a:cubicBezTo>
                        <a:pt x="915" y="2178"/>
                        <a:pt x="731" y="2347"/>
                        <a:pt x="554" y="2440"/>
                      </a:cubicBezTo>
                      <a:cubicBezTo>
                        <a:pt x="377" y="2533"/>
                        <a:pt x="82" y="2519"/>
                        <a:pt x="41" y="2512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C7FF29">
                        <a:gamma/>
                        <a:shade val="0"/>
                        <a:invGamma/>
                      </a:srgbClr>
                    </a:gs>
                    <a:gs pos="50000">
                      <a:srgbClr val="C7FF29"/>
                    </a:gs>
                    <a:gs pos="100000">
                      <a:srgbClr val="C7FF29">
                        <a:gamma/>
                        <a:shade val="0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33CC33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</p:grpSp>
      </p:grpSp>
      <p:grpSp>
        <p:nvGrpSpPr>
          <p:cNvPr id="5682" name="Group 3634"/>
          <p:cNvGrpSpPr>
            <a:grpSpLocks/>
          </p:cNvGrpSpPr>
          <p:nvPr/>
        </p:nvGrpSpPr>
        <p:grpSpPr bwMode="auto">
          <a:xfrm>
            <a:off x="2061726" y="2696123"/>
            <a:ext cx="5537832" cy="1237297"/>
            <a:chOff x="44" y="416"/>
            <a:chExt cx="5644" cy="643"/>
          </a:xfrm>
        </p:grpSpPr>
        <p:grpSp>
          <p:nvGrpSpPr>
            <p:cNvPr id="5683" name="Group 3635"/>
            <p:cNvGrpSpPr>
              <a:grpSpLocks noChangeAspect="1"/>
            </p:cNvGrpSpPr>
            <p:nvPr/>
          </p:nvGrpSpPr>
          <p:grpSpPr bwMode="auto">
            <a:xfrm rot="5400000" flipV="1">
              <a:off x="1120" y="-3"/>
              <a:ext cx="120" cy="957"/>
              <a:chOff x="21666" y="3863"/>
              <a:chExt cx="219" cy="1750"/>
            </a:xfrm>
          </p:grpSpPr>
          <p:grpSp>
            <p:nvGrpSpPr>
              <p:cNvPr id="5684" name="Group 36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5685" name="Group 363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5686" name="Group 36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687" name="Line 3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88" name="Line 3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89" name="Line 3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0" name="Line 3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1" name="Line 36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2" name="Line 3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693" name="Group 3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694" name="Line 3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5" name="Line 3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6" name="Line 3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7" name="Line 3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8" name="Line 3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699" name="Line 3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00" name="Oval 36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01" name="Group 365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5702" name="Group 36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03" name="Line 3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4" name="Line 3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5" name="Line 3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6" name="Line 3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7" name="Line 3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08" name="Line 3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09" name="Group 3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10" name="Line 3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1" name="Line 3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2" name="Line 3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3" name="Line 3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4" name="Line 3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15" name="Line 3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16" name="Oval 36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717" name="Group 3669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5718" name="Group 367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5719" name="Group 36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20" name="Line 3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1" name="Line 3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2" name="Line 3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3" name="Line 3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4" name="Line 36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5" name="Line 3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26" name="Group 3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27" name="Line 3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8" name="Line 3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29" name="Line 3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0" name="Line 3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1" name="Line 3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2" name="Line 3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33" name="Oval 36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34" name="Group 368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5735" name="Group 36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36" name="Line 3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7" name="Line 3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8" name="Line 3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39" name="Line 3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0" name="Line 3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1" name="Line 3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42" name="Group 3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43" name="Line 3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4" name="Line 3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5" name="Line 3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6" name="Line 3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7" name="Line 3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48" name="Line 3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5749" name="Oval 370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5750" name="Group 3702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5751" name="Group 370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5752" name="Group 37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53" name="Line 3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4" name="Line 3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5" name="Line 3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6" name="Line 3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7" name="Line 37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58" name="Line 3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59" name="Group 3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60" name="Line 3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1" name="Line 3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2" name="Line 3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3" name="Line 3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4" name="Line 3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65" name="Line 3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66" name="Oval 37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767" name="Group 371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5768" name="Group 37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69" name="Line 3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0" name="Line 3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1" name="Line 3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2" name="Line 3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3" name="Line 3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4" name="Line 3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75" name="Group 3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76" name="Line 3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7" name="Line 3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8" name="Line 3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79" name="Line 3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0" name="Line 3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1" name="Line 3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82" name="Oval 37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783" name="Group 3735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5784" name="Group 373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5785" name="Group 37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786" name="Line 3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7" name="Line 3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8" name="Line 3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89" name="Line 3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0" name="Line 37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1" name="Line 3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792" name="Group 3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793" name="Line 3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4" name="Line 3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5" name="Line 3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6" name="Line 3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7" name="Line 3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798" name="Line 3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799" name="Oval 37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00" name="Group 375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5801" name="Group 37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02" name="Line 3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3" name="Line 3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4" name="Line 3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5" name="Line 3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6" name="Line 3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07" name="Line 3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08" name="Group 3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09" name="Line 3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0" name="Line 3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1" name="Line 3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2" name="Line 3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3" name="Line 3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14" name="Line 3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15" name="Oval 37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16" name="Group 37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5817" name="Group 376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5818" name="Group 37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19" name="Line 3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0" name="Line 3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1" name="Line 3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2" name="Line 3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3" name="Line 37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4" name="Line 3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25" name="Group 3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26" name="Line 3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7" name="Line 3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8" name="Line 3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29" name="Line 3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0" name="Line 3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1" name="Line 3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32" name="Oval 37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33" name="Group 378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5834" name="Group 37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35" name="Line 3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6" name="Line 3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7" name="Line 3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8" name="Line 3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39" name="Line 3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0" name="Line 3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41" name="Group 3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42" name="Line 3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3" name="Line 3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4" name="Line 3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5" name="Line 3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6" name="Line 3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47" name="Line 3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48" name="Oval 38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49" name="Group 38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5850" name="Group 380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5851" name="Group 38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52" name="Line 3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3" name="Line 3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4" name="Line 3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5" name="Line 3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6" name="Line 3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57" name="Line 3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58" name="Group 3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59" name="Line 3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0" name="Line 3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1" name="Line 3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2" name="Line 3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3" name="Line 3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4" name="Line 3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65" name="Oval 38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66" name="Group 381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5867" name="Group 38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68" name="Line 3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69" name="Line 3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0" name="Line 3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1" name="Line 3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2" name="Line 3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3" name="Line 3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74" name="Group 3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75" name="Line 3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6" name="Line 3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7" name="Line 3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8" name="Line 3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79" name="Line 3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0" name="Line 3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81" name="Oval 38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882" name="Group 38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5883" name="Group 383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5884" name="Group 38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885" name="Line 3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6" name="Line 3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7" name="Line 3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8" name="Line 3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89" name="Line 3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0" name="Line 3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891" name="Group 3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892" name="Line 3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3" name="Line 3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4" name="Line 3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5" name="Line 3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6" name="Line 3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897" name="Line 3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898" name="Oval 38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899" name="Group 385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5900" name="Group 38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01" name="Line 3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2" name="Line 3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3" name="Line 3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4" name="Line 3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5" name="Line 3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6" name="Line 3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07" name="Group 3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08" name="Line 3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09" name="Line 3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0" name="Line 3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1" name="Line 3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2" name="Line 3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3" name="Line 3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14" name="Oval 38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15" name="Group 38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5916" name="Group 386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5917" name="Group 38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18" name="Line 3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19" name="Line 3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0" name="Line 3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1" name="Line 3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2" name="Line 3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3" name="Line 3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24" name="Group 3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25" name="Line 3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6" name="Line 3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7" name="Line 3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8" name="Line 3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29" name="Line 3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0" name="Line 3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31" name="Oval 38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32" name="Group 388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5933" name="Group 38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34" name="Line 3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5" name="Line 3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6" name="Line 3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7" name="Line 3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8" name="Line 3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39" name="Line 3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40" name="Group 3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41" name="Line 3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2" name="Line 3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3" name="Line 3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4" name="Line 3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5" name="Line 3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46" name="Line 3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47" name="Oval 38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48" name="Group 3900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5949" name="Group 390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5950" name="Group 39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51" name="Line 3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2" name="Line 3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3" name="Line 3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4" name="Line 3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5" name="Line 3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6" name="Line 3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57" name="Group 3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58" name="Line 3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59" name="Line 3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0" name="Line 3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1" name="Line 3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2" name="Line 3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3" name="Line 3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64" name="Oval 39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65" name="Group 391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5966" name="Group 39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67" name="Line 3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8" name="Line 3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69" name="Line 3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0" name="Line 3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1" name="Line 3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2" name="Line 3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73" name="Group 3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74" name="Line 3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5" name="Line 3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6" name="Line 3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7" name="Line 3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8" name="Line 3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79" name="Line 3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80" name="Oval 393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5981" name="Group 3933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5982" name="Group 393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5983" name="Group 39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5984" name="Line 3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5" name="Line 3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6" name="Line 3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7" name="Line 3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8" name="Line 3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89" name="Line 39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5990" name="Group 3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5991" name="Line 3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2" name="Line 3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3" name="Line 3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4" name="Line 3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5" name="Line 3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5996" name="Line 3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5997" name="Oval 39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5998" name="Group 395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5999" name="Group 39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00" name="Line 3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1" name="Line 3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2" name="Line 3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3" name="Line 3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4" name="Line 3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5" name="Line 3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06" name="Group 3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07" name="Line 3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8" name="Line 3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09" name="Line 3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0" name="Line 3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1" name="Line 3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2" name="Line 3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13" name="Oval 39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14" name="Group 3966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6015" name="Group 396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016" name="Group 39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17" name="Line 3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8" name="Line 3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19" name="Line 3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0" name="Line 3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1" name="Line 3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2" name="Line 39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23" name="Group 3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24" name="Line 3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5" name="Line 3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6" name="Line 3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7" name="Line 3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8" name="Line 3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29" name="Line 3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30" name="Oval 39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31" name="Group 398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032" name="Group 39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33" name="Line 3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4" name="Line 3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5" name="Line 3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6" name="Line 3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7" name="Line 3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38" name="Line 3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39" name="Group 3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40" name="Line 3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1" name="Line 3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2" name="Line 3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3" name="Line 3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4" name="Line 3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45" name="Line 3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46" name="Oval 39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47" name="Group 3999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6048" name="Group 400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049" name="Group 40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50" name="Line 4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1" name="Line 4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2" name="Line 4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3" name="Line 4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4" name="Line 4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5" name="Line 40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56" name="Group 4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57" name="Line 4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8" name="Line 4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59" name="Line 4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0" name="Line 4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1" name="Line 4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2" name="Line 4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63" name="Oval 40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64" name="Group 401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065" name="Group 40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66" name="Line 4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7" name="Line 4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8" name="Line 4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69" name="Line 4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0" name="Line 4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1" name="Line 4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72" name="Group 4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73" name="Line 4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4" name="Line 4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5" name="Line 4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6" name="Line 4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7" name="Line 4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78" name="Line 4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79" name="Oval 40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080" name="Group 4032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6081" name="Group 403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082" name="Group 40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83" name="Line 4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4" name="Line 4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5" name="Line 4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6" name="Line 4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7" name="Line 4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88" name="Line 40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089" name="Group 4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090" name="Line 4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1" name="Line 4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2" name="Line 4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3" name="Line 4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4" name="Line 4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095" name="Line 4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096" name="Oval 40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097" name="Group 404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098" name="Group 40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099" name="Line 4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0" name="Line 4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1" name="Line 4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2" name="Line 4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3" name="Line 4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4" name="Line 4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05" name="Group 4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06" name="Line 4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7" name="Line 4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8" name="Line 4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09" name="Line 4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0" name="Line 4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1" name="Line 4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12" name="Oval 40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13" name="Group 4065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6114" name="Group 406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115" name="Group 40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16" name="Line 4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7" name="Line 4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8" name="Line 4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19" name="Line 4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0" name="Line 4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1" name="Line 40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22" name="Group 4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23" name="Line 4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4" name="Line 4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5" name="Line 4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6" name="Line 4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7" name="Line 4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28" name="Line 4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29" name="Oval 40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30" name="Group 408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131" name="Group 40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32" name="Line 4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3" name="Line 4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4" name="Line 4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5" name="Line 4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6" name="Line 4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37" name="Line 4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38" name="Group 4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39" name="Line 4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0" name="Line 4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1" name="Line 4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2" name="Line 4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3" name="Line 4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44" name="Line 4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45" name="Oval 40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46" name="Group 4098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6147" name="Group 409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148" name="Group 41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49" name="Line 4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0" name="Line 4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1" name="Line 4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2" name="Line 4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3" name="Line 4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4" name="Line 41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55" name="Group 4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56" name="Line 4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7" name="Line 4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8" name="Line 4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59" name="Line 4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0" name="Line 4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1" name="Line 4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62" name="Oval 41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63" name="Group 411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164" name="Group 41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65" name="Line 4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6" name="Line 4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7" name="Line 4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8" name="Line 4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69" name="Line 4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0" name="Line 4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71" name="Group 4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72" name="Line 4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3" name="Line 4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4" name="Line 4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5" name="Line 4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6" name="Line 4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77" name="Line 4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78" name="Oval 41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179" name="Group 4131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6180" name="Group 413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181" name="Group 41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82" name="Line 4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3" name="Line 4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4" name="Line 4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5" name="Line 4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6" name="Line 4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87" name="Line 41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188" name="Group 4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189" name="Line 4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0" name="Line 4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1" name="Line 4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2" name="Line 4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3" name="Line 4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4" name="Line 4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195" name="Oval 41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196" name="Group 414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197" name="Group 41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198" name="Line 4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199" name="Line 4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0" name="Line 4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1" name="Line 4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2" name="Line 4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3" name="Line 4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04" name="Group 4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05" name="Line 4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6" name="Line 4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7" name="Line 4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8" name="Line 4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09" name="Line 4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0" name="Line 4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211" name="Oval 416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212" name="Group 4164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6213" name="Group 41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214" name="Group 41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15" name="Line 4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6" name="Line 4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7" name="Line 4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8" name="Line 4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19" name="Line 4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0" name="Line 41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21" name="Group 4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22" name="Line 4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3" name="Line 4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4" name="Line 4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5" name="Line 4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6" name="Line 4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27" name="Line 4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28" name="Oval 41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29" name="Group 418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230" name="Group 41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31" name="Line 4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2" name="Line 4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3" name="Line 4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4" name="Line 4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5" name="Line 4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6" name="Line 4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37" name="Group 4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38" name="Line 4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39" name="Line 4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0" name="Line 4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1" name="Line 4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2" name="Line 4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3" name="Line 4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44" name="Oval 41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245" name="Group 4197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6246" name="Group 41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247" name="Group 41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48" name="Line 4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49" name="Line 4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0" name="Line 4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1" name="Line 4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2" name="Line 4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3" name="Line 42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54" name="Group 42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55" name="Line 4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6" name="Line 4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7" name="Line 4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8" name="Line 4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59" name="Line 4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0" name="Line 4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61" name="Oval 42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62" name="Group 421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263" name="Group 42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64" name="Line 4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5" name="Line 4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6" name="Line 4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7" name="Line 4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8" name="Line 4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69" name="Line 4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70" name="Group 42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71" name="Line 4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2" name="Line 4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3" name="Line 4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4" name="Line 4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5" name="Line 4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76" name="Line 4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77" name="Oval 42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278" name="Group 4230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6279" name="Group 42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6280" name="Group 42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81" name="Line 4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2" name="Line 4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3" name="Line 4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4" name="Line 4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5" name="Line 4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6" name="Line 42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287" name="Group 42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288" name="Line 4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89" name="Line 4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0" name="Line 4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1" name="Line 4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2" name="Line 4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3" name="Line 4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294" name="Oval 42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295" name="Group 4247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6296" name="Group 42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297" name="Line 4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8" name="Line 4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299" name="Line 4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0" name="Line 4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1" name="Line 4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2" name="Line 4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03" name="Group 42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04" name="Line 4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5" name="Line 4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6" name="Line 4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7" name="Line 4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8" name="Line 4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09" name="Line 4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10" name="Oval 42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11" name="Group 4263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6312" name="Group 42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313" name="Group 42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14" name="Line 4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5" name="Line 4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6" name="Line 4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7" name="Line 4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8" name="Line 4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19" name="Line 42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20" name="Group 42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21" name="Line 4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2" name="Line 4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3" name="Line 4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4" name="Line 4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5" name="Line 4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26" name="Line 4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27" name="Oval 42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28" name="Group 42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329" name="Group 42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30" name="Line 4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1" name="Line 4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2" name="Line 4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3" name="Line 4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4" name="Line 4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5" name="Line 4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36" name="Group 42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37" name="Line 4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8" name="Line 4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39" name="Line 4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0" name="Line 4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1" name="Line 4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2" name="Line 4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43" name="Oval 42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44" name="Group 4296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6345" name="Group 42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346" name="Group 42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47" name="Line 4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8" name="Line 4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49" name="Line 4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0" name="Line 4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1" name="Line 4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2" name="Line 43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53" name="Group 43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54" name="Line 4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5" name="Line 4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6" name="Line 4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7" name="Line 4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8" name="Line 4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59" name="Line 4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60" name="Oval 43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61" name="Group 43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362" name="Group 43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63" name="Line 4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4" name="Line 4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5" name="Line 4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6" name="Line 4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7" name="Line 4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68" name="Line 4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69" name="Group 43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70" name="Line 4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1" name="Line 4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2" name="Line 4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3" name="Line 4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4" name="Line 4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75" name="Line 4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76" name="Oval 43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377" name="Group 4329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6378" name="Group 43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379" name="Group 43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80" name="Line 4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1" name="Line 4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2" name="Line 4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3" name="Line 4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4" name="Line 4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5" name="Line 43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386" name="Group 43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387" name="Line 4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8" name="Line 4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89" name="Line 4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0" name="Line 4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1" name="Line 4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2" name="Line 4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393" name="Oval 43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394" name="Group 43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395" name="Group 43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396" name="Line 4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7" name="Line 4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8" name="Line 4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399" name="Line 4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0" name="Line 4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1" name="Line 4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02" name="Group 43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03" name="Line 4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4" name="Line 4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5" name="Line 4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6" name="Line 4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7" name="Line 4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08" name="Line 4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09" name="Oval 43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6410" name="Group 4362"/>
            <p:cNvGrpSpPr>
              <a:grpSpLocks noChangeAspect="1"/>
            </p:cNvGrpSpPr>
            <p:nvPr/>
          </p:nvGrpSpPr>
          <p:grpSpPr bwMode="auto">
            <a:xfrm rot="5400000" flipV="1">
              <a:off x="52" y="411"/>
              <a:ext cx="636" cy="651"/>
              <a:chOff x="21672" y="2661"/>
              <a:chExt cx="1161" cy="1190"/>
            </a:xfrm>
          </p:grpSpPr>
          <p:grpSp>
            <p:nvGrpSpPr>
              <p:cNvPr id="6411" name="Group 4363"/>
              <p:cNvGrpSpPr>
                <a:grpSpLocks noChangeAspect="1"/>
              </p:cNvGrpSpPr>
              <p:nvPr/>
            </p:nvGrpSpPr>
            <p:grpSpPr bwMode="auto">
              <a:xfrm rot="21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6412" name="Group 4364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6413" name="Group 43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14" name="Line 4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5" name="Line 4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6" name="Line 4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7" name="Line 4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8" name="Line 43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19" name="Line 4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20" name="Group 4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21" name="Line 4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2" name="Line 4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3" name="Line 4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4" name="Line 4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5" name="Line 4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26" name="Line 4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27" name="Oval 43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28" name="Group 4380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6429" name="Group 43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30" name="Line 4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1" name="Line 4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2" name="Line 4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3" name="Line 4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4" name="Line 4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5" name="Line 43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36" name="Group 4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37" name="Line 4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8" name="Line 4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39" name="Line 4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0" name="Line 4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1" name="Line 4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2" name="Line 4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43" name="Oval 43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444" name="Group 4396"/>
              <p:cNvGrpSpPr>
                <a:grpSpLocks noChangeAspect="1"/>
              </p:cNvGrpSpPr>
              <p:nvPr/>
            </p:nvGrpSpPr>
            <p:grpSpPr bwMode="auto">
              <a:xfrm rot="210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6445" name="Group 43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446" name="Group 43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47" name="Line 4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8" name="Line 4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49" name="Line 4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0" name="Line 4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1" name="Line 44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2" name="Line 4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53" name="Group 4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54" name="Line 4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5" name="Line 4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6" name="Line 4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7" name="Line 4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8" name="Line 4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59" name="Line 4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60" name="Oval 44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61" name="Group 4413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462" name="Group 44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63" name="Line 4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4" name="Line 4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5" name="Line 4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6" name="Line 4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7" name="Line 4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68" name="Line 44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69" name="Group 4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70" name="Line 4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1" name="Line 4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2" name="Line 4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3" name="Line 4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4" name="Line 4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75" name="Line 4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76" name="Oval 44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477" name="Group 4429"/>
              <p:cNvGrpSpPr>
                <a:grpSpLocks noChangeAspect="1"/>
              </p:cNvGrpSpPr>
              <p:nvPr/>
            </p:nvGrpSpPr>
            <p:grpSpPr bwMode="auto">
              <a:xfrm rot="207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6478" name="Group 44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479" name="Group 44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80" name="Line 4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1" name="Line 4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2" name="Line 4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3" name="Line 4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4" name="Line 44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5" name="Line 4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486" name="Group 4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487" name="Line 4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8" name="Line 4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89" name="Line 4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0" name="Line 4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1" name="Line 4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2" name="Line 4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493" name="Oval 44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494" name="Group 4446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495" name="Group 44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496" name="Line 4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7" name="Line 4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8" name="Line 4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499" name="Line 4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0" name="Line 4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1" name="Line 44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02" name="Group 4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03" name="Line 4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4" name="Line 4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5" name="Line 4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6" name="Line 4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7" name="Line 4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08" name="Line 4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09" name="Oval 44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510" name="Group 4462"/>
              <p:cNvGrpSpPr>
                <a:grpSpLocks noChangeAspect="1"/>
              </p:cNvGrpSpPr>
              <p:nvPr/>
            </p:nvGrpSpPr>
            <p:grpSpPr bwMode="auto">
              <a:xfrm rot="16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6511" name="Group 44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512" name="Group 44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13" name="Line 4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4" name="Line 4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5" name="Line 4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6" name="Line 4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7" name="Line 44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18" name="Line 4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19" name="Group 4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20" name="Line 4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1" name="Line 4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2" name="Line 4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3" name="Line 4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4" name="Line 4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25" name="Line 4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26" name="Oval 44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27" name="Group 447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528" name="Group 44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29" name="Line 4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0" name="Line 4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1" name="Line 4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2" name="Line 4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3" name="Line 4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4" name="Line 44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35" name="Group 4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36" name="Line 4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7" name="Line 4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8" name="Line 4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39" name="Line 4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0" name="Line 4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1" name="Line 4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42" name="Oval 44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543" name="Group 4495"/>
              <p:cNvGrpSpPr>
                <a:grpSpLocks noChangeAspect="1"/>
              </p:cNvGrpSpPr>
              <p:nvPr/>
            </p:nvGrpSpPr>
            <p:grpSpPr bwMode="auto">
              <a:xfrm rot="165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6544" name="Group 449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545" name="Group 44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46" name="Line 4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7" name="Line 4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8" name="Line 4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49" name="Line 4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0" name="Line 45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1" name="Line 4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52" name="Group 4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53" name="Line 4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4" name="Line 4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5" name="Line 4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6" name="Line 4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7" name="Line 4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58" name="Line 4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59" name="Oval 451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60" name="Group 451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561" name="Group 45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62" name="Line 4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3" name="Line 4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4" name="Line 4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5" name="Line 4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6" name="Line 4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67" name="Line 4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68" name="Group 4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69" name="Line 4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0" name="Line 4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1" name="Line 4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2" name="Line 4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3" name="Line 4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74" name="Line 4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575" name="Oval 452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576" name="Group 4528"/>
              <p:cNvGrpSpPr>
                <a:grpSpLocks noChangeAspect="1"/>
              </p:cNvGrpSpPr>
              <p:nvPr/>
            </p:nvGrpSpPr>
            <p:grpSpPr bwMode="auto">
              <a:xfrm rot="1914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6577" name="Group 4529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578" name="Group 45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79" name="Line 4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0" name="Line 4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1" name="Line 4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2" name="Line 4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3" name="Line 4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4" name="Line 45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585" name="Group 4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586" name="Line 4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7" name="Line 4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8" name="Line 4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89" name="Line 4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0" name="Line 4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1" name="Line 4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592" name="Oval 454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593" name="Group 4545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594" name="Group 45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595" name="Line 4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6" name="Line 4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7" name="Line 4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8" name="Line 4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599" name="Line 4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0" name="Line 4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01" name="Group 4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02" name="Line 4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3" name="Line 4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4" name="Line 4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5" name="Line 4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6" name="Line 4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07" name="Line 4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08" name="Oval 456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609" name="Group 4561"/>
              <p:cNvGrpSpPr>
                <a:grpSpLocks noChangeAspect="1"/>
              </p:cNvGrpSpPr>
              <p:nvPr/>
            </p:nvGrpSpPr>
            <p:grpSpPr bwMode="auto">
              <a:xfrm rot="189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6610" name="Group 4562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611" name="Group 45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12" name="Line 4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3" name="Line 4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4" name="Line 4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5" name="Line 4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6" name="Line 4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17" name="Line 45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18" name="Group 4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19" name="Line 4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0" name="Line 4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1" name="Line 4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2" name="Line 4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3" name="Line 4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4" name="Line 4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25" name="Oval 457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26" name="Group 4578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627" name="Group 45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28" name="Line 4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29" name="Line 4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0" name="Line 4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1" name="Line 4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2" name="Line 4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3" name="Line 4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34" name="Group 4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35" name="Line 4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6" name="Line 4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7" name="Line 4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8" name="Line 4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39" name="Line 4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0" name="Line 4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641" name="Oval 4593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642" name="Group 4594"/>
              <p:cNvGrpSpPr>
                <a:grpSpLocks noChangeAspect="1"/>
              </p:cNvGrpSpPr>
              <p:nvPr/>
            </p:nvGrpSpPr>
            <p:grpSpPr bwMode="auto">
              <a:xfrm rot="189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6643" name="Group 4595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644" name="Group 45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45" name="Line 4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6" name="Line 4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7" name="Line 4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8" name="Line 4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49" name="Line 4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0" name="Line 46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51" name="Group 4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52" name="Line 4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3" name="Line 4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4" name="Line 4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5" name="Line 4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6" name="Line 4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57" name="Line 4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58" name="Oval 461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59" name="Group 4611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660" name="Group 46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61" name="Line 4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2" name="Line 4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3" name="Line 4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4" name="Line 4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5" name="Line 4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6" name="Line 4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67" name="Group 4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68" name="Line 4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69" name="Line 4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0" name="Line 4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1" name="Line 4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2" name="Line 4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3" name="Line 4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74" name="Oval 462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675" name="Group 4627"/>
              <p:cNvGrpSpPr>
                <a:grpSpLocks noChangeAspect="1"/>
              </p:cNvGrpSpPr>
              <p:nvPr/>
            </p:nvGrpSpPr>
            <p:grpSpPr bwMode="auto">
              <a:xfrm rot="19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6676" name="Group 462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677" name="Group 46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78" name="Line 4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79" name="Line 4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0" name="Line 4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1" name="Line 4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2" name="Line 4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3" name="Line 46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684" name="Group 4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685" name="Line 4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6" name="Line 4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7" name="Line 4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8" name="Line 4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89" name="Line 4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0" name="Line 4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691" name="Oval 464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692" name="Group 464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693" name="Group 46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694" name="Line 4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5" name="Line 4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6" name="Line 4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7" name="Line 4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8" name="Line 4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699" name="Line 4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00" name="Group 4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01" name="Line 4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2" name="Line 4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3" name="Line 4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4" name="Line 4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5" name="Line 4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06" name="Line 4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07" name="Oval 465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08" name="Group 4660"/>
              <p:cNvGrpSpPr>
                <a:grpSpLocks noChangeAspect="1"/>
              </p:cNvGrpSpPr>
              <p:nvPr/>
            </p:nvGrpSpPr>
            <p:grpSpPr bwMode="auto">
              <a:xfrm rot="1944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6709" name="Group 466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710" name="Group 46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11" name="Line 4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2" name="Line 4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3" name="Line 4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4" name="Line 4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5" name="Line 4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6" name="Line 46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17" name="Group 4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18" name="Line 4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19" name="Line 4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0" name="Line 4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1" name="Line 4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2" name="Line 4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3" name="Line 4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24" name="Oval 46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25" name="Group 467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726" name="Group 46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27" name="Line 4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8" name="Line 4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29" name="Line 4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0" name="Line 4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1" name="Line 4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2" name="Line 4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33" name="Group 4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34" name="Line 4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5" name="Line 4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6" name="Line 4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7" name="Line 4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8" name="Line 4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39" name="Line 4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40" name="Oval 469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41" name="Group 4693"/>
              <p:cNvGrpSpPr>
                <a:grpSpLocks noChangeAspect="1"/>
              </p:cNvGrpSpPr>
              <p:nvPr/>
            </p:nvGrpSpPr>
            <p:grpSpPr bwMode="auto">
              <a:xfrm rot="204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6742" name="Group 469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743" name="Group 46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44" name="Line 4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5" name="Line 4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6" name="Line 4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7" name="Line 4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8" name="Line 4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49" name="Line 47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50" name="Group 4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51" name="Line 4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2" name="Line 4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3" name="Line 4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4" name="Line 4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5" name="Line 4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56" name="Line 4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57" name="Oval 470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58" name="Group 471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759" name="Group 47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60" name="Line 4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1" name="Line 4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2" name="Line 4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3" name="Line 4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4" name="Line 4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5" name="Line 4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66" name="Group 4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67" name="Line 4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8" name="Line 4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69" name="Line 4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0" name="Line 4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1" name="Line 4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2" name="Line 4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73" name="Oval 472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774" name="Group 4726"/>
              <p:cNvGrpSpPr>
                <a:grpSpLocks noChangeAspect="1"/>
              </p:cNvGrpSpPr>
              <p:nvPr/>
            </p:nvGrpSpPr>
            <p:grpSpPr bwMode="auto">
              <a:xfrm rot="201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6775" name="Group 472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776" name="Group 47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77" name="Line 4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8" name="Line 4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79" name="Line 4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0" name="Line 4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1" name="Line 4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2" name="Line 47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83" name="Group 4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784" name="Line 4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5" name="Line 4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6" name="Line 4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7" name="Line 4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8" name="Line 4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89" name="Line 4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790" name="Oval 474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791" name="Group 474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792" name="Group 47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793" name="Line 4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4" name="Line 4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5" name="Line 4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6" name="Line 4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7" name="Line 4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798" name="Line 4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799" name="Group 4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00" name="Line 4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1" name="Line 4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2" name="Line 4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3" name="Line 4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4" name="Line 4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05" name="Line 4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06" name="Oval 475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07" name="Group 4759"/>
              <p:cNvGrpSpPr>
                <a:grpSpLocks noChangeAspect="1"/>
              </p:cNvGrpSpPr>
              <p:nvPr/>
            </p:nvGrpSpPr>
            <p:grpSpPr bwMode="auto">
              <a:xfrm rot="1992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6808" name="Group 4760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6809" name="Group 47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10" name="Line 4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1" name="Line 4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2" name="Line 4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3" name="Line 4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4" name="Line 4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5" name="Line 47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16" name="Group 4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17" name="Line 4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8" name="Line 4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19" name="Line 4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0" name="Line 4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1" name="Line 4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2" name="Line 4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23" name="Oval 4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24" name="Group 4776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6825" name="Group 47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26" name="Line 4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7" name="Line 4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8" name="Line 4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29" name="Line 4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0" name="Line 4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1" name="Line 4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32" name="Group 4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33" name="Line 4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4" name="Line 4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5" name="Line 4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6" name="Line 4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7" name="Line 4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38" name="Line 4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39" name="Oval 479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40" name="Group 4792"/>
              <p:cNvGrpSpPr>
                <a:grpSpLocks noChangeAspect="1"/>
              </p:cNvGrpSpPr>
              <p:nvPr/>
            </p:nvGrpSpPr>
            <p:grpSpPr bwMode="auto">
              <a:xfrm rot="-15104918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6841" name="Group 47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6842" name="Group 47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43" name="Line 4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4" name="Line 4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5" name="Line 4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6" name="Line 4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7" name="Line 4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48" name="Line 48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49" name="Group 4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50" name="Line 4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1" name="Line 4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2" name="Line 4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3" name="Line 4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4" name="Line 4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55" name="Line 4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56" name="Oval 480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57" name="Group 480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6858" name="Group 48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59" name="Line 4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0" name="Line 4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1" name="Line 4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2" name="Line 4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3" name="Line 4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4" name="Line 4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65" name="Group 4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66" name="Line 4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7" name="Line 4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8" name="Line 4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69" name="Line 4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0" name="Line 4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1" name="Line 4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72" name="Oval 482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873" name="Group 4825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6874" name="Group 482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6875" name="Group 48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76" name="Line 4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7" name="Line 4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8" name="Line 4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79" name="Line 4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0" name="Line 4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1" name="Line 48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82" name="Group 4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83" name="Line 4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4" name="Line 4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5" name="Line 4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6" name="Line 4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7" name="Line 4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88" name="Line 4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889" name="Oval 484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890" name="Group 484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6891" name="Group 48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892" name="Line 4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3" name="Line 4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4" name="Line 4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5" name="Line 4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6" name="Line 4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897" name="Line 4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898" name="Group 4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899" name="Line 4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0" name="Line 4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1" name="Line 4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2" name="Line 4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3" name="Line 4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04" name="Line 4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6905" name="Oval 485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6906" name="Group 4858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6907" name="Group 48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6908" name="Group 48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09" name="Line 4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0" name="Line 4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1" name="Line 4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2" name="Line 4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3" name="Line 4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4" name="Line 48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15" name="Group 4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16" name="Line 4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7" name="Line 4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8" name="Line 4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19" name="Line 4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0" name="Line 4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1" name="Line 4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22" name="Oval 48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23" name="Group 487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6924" name="Group 48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25" name="Line 4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6" name="Line 4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7" name="Line 4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8" name="Line 4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29" name="Line 4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0" name="Line 4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31" name="Group 4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32" name="Line 4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3" name="Line 4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4" name="Line 4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5" name="Line 4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6" name="Line 4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37" name="Line 4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38" name="Oval 489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939" name="Group 4891"/>
              <p:cNvGrpSpPr>
                <a:grpSpLocks noChangeAspect="1"/>
              </p:cNvGrpSpPr>
              <p:nvPr/>
            </p:nvGrpSpPr>
            <p:grpSpPr bwMode="auto">
              <a:xfrm rot="-14444918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6940" name="Group 48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6941" name="Group 48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42" name="Line 4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3" name="Line 4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4" name="Line 4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5" name="Line 4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6" name="Line 4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47" name="Line 48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48" name="Group 4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49" name="Line 4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0" name="Line 4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1" name="Line 4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2" name="Line 4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3" name="Line 4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4" name="Line 4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55" name="Oval 490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56" name="Group 490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6957" name="Group 49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58" name="Line 4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59" name="Line 4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0" name="Line 4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1" name="Line 4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2" name="Line 4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3" name="Line 4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64" name="Group 4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65" name="Line 4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6" name="Line 4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7" name="Line 4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8" name="Line 4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69" name="Line 4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0" name="Line 4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71" name="Oval 492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6972" name="Group 4924"/>
              <p:cNvGrpSpPr>
                <a:grpSpLocks noChangeAspect="1"/>
              </p:cNvGrpSpPr>
              <p:nvPr/>
            </p:nvGrpSpPr>
            <p:grpSpPr bwMode="auto">
              <a:xfrm rot="-14804918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6973" name="Group 49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6974" name="Group 49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75" name="Line 4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6" name="Line 4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7" name="Line 4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8" name="Line 4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79" name="Line 4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0" name="Line 49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81" name="Group 49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82" name="Line 4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3" name="Line 4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4" name="Line 4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5" name="Line 4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6" name="Line 4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87" name="Line 4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6988" name="Oval 494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6989" name="Group 494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6990" name="Group 49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6991" name="Line 4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2" name="Line 4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3" name="Line 4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4" name="Line 4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5" name="Line 4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6" name="Line 4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6997" name="Group 49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6998" name="Line 4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6999" name="Line 4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0" name="Line 4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1" name="Line 4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2" name="Line 4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3" name="Line 4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04" name="Oval 495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05" name="Group 4957"/>
              <p:cNvGrpSpPr>
                <a:grpSpLocks noChangeAspect="1"/>
              </p:cNvGrpSpPr>
              <p:nvPr/>
            </p:nvGrpSpPr>
            <p:grpSpPr bwMode="auto">
              <a:xfrm rot="-13844918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7006" name="Group 49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07" name="Group 49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08" name="Line 4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09" name="Line 4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0" name="Line 4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1" name="Line 4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2" name="Line 4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3" name="Line 49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14" name="Group 49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15" name="Line 4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6" name="Line 4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7" name="Line 4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8" name="Line 4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19" name="Line 4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0" name="Line 4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21" name="Oval 49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22" name="Group 497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23" name="Group 49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24" name="Line 4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5" name="Line 4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6" name="Line 4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7" name="Line 4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8" name="Line 4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29" name="Line 4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30" name="Group 49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31" name="Line 4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2" name="Line 4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3" name="Line 4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4" name="Line 4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5" name="Line 4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36" name="Line 4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37" name="Oval 49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38" name="Group 4990"/>
              <p:cNvGrpSpPr>
                <a:grpSpLocks noChangeAspect="1"/>
              </p:cNvGrpSpPr>
              <p:nvPr/>
            </p:nvGrpSpPr>
            <p:grpSpPr bwMode="auto">
              <a:xfrm rot="-14144918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7039" name="Group 49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40" name="Group 49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41" name="Line 4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2" name="Line 4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3" name="Line 4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4" name="Line 4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5" name="Line 4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6" name="Line 49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47" name="Group 49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48" name="Line 5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49" name="Line 5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0" name="Line 5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1" name="Line 5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2" name="Line 5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3" name="Line 5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54" name="Oval 50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55" name="Group 500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56" name="Group 50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57" name="Line 5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8" name="Line 5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59" name="Line 5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0" name="Line 5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1" name="Line 5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2" name="Line 5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63" name="Group 50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64" name="Line 5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5" name="Line 5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6" name="Line 5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7" name="Line 5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8" name="Line 5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69" name="Line 5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70" name="Oval 502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071" name="Group 5023"/>
              <p:cNvGrpSpPr>
                <a:grpSpLocks noChangeAspect="1"/>
              </p:cNvGrpSpPr>
              <p:nvPr/>
            </p:nvGrpSpPr>
            <p:grpSpPr bwMode="auto">
              <a:xfrm rot="-14324918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7072" name="Group 50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073" name="Group 50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74" name="Line 5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5" name="Line 5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6" name="Line 5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7" name="Line 5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8" name="Line 5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79" name="Line 50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80" name="Group 50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81" name="Line 5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2" name="Line 5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3" name="Line 5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4" name="Line 5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5" name="Line 5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86" name="Line 5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087" name="Oval 50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088" name="Group 504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089" name="Group 50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090" name="Line 5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1" name="Line 5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2" name="Line 5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3" name="Line 5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4" name="Line 5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5" name="Line 5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096" name="Group 50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097" name="Line 5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8" name="Line 5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099" name="Line 5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0" name="Line 5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1" name="Line 5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2" name="Line 5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03" name="Oval 50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7104" name="Group 5056"/>
            <p:cNvGrpSpPr>
              <a:grpSpLocks noChangeAspect="1"/>
            </p:cNvGrpSpPr>
            <p:nvPr/>
          </p:nvGrpSpPr>
          <p:grpSpPr bwMode="auto">
            <a:xfrm rot="5400000">
              <a:off x="4496" y="-3"/>
              <a:ext cx="120" cy="957"/>
              <a:chOff x="21610" y="7722"/>
              <a:chExt cx="219" cy="1750"/>
            </a:xfrm>
          </p:grpSpPr>
          <p:grpSp>
            <p:nvGrpSpPr>
              <p:cNvPr id="7105" name="Group 5057"/>
              <p:cNvGrpSpPr>
                <a:grpSpLocks noChangeAspect="1"/>
              </p:cNvGrpSpPr>
              <p:nvPr/>
            </p:nvGrpSpPr>
            <p:grpSpPr bwMode="auto">
              <a:xfrm rot="-5400000">
                <a:off x="21685" y="8127"/>
                <a:ext cx="70" cy="219"/>
                <a:chOff x="4888" y="2138"/>
                <a:chExt cx="70" cy="219"/>
              </a:xfrm>
            </p:grpSpPr>
            <p:grpSp>
              <p:nvGrpSpPr>
                <p:cNvPr id="7106" name="Group 505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107" name="Group 50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08" name="Line 5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09" name="Line 5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0" name="Line 5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1" name="Line 5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2" name="Line 50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3" name="Line 5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14" name="Group 5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15" name="Line 5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6" name="Line 5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7" name="Line 5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8" name="Line 5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19" name="Line 5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0" name="Line 5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21" name="Oval 50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22" name="Group 507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123" name="Group 50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24" name="Line 5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5" name="Line 5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6" name="Line 5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7" name="Line 5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8" name="Line 5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29" name="Line 50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30" name="Group 5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31" name="Line 5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2" name="Line 5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3" name="Line 5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4" name="Line 5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5" name="Line 5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36" name="Line 5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37" name="Oval 508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138" name="Group 5090"/>
              <p:cNvGrpSpPr>
                <a:grpSpLocks noChangeAspect="1"/>
              </p:cNvGrpSpPr>
              <p:nvPr/>
            </p:nvGrpSpPr>
            <p:grpSpPr bwMode="auto">
              <a:xfrm rot="-5400000">
                <a:off x="21685" y="8207"/>
                <a:ext cx="70" cy="219"/>
                <a:chOff x="4808" y="2138"/>
                <a:chExt cx="70" cy="219"/>
              </a:xfrm>
            </p:grpSpPr>
            <p:grpSp>
              <p:nvGrpSpPr>
                <p:cNvPr id="7139" name="Group 509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140" name="Group 50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41" name="Line 5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2" name="Line 5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3" name="Line 5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4" name="Line 5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5" name="Line 50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6" name="Line 5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47" name="Group 5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48" name="Line 5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49" name="Line 5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0" name="Line 5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1" name="Line 5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2" name="Line 5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3" name="Line 5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54" name="Oval 510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55" name="Group 510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156" name="Group 51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57" name="Line 5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8" name="Line 5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59" name="Line 5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0" name="Line 5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1" name="Line 5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2" name="Line 51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63" name="Group 5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64" name="Line 5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5" name="Line 5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6" name="Line 5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7" name="Line 5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8" name="Line 5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69" name="Line 5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170" name="Oval 512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171" name="Group 5123"/>
              <p:cNvGrpSpPr>
                <a:grpSpLocks noChangeAspect="1"/>
              </p:cNvGrpSpPr>
              <p:nvPr/>
            </p:nvGrpSpPr>
            <p:grpSpPr bwMode="auto">
              <a:xfrm rot="-5400000">
                <a:off x="21685" y="8287"/>
                <a:ext cx="70" cy="219"/>
                <a:chOff x="4729" y="2138"/>
                <a:chExt cx="70" cy="219"/>
              </a:xfrm>
            </p:grpSpPr>
            <p:grpSp>
              <p:nvGrpSpPr>
                <p:cNvPr id="7172" name="Group 512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173" name="Group 51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74" name="Line 5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5" name="Line 5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6" name="Line 5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7" name="Line 5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8" name="Line 51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79" name="Line 5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80" name="Group 5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81" name="Line 5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2" name="Line 5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3" name="Line 5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4" name="Line 5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5" name="Line 5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86" name="Line 5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187" name="Oval 513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188" name="Group 514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189" name="Group 51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190" name="Line 5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1" name="Line 5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2" name="Line 5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3" name="Line 5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4" name="Line 5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5" name="Line 51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196" name="Group 5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197" name="Line 5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8" name="Line 5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199" name="Line 5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0" name="Line 5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1" name="Line 5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2" name="Line 5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03" name="Oval 515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04" name="Group 5156"/>
              <p:cNvGrpSpPr>
                <a:grpSpLocks noChangeAspect="1"/>
              </p:cNvGrpSpPr>
              <p:nvPr/>
            </p:nvGrpSpPr>
            <p:grpSpPr bwMode="auto">
              <a:xfrm rot="-5400000">
                <a:off x="21685" y="8367"/>
                <a:ext cx="70" cy="219"/>
                <a:chOff x="4649" y="2138"/>
                <a:chExt cx="70" cy="219"/>
              </a:xfrm>
            </p:grpSpPr>
            <p:grpSp>
              <p:nvGrpSpPr>
                <p:cNvPr id="7205" name="Group 515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206" name="Group 51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07" name="Line 5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8" name="Line 5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09" name="Line 5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0" name="Line 5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1" name="Line 51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2" name="Line 5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13" name="Group 5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14" name="Line 5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5" name="Line 5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6" name="Line 5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7" name="Line 5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8" name="Line 5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19" name="Line 5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20" name="Oval 517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21" name="Group 517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222" name="Group 51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23" name="Line 5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4" name="Line 5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5" name="Line 5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6" name="Line 5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7" name="Line 5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28" name="Line 51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29" name="Group 5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30" name="Line 5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1" name="Line 5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2" name="Line 5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3" name="Line 5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4" name="Line 5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35" name="Line 5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36" name="Oval 518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37" name="Group 5189"/>
              <p:cNvGrpSpPr>
                <a:grpSpLocks noChangeAspect="1"/>
              </p:cNvGrpSpPr>
              <p:nvPr/>
            </p:nvGrpSpPr>
            <p:grpSpPr bwMode="auto">
              <a:xfrm rot="-5400000">
                <a:off x="21685" y="8447"/>
                <a:ext cx="70" cy="219"/>
                <a:chOff x="4569" y="2138"/>
                <a:chExt cx="70" cy="219"/>
              </a:xfrm>
            </p:grpSpPr>
            <p:grpSp>
              <p:nvGrpSpPr>
                <p:cNvPr id="7238" name="Group 519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239" name="Group 51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40" name="Line 5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1" name="Line 5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2" name="Line 5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3" name="Line 5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4" name="Line 51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5" name="Line 5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46" name="Group 5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47" name="Line 5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8" name="Line 5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49" name="Line 5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0" name="Line 5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1" name="Line 5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2" name="Line 5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53" name="Oval 520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54" name="Group 520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255" name="Group 52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56" name="Line 5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7" name="Line 5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8" name="Line 5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59" name="Line 5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0" name="Line 5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1" name="Line 5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62" name="Group 5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63" name="Line 5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4" name="Line 5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5" name="Line 5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6" name="Line 5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7" name="Line 5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68" name="Line 5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69" name="Oval 522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270" name="Group 5222"/>
              <p:cNvGrpSpPr>
                <a:grpSpLocks noChangeAspect="1"/>
              </p:cNvGrpSpPr>
              <p:nvPr/>
            </p:nvGrpSpPr>
            <p:grpSpPr bwMode="auto">
              <a:xfrm rot="-5400000">
                <a:off x="21685" y="8527"/>
                <a:ext cx="70" cy="219"/>
                <a:chOff x="4489" y="2138"/>
                <a:chExt cx="70" cy="219"/>
              </a:xfrm>
            </p:grpSpPr>
            <p:grpSp>
              <p:nvGrpSpPr>
                <p:cNvPr id="7271" name="Group 522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272" name="Group 52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73" name="Line 5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4" name="Line 5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5" name="Line 5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6" name="Line 5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7" name="Line 5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78" name="Line 52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79" name="Group 5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80" name="Line 5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1" name="Line 5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2" name="Line 5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3" name="Line 5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4" name="Line 5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85" name="Line 5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286" name="Oval 523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287" name="Group 523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288" name="Group 52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289" name="Line 5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0" name="Line 5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1" name="Line 5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2" name="Line 5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3" name="Line 5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4" name="Line 5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295" name="Group 5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296" name="Line 5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7" name="Line 5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8" name="Line 5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299" name="Line 5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0" name="Line 5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1" name="Line 5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02" name="Oval 525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03" name="Group 5255"/>
              <p:cNvGrpSpPr>
                <a:grpSpLocks noChangeAspect="1"/>
              </p:cNvGrpSpPr>
              <p:nvPr/>
            </p:nvGrpSpPr>
            <p:grpSpPr bwMode="auto">
              <a:xfrm rot="-5400000">
                <a:off x="21685" y="8607"/>
                <a:ext cx="70" cy="219"/>
                <a:chOff x="4410" y="2138"/>
                <a:chExt cx="70" cy="219"/>
              </a:xfrm>
            </p:grpSpPr>
            <p:grpSp>
              <p:nvGrpSpPr>
                <p:cNvPr id="7304" name="Group 52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305" name="Group 52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06" name="Line 5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7" name="Line 5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8" name="Line 5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09" name="Line 5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0" name="Line 5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1" name="Line 52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12" name="Group 5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13" name="Line 5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4" name="Line 5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5" name="Line 5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6" name="Line 5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7" name="Line 5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18" name="Line 5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19" name="Oval 527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20" name="Group 527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321" name="Group 52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22" name="Line 5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3" name="Line 5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4" name="Line 5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5" name="Line 5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6" name="Line 5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27" name="Line 5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28" name="Group 5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29" name="Line 5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0" name="Line 5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1" name="Line 5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2" name="Line 5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3" name="Line 5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34" name="Line 5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35" name="Oval 528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36" name="Group 5288"/>
              <p:cNvGrpSpPr>
                <a:grpSpLocks noChangeAspect="1"/>
              </p:cNvGrpSpPr>
              <p:nvPr/>
            </p:nvGrpSpPr>
            <p:grpSpPr bwMode="auto">
              <a:xfrm rot="-5400000">
                <a:off x="21685" y="8687"/>
                <a:ext cx="70" cy="219"/>
                <a:chOff x="4330" y="2138"/>
                <a:chExt cx="70" cy="219"/>
              </a:xfrm>
            </p:grpSpPr>
            <p:grpSp>
              <p:nvGrpSpPr>
                <p:cNvPr id="7337" name="Group 52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338" name="Group 52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39" name="Line 5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0" name="Line 5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1" name="Line 5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2" name="Line 5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3" name="Line 5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4" name="Line 52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45" name="Group 529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46" name="Line 5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7" name="Line 5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8" name="Line 5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49" name="Line 5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0" name="Line 5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1" name="Line 5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52" name="Oval 530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53" name="Group 530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354" name="Group 53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55" name="Line 5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6" name="Line 5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7" name="Line 5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8" name="Line 5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59" name="Line 5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0" name="Line 5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61" name="Group 531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62" name="Line 5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3" name="Line 5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4" name="Line 5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5" name="Line 5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6" name="Line 5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67" name="Line 5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68" name="Oval 532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369" name="Group 5321"/>
              <p:cNvGrpSpPr>
                <a:grpSpLocks noChangeAspect="1"/>
              </p:cNvGrpSpPr>
              <p:nvPr/>
            </p:nvGrpSpPr>
            <p:grpSpPr bwMode="auto">
              <a:xfrm rot="-5400000">
                <a:off x="21685" y="7647"/>
                <a:ext cx="70" cy="219"/>
                <a:chOff x="4729" y="2138"/>
                <a:chExt cx="70" cy="219"/>
              </a:xfrm>
            </p:grpSpPr>
            <p:grpSp>
              <p:nvGrpSpPr>
                <p:cNvPr id="7370" name="Group 532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371" name="Group 53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72" name="Line 5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3" name="Line 5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4" name="Line 5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5" name="Line 5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6" name="Line 5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77" name="Line 53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78" name="Group 533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79" name="Line 5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0" name="Line 5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1" name="Line 5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2" name="Line 5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3" name="Line 5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4" name="Line 5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385" name="Oval 533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386" name="Group 533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387" name="Group 53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388" name="Line 5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89" name="Line 5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0" name="Line 5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1" name="Line 5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2" name="Line 5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3" name="Line 5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394" name="Group 534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395" name="Line 5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6" name="Line 5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7" name="Line 5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8" name="Line 5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399" name="Line 5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0" name="Line 5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01" name="Oval 535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02" name="Group 5354"/>
              <p:cNvGrpSpPr>
                <a:grpSpLocks noChangeAspect="1"/>
              </p:cNvGrpSpPr>
              <p:nvPr/>
            </p:nvGrpSpPr>
            <p:grpSpPr bwMode="auto">
              <a:xfrm rot="-5400000">
                <a:off x="21685" y="7727"/>
                <a:ext cx="70" cy="219"/>
                <a:chOff x="4649" y="2138"/>
                <a:chExt cx="70" cy="219"/>
              </a:xfrm>
            </p:grpSpPr>
            <p:grpSp>
              <p:nvGrpSpPr>
                <p:cNvPr id="7403" name="Group 53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404" name="Group 53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05" name="Line 5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6" name="Line 5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7" name="Line 5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8" name="Line 5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09" name="Line 5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0" name="Line 53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11" name="Group 53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12" name="Line 5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3" name="Line 5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4" name="Line 5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5" name="Line 5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6" name="Line 5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17" name="Line 5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18" name="Oval 537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19" name="Group 537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420" name="Group 53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21" name="Line 5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2" name="Line 5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3" name="Line 5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4" name="Line 5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5" name="Line 5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6" name="Line 5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27" name="Group 537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28" name="Line 5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29" name="Line 5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0" name="Line 5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1" name="Line 5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2" name="Line 5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3" name="Line 5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34" name="Oval 538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35" name="Group 5387"/>
              <p:cNvGrpSpPr>
                <a:grpSpLocks noChangeAspect="1"/>
              </p:cNvGrpSpPr>
              <p:nvPr/>
            </p:nvGrpSpPr>
            <p:grpSpPr bwMode="auto">
              <a:xfrm rot="-5400000">
                <a:off x="21685" y="7807"/>
                <a:ext cx="70" cy="219"/>
                <a:chOff x="4569" y="2138"/>
                <a:chExt cx="70" cy="219"/>
              </a:xfrm>
            </p:grpSpPr>
            <p:grpSp>
              <p:nvGrpSpPr>
                <p:cNvPr id="7436" name="Group 538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437" name="Group 53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38" name="Line 5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39" name="Line 5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0" name="Line 5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1" name="Line 5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2" name="Line 5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3" name="Line 53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44" name="Group 539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45" name="Line 5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6" name="Line 5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7" name="Line 5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8" name="Line 5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49" name="Line 5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0" name="Line 5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51" name="Oval 540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52" name="Group 540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453" name="Group 54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54" name="Line 5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5" name="Line 5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6" name="Line 5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7" name="Line 5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8" name="Line 5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59" name="Line 5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60" name="Group 541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61" name="Line 5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2" name="Line 5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3" name="Line 5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4" name="Line 5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5" name="Line 5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66" name="Line 5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67" name="Oval 541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468" name="Group 5420"/>
              <p:cNvGrpSpPr>
                <a:grpSpLocks noChangeAspect="1"/>
              </p:cNvGrpSpPr>
              <p:nvPr/>
            </p:nvGrpSpPr>
            <p:grpSpPr bwMode="auto">
              <a:xfrm rot="-5400000">
                <a:off x="21685" y="7887"/>
                <a:ext cx="70" cy="219"/>
                <a:chOff x="4489" y="2138"/>
                <a:chExt cx="70" cy="219"/>
              </a:xfrm>
            </p:grpSpPr>
            <p:grpSp>
              <p:nvGrpSpPr>
                <p:cNvPr id="7469" name="Group 542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470" name="Group 54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71" name="Line 5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2" name="Line 5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3" name="Line 5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4" name="Line 5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5" name="Line 5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6" name="Line 54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77" name="Group 542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78" name="Line 5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79" name="Line 5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0" name="Line 5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1" name="Line 5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2" name="Line 5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3" name="Line 5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484" name="Oval 543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485" name="Group 543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486" name="Group 54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487" name="Line 5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8" name="Line 5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89" name="Line 5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0" name="Line 5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1" name="Line 5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2" name="Line 5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493" name="Group 544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494" name="Line 5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5" name="Line 5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6" name="Line 5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7" name="Line 5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8" name="Line 5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499" name="Line 5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00" name="Oval 545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01" name="Group 5453"/>
              <p:cNvGrpSpPr>
                <a:grpSpLocks noChangeAspect="1"/>
              </p:cNvGrpSpPr>
              <p:nvPr/>
            </p:nvGrpSpPr>
            <p:grpSpPr bwMode="auto">
              <a:xfrm rot="-5400000">
                <a:off x="21685" y="7967"/>
                <a:ext cx="70" cy="219"/>
                <a:chOff x="4410" y="2138"/>
                <a:chExt cx="70" cy="219"/>
              </a:xfrm>
            </p:grpSpPr>
            <p:grpSp>
              <p:nvGrpSpPr>
                <p:cNvPr id="7502" name="Group 545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503" name="Group 54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04" name="Line 5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5" name="Line 5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6" name="Line 5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7" name="Line 5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8" name="Line 5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09" name="Line 54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10" name="Group 546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11" name="Line 5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2" name="Line 5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3" name="Line 5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4" name="Line 5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5" name="Line 5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16" name="Line 5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17" name="Oval 546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18" name="Group 547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519" name="Group 54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20" name="Line 5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1" name="Line 5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2" name="Line 5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3" name="Line 5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4" name="Line 5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5" name="Line 5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26" name="Group 547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27" name="Line 5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8" name="Line 5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29" name="Line 5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0" name="Line 5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1" name="Line 5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2" name="Line 5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33" name="Oval 548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34" name="Group 5486"/>
              <p:cNvGrpSpPr>
                <a:grpSpLocks noChangeAspect="1"/>
              </p:cNvGrpSpPr>
              <p:nvPr/>
            </p:nvGrpSpPr>
            <p:grpSpPr bwMode="auto">
              <a:xfrm rot="-5400000">
                <a:off x="21685" y="8047"/>
                <a:ext cx="70" cy="219"/>
                <a:chOff x="4330" y="2138"/>
                <a:chExt cx="70" cy="219"/>
              </a:xfrm>
            </p:grpSpPr>
            <p:grpSp>
              <p:nvGrpSpPr>
                <p:cNvPr id="7535" name="Group 548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536" name="Group 54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37" name="Line 5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8" name="Line 5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39" name="Line 5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0" name="Line 5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1" name="Line 5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2" name="Line 54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43" name="Group 549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44" name="Line 5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5" name="Line 5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6" name="Line 5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7" name="Line 5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8" name="Line 5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49" name="Line 5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50" name="Oval 550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51" name="Group 550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552" name="Group 55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53" name="Line 5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4" name="Line 5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5" name="Line 5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6" name="Line 5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7" name="Line 5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58" name="Line 5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59" name="Group 551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60" name="Line 5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1" name="Line 5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2" name="Line 5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3" name="Line 5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4" name="Line 5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65" name="Line 5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66" name="Oval 551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567" name="Group 5519"/>
              <p:cNvGrpSpPr>
                <a:grpSpLocks noChangeAspect="1"/>
              </p:cNvGrpSpPr>
              <p:nvPr/>
            </p:nvGrpSpPr>
            <p:grpSpPr bwMode="auto">
              <a:xfrm rot="-5400000">
                <a:off x="21685" y="8767"/>
                <a:ext cx="70" cy="219"/>
                <a:chOff x="4888" y="2138"/>
                <a:chExt cx="70" cy="219"/>
              </a:xfrm>
            </p:grpSpPr>
            <p:grpSp>
              <p:nvGrpSpPr>
                <p:cNvPr id="7568" name="Group 5520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569" name="Group 55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70" name="Line 5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1" name="Line 5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2" name="Line 5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3" name="Line 5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4" name="Line 5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5" name="Line 55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76" name="Group 552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77" name="Line 5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8" name="Line 5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79" name="Line 5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0" name="Line 5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1" name="Line 5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2" name="Line 5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83" name="Oval 553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584" name="Group 5536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585" name="Group 55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586" name="Line 5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7" name="Line 5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8" name="Line 5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89" name="Line 5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0" name="Line 5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1" name="Line 5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592" name="Group 554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593" name="Line 5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4" name="Line 5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5" name="Line 5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6" name="Line 5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7" name="Line 5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598" name="Line 5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599" name="Oval 555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00" name="Group 5552"/>
              <p:cNvGrpSpPr>
                <a:grpSpLocks noChangeAspect="1"/>
              </p:cNvGrpSpPr>
              <p:nvPr/>
            </p:nvGrpSpPr>
            <p:grpSpPr bwMode="auto">
              <a:xfrm rot="-5400000">
                <a:off x="21685" y="8847"/>
                <a:ext cx="70" cy="219"/>
                <a:chOff x="4808" y="2138"/>
                <a:chExt cx="70" cy="219"/>
              </a:xfrm>
            </p:grpSpPr>
            <p:grpSp>
              <p:nvGrpSpPr>
                <p:cNvPr id="7601" name="Group 5553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602" name="Group 55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03" name="Line 5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4" name="Line 5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5" name="Line 5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6" name="Line 5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7" name="Line 5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08" name="Line 55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09" name="Group 556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10" name="Line 5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1" name="Line 5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2" name="Line 5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3" name="Line 5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4" name="Line 5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15" name="Line 5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16" name="Oval 556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17" name="Group 5569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618" name="Group 55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19" name="Line 5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0" name="Line 5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1" name="Line 5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2" name="Line 5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3" name="Line 5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4" name="Line 5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25" name="Group 557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26" name="Line 5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7" name="Line 5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8" name="Line 5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29" name="Line 5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0" name="Line 5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1" name="Line 5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632" name="Oval 5584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633" name="Group 5585"/>
              <p:cNvGrpSpPr>
                <a:grpSpLocks noChangeAspect="1"/>
              </p:cNvGrpSpPr>
              <p:nvPr/>
            </p:nvGrpSpPr>
            <p:grpSpPr bwMode="auto">
              <a:xfrm rot="-5400000">
                <a:off x="21685" y="8927"/>
                <a:ext cx="70" cy="219"/>
                <a:chOff x="4729" y="2138"/>
                <a:chExt cx="70" cy="219"/>
              </a:xfrm>
            </p:grpSpPr>
            <p:grpSp>
              <p:nvGrpSpPr>
                <p:cNvPr id="7634" name="Group 55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635" name="Group 55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36" name="Line 5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7" name="Line 5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8" name="Line 5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39" name="Line 5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0" name="Line 5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1" name="Line 55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42" name="Group 559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43" name="Line 5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4" name="Line 5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5" name="Line 5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6" name="Line 5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7" name="Line 5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48" name="Line 5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49" name="Oval 560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50" name="Group 5602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651" name="Group 56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52" name="Line 5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3" name="Line 5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4" name="Line 5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5" name="Line 5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6" name="Line 5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57" name="Line 5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58" name="Group 561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59" name="Line 5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0" name="Line 5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1" name="Line 5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2" name="Line 5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3" name="Line 5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64" name="Line 5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65" name="Oval 561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66" name="Group 5618"/>
              <p:cNvGrpSpPr>
                <a:grpSpLocks noChangeAspect="1"/>
              </p:cNvGrpSpPr>
              <p:nvPr/>
            </p:nvGrpSpPr>
            <p:grpSpPr bwMode="auto">
              <a:xfrm rot="-5400000">
                <a:off x="21685" y="9007"/>
                <a:ext cx="70" cy="219"/>
                <a:chOff x="4649" y="2138"/>
                <a:chExt cx="70" cy="219"/>
              </a:xfrm>
            </p:grpSpPr>
            <p:grpSp>
              <p:nvGrpSpPr>
                <p:cNvPr id="7667" name="Group 56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668" name="Group 56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69" name="Line 5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0" name="Line 5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1" name="Line 5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2" name="Line 5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3" name="Line 5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4" name="Line 56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75" name="Group 562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76" name="Line 5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7" name="Line 5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8" name="Line 5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79" name="Line 5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0" name="Line 5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1" name="Line 5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82" name="Oval 563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683" name="Group 563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684" name="Group 56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685" name="Line 5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6" name="Line 5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7" name="Line 5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8" name="Line 5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89" name="Line 5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0" name="Line 5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691" name="Group 564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692" name="Line 5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3" name="Line 5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4" name="Line 5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5" name="Line 5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6" name="Line 5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697" name="Line 5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698" name="Oval 565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699" name="Group 5651"/>
              <p:cNvGrpSpPr>
                <a:grpSpLocks noChangeAspect="1"/>
              </p:cNvGrpSpPr>
              <p:nvPr/>
            </p:nvGrpSpPr>
            <p:grpSpPr bwMode="auto">
              <a:xfrm rot="-5400000">
                <a:off x="21685" y="9087"/>
                <a:ext cx="70" cy="219"/>
                <a:chOff x="4569" y="2138"/>
                <a:chExt cx="70" cy="219"/>
              </a:xfrm>
            </p:grpSpPr>
            <p:grpSp>
              <p:nvGrpSpPr>
                <p:cNvPr id="7700" name="Group 56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701" name="Group 56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02" name="Line 5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3" name="Line 5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4" name="Line 5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5" name="Line 5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6" name="Line 5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07" name="Line 56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08" name="Group 566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09" name="Line 5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0" name="Line 5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1" name="Line 5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2" name="Line 5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3" name="Line 5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4" name="Line 5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15" name="Oval 566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16" name="Group 5668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717" name="Group 56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18" name="Line 5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19" name="Line 5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0" name="Line 5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1" name="Line 5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2" name="Line 5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3" name="Line 5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24" name="Group 567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25" name="Line 5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6" name="Line 5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7" name="Line 5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8" name="Line 5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29" name="Line 5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0" name="Line 5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31" name="Oval 568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32" name="Group 5684"/>
              <p:cNvGrpSpPr>
                <a:grpSpLocks noChangeAspect="1"/>
              </p:cNvGrpSpPr>
              <p:nvPr/>
            </p:nvGrpSpPr>
            <p:grpSpPr bwMode="auto">
              <a:xfrm rot="-5400000">
                <a:off x="21685" y="9167"/>
                <a:ext cx="70" cy="219"/>
                <a:chOff x="4489" y="2138"/>
                <a:chExt cx="70" cy="219"/>
              </a:xfrm>
            </p:grpSpPr>
            <p:grpSp>
              <p:nvGrpSpPr>
                <p:cNvPr id="7733" name="Group 5685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734" name="Group 56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35" name="Line 5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6" name="Line 5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7" name="Line 5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8" name="Line 5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39" name="Line 5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0" name="Line 56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41" name="Group 56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42" name="Line 5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3" name="Line 5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4" name="Line 5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5" name="Line 5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6" name="Line 5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47" name="Line 5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48" name="Oval 57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49" name="Group 5701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7750" name="Group 57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51" name="Line 5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2" name="Line 5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3" name="Line 5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4" name="Line 5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5" name="Line 5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6" name="Line 5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57" name="Group 57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58" name="Line 5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59" name="Line 5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0" name="Line 5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1" name="Line 5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2" name="Line 5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3" name="Line 5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64" name="Oval 57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65" name="Group 5717"/>
              <p:cNvGrpSpPr>
                <a:grpSpLocks noChangeAspect="1"/>
              </p:cNvGrpSpPr>
              <p:nvPr/>
            </p:nvGrpSpPr>
            <p:grpSpPr bwMode="auto">
              <a:xfrm rot="-5400000">
                <a:off x="21685" y="9247"/>
                <a:ext cx="70" cy="219"/>
                <a:chOff x="4410" y="2138"/>
                <a:chExt cx="70" cy="219"/>
              </a:xfrm>
            </p:grpSpPr>
            <p:grpSp>
              <p:nvGrpSpPr>
                <p:cNvPr id="7766" name="Group 57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7767" name="Group 57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68" name="Line 5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69" name="Line 5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0" name="Line 5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1" name="Line 5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2" name="Line 5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3" name="Line 57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74" name="Group 57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75" name="Line 5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6" name="Line 5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7" name="Line 5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8" name="Line 5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79" name="Line 5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0" name="Line 5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81" name="Oval 57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782" name="Group 5734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7783" name="Group 57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784" name="Line 5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5" name="Line 5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6" name="Line 5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7" name="Line 5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8" name="Line 5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89" name="Line 5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790" name="Group 57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791" name="Line 5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2" name="Line 5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3" name="Line 5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4" name="Line 5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5" name="Line 5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796" name="Line 5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797" name="Oval 574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798" name="Group 5750"/>
              <p:cNvGrpSpPr>
                <a:grpSpLocks noChangeAspect="1"/>
              </p:cNvGrpSpPr>
              <p:nvPr/>
            </p:nvGrpSpPr>
            <p:grpSpPr bwMode="auto">
              <a:xfrm rot="-5400000">
                <a:off x="21685" y="9327"/>
                <a:ext cx="70" cy="219"/>
                <a:chOff x="4330" y="2138"/>
                <a:chExt cx="70" cy="219"/>
              </a:xfrm>
            </p:grpSpPr>
            <p:grpSp>
              <p:nvGrpSpPr>
                <p:cNvPr id="7799" name="Group 57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7800" name="Group 57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01" name="Line 5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2" name="Line 5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3" name="Line 5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4" name="Line 5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5" name="Line 5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6" name="Line 57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07" name="Group 57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08" name="Line 5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09" name="Line 5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0" name="Line 5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1" name="Line 5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2" name="Line 5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3" name="Line 5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14" name="Oval 57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15" name="Group 5767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7816" name="Group 57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17" name="Line 5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8" name="Line 5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19" name="Line 5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0" name="Line 5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1" name="Line 5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2" name="Line 5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23" name="Group 57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24" name="Line 5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5" name="Line 5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6" name="Line 5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7" name="Line 5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8" name="Line 5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29" name="Line 5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30" name="Oval 57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7831" name="Group 5783"/>
            <p:cNvGrpSpPr>
              <a:grpSpLocks noChangeAspect="1"/>
            </p:cNvGrpSpPr>
            <p:nvPr/>
          </p:nvGrpSpPr>
          <p:grpSpPr bwMode="auto">
            <a:xfrm rot="5400000">
              <a:off x="2085" y="-3"/>
              <a:ext cx="120" cy="957"/>
              <a:chOff x="21666" y="3863"/>
              <a:chExt cx="219" cy="1750"/>
            </a:xfrm>
          </p:grpSpPr>
          <p:grpSp>
            <p:nvGrpSpPr>
              <p:cNvPr id="7832" name="Group 5784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7833" name="Group 5785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7834" name="Group 57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35" name="Line 5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6" name="Line 5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7" name="Line 5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8" name="Line 5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39" name="Line 57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0" name="Line 5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41" name="Group 579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42" name="Line 5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3" name="Line 5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4" name="Line 5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5" name="Line 5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6" name="Line 5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47" name="Line 5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48" name="Oval 580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49" name="Group 5801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7850" name="Group 58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51" name="Line 5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2" name="Line 5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3" name="Line 5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4" name="Line 5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5" name="Line 5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6" name="Line 58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57" name="Group 580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58" name="Line 5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59" name="Line 5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0" name="Line 5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1" name="Line 5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2" name="Line 5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3" name="Line 5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64" name="Oval 581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865" name="Group 5817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7866" name="Group 5818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7867" name="Group 58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68" name="Line 5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69" name="Line 5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0" name="Line 5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1" name="Line 5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2" name="Line 58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3" name="Line 5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74" name="Group 582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75" name="Line 5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6" name="Line 5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7" name="Line 5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8" name="Line 5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79" name="Line 5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0" name="Line 5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881" name="Oval 583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882" name="Group 5834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7883" name="Group 58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884" name="Line 5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5" name="Line 5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6" name="Line 5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7" name="Line 5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8" name="Line 5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89" name="Line 58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890" name="Group 584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891" name="Line 5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2" name="Line 5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3" name="Line 5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4" name="Line 5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5" name="Line 5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896" name="Line 5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7897" name="Oval 5849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7898" name="Group 5850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7899" name="Group 5851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7900" name="Group 58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01" name="Line 5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2" name="Line 5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3" name="Line 5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4" name="Line 5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5" name="Line 58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6" name="Line 5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07" name="Group 585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08" name="Line 5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09" name="Line 5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0" name="Line 5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1" name="Line 5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2" name="Line 5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3" name="Line 5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14" name="Oval 586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15" name="Group 5867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7916" name="Group 58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17" name="Line 5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8" name="Line 5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19" name="Line 5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0" name="Line 5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1" name="Line 5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2" name="Line 58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23" name="Group 587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24" name="Line 5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5" name="Line 5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6" name="Line 5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7" name="Line 5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8" name="Line 5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29" name="Line 5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30" name="Oval 588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31" name="Group 5883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7932" name="Group 5884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7933" name="Group 58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34" name="Line 5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5" name="Line 5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6" name="Line 5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7" name="Line 5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8" name="Line 58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39" name="Line 5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40" name="Group 58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41" name="Line 5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2" name="Line 5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3" name="Line 5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4" name="Line 5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5" name="Line 5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46" name="Line 5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47" name="Oval 589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48" name="Group 5900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7949" name="Group 59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50" name="Line 5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1" name="Line 5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2" name="Line 5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3" name="Line 5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4" name="Line 5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5" name="Line 59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56" name="Group 590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57" name="Line 5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8" name="Line 5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59" name="Line 5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0" name="Line 5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1" name="Line 5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2" name="Line 5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63" name="Oval 591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64" name="Group 5916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7965" name="Group 5917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7966" name="Group 59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67" name="Line 5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8" name="Line 5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69" name="Line 5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0" name="Line 5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1" name="Line 59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2" name="Line 5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73" name="Group 592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74" name="Line 5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5" name="Line 5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6" name="Line 5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7" name="Line 5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8" name="Line 5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79" name="Line 5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80" name="Oval 593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7981" name="Group 5933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7982" name="Group 59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7983" name="Line 5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4" name="Line 5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5" name="Line 5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6" name="Line 5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7" name="Line 5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88" name="Line 5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7989" name="Group 594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7990" name="Line 5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1" name="Line 5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2" name="Line 5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3" name="Line 5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4" name="Line 5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7995" name="Line 5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7996" name="Oval 594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7997" name="Group 5949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7998" name="Group 5950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7999" name="Group 59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00" name="Line 5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1" name="Line 5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2" name="Line 5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3" name="Line 5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4" name="Line 5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5" name="Line 59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06" name="Group 595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07" name="Line 5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8" name="Line 5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09" name="Line 5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0" name="Line 5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1" name="Line 5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2" name="Line 5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13" name="Oval 596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14" name="Group 5966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015" name="Group 59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16" name="Line 5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7" name="Line 5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8" name="Line 5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19" name="Line 5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0" name="Line 5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1" name="Line 5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22" name="Group 597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23" name="Line 5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4" name="Line 5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5" name="Line 5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6" name="Line 5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7" name="Line 5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28" name="Line 5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29" name="Oval 598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30" name="Group 5982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8031" name="Group 5983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032" name="Group 59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33" name="Line 5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4" name="Line 5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5" name="Line 5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6" name="Line 5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7" name="Line 5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38" name="Line 59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39" name="Group 599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40" name="Line 5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1" name="Line 5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2" name="Line 5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3" name="Line 5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4" name="Line 5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45" name="Line 5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46" name="Oval 59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47" name="Group 5999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048" name="Group 60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49" name="Line 6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0" name="Line 6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1" name="Line 6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2" name="Line 6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3" name="Line 6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4" name="Line 6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55" name="Group 600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56" name="Line 6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7" name="Line 6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8" name="Line 6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59" name="Line 6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0" name="Line 6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1" name="Line 6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62" name="Oval 601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63" name="Group 6015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8064" name="Group 6016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065" name="Group 60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66" name="Line 6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7" name="Line 6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8" name="Line 6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69" name="Line 6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0" name="Line 6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1" name="Line 60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72" name="Group 602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73" name="Line 6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4" name="Line 6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5" name="Line 6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6" name="Line 6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7" name="Line 6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78" name="Line 6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79" name="Oval 603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080" name="Group 6032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081" name="Group 60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82" name="Line 6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3" name="Line 6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4" name="Line 6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5" name="Line 6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6" name="Line 6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87" name="Line 6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088" name="Group 604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089" name="Line 6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0" name="Line 6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1" name="Line 6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2" name="Line 6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3" name="Line 6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094" name="Line 6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095" name="Oval 604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096" name="Group 6048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8097" name="Group 604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098" name="Group 60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099" name="Line 6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0" name="Line 6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1" name="Line 6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2" name="Line 6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3" name="Line 6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4" name="Line 60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05" name="Group 605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06" name="Line 6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7" name="Line 6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8" name="Line 6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09" name="Line 6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0" name="Line 6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1" name="Line 6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12" name="Oval 606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13" name="Group 606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114" name="Group 60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15" name="Line 6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6" name="Line 6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7" name="Line 6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8" name="Line 6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19" name="Line 6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0" name="Line 6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21" name="Group 607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22" name="Line 6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3" name="Line 6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4" name="Line 6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5" name="Line 6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6" name="Line 6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27" name="Line 6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28" name="Oval 608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29" name="Group 6081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8130" name="Group 608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131" name="Group 60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32" name="Line 6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3" name="Line 6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4" name="Line 6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5" name="Line 6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6" name="Line 6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37" name="Line 60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38" name="Group 609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39" name="Line 6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0" name="Line 6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1" name="Line 6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2" name="Line 6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3" name="Line 6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4" name="Line 6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45" name="Oval 609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46" name="Group 609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147" name="Group 60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48" name="Line 6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49" name="Line 6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0" name="Line 6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1" name="Line 6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2" name="Line 6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3" name="Line 6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54" name="Group 610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55" name="Line 6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6" name="Line 6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7" name="Line 6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8" name="Line 6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59" name="Line 6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0" name="Line 6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61" name="Oval 611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62" name="Group 6114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8163" name="Group 611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8164" name="Group 61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65" name="Line 6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6" name="Line 6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7" name="Line 6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8" name="Line 6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69" name="Line 6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0" name="Line 61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71" name="Group 612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72" name="Line 6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3" name="Line 6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4" name="Line 6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5" name="Line 6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6" name="Line 6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77" name="Line 6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78" name="Oval 613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179" name="Group 613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8180" name="Group 61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81" name="Line 6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2" name="Line 6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3" name="Line 6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4" name="Line 6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5" name="Line 6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6" name="Line 6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187" name="Group 613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188" name="Line 6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89" name="Line 6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0" name="Line 6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1" name="Line 6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2" name="Line 6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3" name="Line 6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194" name="Oval 614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195" name="Group 6147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8196" name="Group 6148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197" name="Group 61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198" name="Line 6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199" name="Line 6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0" name="Line 6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1" name="Line 6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2" name="Line 6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3" name="Line 61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04" name="Group 61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05" name="Line 6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6" name="Line 6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7" name="Line 6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8" name="Line 6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09" name="Line 6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0" name="Line 6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11" name="Oval 616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12" name="Group 6164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213" name="Group 61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14" name="Line 6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5" name="Line 6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6" name="Line 6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7" name="Line 6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8" name="Line 6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19" name="Line 6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20" name="Group 617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21" name="Line 6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2" name="Line 6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3" name="Line 6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4" name="Line 6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5" name="Line 6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26" name="Line 6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27" name="Oval 617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28" name="Group 6180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8229" name="Group 6181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230" name="Group 61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31" name="Line 6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2" name="Line 6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3" name="Line 6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4" name="Line 6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5" name="Line 6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6" name="Line 61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37" name="Group 618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38" name="Line 6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39" name="Line 6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0" name="Line 6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1" name="Line 6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2" name="Line 6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3" name="Line 6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44" name="Oval 619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45" name="Group 6197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246" name="Group 61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47" name="Line 6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8" name="Line 6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49" name="Line 6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0" name="Line 6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1" name="Line 6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2" name="Line 6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53" name="Group 620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54" name="Line 6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5" name="Line 6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6" name="Line 6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7" name="Line 6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8" name="Line 6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59" name="Line 6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60" name="Oval 621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61" name="Group 6213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8262" name="Group 6214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263" name="Group 62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64" name="Line 6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5" name="Line 6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6" name="Line 6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7" name="Line 6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8" name="Line 6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69" name="Line 62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70" name="Group 622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71" name="Line 6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2" name="Line 6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3" name="Line 6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4" name="Line 6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5" name="Line 6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76" name="Line 6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77" name="Oval 622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278" name="Group 6230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279" name="Group 62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80" name="Line 6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1" name="Line 6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2" name="Line 6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3" name="Line 6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4" name="Line 6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5" name="Line 6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286" name="Group 623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287" name="Line 6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8" name="Line 6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89" name="Line 6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0" name="Line 6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1" name="Line 6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2" name="Line 6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293" name="Oval 624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294" name="Group 6246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8295" name="Group 624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296" name="Group 62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297" name="Line 6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8" name="Line 6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299" name="Line 6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0" name="Line 6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1" name="Line 6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2" name="Line 62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03" name="Group 625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04" name="Line 6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5" name="Line 6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6" name="Line 6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7" name="Line 6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8" name="Line 6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09" name="Line 6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10" name="Oval 626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11" name="Group 626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312" name="Group 62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13" name="Line 6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4" name="Line 6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5" name="Line 6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6" name="Line 6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7" name="Line 6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18" name="Line 6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19" name="Group 627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20" name="Line 6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1" name="Line 6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2" name="Line 6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3" name="Line 6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4" name="Line 6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25" name="Line 6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26" name="Oval 627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327" name="Group 6279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8328" name="Group 628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329" name="Group 62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30" name="Line 6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1" name="Line 6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2" name="Line 6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3" name="Line 6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4" name="Line 6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5" name="Line 62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36" name="Group 628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37" name="Line 6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8" name="Line 6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39" name="Line 6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0" name="Line 6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1" name="Line 6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2" name="Line 6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43" name="Oval 629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44" name="Group 629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345" name="Group 62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46" name="Line 6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7" name="Line 6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8" name="Line 6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49" name="Line 6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0" name="Line 6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1" name="Line 63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52" name="Group 630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53" name="Line 63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4" name="Line 63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5" name="Line 6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6" name="Line 6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7" name="Line 6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58" name="Line 6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359" name="Oval 631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360" name="Group 6312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8361" name="Group 631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362" name="Group 63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63" name="Line 6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4" name="Line 6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5" name="Line 6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6" name="Line 6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7" name="Line 6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68" name="Line 63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69" name="Group 632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70" name="Line 63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1" name="Line 6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2" name="Line 6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3" name="Line 6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4" name="Line 6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75" name="Line 6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76" name="Oval 632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377" name="Group 632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378" name="Group 63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79" name="Line 6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0" name="Line 6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1" name="Line 6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2" name="Line 6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3" name="Line 6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4" name="Line 63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385" name="Group 633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386" name="Line 63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7" name="Line 63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8" name="Line 6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89" name="Line 6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0" name="Line 6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1" name="Line 6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392" name="Oval 634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393" name="Group 6345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8394" name="Group 634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395" name="Group 63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396" name="Line 6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7" name="Line 6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8" name="Line 6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399" name="Line 6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0" name="Line 6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1" name="Line 63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02" name="Group 635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03" name="Line 63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4" name="Line 6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5" name="Line 6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6" name="Line 6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7" name="Line 6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08" name="Line 6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09" name="Oval 636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10" name="Group 636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411" name="Group 63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12" name="Line 6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3" name="Line 6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4" name="Line 6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5" name="Line 6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6" name="Line 6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17" name="Line 63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18" name="Group 637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19" name="Line 63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0" name="Line 63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1" name="Line 6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2" name="Line 6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3" name="Line 6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24" name="Line 6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25" name="Oval 637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26" name="Group 6378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8427" name="Group 6379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8428" name="Group 63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29" name="Line 6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0" name="Line 6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1" name="Line 6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2" name="Line 6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3" name="Line 6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4" name="Line 63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35" name="Group 63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36" name="Line 63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7" name="Line 6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8" name="Line 6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39" name="Line 6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0" name="Line 6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1" name="Line 6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42" name="Oval 639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43" name="Group 6395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8444" name="Group 63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45" name="Line 6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6" name="Line 6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7" name="Line 6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8" name="Line 6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49" name="Line 6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0" name="Line 64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51" name="Group 640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52" name="Line 64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3" name="Line 64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4" name="Line 6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5" name="Line 6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6" name="Line 6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57" name="Line 6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58" name="Oval 641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59" name="Group 6411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8460" name="Group 64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461" name="Group 64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62" name="Line 6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3" name="Line 6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4" name="Line 6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5" name="Line 6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6" name="Line 6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67" name="Line 64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68" name="Group 64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69" name="Line 64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0" name="Line 6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1" name="Line 6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2" name="Line 6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3" name="Line 6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4" name="Line 6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75" name="Oval 64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476" name="Group 64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477" name="Group 64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78" name="Line 6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79" name="Line 6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0" name="Line 6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1" name="Line 6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2" name="Line 6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3" name="Line 64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484" name="Group 64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485" name="Line 64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6" name="Line 64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7" name="Line 6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8" name="Line 6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89" name="Line 6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0" name="Line 6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491" name="Oval 64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492" name="Group 6444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8493" name="Group 64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494" name="Group 64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495" name="Line 6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6" name="Line 6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7" name="Line 6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8" name="Line 6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499" name="Line 6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0" name="Line 64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01" name="Group 64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02" name="Line 64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3" name="Line 6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4" name="Line 6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5" name="Line 6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6" name="Line 6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07" name="Line 6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08" name="Oval 64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09" name="Group 64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510" name="Group 64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11" name="Line 6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2" name="Line 6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3" name="Line 6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4" name="Line 6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5" name="Line 6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6" name="Line 64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17" name="Group 64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18" name="Line 64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19" name="Line 64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0" name="Line 6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1" name="Line 6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2" name="Line 6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3" name="Line 6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24" name="Oval 64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525" name="Group 6477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8526" name="Group 64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527" name="Group 64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28" name="Line 6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29" name="Line 6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0" name="Line 6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1" name="Line 6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2" name="Line 6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3" name="Line 64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34" name="Group 64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35" name="Line 64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6" name="Line 6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7" name="Line 6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8" name="Line 6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39" name="Line 6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0" name="Line 6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41" name="Oval 64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42" name="Group 64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543" name="Group 64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44" name="Line 6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5" name="Line 6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6" name="Line 6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7" name="Line 6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8" name="Line 6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49" name="Line 65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50" name="Group 65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51" name="Line 65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2" name="Line 65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3" name="Line 6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4" name="Line 6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5" name="Line 6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56" name="Line 6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57" name="Oval 65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8558" name="Group 6510"/>
            <p:cNvGrpSpPr>
              <a:grpSpLocks noChangeAspect="1"/>
            </p:cNvGrpSpPr>
            <p:nvPr/>
          </p:nvGrpSpPr>
          <p:grpSpPr bwMode="auto">
            <a:xfrm rot="-5400000" flipH="1" flipV="1">
              <a:off x="5045" y="415"/>
              <a:ext cx="636" cy="651"/>
              <a:chOff x="21672" y="2661"/>
              <a:chExt cx="1161" cy="1190"/>
            </a:xfrm>
          </p:grpSpPr>
          <p:grpSp>
            <p:nvGrpSpPr>
              <p:cNvPr id="8559" name="Group 6511"/>
              <p:cNvGrpSpPr>
                <a:grpSpLocks noChangeAspect="1"/>
              </p:cNvGrpSpPr>
              <p:nvPr/>
            </p:nvGrpSpPr>
            <p:grpSpPr bwMode="auto">
              <a:xfrm rot="21300000">
                <a:off x="22763" y="2661"/>
                <a:ext cx="70" cy="219"/>
                <a:chOff x="4489" y="2138"/>
                <a:chExt cx="70" cy="219"/>
              </a:xfrm>
            </p:grpSpPr>
            <p:grpSp>
              <p:nvGrpSpPr>
                <p:cNvPr id="8560" name="Group 6512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8561" name="Group 65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62" name="Line 6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3" name="Line 6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4" name="Line 6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5" name="Line 6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6" name="Line 65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67" name="Line 65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68" name="Group 652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69" name="Line 6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0" name="Line 6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1" name="Line 6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2" name="Line 6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3" name="Line 6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4" name="Line 6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75" name="Oval 652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576" name="Group 6528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8577" name="Group 65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78" name="Line 6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79" name="Line 6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0" name="Line 6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1" name="Line 6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2" name="Line 65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3" name="Line 65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584" name="Group 653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585" name="Line 65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6" name="Line 6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7" name="Line 6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8" name="Line 6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89" name="Line 6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0" name="Line 6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591" name="Oval 654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592" name="Group 6544"/>
              <p:cNvGrpSpPr>
                <a:grpSpLocks noChangeAspect="1"/>
              </p:cNvGrpSpPr>
              <p:nvPr/>
            </p:nvGrpSpPr>
            <p:grpSpPr bwMode="auto">
              <a:xfrm rot="21000000">
                <a:off x="22687" y="2671"/>
                <a:ext cx="70" cy="219"/>
                <a:chOff x="4410" y="2138"/>
                <a:chExt cx="70" cy="219"/>
              </a:xfrm>
            </p:grpSpPr>
            <p:grpSp>
              <p:nvGrpSpPr>
                <p:cNvPr id="8593" name="Group 6545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594" name="Group 65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595" name="Line 6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6" name="Line 6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7" name="Line 6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8" name="Line 6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599" name="Line 65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0" name="Line 65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01" name="Group 655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02" name="Line 6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3" name="Line 6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4" name="Line 6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5" name="Line 6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6" name="Line 6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07" name="Line 6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08" name="Oval 656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09" name="Group 6561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610" name="Group 65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11" name="Line 6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2" name="Line 6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3" name="Line 6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4" name="Line 6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5" name="Line 65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6" name="Line 65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17" name="Group 656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18" name="Line 65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19" name="Line 6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0" name="Line 6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1" name="Line 6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2" name="Line 6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3" name="Line 6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24" name="Oval 657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25" name="Group 6577"/>
              <p:cNvGrpSpPr>
                <a:grpSpLocks noChangeAspect="1"/>
              </p:cNvGrpSpPr>
              <p:nvPr/>
            </p:nvGrpSpPr>
            <p:grpSpPr bwMode="auto">
              <a:xfrm rot="20700000">
                <a:off x="22609" y="2687"/>
                <a:ext cx="70" cy="219"/>
                <a:chOff x="4330" y="2138"/>
                <a:chExt cx="70" cy="219"/>
              </a:xfrm>
            </p:grpSpPr>
            <p:grpSp>
              <p:nvGrpSpPr>
                <p:cNvPr id="8626" name="Group 6578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627" name="Group 65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28" name="Line 6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29" name="Line 6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0" name="Line 6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1" name="Line 6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2" name="Line 65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3" name="Line 65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34" name="Group 658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35" name="Line 6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6" name="Line 6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7" name="Line 6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8" name="Line 6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39" name="Line 6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0" name="Line 6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41" name="Oval 659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42" name="Group 6594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643" name="Group 65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44" name="Line 6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5" name="Line 6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6" name="Line 6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7" name="Line 6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8" name="Line 66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49" name="Line 66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50" name="Group 660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51" name="Line 66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2" name="Line 6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3" name="Line 6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4" name="Line 6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5" name="Line 6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56" name="Line 6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57" name="Oval 660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58" name="Group 6610"/>
              <p:cNvGrpSpPr>
                <a:grpSpLocks noChangeAspect="1"/>
              </p:cNvGrpSpPr>
              <p:nvPr/>
            </p:nvGrpSpPr>
            <p:grpSpPr bwMode="auto">
              <a:xfrm rot="16800000">
                <a:off x="21755" y="3625"/>
                <a:ext cx="70" cy="219"/>
                <a:chOff x="4888" y="2138"/>
                <a:chExt cx="70" cy="219"/>
              </a:xfrm>
            </p:grpSpPr>
            <p:grpSp>
              <p:nvGrpSpPr>
                <p:cNvPr id="8659" name="Group 661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660" name="Group 66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61" name="Line 6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2" name="Line 6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3" name="Line 6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4" name="Line 6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5" name="Line 66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6" name="Line 66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67" name="Group 661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68" name="Line 6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69" name="Line 6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0" name="Line 6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1" name="Line 6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2" name="Line 6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3" name="Line 6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74" name="Oval 662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675" name="Group 662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676" name="Group 66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77" name="Line 6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8" name="Line 6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79" name="Line 6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0" name="Line 6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1" name="Line 66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2" name="Line 66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683" name="Group 663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684" name="Line 66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5" name="Line 6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6" name="Line 6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7" name="Line 6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8" name="Line 6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89" name="Line 6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690" name="Oval 664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691" name="Group 6643"/>
              <p:cNvGrpSpPr>
                <a:grpSpLocks noChangeAspect="1"/>
              </p:cNvGrpSpPr>
              <p:nvPr/>
            </p:nvGrpSpPr>
            <p:grpSpPr bwMode="auto">
              <a:xfrm rot="16500000">
                <a:off x="21747" y="3706"/>
                <a:ext cx="70" cy="219"/>
                <a:chOff x="4808" y="2138"/>
                <a:chExt cx="70" cy="219"/>
              </a:xfrm>
            </p:grpSpPr>
            <p:grpSp>
              <p:nvGrpSpPr>
                <p:cNvPr id="8692" name="Group 664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693" name="Group 66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694" name="Line 6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5" name="Line 6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6" name="Line 6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7" name="Line 6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8" name="Line 66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699" name="Line 66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00" name="Group 665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01" name="Line 6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2" name="Line 6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3" name="Line 6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4" name="Line 6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5" name="Line 6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06" name="Line 6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07" name="Oval 665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08" name="Group 666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709" name="Group 66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10" name="Line 6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1" name="Line 6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2" name="Line 6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3" name="Line 6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4" name="Line 66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5" name="Line 66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16" name="Group 666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17" name="Line 66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8" name="Line 6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19" name="Line 6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0" name="Line 6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1" name="Line 6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2" name="Line 6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723" name="Oval 667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724" name="Group 6676"/>
              <p:cNvGrpSpPr>
                <a:grpSpLocks noChangeAspect="1"/>
              </p:cNvGrpSpPr>
              <p:nvPr/>
            </p:nvGrpSpPr>
            <p:grpSpPr bwMode="auto">
              <a:xfrm rot="19140000">
                <a:off x="22185" y="2896"/>
                <a:ext cx="70" cy="219"/>
                <a:chOff x="4888" y="2138"/>
                <a:chExt cx="70" cy="219"/>
              </a:xfrm>
            </p:grpSpPr>
            <p:grpSp>
              <p:nvGrpSpPr>
                <p:cNvPr id="8725" name="Group 6677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726" name="Group 66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27" name="Line 6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8" name="Line 6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29" name="Line 6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0" name="Line 6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1" name="Line 66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2" name="Line 66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33" name="Group 668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34" name="Line 6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5" name="Line 6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6" name="Line 6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7" name="Line 6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8" name="Line 6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39" name="Line 6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40" name="Oval 669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41" name="Group 6693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8742" name="Group 66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43" name="Line 6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4" name="Line 6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5" name="Line 6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6" name="Line 6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7" name="Line 66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48" name="Line 67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49" name="Group 670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50" name="Line 67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1" name="Line 6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2" name="Line 6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3" name="Line 6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4" name="Line 6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55" name="Line 6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56" name="Oval 670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757" name="Group 6709"/>
              <p:cNvGrpSpPr>
                <a:grpSpLocks noChangeAspect="1"/>
              </p:cNvGrpSpPr>
              <p:nvPr/>
            </p:nvGrpSpPr>
            <p:grpSpPr bwMode="auto">
              <a:xfrm rot="18900000">
                <a:off x="22124" y="2947"/>
                <a:ext cx="70" cy="219"/>
                <a:chOff x="4808" y="2138"/>
                <a:chExt cx="70" cy="219"/>
              </a:xfrm>
            </p:grpSpPr>
            <p:grpSp>
              <p:nvGrpSpPr>
                <p:cNvPr id="8758" name="Group 6710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8759" name="Group 67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60" name="Line 6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1" name="Line 6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2" name="Line 6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3" name="Line 6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4" name="Line 67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5" name="Line 67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66" name="Group 671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67" name="Line 6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8" name="Line 6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69" name="Line 6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0" name="Line 6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1" name="Line 6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2" name="Line 6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773" name="Oval 672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774" name="Group 6726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8775" name="Group 67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76" name="Line 6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7" name="Line 6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8" name="Line 6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79" name="Line 6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0" name="Line 67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1" name="Line 67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82" name="Group 673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783" name="Line 67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4" name="Line 6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5" name="Line 6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6" name="Line 6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7" name="Line 6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88" name="Line 6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8789" name="Oval 6741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8790" name="Group 6742"/>
              <p:cNvGrpSpPr>
                <a:grpSpLocks noChangeAspect="1"/>
              </p:cNvGrpSpPr>
              <p:nvPr/>
            </p:nvGrpSpPr>
            <p:grpSpPr bwMode="auto">
              <a:xfrm rot="18900000">
                <a:off x="22074" y="2997"/>
                <a:ext cx="70" cy="219"/>
                <a:chOff x="4729" y="2138"/>
                <a:chExt cx="70" cy="219"/>
              </a:xfrm>
            </p:grpSpPr>
            <p:grpSp>
              <p:nvGrpSpPr>
                <p:cNvPr id="8791" name="Group 6743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8792" name="Group 67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793" name="Line 6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4" name="Line 6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5" name="Line 6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6" name="Line 6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7" name="Line 67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798" name="Line 67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799" name="Group 675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00" name="Line 6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1" name="Line 6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2" name="Line 6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3" name="Line 6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4" name="Line 6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05" name="Line 6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06" name="Oval 675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07" name="Group 6759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8808" name="Group 67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09" name="Line 6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0" name="Line 6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1" name="Line 6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2" name="Line 6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3" name="Line 67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4" name="Line 67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15" name="Group 676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16" name="Line 67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7" name="Line 6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8" name="Line 6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19" name="Line 6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0" name="Line 6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1" name="Line 6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22" name="Oval 677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23" name="Group 6775"/>
              <p:cNvGrpSpPr>
                <a:grpSpLocks noChangeAspect="1"/>
              </p:cNvGrpSpPr>
              <p:nvPr/>
            </p:nvGrpSpPr>
            <p:grpSpPr bwMode="auto">
              <a:xfrm rot="19800000">
                <a:off x="22317" y="2804"/>
                <a:ext cx="70" cy="219"/>
                <a:chOff x="4410" y="2138"/>
                <a:chExt cx="70" cy="219"/>
              </a:xfrm>
            </p:grpSpPr>
            <p:grpSp>
              <p:nvGrpSpPr>
                <p:cNvPr id="8824" name="Group 677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8825" name="Group 67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26" name="Line 6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7" name="Line 6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8" name="Line 6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29" name="Line 6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0" name="Line 67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1" name="Line 67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32" name="Group 678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33" name="Line 6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4" name="Line 6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5" name="Line 6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6" name="Line 6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7" name="Line 6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38" name="Line 6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39" name="Oval 679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40" name="Group 679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8841" name="Group 67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42" name="Line 6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3" name="Line 6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4" name="Line 6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5" name="Line 6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6" name="Line 67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47" name="Line 67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48" name="Group 680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49" name="Line 68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0" name="Line 6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1" name="Line 6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2" name="Line 6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3" name="Line 6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54" name="Line 6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55" name="Oval 680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56" name="Group 6808"/>
              <p:cNvGrpSpPr>
                <a:grpSpLocks noChangeAspect="1"/>
              </p:cNvGrpSpPr>
              <p:nvPr/>
            </p:nvGrpSpPr>
            <p:grpSpPr bwMode="auto">
              <a:xfrm rot="19440000">
                <a:off x="22250" y="2850"/>
                <a:ext cx="70" cy="219"/>
                <a:chOff x="4330" y="2138"/>
                <a:chExt cx="70" cy="219"/>
              </a:xfrm>
            </p:grpSpPr>
            <p:grpSp>
              <p:nvGrpSpPr>
                <p:cNvPr id="8857" name="Group 680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8858" name="Group 68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59" name="Line 6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0" name="Line 6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1" name="Line 6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2" name="Line 6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3" name="Line 68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4" name="Line 68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65" name="Group 681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66" name="Line 6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7" name="Line 6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8" name="Line 6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69" name="Line 6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0" name="Line 6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1" name="Line 6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72" name="Oval 682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873" name="Group 682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8874" name="Group 68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75" name="Line 6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6" name="Line 6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7" name="Line 6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8" name="Line 6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79" name="Line 68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0" name="Line 68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81" name="Group 683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82" name="Line 68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3" name="Line 6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4" name="Line 6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5" name="Line 6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6" name="Line 6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87" name="Line 6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888" name="Oval 684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889" name="Group 6841"/>
              <p:cNvGrpSpPr>
                <a:grpSpLocks noChangeAspect="1"/>
              </p:cNvGrpSpPr>
              <p:nvPr/>
            </p:nvGrpSpPr>
            <p:grpSpPr bwMode="auto">
              <a:xfrm rot="20400000">
                <a:off x="22532" y="2710"/>
                <a:ext cx="70" cy="219"/>
                <a:chOff x="4649" y="2138"/>
                <a:chExt cx="70" cy="219"/>
              </a:xfrm>
            </p:grpSpPr>
            <p:grpSp>
              <p:nvGrpSpPr>
                <p:cNvPr id="8890" name="Group 684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891" name="Group 68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892" name="Line 6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3" name="Line 6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4" name="Line 6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5" name="Line 6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6" name="Line 68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897" name="Line 68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898" name="Group 685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899" name="Line 6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0" name="Line 6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1" name="Line 6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2" name="Line 6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3" name="Line 6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4" name="Line 6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05" name="Oval 685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06" name="Group 685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07" name="Group 68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08" name="Line 6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09" name="Line 6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0" name="Line 6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1" name="Line 6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2" name="Line 68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3" name="Line 68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14" name="Group 686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15" name="Line 68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6" name="Line 6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7" name="Line 6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8" name="Line 6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19" name="Line 6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0" name="Line 6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21" name="Oval 687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22" name="Group 6874"/>
              <p:cNvGrpSpPr>
                <a:grpSpLocks noChangeAspect="1"/>
              </p:cNvGrpSpPr>
              <p:nvPr/>
            </p:nvGrpSpPr>
            <p:grpSpPr bwMode="auto">
              <a:xfrm rot="20100000">
                <a:off x="22458" y="2737"/>
                <a:ext cx="70" cy="219"/>
                <a:chOff x="4649" y="2138"/>
                <a:chExt cx="70" cy="219"/>
              </a:xfrm>
            </p:grpSpPr>
            <p:grpSp>
              <p:nvGrpSpPr>
                <p:cNvPr id="8923" name="Group 687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924" name="Group 68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25" name="Line 6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6" name="Line 6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7" name="Line 6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8" name="Line 6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29" name="Line 68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0" name="Line 68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31" name="Group 688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32" name="Line 6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3" name="Line 6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4" name="Line 6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5" name="Line 6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6" name="Line 6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37" name="Line 6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38" name="Oval 689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39" name="Group 689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40" name="Group 68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41" name="Line 6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2" name="Line 6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3" name="Line 6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4" name="Line 6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5" name="Line 68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6" name="Line 68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47" name="Group 689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48" name="Line 69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49" name="Line 6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0" name="Line 6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1" name="Line 6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2" name="Line 6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3" name="Line 6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54" name="Oval 690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55" name="Group 6907"/>
              <p:cNvGrpSpPr>
                <a:grpSpLocks noChangeAspect="1"/>
              </p:cNvGrpSpPr>
              <p:nvPr/>
            </p:nvGrpSpPr>
            <p:grpSpPr bwMode="auto">
              <a:xfrm rot="19920000">
                <a:off x="22387" y="2769"/>
                <a:ext cx="70" cy="219"/>
                <a:chOff x="4649" y="2138"/>
                <a:chExt cx="70" cy="219"/>
              </a:xfrm>
            </p:grpSpPr>
            <p:grpSp>
              <p:nvGrpSpPr>
                <p:cNvPr id="8956" name="Group 6908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8957" name="Group 69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58" name="Line 6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59" name="Line 6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0" name="Line 6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1" name="Line 6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2" name="Line 69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3" name="Line 69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64" name="Group 691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65" name="Line 6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6" name="Line 6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7" name="Line 6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8" name="Line 6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69" name="Line 6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0" name="Line 6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71" name="Oval 692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8972" name="Group 6924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8973" name="Group 69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74" name="Line 6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5" name="Line 6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6" name="Line 6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7" name="Line 6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8" name="Line 69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79" name="Line 69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80" name="Group 693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81" name="Line 69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2" name="Line 69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3" name="Line 6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4" name="Line 6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5" name="Line 6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86" name="Line 6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8987" name="Oval 693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8988" name="Group 6940"/>
              <p:cNvGrpSpPr>
                <a:grpSpLocks noChangeAspect="1"/>
              </p:cNvGrpSpPr>
              <p:nvPr/>
            </p:nvGrpSpPr>
            <p:grpSpPr bwMode="auto">
              <a:xfrm rot="-15104918" flipH="1" flipV="1">
                <a:off x="21815" y="3393"/>
                <a:ext cx="70" cy="219"/>
                <a:chOff x="4888" y="2138"/>
                <a:chExt cx="70" cy="219"/>
              </a:xfrm>
            </p:grpSpPr>
            <p:grpSp>
              <p:nvGrpSpPr>
                <p:cNvPr id="8989" name="Group 6941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8990" name="Group 69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8991" name="Line 6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2" name="Line 6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3" name="Line 6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4" name="Line 6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5" name="Line 6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6" name="Line 69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8997" name="Group 694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8998" name="Line 69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8999" name="Line 6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0" name="Line 6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1" name="Line 6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2" name="Line 6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3" name="Line 6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04" name="Oval 695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05" name="Group 6957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006" name="Group 69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07" name="Line 6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8" name="Line 6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09" name="Line 6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0" name="Line 6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1" name="Line 6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2" name="Line 69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13" name="Group 696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14" name="Line 69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5" name="Line 69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6" name="Line 6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7" name="Line 6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8" name="Line 6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19" name="Line 6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20" name="Oval 697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021" name="Group 6973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88" y="3469"/>
                <a:ext cx="70" cy="219"/>
                <a:chOff x="4808" y="2138"/>
                <a:chExt cx="70" cy="219"/>
              </a:xfrm>
            </p:grpSpPr>
            <p:grpSp>
              <p:nvGrpSpPr>
                <p:cNvPr id="9022" name="Group 6974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023" name="Group 69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24" name="Line 6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5" name="Line 6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6" name="Line 6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7" name="Line 6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8" name="Line 6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29" name="Line 69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30" name="Group 698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31" name="Line 69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2" name="Line 6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3" name="Line 6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4" name="Line 6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5" name="Line 6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36" name="Line 6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37" name="Oval 698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38" name="Group 6990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039" name="Group 69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40" name="Line 6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1" name="Line 6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2" name="Line 6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3" name="Line 6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4" name="Line 6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5" name="Line 69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46" name="Group 699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47" name="Line 69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8" name="Line 70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49" name="Line 7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0" name="Line 7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1" name="Line 7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2" name="Line 7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053" name="Oval 7005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054" name="Group 7006"/>
              <p:cNvGrpSpPr>
                <a:grpSpLocks noChangeAspect="1"/>
              </p:cNvGrpSpPr>
              <p:nvPr/>
            </p:nvGrpSpPr>
            <p:grpSpPr bwMode="auto">
              <a:xfrm rot="-15344918" flipH="1" flipV="1">
                <a:off x="21770" y="3545"/>
                <a:ext cx="70" cy="219"/>
                <a:chOff x="4729" y="2138"/>
                <a:chExt cx="70" cy="219"/>
              </a:xfrm>
            </p:grpSpPr>
            <p:grpSp>
              <p:nvGrpSpPr>
                <p:cNvPr id="9055" name="Group 7007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056" name="Group 70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57" name="Line 7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8" name="Line 7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59" name="Line 7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0" name="Line 7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1" name="Line 7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2" name="Line 70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63" name="Group 701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64" name="Line 70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5" name="Line 7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6" name="Line 7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7" name="Line 7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8" name="Line 7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69" name="Line 7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70" name="Oval 702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071" name="Group 7023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072" name="Group 70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73" name="Line 7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4" name="Line 7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5" name="Line 7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6" name="Line 7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7" name="Line 7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78" name="Line 70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79" name="Group 703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80" name="Line 70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1" name="Line 70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2" name="Line 7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3" name="Line 7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4" name="Line 7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85" name="Line 7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086" name="Oval 703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087" name="Group 7039"/>
              <p:cNvGrpSpPr>
                <a:grpSpLocks noChangeAspect="1"/>
              </p:cNvGrpSpPr>
              <p:nvPr/>
            </p:nvGrpSpPr>
            <p:grpSpPr bwMode="auto">
              <a:xfrm rot="-14444918" flipH="1" flipV="1">
                <a:off x="21886" y="3245"/>
                <a:ext cx="70" cy="219"/>
                <a:chOff x="4410" y="2138"/>
                <a:chExt cx="70" cy="219"/>
              </a:xfrm>
            </p:grpSpPr>
            <p:grpSp>
              <p:nvGrpSpPr>
                <p:cNvPr id="9088" name="Group 704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089" name="Group 70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090" name="Line 7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1" name="Line 7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2" name="Line 7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3" name="Line 7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4" name="Line 7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5" name="Line 70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096" name="Group 704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097" name="Line 70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8" name="Line 7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099" name="Line 7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0" name="Line 7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1" name="Line 7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2" name="Line 7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03" name="Oval 70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04" name="Group 705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105" name="Group 70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06" name="Line 7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7" name="Line 7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8" name="Line 7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09" name="Line 7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0" name="Line 7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1" name="Line 70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12" name="Group 706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13" name="Line 70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4" name="Line 70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5" name="Line 7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6" name="Line 7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7" name="Line 7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18" name="Line 7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19" name="Oval 707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20" name="Group 7072"/>
              <p:cNvGrpSpPr>
                <a:grpSpLocks noChangeAspect="1"/>
              </p:cNvGrpSpPr>
              <p:nvPr/>
            </p:nvGrpSpPr>
            <p:grpSpPr bwMode="auto">
              <a:xfrm rot="-14804918" flipH="1" flipV="1">
                <a:off x="21848" y="3318"/>
                <a:ext cx="70" cy="219"/>
                <a:chOff x="4330" y="2138"/>
                <a:chExt cx="70" cy="219"/>
              </a:xfrm>
            </p:grpSpPr>
            <p:grpSp>
              <p:nvGrpSpPr>
                <p:cNvPr id="9121" name="Group 707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122" name="Group 70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23" name="Line 7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4" name="Line 7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5" name="Line 7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6" name="Line 7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7" name="Line 7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28" name="Line 70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29" name="Group 708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30" name="Line 70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1" name="Line 7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2" name="Line 7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3" name="Line 7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4" name="Line 7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35" name="Line 7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36" name="Oval 708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37" name="Group 708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138" name="Group 70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39" name="Line 7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0" name="Line 7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1" name="Line 7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2" name="Line 7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3" name="Line 7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4" name="Line 70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45" name="Group 709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46" name="Line 70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7" name="Line 70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8" name="Line 7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49" name="Line 7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0" name="Line 7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1" name="Line 7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52" name="Oval 710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53" name="Group 7105"/>
              <p:cNvGrpSpPr>
                <a:grpSpLocks noChangeAspect="1"/>
              </p:cNvGrpSpPr>
              <p:nvPr/>
            </p:nvGrpSpPr>
            <p:grpSpPr bwMode="auto">
              <a:xfrm rot="-13844918" flipH="1" flipV="1">
                <a:off x="22017" y="3054"/>
                <a:ext cx="70" cy="219"/>
                <a:chOff x="4649" y="2138"/>
                <a:chExt cx="70" cy="219"/>
              </a:xfrm>
            </p:grpSpPr>
            <p:grpSp>
              <p:nvGrpSpPr>
                <p:cNvPr id="9154" name="Group 7106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155" name="Group 71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56" name="Line 7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7" name="Line 7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8" name="Line 7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59" name="Line 7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0" name="Line 7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1" name="Line 71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62" name="Group 71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63" name="Line 71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4" name="Line 7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5" name="Line 7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6" name="Line 7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7" name="Line 7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68" name="Line 7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69" name="Oval 71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170" name="Group 7122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171" name="Group 71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72" name="Line 7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3" name="Line 7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4" name="Line 7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5" name="Line 7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6" name="Line 7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77" name="Line 71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78" name="Group 71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79" name="Line 71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0" name="Line 71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1" name="Line 7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2" name="Line 7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3" name="Line 7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84" name="Line 7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185" name="Oval 71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186" name="Group 7138"/>
              <p:cNvGrpSpPr>
                <a:grpSpLocks noChangeAspect="1"/>
              </p:cNvGrpSpPr>
              <p:nvPr/>
            </p:nvGrpSpPr>
            <p:grpSpPr bwMode="auto">
              <a:xfrm rot="-14144918" flipH="1" flipV="1">
                <a:off x="21967" y="3117"/>
                <a:ext cx="70" cy="219"/>
                <a:chOff x="4649" y="2138"/>
                <a:chExt cx="70" cy="219"/>
              </a:xfrm>
            </p:grpSpPr>
            <p:grpSp>
              <p:nvGrpSpPr>
                <p:cNvPr id="9187" name="Group 7139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188" name="Group 71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189" name="Line 7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0" name="Line 7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1" name="Line 7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2" name="Line 7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3" name="Line 7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4" name="Line 71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195" name="Group 71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196" name="Line 71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7" name="Line 7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8" name="Line 7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199" name="Line 7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0" name="Line 7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1" name="Line 7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02" name="Oval 71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03" name="Group 7155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204" name="Group 71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05" name="Line 7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6" name="Line 7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7" name="Line 7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8" name="Line 7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09" name="Line 7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0" name="Line 71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11" name="Group 71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12" name="Line 71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3" name="Line 71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4" name="Line 7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5" name="Line 7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6" name="Line 7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17" name="Line 7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18" name="Oval 717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219" name="Group 7171"/>
              <p:cNvGrpSpPr>
                <a:grpSpLocks noChangeAspect="1"/>
              </p:cNvGrpSpPr>
              <p:nvPr/>
            </p:nvGrpSpPr>
            <p:grpSpPr bwMode="auto">
              <a:xfrm rot="-14324918" flipH="1" flipV="1">
                <a:off x="21922" y="3179"/>
                <a:ext cx="70" cy="219"/>
                <a:chOff x="4649" y="2138"/>
                <a:chExt cx="70" cy="219"/>
              </a:xfrm>
            </p:grpSpPr>
            <p:grpSp>
              <p:nvGrpSpPr>
                <p:cNvPr id="9220" name="Group 717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221" name="Group 71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22" name="Line 7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3" name="Line 7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4" name="Line 7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5" name="Line 7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6" name="Line 7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27" name="Line 71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28" name="Group 71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29" name="Line 71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0" name="Line 7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1" name="Line 7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2" name="Line 7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3" name="Line 7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4" name="Line 7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35" name="Oval 71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36" name="Group 718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237" name="Group 71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38" name="Line 7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39" name="Line 7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0" name="Line 7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1" name="Line 7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2" name="Line 7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3" name="Line 71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44" name="Group 71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45" name="Line 71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6" name="Line 71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7" name="Line 7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8" name="Line 7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49" name="Line 7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0" name="Line 7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51" name="Oval 72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9252" name="Group 7204"/>
            <p:cNvGrpSpPr>
              <a:grpSpLocks noChangeAspect="1"/>
            </p:cNvGrpSpPr>
            <p:nvPr/>
          </p:nvGrpSpPr>
          <p:grpSpPr bwMode="auto">
            <a:xfrm rot="5400000">
              <a:off x="3532" y="-3"/>
              <a:ext cx="120" cy="957"/>
              <a:chOff x="21666" y="3863"/>
              <a:chExt cx="219" cy="1750"/>
            </a:xfrm>
          </p:grpSpPr>
          <p:grpSp>
            <p:nvGrpSpPr>
              <p:cNvPr id="9253" name="Group 7205"/>
              <p:cNvGrpSpPr>
                <a:grpSpLocks noChangeAspect="1"/>
              </p:cNvGrpSpPr>
              <p:nvPr/>
            </p:nvGrpSpPr>
            <p:grpSpPr bwMode="auto">
              <a:xfrm rot="-5400000">
                <a:off x="21741" y="4268"/>
                <a:ext cx="70" cy="219"/>
                <a:chOff x="4888" y="2138"/>
                <a:chExt cx="70" cy="219"/>
              </a:xfrm>
            </p:grpSpPr>
            <p:grpSp>
              <p:nvGrpSpPr>
                <p:cNvPr id="9254" name="Group 7206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255" name="Group 72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56" name="Line 7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7" name="Line 7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8" name="Line 7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59" name="Line 7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0" name="Line 72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1" name="Line 72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62" name="Group 721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63" name="Line 7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4" name="Line 7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5" name="Line 7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6" name="Line 7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7" name="Line 7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68" name="Line 7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69" name="Oval 722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270" name="Group 7222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271" name="Group 72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72" name="Line 7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3" name="Line 7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4" name="Line 7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5" name="Line 7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6" name="Line 72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77" name="Line 72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78" name="Group 723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79" name="Line 72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0" name="Line 7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1" name="Line 7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2" name="Line 7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3" name="Line 7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84" name="Line 7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285" name="Oval 723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286" name="Group 7238"/>
              <p:cNvGrpSpPr>
                <a:grpSpLocks noChangeAspect="1"/>
              </p:cNvGrpSpPr>
              <p:nvPr/>
            </p:nvGrpSpPr>
            <p:grpSpPr bwMode="auto">
              <a:xfrm rot="-5400000">
                <a:off x="21741" y="4348"/>
                <a:ext cx="70" cy="219"/>
                <a:chOff x="4808" y="2138"/>
                <a:chExt cx="70" cy="219"/>
              </a:xfrm>
            </p:grpSpPr>
            <p:grpSp>
              <p:nvGrpSpPr>
                <p:cNvPr id="9287" name="Group 7239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288" name="Group 72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289" name="Line 7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0" name="Line 7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1" name="Line 7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2" name="Line 7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3" name="Line 72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4" name="Line 72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295" name="Group 724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296" name="Line 7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7" name="Line 7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8" name="Line 7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299" name="Line 7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0" name="Line 7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1" name="Line 7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02" name="Oval 725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03" name="Group 7255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304" name="Group 72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05" name="Line 7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6" name="Line 7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7" name="Line 7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8" name="Line 7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09" name="Line 72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0" name="Line 72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11" name="Group 726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12" name="Line 72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3" name="Line 7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4" name="Line 7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5" name="Line 7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6" name="Line 7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17" name="Line 7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318" name="Oval 7270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319" name="Group 7271"/>
              <p:cNvGrpSpPr>
                <a:grpSpLocks noChangeAspect="1"/>
              </p:cNvGrpSpPr>
              <p:nvPr/>
            </p:nvGrpSpPr>
            <p:grpSpPr bwMode="auto">
              <a:xfrm rot="-5400000">
                <a:off x="21741" y="4428"/>
                <a:ext cx="70" cy="219"/>
                <a:chOff x="4729" y="2138"/>
                <a:chExt cx="70" cy="219"/>
              </a:xfrm>
            </p:grpSpPr>
            <p:grpSp>
              <p:nvGrpSpPr>
                <p:cNvPr id="9320" name="Group 7272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321" name="Group 72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22" name="Line 7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3" name="Line 7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4" name="Line 7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5" name="Line 7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6" name="Line 72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27" name="Line 72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28" name="Group 728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29" name="Line 7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0" name="Line 7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1" name="Line 7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2" name="Line 7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3" name="Line 7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4" name="Line 7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35" name="Oval 728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36" name="Group 7288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337" name="Group 72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38" name="Line 7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39" name="Line 7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0" name="Line 7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1" name="Line 7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2" name="Line 72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3" name="Line 72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44" name="Group 729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45" name="Line 72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6" name="Line 72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7" name="Line 72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8" name="Line 73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49" name="Line 73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0" name="Line 73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51" name="Oval 730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352" name="Group 7304"/>
              <p:cNvGrpSpPr>
                <a:grpSpLocks noChangeAspect="1"/>
              </p:cNvGrpSpPr>
              <p:nvPr/>
            </p:nvGrpSpPr>
            <p:grpSpPr bwMode="auto">
              <a:xfrm rot="-5400000">
                <a:off x="21741" y="4508"/>
                <a:ext cx="70" cy="219"/>
                <a:chOff x="4649" y="2138"/>
                <a:chExt cx="70" cy="219"/>
              </a:xfrm>
            </p:grpSpPr>
            <p:grpSp>
              <p:nvGrpSpPr>
                <p:cNvPr id="9353" name="Group 7305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354" name="Group 73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55" name="Line 73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6" name="Line 73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7" name="Line 73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8" name="Line 73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59" name="Line 73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0" name="Line 73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61" name="Group 731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62" name="Line 73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3" name="Line 73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4" name="Line 73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5" name="Line 73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6" name="Line 73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67" name="Line 73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68" name="Oval 732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369" name="Group 7321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370" name="Group 73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71" name="Line 73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2" name="Line 73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3" name="Line 73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4" name="Line 73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5" name="Line 73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6" name="Line 73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77" name="Group 732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78" name="Line 73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79" name="Line 73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0" name="Line 73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1" name="Line 73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2" name="Line 73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3" name="Line 73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384" name="Oval 733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385" name="Group 7337"/>
              <p:cNvGrpSpPr>
                <a:grpSpLocks noChangeAspect="1"/>
              </p:cNvGrpSpPr>
              <p:nvPr/>
            </p:nvGrpSpPr>
            <p:grpSpPr bwMode="auto">
              <a:xfrm rot="-5400000">
                <a:off x="21741" y="4588"/>
                <a:ext cx="70" cy="219"/>
                <a:chOff x="4569" y="2138"/>
                <a:chExt cx="70" cy="219"/>
              </a:xfrm>
            </p:grpSpPr>
            <p:grpSp>
              <p:nvGrpSpPr>
                <p:cNvPr id="9386" name="Group 7338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387" name="Group 73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388" name="Line 73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89" name="Line 73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0" name="Line 73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1" name="Line 73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2" name="Line 73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3" name="Line 73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394" name="Group 734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395" name="Line 73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6" name="Line 73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7" name="Line 73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8" name="Line 73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399" name="Line 73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0" name="Line 73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01" name="Oval 735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02" name="Group 7354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403" name="Group 73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04" name="Line 73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5" name="Line 73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6" name="Line 73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7" name="Line 73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8" name="Line 73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09" name="Line 73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10" name="Group 736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11" name="Line 73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2" name="Line 73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3" name="Line 73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4" name="Line 73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5" name="Line 73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16" name="Line 73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17" name="Oval 736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18" name="Group 7370"/>
              <p:cNvGrpSpPr>
                <a:grpSpLocks noChangeAspect="1"/>
              </p:cNvGrpSpPr>
              <p:nvPr/>
            </p:nvGrpSpPr>
            <p:grpSpPr bwMode="auto">
              <a:xfrm rot="-5400000">
                <a:off x="21741" y="4668"/>
                <a:ext cx="70" cy="219"/>
                <a:chOff x="4489" y="2138"/>
                <a:chExt cx="70" cy="219"/>
              </a:xfrm>
            </p:grpSpPr>
            <p:grpSp>
              <p:nvGrpSpPr>
                <p:cNvPr id="9419" name="Group 7371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420" name="Group 73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21" name="Line 73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2" name="Line 73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3" name="Line 73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4" name="Line 73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5" name="Line 73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6" name="Line 73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27" name="Group 737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28" name="Line 73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29" name="Line 73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0" name="Line 73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1" name="Line 73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2" name="Line 73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3" name="Line 73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34" name="Oval 738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35" name="Group 7387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436" name="Group 73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37" name="Line 73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8" name="Line 73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39" name="Line 73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0" name="Line 73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1" name="Line 73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2" name="Line 73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43" name="Group 739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44" name="Line 73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5" name="Line 73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6" name="Line 73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7" name="Line 73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8" name="Line 74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49" name="Line 74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50" name="Oval 740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51" name="Group 7403"/>
              <p:cNvGrpSpPr>
                <a:grpSpLocks noChangeAspect="1"/>
              </p:cNvGrpSpPr>
              <p:nvPr/>
            </p:nvGrpSpPr>
            <p:grpSpPr bwMode="auto">
              <a:xfrm rot="-5400000">
                <a:off x="21741" y="4748"/>
                <a:ext cx="70" cy="219"/>
                <a:chOff x="4410" y="2138"/>
                <a:chExt cx="70" cy="219"/>
              </a:xfrm>
            </p:grpSpPr>
            <p:grpSp>
              <p:nvGrpSpPr>
                <p:cNvPr id="9452" name="Group 7404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453" name="Group 74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54" name="Line 74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5" name="Line 74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6" name="Line 74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7" name="Line 74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8" name="Line 74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59" name="Line 74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60" name="Group 741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61" name="Line 74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2" name="Line 74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3" name="Line 74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4" name="Line 74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5" name="Line 74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66" name="Line 74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67" name="Oval 741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468" name="Group 7420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469" name="Group 74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70" name="Line 74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1" name="Line 74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2" name="Line 74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3" name="Line 74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4" name="Line 74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5" name="Line 74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76" name="Group 742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77" name="Line 74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8" name="Line 74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79" name="Line 74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0" name="Line 74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1" name="Line 74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2" name="Line 74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483" name="Oval 743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484" name="Group 7436"/>
              <p:cNvGrpSpPr>
                <a:grpSpLocks noChangeAspect="1"/>
              </p:cNvGrpSpPr>
              <p:nvPr/>
            </p:nvGrpSpPr>
            <p:grpSpPr bwMode="auto">
              <a:xfrm rot="-5400000">
                <a:off x="21741" y="4828"/>
                <a:ext cx="70" cy="219"/>
                <a:chOff x="4330" y="2138"/>
                <a:chExt cx="70" cy="219"/>
              </a:xfrm>
            </p:grpSpPr>
            <p:grpSp>
              <p:nvGrpSpPr>
                <p:cNvPr id="9485" name="Group 7437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486" name="Group 74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487" name="Line 74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8" name="Line 74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89" name="Line 74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0" name="Line 74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1" name="Line 74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2" name="Line 74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493" name="Group 744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494" name="Line 74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5" name="Line 74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6" name="Line 74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7" name="Line 74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8" name="Line 74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499" name="Line 74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00" name="Oval 745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01" name="Group 7453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502" name="Group 74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03" name="Line 74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4" name="Line 74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5" name="Line 74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6" name="Line 74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7" name="Line 74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08" name="Line 74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09" name="Group 746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10" name="Line 74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1" name="Line 74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2" name="Line 74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3" name="Line 74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4" name="Line 74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15" name="Line 74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16" name="Oval 746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17" name="Group 7469"/>
              <p:cNvGrpSpPr>
                <a:grpSpLocks noChangeAspect="1"/>
              </p:cNvGrpSpPr>
              <p:nvPr/>
            </p:nvGrpSpPr>
            <p:grpSpPr bwMode="auto">
              <a:xfrm rot="-5400000">
                <a:off x="21741" y="3788"/>
                <a:ext cx="70" cy="219"/>
                <a:chOff x="4729" y="2138"/>
                <a:chExt cx="70" cy="219"/>
              </a:xfrm>
            </p:grpSpPr>
            <p:grpSp>
              <p:nvGrpSpPr>
                <p:cNvPr id="9518" name="Group 7470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519" name="Group 74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20" name="Line 74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1" name="Line 74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2" name="Line 74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3" name="Line 74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4" name="Line 74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5" name="Line 74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26" name="Group 747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27" name="Line 74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8" name="Line 74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29" name="Line 74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0" name="Line 74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1" name="Line 74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2" name="Line 74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33" name="Oval 748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34" name="Group 7486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535" name="Group 74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36" name="Line 74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7" name="Line 74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8" name="Line 74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39" name="Line 74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0" name="Line 74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1" name="Line 74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42" name="Group 749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43" name="Line 74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4" name="Line 74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5" name="Line 74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6" name="Line 74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7" name="Line 74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48" name="Line 75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49" name="Oval 750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50" name="Group 7502"/>
              <p:cNvGrpSpPr>
                <a:grpSpLocks noChangeAspect="1"/>
              </p:cNvGrpSpPr>
              <p:nvPr/>
            </p:nvGrpSpPr>
            <p:grpSpPr bwMode="auto">
              <a:xfrm rot="-5400000">
                <a:off x="21741" y="3868"/>
                <a:ext cx="70" cy="219"/>
                <a:chOff x="4649" y="2138"/>
                <a:chExt cx="70" cy="219"/>
              </a:xfrm>
            </p:grpSpPr>
            <p:grpSp>
              <p:nvGrpSpPr>
                <p:cNvPr id="9551" name="Group 7503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552" name="Group 750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53" name="Line 75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4" name="Line 75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5" name="Line 75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6" name="Line 75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7" name="Line 75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58" name="Line 75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59" name="Group 751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60" name="Line 75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1" name="Line 75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2" name="Line 75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3" name="Line 75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4" name="Line 75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65" name="Line 75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66" name="Oval 751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567" name="Group 7519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568" name="Group 752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69" name="Line 75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0" name="Line 75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1" name="Line 75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2" name="Line 75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3" name="Line 75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4" name="Line 75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75" name="Group 752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76" name="Line 75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7" name="Line 75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8" name="Line 75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79" name="Line 75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0" name="Line 75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1" name="Line 75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82" name="Oval 753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583" name="Group 7535"/>
              <p:cNvGrpSpPr>
                <a:grpSpLocks noChangeAspect="1"/>
              </p:cNvGrpSpPr>
              <p:nvPr/>
            </p:nvGrpSpPr>
            <p:grpSpPr bwMode="auto">
              <a:xfrm rot="-5400000">
                <a:off x="21741" y="3948"/>
                <a:ext cx="70" cy="219"/>
                <a:chOff x="4569" y="2138"/>
                <a:chExt cx="70" cy="219"/>
              </a:xfrm>
            </p:grpSpPr>
            <p:grpSp>
              <p:nvGrpSpPr>
                <p:cNvPr id="9584" name="Group 7536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585" name="Group 75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586" name="Line 75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7" name="Line 75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8" name="Line 75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89" name="Line 75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0" name="Line 75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1" name="Line 75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592" name="Group 754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593" name="Line 75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4" name="Line 75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5" name="Line 75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6" name="Line 75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7" name="Line 75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598" name="Line 75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599" name="Oval 755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00" name="Group 7552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601" name="Group 755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02" name="Line 75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3" name="Line 75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4" name="Line 75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5" name="Line 75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6" name="Line 75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07" name="Line 75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08" name="Group 756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09" name="Line 75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0" name="Line 75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1" name="Line 75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2" name="Line 75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3" name="Line 75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14" name="Line 75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15" name="Oval 756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16" name="Group 7568"/>
              <p:cNvGrpSpPr>
                <a:grpSpLocks noChangeAspect="1"/>
              </p:cNvGrpSpPr>
              <p:nvPr/>
            </p:nvGrpSpPr>
            <p:grpSpPr bwMode="auto">
              <a:xfrm rot="-5400000">
                <a:off x="21741" y="4028"/>
                <a:ext cx="70" cy="219"/>
                <a:chOff x="4489" y="2138"/>
                <a:chExt cx="70" cy="219"/>
              </a:xfrm>
            </p:grpSpPr>
            <p:grpSp>
              <p:nvGrpSpPr>
                <p:cNvPr id="9617" name="Group 7569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618" name="Group 757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19" name="Line 75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0" name="Line 75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1" name="Line 75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2" name="Line 75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3" name="Line 75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4" name="Line 75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25" name="Group 757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26" name="Line 75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7" name="Line 75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8" name="Line 75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29" name="Line 75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0" name="Line 75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1" name="Line 75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32" name="Oval 758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33" name="Group 7585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634" name="Group 758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35" name="Line 75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6" name="Line 75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7" name="Line 75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8" name="Line 75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39" name="Line 75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0" name="Line 75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41" name="Group 759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42" name="Line 75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3" name="Line 75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4" name="Line 75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5" name="Line 75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6" name="Line 75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47" name="Line 75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48" name="Oval 760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49" name="Group 7601"/>
              <p:cNvGrpSpPr>
                <a:grpSpLocks noChangeAspect="1"/>
              </p:cNvGrpSpPr>
              <p:nvPr/>
            </p:nvGrpSpPr>
            <p:grpSpPr bwMode="auto">
              <a:xfrm rot="-5400000">
                <a:off x="21741" y="4108"/>
                <a:ext cx="70" cy="219"/>
                <a:chOff x="4410" y="2138"/>
                <a:chExt cx="70" cy="219"/>
              </a:xfrm>
            </p:grpSpPr>
            <p:grpSp>
              <p:nvGrpSpPr>
                <p:cNvPr id="9650" name="Group 7602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651" name="Group 760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52" name="Line 76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3" name="Line 76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4" name="Line 76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5" name="Line 76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6" name="Line 76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57" name="Line 76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58" name="Group 761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59" name="Line 76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0" name="Line 76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1" name="Line 76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2" name="Line 76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3" name="Line 76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4" name="Line 76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65" name="Oval 761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66" name="Group 7618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667" name="Group 761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68" name="Line 76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69" name="Line 76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0" name="Line 76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1" name="Line 76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2" name="Line 76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3" name="Line 76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74" name="Group 762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75" name="Line 76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6" name="Line 76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7" name="Line 76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8" name="Line 76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79" name="Line 76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0" name="Line 76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81" name="Oval 763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682" name="Group 7634"/>
              <p:cNvGrpSpPr>
                <a:grpSpLocks noChangeAspect="1"/>
              </p:cNvGrpSpPr>
              <p:nvPr/>
            </p:nvGrpSpPr>
            <p:grpSpPr bwMode="auto">
              <a:xfrm rot="-5400000">
                <a:off x="21741" y="4188"/>
                <a:ext cx="70" cy="219"/>
                <a:chOff x="4330" y="2138"/>
                <a:chExt cx="70" cy="219"/>
              </a:xfrm>
            </p:grpSpPr>
            <p:grpSp>
              <p:nvGrpSpPr>
                <p:cNvPr id="9683" name="Group 7635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684" name="Group 763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685" name="Line 76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6" name="Line 76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7" name="Line 76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8" name="Line 76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89" name="Line 76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0" name="Line 76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691" name="Group 764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692" name="Line 76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3" name="Line 76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4" name="Line 76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5" name="Line 76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6" name="Line 76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697" name="Line 76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698" name="Oval 765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699" name="Group 7651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700" name="Group 765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01" name="Line 76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2" name="Line 76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3" name="Line 76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4" name="Line 76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5" name="Line 76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6" name="Line 76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07" name="Group 765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08" name="Line 76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09" name="Line 76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0" name="Line 76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1" name="Line 76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2" name="Line 76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3" name="Line 76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14" name="Oval 766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715" name="Group 7667"/>
              <p:cNvGrpSpPr>
                <a:grpSpLocks noChangeAspect="1"/>
              </p:cNvGrpSpPr>
              <p:nvPr/>
            </p:nvGrpSpPr>
            <p:grpSpPr bwMode="auto">
              <a:xfrm rot="-5400000">
                <a:off x="21741" y="4908"/>
                <a:ext cx="70" cy="219"/>
                <a:chOff x="4888" y="2138"/>
                <a:chExt cx="70" cy="219"/>
              </a:xfrm>
            </p:grpSpPr>
            <p:grpSp>
              <p:nvGrpSpPr>
                <p:cNvPr id="9716" name="Group 7668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717" name="Group 766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18" name="Line 76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19" name="Line 76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0" name="Line 76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1" name="Line 76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2" name="Line 76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3" name="Line 76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24" name="Group 76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25" name="Line 76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6" name="Line 76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7" name="Line 76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8" name="Line 76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29" name="Line 76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0" name="Line 76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31" name="Oval 768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32" name="Group 7684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733" name="Group 768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34" name="Line 76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5" name="Line 76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6" name="Line 76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7" name="Line 76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8" name="Line 76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39" name="Line 76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40" name="Group 769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41" name="Line 76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2" name="Line 76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3" name="Line 76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4" name="Line 76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5" name="Line 76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46" name="Line 769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47" name="Oval 769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748" name="Group 7700"/>
              <p:cNvGrpSpPr>
                <a:grpSpLocks noChangeAspect="1"/>
              </p:cNvGrpSpPr>
              <p:nvPr/>
            </p:nvGrpSpPr>
            <p:grpSpPr bwMode="auto">
              <a:xfrm rot="-5400000">
                <a:off x="21741" y="4988"/>
                <a:ext cx="70" cy="219"/>
                <a:chOff x="4808" y="2138"/>
                <a:chExt cx="70" cy="219"/>
              </a:xfrm>
            </p:grpSpPr>
            <p:grpSp>
              <p:nvGrpSpPr>
                <p:cNvPr id="9749" name="Group 7701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9750" name="Group 770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51" name="Line 77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2" name="Line 77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3" name="Line 77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4" name="Line 77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5" name="Line 77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6" name="Line 77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57" name="Group 770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58" name="Line 77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59" name="Line 77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0" name="Line 77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1" name="Line 77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2" name="Line 77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3" name="Line 77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64" name="Oval 771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65" name="Group 7717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9766" name="Group 771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67" name="Line 77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8" name="Line 77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69" name="Line 77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0" name="Line 77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1" name="Line 77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2" name="Line 77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73" name="Group 772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74" name="Line 77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5" name="Line 77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6" name="Line 77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7" name="Line 77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8" name="Line 77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79" name="Line 773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9780" name="Oval 7732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9781" name="Group 7733"/>
              <p:cNvGrpSpPr>
                <a:grpSpLocks noChangeAspect="1"/>
              </p:cNvGrpSpPr>
              <p:nvPr/>
            </p:nvGrpSpPr>
            <p:grpSpPr bwMode="auto">
              <a:xfrm rot="-5400000">
                <a:off x="21741" y="5068"/>
                <a:ext cx="70" cy="219"/>
                <a:chOff x="4729" y="2138"/>
                <a:chExt cx="70" cy="219"/>
              </a:xfrm>
            </p:grpSpPr>
            <p:grpSp>
              <p:nvGrpSpPr>
                <p:cNvPr id="9782" name="Group 7734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9783" name="Group 773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784" name="Line 77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5" name="Line 77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6" name="Line 77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7" name="Line 77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8" name="Line 77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89" name="Line 77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790" name="Group 774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791" name="Line 77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2" name="Line 77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3" name="Line 77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4" name="Line 77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5" name="Line 77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796" name="Line 77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797" name="Oval 774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798" name="Group 7750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9799" name="Group 775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00" name="Line 77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1" name="Line 77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2" name="Line 77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3" name="Line 77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4" name="Line 77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5" name="Line 77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06" name="Group 775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07" name="Line 77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8" name="Line 77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09" name="Line 77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0" name="Line 77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1" name="Line 77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2" name="Line 776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13" name="Oval 776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14" name="Group 7766"/>
              <p:cNvGrpSpPr>
                <a:grpSpLocks noChangeAspect="1"/>
              </p:cNvGrpSpPr>
              <p:nvPr/>
            </p:nvGrpSpPr>
            <p:grpSpPr bwMode="auto">
              <a:xfrm rot="-5400000">
                <a:off x="21741" y="5148"/>
                <a:ext cx="70" cy="219"/>
                <a:chOff x="4649" y="2138"/>
                <a:chExt cx="70" cy="219"/>
              </a:xfrm>
            </p:grpSpPr>
            <p:grpSp>
              <p:nvGrpSpPr>
                <p:cNvPr id="9815" name="Group 7767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9816" name="Group 77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17" name="Line 77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8" name="Line 77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19" name="Line 77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0" name="Line 77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1" name="Line 77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2" name="Line 77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23" name="Group 777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24" name="Line 77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5" name="Line 77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6" name="Line 77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7" name="Line 77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8" name="Line 77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29" name="Line 77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30" name="Oval 77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31" name="Group 7783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9832" name="Group 778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33" name="Line 77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4" name="Line 77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5" name="Line 77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6" name="Line 77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7" name="Line 77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38" name="Line 77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39" name="Group 779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40" name="Line 77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1" name="Line 77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2" name="Line 77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3" name="Line 77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4" name="Line 77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45" name="Line 779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46" name="Oval 779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47" name="Group 7799"/>
              <p:cNvGrpSpPr>
                <a:grpSpLocks noChangeAspect="1"/>
              </p:cNvGrpSpPr>
              <p:nvPr/>
            </p:nvGrpSpPr>
            <p:grpSpPr bwMode="auto">
              <a:xfrm rot="-5400000">
                <a:off x="21741" y="5228"/>
                <a:ext cx="70" cy="219"/>
                <a:chOff x="4569" y="2138"/>
                <a:chExt cx="70" cy="219"/>
              </a:xfrm>
            </p:grpSpPr>
            <p:grpSp>
              <p:nvGrpSpPr>
                <p:cNvPr id="9848" name="Group 7800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9849" name="Group 78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50" name="Line 78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1" name="Line 78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2" name="Line 78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3" name="Line 78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4" name="Line 78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5" name="Line 78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56" name="Group 780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57" name="Line 78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8" name="Line 78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59" name="Line 78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0" name="Line 78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1" name="Line 78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2" name="Line 781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63" name="Oval 781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64" name="Group 7816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9865" name="Group 781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66" name="Line 78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7" name="Line 78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8" name="Line 78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69" name="Line 78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0" name="Line 78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1" name="Line 78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72" name="Group 782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73" name="Line 78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4" name="Line 78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5" name="Line 78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6" name="Line 78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7" name="Line 78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78" name="Line 783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79" name="Oval 783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880" name="Group 7832"/>
              <p:cNvGrpSpPr>
                <a:grpSpLocks noChangeAspect="1"/>
              </p:cNvGrpSpPr>
              <p:nvPr/>
            </p:nvGrpSpPr>
            <p:grpSpPr bwMode="auto">
              <a:xfrm rot="-5400000">
                <a:off x="21741" y="5308"/>
                <a:ext cx="70" cy="219"/>
                <a:chOff x="4489" y="2138"/>
                <a:chExt cx="70" cy="219"/>
              </a:xfrm>
            </p:grpSpPr>
            <p:grpSp>
              <p:nvGrpSpPr>
                <p:cNvPr id="9881" name="Group 7833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9882" name="Group 78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83" name="Line 78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4" name="Line 78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5" name="Line 78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6" name="Line 78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7" name="Line 78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88" name="Line 78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889" name="Group 78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890" name="Line 78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1" name="Line 78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2" name="Line 78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3" name="Line 78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4" name="Line 78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895" name="Line 78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896" name="Oval 78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897" name="Group 7849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9898" name="Group 78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899" name="Line 78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0" name="Line 78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1" name="Line 78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2" name="Line 78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3" name="Line 78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4" name="Line 78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05" name="Group 78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06" name="Line 78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7" name="Line 78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8" name="Line 78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09" name="Line 78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0" name="Line 78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1" name="Line 78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12" name="Oval 78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913" name="Group 7865"/>
              <p:cNvGrpSpPr>
                <a:grpSpLocks noChangeAspect="1"/>
              </p:cNvGrpSpPr>
              <p:nvPr/>
            </p:nvGrpSpPr>
            <p:grpSpPr bwMode="auto">
              <a:xfrm rot="-5400000">
                <a:off x="21741" y="5388"/>
                <a:ext cx="70" cy="219"/>
                <a:chOff x="4410" y="2138"/>
                <a:chExt cx="70" cy="219"/>
              </a:xfrm>
            </p:grpSpPr>
            <p:grpSp>
              <p:nvGrpSpPr>
                <p:cNvPr id="9914" name="Group 7866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9915" name="Group 78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16" name="Line 78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7" name="Line 78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8" name="Line 78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19" name="Line 78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0" name="Line 78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1" name="Line 78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22" name="Group 78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23" name="Line 78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4" name="Line 78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5" name="Line 78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6" name="Line 78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7" name="Line 78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28" name="Line 78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29" name="Oval 78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30" name="Group 7882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9931" name="Group 78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32" name="Line 78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3" name="Line 78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4" name="Line 78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5" name="Line 78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6" name="Line 78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37" name="Line 78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38" name="Group 78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39" name="Line 78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0" name="Line 78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1" name="Line 78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2" name="Line 78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3" name="Line 78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44" name="Line 78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45" name="Oval 7897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9946" name="Group 7898"/>
              <p:cNvGrpSpPr>
                <a:grpSpLocks noChangeAspect="1"/>
              </p:cNvGrpSpPr>
              <p:nvPr/>
            </p:nvGrpSpPr>
            <p:grpSpPr bwMode="auto">
              <a:xfrm rot="-5400000">
                <a:off x="21741" y="5468"/>
                <a:ext cx="70" cy="219"/>
                <a:chOff x="4330" y="2138"/>
                <a:chExt cx="70" cy="219"/>
              </a:xfrm>
            </p:grpSpPr>
            <p:grpSp>
              <p:nvGrpSpPr>
                <p:cNvPr id="9947" name="Group 7899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9948" name="Group 79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49" name="Line 79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0" name="Line 79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1" name="Line 79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2" name="Line 79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3" name="Line 79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4" name="Line 79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55" name="Group 79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56" name="Line 79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7" name="Line 79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8" name="Line 79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59" name="Line 79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0" name="Line 79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1" name="Line 79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62" name="Oval 79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63" name="Group 7915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9964" name="Group 79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65" name="Line 79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6" name="Line 79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7" name="Line 79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8" name="Line 79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69" name="Line 79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0" name="Line 79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71" name="Group 79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72" name="Line 79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3" name="Line 79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4" name="Line 79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5" name="Line 79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6" name="Line 79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77" name="Line 79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78" name="Oval 79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  <p:grpSp>
          <p:nvGrpSpPr>
            <p:cNvPr id="9979" name="Group 7931"/>
            <p:cNvGrpSpPr>
              <a:grpSpLocks/>
            </p:cNvGrpSpPr>
            <p:nvPr/>
          </p:nvGrpSpPr>
          <p:grpSpPr bwMode="auto">
            <a:xfrm>
              <a:off x="2631" y="416"/>
              <a:ext cx="477" cy="120"/>
              <a:chOff x="2650" y="571"/>
              <a:chExt cx="477" cy="120"/>
            </a:xfrm>
          </p:grpSpPr>
          <p:grpSp>
            <p:nvGrpSpPr>
              <p:cNvPr id="9980" name="Group 7932"/>
              <p:cNvGrpSpPr>
                <a:grpSpLocks noChangeAspect="1"/>
              </p:cNvGrpSpPr>
              <p:nvPr/>
            </p:nvGrpSpPr>
            <p:grpSpPr bwMode="auto">
              <a:xfrm>
                <a:off x="2825" y="571"/>
                <a:ext cx="39" cy="120"/>
                <a:chOff x="4888" y="2138"/>
                <a:chExt cx="70" cy="219"/>
              </a:xfrm>
            </p:grpSpPr>
            <p:grpSp>
              <p:nvGrpSpPr>
                <p:cNvPr id="9981" name="Group 7933"/>
                <p:cNvGrpSpPr>
                  <a:grpSpLocks noChangeAspect="1"/>
                </p:cNvGrpSpPr>
                <p:nvPr/>
              </p:nvGrpSpPr>
              <p:grpSpPr bwMode="auto">
                <a:xfrm>
                  <a:off x="4888" y="2138"/>
                  <a:ext cx="70" cy="107"/>
                  <a:chOff x="4888" y="2138"/>
                  <a:chExt cx="70" cy="107"/>
                </a:xfrm>
              </p:grpSpPr>
              <p:grpSp>
                <p:nvGrpSpPr>
                  <p:cNvPr id="9982" name="Group 79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3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83" name="Line 79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4" name="Line 79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5" name="Line 79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6" name="Line 79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7" name="Line 79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88" name="Line 79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9989" name="Group 794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90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9990" name="Line 79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1" name="Line 79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2" name="Line 79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3" name="Line 79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4" name="Line 79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9995" name="Line 794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9996" name="Oval 794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8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9997" name="Group 7949"/>
                <p:cNvGrpSpPr>
                  <a:grpSpLocks noChangeAspect="1"/>
                </p:cNvGrpSpPr>
                <p:nvPr/>
              </p:nvGrpSpPr>
              <p:grpSpPr bwMode="auto">
                <a:xfrm>
                  <a:off x="4888" y="2250"/>
                  <a:ext cx="70" cy="107"/>
                  <a:chOff x="4888" y="2250"/>
                  <a:chExt cx="70" cy="107"/>
                </a:xfrm>
              </p:grpSpPr>
              <p:grpSp>
                <p:nvGrpSpPr>
                  <p:cNvPr id="9998" name="Group 795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05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9999" name="Line 79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0" name="Line 79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1" name="Line 79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2" name="Line 79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3" name="Line 79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4" name="Line 79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05" name="Group 795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934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06" name="Line 79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7" name="Line 79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8" name="Line 79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09" name="Line 79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0" name="Line 79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1" name="Line 796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12" name="Oval 796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888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013" name="Group 7965"/>
              <p:cNvGrpSpPr>
                <a:grpSpLocks noChangeAspect="1"/>
              </p:cNvGrpSpPr>
              <p:nvPr/>
            </p:nvGrpSpPr>
            <p:grpSpPr bwMode="auto">
              <a:xfrm>
                <a:off x="2781" y="571"/>
                <a:ext cx="39" cy="120"/>
                <a:chOff x="4808" y="2138"/>
                <a:chExt cx="70" cy="219"/>
              </a:xfrm>
            </p:grpSpPr>
            <p:grpSp>
              <p:nvGrpSpPr>
                <p:cNvPr id="10014" name="Group 7966"/>
                <p:cNvGrpSpPr>
                  <a:grpSpLocks noChangeAspect="1"/>
                </p:cNvGrpSpPr>
                <p:nvPr/>
              </p:nvGrpSpPr>
              <p:grpSpPr bwMode="auto">
                <a:xfrm>
                  <a:off x="4808" y="2138"/>
                  <a:ext cx="70" cy="107"/>
                  <a:chOff x="4808" y="2138"/>
                  <a:chExt cx="70" cy="107"/>
                </a:xfrm>
              </p:grpSpPr>
              <p:grpSp>
                <p:nvGrpSpPr>
                  <p:cNvPr id="10015" name="Group 796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5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16" name="Line 79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7" name="Line 79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8" name="Line 79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19" name="Line 79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0" name="Line 79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1" name="Line 79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22" name="Group 79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82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23" name="Line 79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4" name="Line 79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5" name="Line 79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6" name="Line 79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7" name="Line 79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28" name="Line 798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29" name="Oval 7981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808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30" name="Group 7982"/>
                <p:cNvGrpSpPr>
                  <a:grpSpLocks noChangeAspect="1"/>
                </p:cNvGrpSpPr>
                <p:nvPr/>
              </p:nvGrpSpPr>
              <p:grpSpPr bwMode="auto">
                <a:xfrm>
                  <a:off x="4826" y="2250"/>
                  <a:ext cx="36" cy="42"/>
                  <a:chOff x="4826" y="2250"/>
                  <a:chExt cx="36" cy="42"/>
                </a:xfrm>
              </p:grpSpPr>
              <p:grpSp>
                <p:nvGrpSpPr>
                  <p:cNvPr id="10031" name="Group 798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2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32" name="Line 79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3" name="Line 79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4" name="Line 79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5" name="Line 79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6" name="Line 79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37" name="Line 79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38" name="Group 799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85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39" name="Line 79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0" name="Line 79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1" name="Line 79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2" name="Line 79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3" name="Line 79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44" name="Line 799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</p:grpSp>
            <p:sp>
              <p:nvSpPr>
                <p:cNvPr id="10045" name="Oval 7997"/>
                <p:cNvSpPr>
                  <a:spLocks noChangeAspect="1" noChangeArrowheads="1"/>
                </p:cNvSpPr>
                <p:nvPr/>
              </p:nvSpPr>
              <p:spPr bwMode="auto">
                <a:xfrm flipH="1" flipV="1">
                  <a:off x="4809" y="2287"/>
                  <a:ext cx="69" cy="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8EB"/>
                    </a:gs>
                    <a:gs pos="100000">
                      <a:srgbClr val="B39C63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17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s-CO" smtClean="0">
                    <a:solidFill>
                      <a:srgbClr val="000000"/>
                    </a:solidFill>
                    <a:latin typeface="Arial"/>
                  </a:endParaRPr>
                </a:p>
              </p:txBody>
            </p:sp>
          </p:grpSp>
          <p:grpSp>
            <p:nvGrpSpPr>
              <p:cNvPr id="10046" name="Group 7998"/>
              <p:cNvGrpSpPr>
                <a:grpSpLocks noChangeAspect="1"/>
              </p:cNvGrpSpPr>
              <p:nvPr/>
            </p:nvGrpSpPr>
            <p:grpSpPr bwMode="auto">
              <a:xfrm>
                <a:off x="2739" y="571"/>
                <a:ext cx="38" cy="120"/>
                <a:chOff x="4729" y="2138"/>
                <a:chExt cx="70" cy="219"/>
              </a:xfrm>
            </p:grpSpPr>
            <p:grpSp>
              <p:nvGrpSpPr>
                <p:cNvPr id="10047" name="Group 7999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0048" name="Group 800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49" name="Line 80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0" name="Line 80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1" name="Line 80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2" name="Line 80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3" name="Line 80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4" name="Line 80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55" name="Group 800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56" name="Line 80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7" name="Line 80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8" name="Line 80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59" name="Line 80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0" name="Line 80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1" name="Line 801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62" name="Oval 801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63" name="Group 8015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0064" name="Group 801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65" name="Line 80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6" name="Line 80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7" name="Line 80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8" name="Line 80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69" name="Line 80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0" name="Line 80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71" name="Group 8023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72" name="Line 80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3" name="Line 80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4" name="Line 80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5" name="Line 80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6" name="Line 80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77" name="Line 802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78" name="Oval 8030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079" name="Group 8031"/>
              <p:cNvGrpSpPr>
                <a:grpSpLocks noChangeAspect="1"/>
              </p:cNvGrpSpPr>
              <p:nvPr/>
            </p:nvGrpSpPr>
            <p:grpSpPr bwMode="auto">
              <a:xfrm>
                <a:off x="2695" y="571"/>
                <a:ext cx="38" cy="120"/>
                <a:chOff x="4649" y="2138"/>
                <a:chExt cx="70" cy="219"/>
              </a:xfrm>
            </p:grpSpPr>
            <p:grpSp>
              <p:nvGrpSpPr>
                <p:cNvPr id="10080" name="Group 8032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0081" name="Group 803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82" name="Line 80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3" name="Line 80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4" name="Line 80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5" name="Line 80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6" name="Line 80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87" name="Line 80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088" name="Group 8040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089" name="Line 80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0" name="Line 80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1" name="Line 80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2" name="Line 80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3" name="Line 80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4" name="Line 804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095" name="Oval 8047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096" name="Group 8048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0097" name="Group 804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098" name="Line 80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099" name="Line 80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0" name="Line 80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1" name="Line 80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2" name="Line 80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3" name="Line 80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04" name="Group 8056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05" name="Line 80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6" name="Line 80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7" name="Line 80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8" name="Line 80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09" name="Line 80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0" name="Line 806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11" name="Oval 8063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12" name="Group 8064"/>
              <p:cNvGrpSpPr>
                <a:grpSpLocks noChangeAspect="1"/>
              </p:cNvGrpSpPr>
              <p:nvPr/>
            </p:nvGrpSpPr>
            <p:grpSpPr bwMode="auto">
              <a:xfrm>
                <a:off x="2650" y="571"/>
                <a:ext cx="39" cy="120"/>
                <a:chOff x="4569" y="2138"/>
                <a:chExt cx="70" cy="219"/>
              </a:xfrm>
            </p:grpSpPr>
            <p:grpSp>
              <p:nvGrpSpPr>
                <p:cNvPr id="10113" name="Group 8065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0114" name="Group 806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15" name="Line 80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6" name="Line 80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7" name="Line 80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8" name="Line 80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19" name="Line 80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0" name="Line 80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21" name="Group 807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22" name="Line 80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3" name="Line 80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4" name="Line 80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5" name="Line 80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6" name="Line 80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27" name="Line 807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28" name="Oval 8080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29" name="Group 8081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0130" name="Group 808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31" name="Line 80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2" name="Line 80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3" name="Line 80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4" name="Line 80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5" name="Line 80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6" name="Line 80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37" name="Group 8089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38" name="Line 80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39" name="Line 80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0" name="Line 80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1" name="Line 80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2" name="Line 80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3" name="Line 809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44" name="Oval 8096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45" name="Group 8097"/>
              <p:cNvGrpSpPr>
                <a:grpSpLocks noChangeAspect="1"/>
              </p:cNvGrpSpPr>
              <p:nvPr/>
            </p:nvGrpSpPr>
            <p:grpSpPr bwMode="auto">
              <a:xfrm>
                <a:off x="3089" y="571"/>
                <a:ext cx="38" cy="120"/>
                <a:chOff x="4729" y="2138"/>
                <a:chExt cx="70" cy="219"/>
              </a:xfrm>
            </p:grpSpPr>
            <p:grpSp>
              <p:nvGrpSpPr>
                <p:cNvPr id="10146" name="Group 8098"/>
                <p:cNvGrpSpPr>
                  <a:grpSpLocks noChangeAspect="1"/>
                </p:cNvGrpSpPr>
                <p:nvPr/>
              </p:nvGrpSpPr>
              <p:grpSpPr bwMode="auto">
                <a:xfrm>
                  <a:off x="4729" y="2138"/>
                  <a:ext cx="69" cy="107"/>
                  <a:chOff x="4729" y="2138"/>
                  <a:chExt cx="69" cy="107"/>
                </a:xfrm>
              </p:grpSpPr>
              <p:grpSp>
                <p:nvGrpSpPr>
                  <p:cNvPr id="10147" name="Group 809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74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48" name="Line 81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49" name="Line 81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0" name="Line 81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1" name="Line 81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2" name="Line 81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3" name="Line 810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54" name="Group 810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745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55" name="Line 81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6" name="Line 81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7" name="Line 81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8" name="Line 81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59" name="Line 81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0" name="Line 811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61" name="Oval 811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729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62" name="Group 8114"/>
                <p:cNvGrpSpPr>
                  <a:grpSpLocks noChangeAspect="1"/>
                </p:cNvGrpSpPr>
                <p:nvPr/>
              </p:nvGrpSpPr>
              <p:grpSpPr bwMode="auto">
                <a:xfrm>
                  <a:off x="4729" y="2250"/>
                  <a:ext cx="70" cy="107"/>
                  <a:chOff x="4729" y="2250"/>
                  <a:chExt cx="70" cy="107"/>
                </a:xfrm>
              </p:grpSpPr>
              <p:grpSp>
                <p:nvGrpSpPr>
                  <p:cNvPr id="10163" name="Group 811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4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64" name="Line 81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5" name="Line 81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6" name="Line 81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7" name="Line 81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8" name="Line 81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69" name="Line 812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70" name="Group 8122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77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71" name="Line 81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2" name="Line 81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3" name="Line 81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4" name="Line 81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5" name="Line 81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76" name="Line 812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77" name="Oval 8129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72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178" name="Group 8130"/>
              <p:cNvGrpSpPr>
                <a:grpSpLocks noChangeAspect="1"/>
              </p:cNvGrpSpPr>
              <p:nvPr/>
            </p:nvGrpSpPr>
            <p:grpSpPr bwMode="auto">
              <a:xfrm>
                <a:off x="3045" y="571"/>
                <a:ext cx="38" cy="120"/>
                <a:chOff x="4649" y="2138"/>
                <a:chExt cx="70" cy="219"/>
              </a:xfrm>
            </p:grpSpPr>
            <p:grpSp>
              <p:nvGrpSpPr>
                <p:cNvPr id="10179" name="Group 8131"/>
                <p:cNvGrpSpPr>
                  <a:grpSpLocks noChangeAspect="1"/>
                </p:cNvGrpSpPr>
                <p:nvPr/>
              </p:nvGrpSpPr>
              <p:grpSpPr bwMode="auto">
                <a:xfrm>
                  <a:off x="4649" y="2138"/>
                  <a:ext cx="70" cy="107"/>
                  <a:chOff x="4649" y="2138"/>
                  <a:chExt cx="70" cy="107"/>
                </a:xfrm>
              </p:grpSpPr>
              <p:grpSp>
                <p:nvGrpSpPr>
                  <p:cNvPr id="10180" name="Group 813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9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81" name="Line 81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2" name="Line 81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3" name="Line 81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4" name="Line 81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5" name="Line 81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6" name="Line 813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187" name="Group 8139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6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188" name="Line 81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89" name="Line 81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0" name="Line 81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1" name="Line 81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2" name="Line 81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3" name="Line 814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194" name="Oval 814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64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195" name="Group 8147"/>
                <p:cNvGrpSpPr>
                  <a:grpSpLocks noChangeAspect="1"/>
                </p:cNvGrpSpPr>
                <p:nvPr/>
              </p:nvGrpSpPr>
              <p:grpSpPr bwMode="auto">
                <a:xfrm>
                  <a:off x="4649" y="2250"/>
                  <a:ext cx="70" cy="107"/>
                  <a:chOff x="4649" y="2250"/>
                  <a:chExt cx="70" cy="107"/>
                </a:xfrm>
              </p:grpSpPr>
              <p:grpSp>
                <p:nvGrpSpPr>
                  <p:cNvPr id="10196" name="Group 814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6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197" name="Line 81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8" name="Line 81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199" name="Line 81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0" name="Line 81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1" name="Line 81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2" name="Line 815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03" name="Group 8155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9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04" name="Line 81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5" name="Line 81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6" name="Line 81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7" name="Line 81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8" name="Line 81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09" name="Line 816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10" name="Oval 8162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64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11" name="Group 8163"/>
              <p:cNvGrpSpPr>
                <a:grpSpLocks noChangeAspect="1"/>
              </p:cNvGrpSpPr>
              <p:nvPr/>
            </p:nvGrpSpPr>
            <p:grpSpPr bwMode="auto">
              <a:xfrm>
                <a:off x="3000" y="571"/>
                <a:ext cx="39" cy="120"/>
                <a:chOff x="4569" y="2138"/>
                <a:chExt cx="70" cy="219"/>
              </a:xfrm>
            </p:grpSpPr>
            <p:grpSp>
              <p:nvGrpSpPr>
                <p:cNvPr id="10212" name="Group 8164"/>
                <p:cNvGrpSpPr>
                  <a:grpSpLocks noChangeAspect="1"/>
                </p:cNvGrpSpPr>
                <p:nvPr/>
              </p:nvGrpSpPr>
              <p:grpSpPr bwMode="auto">
                <a:xfrm>
                  <a:off x="4569" y="2138"/>
                  <a:ext cx="70" cy="107"/>
                  <a:chOff x="4569" y="2138"/>
                  <a:chExt cx="70" cy="107"/>
                </a:xfrm>
              </p:grpSpPr>
              <p:grpSp>
                <p:nvGrpSpPr>
                  <p:cNvPr id="10213" name="Group 816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61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14" name="Line 81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5" name="Line 81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6" name="Line 81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7" name="Line 81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8" name="Line 81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19" name="Line 817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20" name="Group 81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8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21" name="Line 81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2" name="Line 81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3" name="Line 81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4" name="Line 81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5" name="Line 81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26" name="Line 817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27" name="Oval 8179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56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28" name="Group 8180"/>
                <p:cNvGrpSpPr>
                  <a:grpSpLocks noChangeAspect="1"/>
                </p:cNvGrpSpPr>
                <p:nvPr/>
              </p:nvGrpSpPr>
              <p:grpSpPr bwMode="auto">
                <a:xfrm>
                  <a:off x="4569" y="2250"/>
                  <a:ext cx="70" cy="107"/>
                  <a:chOff x="4569" y="2250"/>
                  <a:chExt cx="70" cy="107"/>
                </a:xfrm>
              </p:grpSpPr>
              <p:grpSp>
                <p:nvGrpSpPr>
                  <p:cNvPr id="10229" name="Group 818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86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30" name="Line 81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1" name="Line 81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2" name="Line 81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3" name="Line 81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4" name="Line 81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5" name="Line 818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36" name="Group 8188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615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37" name="Line 81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8" name="Line 81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39" name="Line 81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0" name="Line 81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1" name="Line 81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2" name="Line 819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43" name="Oval 8195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569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44" name="Group 8196"/>
              <p:cNvGrpSpPr>
                <a:grpSpLocks noChangeAspect="1"/>
              </p:cNvGrpSpPr>
              <p:nvPr/>
            </p:nvGrpSpPr>
            <p:grpSpPr bwMode="auto">
              <a:xfrm>
                <a:off x="2956" y="571"/>
                <a:ext cx="39" cy="120"/>
                <a:chOff x="4489" y="2138"/>
                <a:chExt cx="70" cy="219"/>
              </a:xfrm>
            </p:grpSpPr>
            <p:grpSp>
              <p:nvGrpSpPr>
                <p:cNvPr id="10245" name="Group 8197"/>
                <p:cNvGrpSpPr>
                  <a:grpSpLocks noChangeAspect="1"/>
                </p:cNvGrpSpPr>
                <p:nvPr/>
              </p:nvGrpSpPr>
              <p:grpSpPr bwMode="auto">
                <a:xfrm>
                  <a:off x="4489" y="2138"/>
                  <a:ext cx="70" cy="107"/>
                  <a:chOff x="4489" y="2138"/>
                  <a:chExt cx="70" cy="107"/>
                </a:xfrm>
              </p:grpSpPr>
              <p:grpSp>
                <p:nvGrpSpPr>
                  <p:cNvPr id="10246" name="Group 819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3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47" name="Line 819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8" name="Line 820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49" name="Line 820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0" name="Line 820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1" name="Line 820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2" name="Line 820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53" name="Group 8205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50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54" name="Line 820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5" name="Line 820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6" name="Line 820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7" name="Line 820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8" name="Line 821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59" name="Line 821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60" name="Oval 821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89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61" name="Group 8213"/>
                <p:cNvGrpSpPr>
                  <a:grpSpLocks noChangeAspect="1"/>
                </p:cNvGrpSpPr>
                <p:nvPr/>
              </p:nvGrpSpPr>
              <p:grpSpPr bwMode="auto">
                <a:xfrm>
                  <a:off x="4490" y="2250"/>
                  <a:ext cx="69" cy="107"/>
                  <a:chOff x="4490" y="2250"/>
                  <a:chExt cx="69" cy="107"/>
                </a:xfrm>
              </p:grpSpPr>
              <p:grpSp>
                <p:nvGrpSpPr>
                  <p:cNvPr id="10262" name="Group 821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0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63" name="Line 821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4" name="Line 821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5" name="Line 821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6" name="Line 821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7" name="Line 821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68" name="Line 822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69" name="Group 8221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53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70" name="Line 822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1" name="Line 822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2" name="Line 822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3" name="Line 822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4" name="Line 822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75" name="Line 822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76" name="Oval 8228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90" y="2287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277" name="Group 8229"/>
              <p:cNvGrpSpPr>
                <a:grpSpLocks noChangeAspect="1"/>
              </p:cNvGrpSpPr>
              <p:nvPr/>
            </p:nvGrpSpPr>
            <p:grpSpPr bwMode="auto">
              <a:xfrm>
                <a:off x="2914" y="571"/>
                <a:ext cx="38" cy="120"/>
                <a:chOff x="4410" y="2138"/>
                <a:chExt cx="70" cy="219"/>
              </a:xfrm>
            </p:grpSpPr>
            <p:grpSp>
              <p:nvGrpSpPr>
                <p:cNvPr id="10278" name="Group 8230"/>
                <p:cNvGrpSpPr>
                  <a:grpSpLocks noChangeAspect="1"/>
                </p:cNvGrpSpPr>
                <p:nvPr/>
              </p:nvGrpSpPr>
              <p:grpSpPr bwMode="auto">
                <a:xfrm>
                  <a:off x="4410" y="2138"/>
                  <a:ext cx="69" cy="107"/>
                  <a:chOff x="4410" y="2138"/>
                  <a:chExt cx="69" cy="107"/>
                </a:xfrm>
              </p:grpSpPr>
              <p:grpSp>
                <p:nvGrpSpPr>
                  <p:cNvPr id="10279" name="Group 823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55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80" name="Line 823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1" name="Line 823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2" name="Line 823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3" name="Line 823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4" name="Line 823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5" name="Line 823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286" name="Group 823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426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287" name="Line 823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8" name="Line 824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89" name="Line 824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0" name="Line 824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1" name="Line 824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2" name="Line 824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293" name="Oval 82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410" y="2138"/>
                    <a:ext cx="69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294" name="Group 8246"/>
                <p:cNvGrpSpPr>
                  <a:grpSpLocks noChangeAspect="1"/>
                </p:cNvGrpSpPr>
                <p:nvPr/>
              </p:nvGrpSpPr>
              <p:grpSpPr bwMode="auto">
                <a:xfrm>
                  <a:off x="4410" y="2250"/>
                  <a:ext cx="70" cy="107"/>
                  <a:chOff x="4410" y="2250"/>
                  <a:chExt cx="70" cy="107"/>
                </a:xfrm>
              </p:grpSpPr>
              <p:grpSp>
                <p:nvGrpSpPr>
                  <p:cNvPr id="10295" name="Group 824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2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296" name="Line 824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7" name="Line 824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8" name="Line 825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299" name="Line 825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0" name="Line 825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1" name="Line 825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02" name="Group 8254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45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03" name="Line 825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4" name="Line 825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5" name="Line 825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6" name="Line 825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7" name="Line 825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08" name="Line 826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09" name="Oval 8261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41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  <p:grpSp>
            <p:nvGrpSpPr>
              <p:cNvPr id="10310" name="Group 8262"/>
              <p:cNvGrpSpPr>
                <a:grpSpLocks noChangeAspect="1"/>
              </p:cNvGrpSpPr>
              <p:nvPr/>
            </p:nvGrpSpPr>
            <p:grpSpPr bwMode="auto">
              <a:xfrm>
                <a:off x="2870" y="571"/>
                <a:ext cx="38" cy="120"/>
                <a:chOff x="4330" y="2138"/>
                <a:chExt cx="70" cy="219"/>
              </a:xfrm>
            </p:grpSpPr>
            <p:grpSp>
              <p:nvGrpSpPr>
                <p:cNvPr id="10311" name="Group 8263"/>
                <p:cNvGrpSpPr>
                  <a:grpSpLocks noChangeAspect="1"/>
                </p:cNvGrpSpPr>
                <p:nvPr/>
              </p:nvGrpSpPr>
              <p:grpSpPr bwMode="auto">
                <a:xfrm>
                  <a:off x="4330" y="2138"/>
                  <a:ext cx="70" cy="107"/>
                  <a:chOff x="4330" y="2138"/>
                  <a:chExt cx="70" cy="107"/>
                </a:xfrm>
              </p:grpSpPr>
              <p:grpSp>
                <p:nvGrpSpPr>
                  <p:cNvPr id="10312" name="Group 82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76" y="2206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313" name="Line 826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4" name="Line 826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5" name="Line 826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6" name="Line 826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7" name="Line 826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18" name="Line 827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19" name="Group 82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4347" y="220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20" name="Line 827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1" name="Line 827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2" name="Line 827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3" name="Line 827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4" name="Line 827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25" name="Line 8277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26" name="Oval 827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4330" y="2138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  <p:grpSp>
              <p:nvGrpSpPr>
                <p:cNvPr id="10327" name="Group 8279"/>
                <p:cNvGrpSpPr>
                  <a:grpSpLocks noChangeAspect="1"/>
                </p:cNvGrpSpPr>
                <p:nvPr/>
              </p:nvGrpSpPr>
              <p:grpSpPr bwMode="auto">
                <a:xfrm>
                  <a:off x="4330" y="2250"/>
                  <a:ext cx="70" cy="107"/>
                  <a:chOff x="4330" y="2250"/>
                  <a:chExt cx="70" cy="107"/>
                </a:xfrm>
              </p:grpSpPr>
              <p:grpSp>
                <p:nvGrpSpPr>
                  <p:cNvPr id="10328" name="Group 8280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47" y="2250"/>
                    <a:ext cx="7" cy="39"/>
                    <a:chOff x="10456" y="6463"/>
                    <a:chExt cx="35" cy="195"/>
                  </a:xfrm>
                </p:grpSpPr>
                <p:sp>
                  <p:nvSpPr>
                    <p:cNvPr id="10329" name="Line 828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8" y="6627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0" name="Line 828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H="1">
                      <a:off x="10458" y="6563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1" name="Line 828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8" y="6596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2" name="Line 8284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 flipH="1" flipV="1">
                      <a:off x="10456" y="6527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3" name="Line 8285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0595416" flipV="1">
                      <a:off x="10456" y="6496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4" name="Line 8286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04584">
                      <a:off x="10456" y="6463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grpSp>
                <p:nvGrpSpPr>
                  <p:cNvPr id="10335" name="Group 8287"/>
                  <p:cNvGrpSpPr>
                    <a:grpSpLocks noChangeAspect="1"/>
                  </p:cNvGrpSpPr>
                  <p:nvPr/>
                </p:nvGrpSpPr>
                <p:grpSpPr bwMode="auto">
                  <a:xfrm flipH="1" flipV="1">
                    <a:off x="4376" y="2253"/>
                    <a:ext cx="7" cy="39"/>
                    <a:chOff x="10355" y="6451"/>
                    <a:chExt cx="35" cy="195"/>
                  </a:xfrm>
                </p:grpSpPr>
                <p:sp>
                  <p:nvSpPr>
                    <p:cNvPr id="10336" name="Line 8288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7" y="6615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7" name="Line 8289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>
                      <a:off x="10355" y="6551"/>
                      <a:ext cx="33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8" name="Line 8290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5" y="6584"/>
                      <a:ext cx="33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39" name="Line 8291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V="1">
                      <a:off x="10357" y="6515"/>
                      <a:ext cx="33" cy="34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40" name="Line 8292"/>
                    <p:cNvSpPr>
                      <a:spLocks noChangeAspect="1" noChangeShapeType="1"/>
                    </p:cNvSpPr>
                    <p:nvPr/>
                  </p:nvSpPr>
                  <p:spPr bwMode="auto">
                    <a:xfrm rot="11004584" flipH="1" flipV="1">
                      <a:off x="10359" y="6484"/>
                      <a:ext cx="31" cy="29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  <p:sp>
                  <p:nvSpPr>
                    <p:cNvPr id="10341" name="Line 8293"/>
                    <p:cNvSpPr>
                      <a:spLocks noChangeAspect="1" noChangeShapeType="1"/>
                    </p:cNvSpPr>
                    <p:nvPr/>
                  </p:nvSpPr>
                  <p:spPr bwMode="auto">
                    <a:xfrm rot="21395416" flipH="1">
                      <a:off x="10359" y="6451"/>
                      <a:ext cx="31" cy="31"/>
                    </a:xfrm>
                    <a:prstGeom prst="line">
                      <a:avLst/>
                    </a:prstGeom>
                    <a:noFill/>
                    <a:ln w="317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defTabSz="914400" fontAlgn="base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endParaRPr lang="es-CO" smtClean="0">
                        <a:solidFill>
                          <a:srgbClr val="000000"/>
                        </a:solidFill>
                        <a:latin typeface="Arial"/>
                      </a:endParaRPr>
                    </a:p>
                  </p:txBody>
                </p:sp>
              </p:grpSp>
              <p:sp>
                <p:nvSpPr>
                  <p:cNvPr id="10342" name="Oval 8294"/>
                  <p:cNvSpPr>
                    <a:spLocks noChangeAspect="1" noChangeArrowheads="1"/>
                  </p:cNvSpPr>
                  <p:nvPr/>
                </p:nvSpPr>
                <p:spPr bwMode="auto">
                  <a:xfrm flipH="1" flipV="1">
                    <a:off x="4330" y="2287"/>
                    <a:ext cx="70" cy="70"/>
                  </a:xfrm>
                  <a:prstGeom prst="ellipse">
                    <a:avLst/>
                  </a:prstGeom>
                  <a:gradFill rotWithShape="1">
                    <a:gsLst>
                      <a:gs pos="0">
                        <a:srgbClr val="FFF8EB"/>
                      </a:gs>
                      <a:gs pos="100000">
                        <a:srgbClr val="B39C63"/>
                      </a:gs>
                    </a:gsLst>
                    <a:path path="shape">
                      <a:fillToRect l="50000" t="50000" r="50000" b="50000"/>
                    </a:path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317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defTabSz="914400"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s-CO" smtClean="0">
                      <a:solidFill>
                        <a:srgbClr val="000000"/>
                      </a:solidFill>
                      <a:latin typeface="Arial"/>
                    </a:endParaRPr>
                  </a:p>
                </p:txBody>
              </p:sp>
            </p:grpSp>
          </p:grpSp>
        </p:grpSp>
      </p:grpSp>
      <p:sp>
        <p:nvSpPr>
          <p:cNvPr id="10343" name="Text Box 8295"/>
          <p:cNvSpPr txBox="1">
            <a:spLocks noChangeArrowheads="1"/>
          </p:cNvSpPr>
          <p:nvPr/>
        </p:nvSpPr>
        <p:spPr bwMode="auto">
          <a:xfrm>
            <a:off x="478992" y="310261"/>
            <a:ext cx="818751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99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Mecanismo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del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daño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celular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por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radiación</a:t>
            </a:r>
            <a:r>
              <a:rPr lang="en-US" altLang="es-CO" sz="2800" b="1" dirty="0" smtClean="0">
                <a:solidFill>
                  <a:srgbClr val="000000"/>
                </a:solidFill>
                <a:latin typeface="Arial"/>
                <a:cs typeface="Arial" charset="0"/>
              </a:rPr>
              <a:t> </a:t>
            </a:r>
            <a:r>
              <a:rPr lang="en-US" altLang="es-CO" sz="2800" b="1" dirty="0" err="1" smtClean="0">
                <a:solidFill>
                  <a:srgbClr val="000000"/>
                </a:solidFill>
                <a:latin typeface="Arial"/>
                <a:cs typeface="Arial" charset="0"/>
              </a:rPr>
              <a:t>ionizante</a:t>
            </a:r>
            <a:endParaRPr lang="en-US" altLang="es-CO" sz="2800" b="1" dirty="0" smtClean="0">
              <a:solidFill>
                <a:srgbClr val="000000"/>
              </a:solidFill>
              <a:latin typeface="Arial"/>
              <a:cs typeface="Arial" charset="0"/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5943298" y="2366662"/>
            <a:ext cx="1454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Membrana celular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58" name="10357 CuadroTexto"/>
          <p:cNvSpPr txBox="1"/>
          <p:nvPr/>
        </p:nvSpPr>
        <p:spPr>
          <a:xfrm>
            <a:off x="5963488" y="3688498"/>
            <a:ext cx="150577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Membrana nuclear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59" name="10358 CuadroTexto"/>
          <p:cNvSpPr txBox="1"/>
          <p:nvPr/>
        </p:nvSpPr>
        <p:spPr>
          <a:xfrm>
            <a:off x="6542534" y="5719258"/>
            <a:ext cx="7017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Núcleo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360" name="10359 CuadroTexto"/>
          <p:cNvSpPr txBox="1"/>
          <p:nvPr/>
        </p:nvSpPr>
        <p:spPr>
          <a:xfrm>
            <a:off x="3525261" y="4988078"/>
            <a:ext cx="556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ADN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4" name="3 Conector recto de flecha"/>
          <p:cNvCxnSpPr/>
          <p:nvPr/>
        </p:nvCxnSpPr>
        <p:spPr>
          <a:xfrm>
            <a:off x="3393673" y="177292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4" name="10343 Conector recto de flecha"/>
          <p:cNvCxnSpPr/>
          <p:nvPr/>
        </p:nvCxnSpPr>
        <p:spPr>
          <a:xfrm>
            <a:off x="3556294" y="1970372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5" name="10344 Conector recto de flecha"/>
          <p:cNvCxnSpPr/>
          <p:nvPr/>
        </p:nvCxnSpPr>
        <p:spPr>
          <a:xfrm>
            <a:off x="3708614" y="210820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6" name="10345 Conector recto de flecha"/>
          <p:cNvCxnSpPr/>
          <p:nvPr/>
        </p:nvCxnSpPr>
        <p:spPr>
          <a:xfrm>
            <a:off x="3901681" y="226060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7" name="10346 Conector recto de flecha"/>
          <p:cNvCxnSpPr/>
          <p:nvPr/>
        </p:nvCxnSpPr>
        <p:spPr>
          <a:xfrm>
            <a:off x="4154829" y="2844733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8" name="10347 Conector recto de flecha"/>
          <p:cNvCxnSpPr/>
          <p:nvPr/>
        </p:nvCxnSpPr>
        <p:spPr>
          <a:xfrm>
            <a:off x="4287086" y="3251298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9" name="10348 Conector recto de flecha"/>
          <p:cNvCxnSpPr/>
          <p:nvPr/>
        </p:nvCxnSpPr>
        <p:spPr>
          <a:xfrm>
            <a:off x="4439402" y="2692323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0" name="10349 Conector recto de flecha"/>
          <p:cNvCxnSpPr/>
          <p:nvPr/>
        </p:nvCxnSpPr>
        <p:spPr>
          <a:xfrm>
            <a:off x="4683653" y="2986848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1" name="10350 Conector recto de flecha"/>
          <p:cNvCxnSpPr/>
          <p:nvPr/>
        </p:nvCxnSpPr>
        <p:spPr>
          <a:xfrm>
            <a:off x="4440034" y="3667731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2" name="10351 Conector recto de flecha"/>
          <p:cNvCxnSpPr/>
          <p:nvPr/>
        </p:nvCxnSpPr>
        <p:spPr>
          <a:xfrm>
            <a:off x="4572276" y="4134963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3" name="10352 Conector recto de flecha"/>
          <p:cNvCxnSpPr/>
          <p:nvPr/>
        </p:nvCxnSpPr>
        <p:spPr>
          <a:xfrm>
            <a:off x="5059627" y="3535948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4" name="10353 Conector recto de flecha"/>
          <p:cNvCxnSpPr/>
          <p:nvPr/>
        </p:nvCxnSpPr>
        <p:spPr>
          <a:xfrm>
            <a:off x="4795841" y="395134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5" name="10354 Conector recto de flecha"/>
          <p:cNvCxnSpPr/>
          <p:nvPr/>
        </p:nvCxnSpPr>
        <p:spPr>
          <a:xfrm>
            <a:off x="4726004" y="4500847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6" name="10355 Conector recto de flecha"/>
          <p:cNvCxnSpPr/>
          <p:nvPr/>
        </p:nvCxnSpPr>
        <p:spPr>
          <a:xfrm>
            <a:off x="4878404" y="4653247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7" name="10356 Conector recto de flecha"/>
          <p:cNvCxnSpPr/>
          <p:nvPr/>
        </p:nvCxnSpPr>
        <p:spPr>
          <a:xfrm>
            <a:off x="5030804" y="4805647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1" name="10360 Conector recto de flecha"/>
          <p:cNvCxnSpPr/>
          <p:nvPr/>
        </p:nvCxnSpPr>
        <p:spPr>
          <a:xfrm>
            <a:off x="5183204" y="4958047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2" name="10361 Conector recto de flecha"/>
          <p:cNvCxnSpPr/>
          <p:nvPr/>
        </p:nvCxnSpPr>
        <p:spPr>
          <a:xfrm>
            <a:off x="4867426" y="2509586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3" name="10362 Conector recto de flecha"/>
          <p:cNvCxnSpPr/>
          <p:nvPr/>
        </p:nvCxnSpPr>
        <p:spPr>
          <a:xfrm>
            <a:off x="5039134" y="224536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4" name="10363 Conector recto de flecha"/>
          <p:cNvCxnSpPr/>
          <p:nvPr/>
        </p:nvCxnSpPr>
        <p:spPr>
          <a:xfrm>
            <a:off x="5180390" y="184912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5" name="10364 Conector recto de flecha"/>
          <p:cNvCxnSpPr/>
          <p:nvPr/>
        </p:nvCxnSpPr>
        <p:spPr>
          <a:xfrm>
            <a:off x="4440226" y="136144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6" name="10365 Conector recto de flecha"/>
          <p:cNvCxnSpPr/>
          <p:nvPr/>
        </p:nvCxnSpPr>
        <p:spPr>
          <a:xfrm>
            <a:off x="4440226" y="184912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7" name="10366 Conector recto de flecha"/>
          <p:cNvCxnSpPr/>
          <p:nvPr/>
        </p:nvCxnSpPr>
        <p:spPr>
          <a:xfrm>
            <a:off x="4196795" y="206248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8" name="10367 Conector recto de flecha"/>
          <p:cNvCxnSpPr/>
          <p:nvPr/>
        </p:nvCxnSpPr>
        <p:spPr>
          <a:xfrm>
            <a:off x="4694351" y="2062480"/>
            <a:ext cx="0" cy="39624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6 Conector recto"/>
          <p:cNvCxnSpPr/>
          <p:nvPr/>
        </p:nvCxnSpPr>
        <p:spPr>
          <a:xfrm>
            <a:off x="5058803" y="5296065"/>
            <a:ext cx="0" cy="208233"/>
          </a:xfrm>
          <a:prstGeom prst="line">
            <a:avLst/>
          </a:prstGeom>
          <a:ln w="476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9" name="10368 Conector recto"/>
          <p:cNvCxnSpPr/>
          <p:nvPr/>
        </p:nvCxnSpPr>
        <p:spPr>
          <a:xfrm>
            <a:off x="5274209" y="5296065"/>
            <a:ext cx="0" cy="208233"/>
          </a:xfrm>
          <a:prstGeom prst="line">
            <a:avLst/>
          </a:prstGeom>
          <a:ln w="476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7 CuadroTexto"/>
          <p:cNvSpPr txBox="1"/>
          <p:nvPr/>
        </p:nvSpPr>
        <p:spPr>
          <a:xfrm>
            <a:off x="3162243" y="6144082"/>
            <a:ext cx="59155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La radiación ionizante causa la muerte celular por la ruptura de las dos cadenas del ADN</a:t>
            </a:r>
            <a:endParaRPr lang="es-CO" b="1" i="1" dirty="0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209153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2" name="1 Elipse"/>
          <p:cNvSpPr/>
          <p:nvPr/>
        </p:nvSpPr>
        <p:spPr bwMode="auto">
          <a:xfrm>
            <a:off x="2019300" y="1860600"/>
            <a:ext cx="3848100" cy="2847975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s-CO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" name="2 CuadroTexto"/>
          <p:cNvSpPr txBox="1"/>
          <p:nvPr/>
        </p:nvSpPr>
        <p:spPr>
          <a:xfrm>
            <a:off x="4716488" y="4461609"/>
            <a:ext cx="3851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Se IRRADIA el TUMOR primario y sus alrededores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=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CURA</a:t>
            </a:r>
            <a:endParaRPr lang="es-CO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" name="3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Paradigma </a:t>
            </a:r>
            <a:r>
              <a:rPr lang="es-CO" i="1" dirty="0" err="1" smtClean="0"/>
              <a:t>Halstediano</a:t>
            </a:r>
            <a:endParaRPr lang="es-CO" i="1" dirty="0"/>
          </a:p>
        </p:txBody>
      </p:sp>
    </p:spTree>
    <p:extLst>
      <p:ext uri="{BB962C8B-B14F-4D97-AF65-F5344CB8AC3E}">
        <p14:creationId xmlns:p14="http://schemas.microsoft.com/office/powerpoint/2010/main" val="2628305736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ChangeArrowheads="1"/>
          </p:cNvSpPr>
          <p:nvPr/>
        </p:nvSpPr>
        <p:spPr bwMode="gray">
          <a:xfrm rot="-5400000">
            <a:off x="219869" y="1854994"/>
            <a:ext cx="954088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1</a:t>
            </a:r>
          </a:p>
        </p:txBody>
      </p:sp>
      <p:sp>
        <p:nvSpPr>
          <p:cNvPr id="268291" name="Rectangle 3"/>
          <p:cNvSpPr>
            <a:spLocks noChangeArrowheads="1"/>
          </p:cNvSpPr>
          <p:nvPr/>
        </p:nvSpPr>
        <p:spPr bwMode="gray">
          <a:xfrm rot="-5400000">
            <a:off x="225425" y="29527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2</a:t>
            </a:r>
          </a:p>
        </p:txBody>
      </p:sp>
      <p:sp>
        <p:nvSpPr>
          <p:cNvPr id="268292" name="Rectangle 4"/>
          <p:cNvSpPr>
            <a:spLocks noChangeArrowheads="1"/>
          </p:cNvSpPr>
          <p:nvPr/>
        </p:nvSpPr>
        <p:spPr bwMode="gray">
          <a:xfrm rot="-5400000">
            <a:off x="220663" y="51498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4</a:t>
            </a:r>
          </a:p>
        </p:txBody>
      </p:sp>
      <p:sp>
        <p:nvSpPr>
          <p:cNvPr id="268293" name="Rectangle 5"/>
          <p:cNvSpPr>
            <a:spLocks noChangeArrowheads="1"/>
          </p:cNvSpPr>
          <p:nvPr/>
        </p:nvSpPr>
        <p:spPr bwMode="gray">
          <a:xfrm rot="-5400000">
            <a:off x="225425" y="4049713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3</a:t>
            </a: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161926" y="217537"/>
            <a:ext cx="8782049" cy="1000125"/>
          </a:xfrm>
        </p:spPr>
        <p:txBody>
          <a:bodyPr/>
          <a:lstStyle/>
          <a:p>
            <a:pPr defTabSz="912813" eaLnBrk="1" hangingPunct="1"/>
            <a:r>
              <a:rPr lang="en-GB" altLang="es-CO" sz="3200" dirty="0">
                <a:solidFill>
                  <a:srgbClr val="000000"/>
                </a:solidFill>
              </a:rPr>
              <a:t>La </a:t>
            </a:r>
            <a:r>
              <a:rPr lang="en-GB" altLang="es-CO" sz="3200" dirty="0" err="1">
                <a:solidFill>
                  <a:srgbClr val="000000"/>
                </a:solidFill>
              </a:rPr>
              <a:t>radioterapia</a:t>
            </a:r>
            <a:r>
              <a:rPr lang="en-GB" altLang="es-CO" sz="3200" dirty="0">
                <a:solidFill>
                  <a:srgbClr val="000000"/>
                </a:solidFill>
              </a:rPr>
              <a:t> se </a:t>
            </a:r>
            <a:r>
              <a:rPr lang="en-GB" altLang="es-CO" sz="3200" dirty="0" err="1">
                <a:solidFill>
                  <a:srgbClr val="000000"/>
                </a:solidFill>
              </a:rPr>
              <a:t>convirtió</a:t>
            </a:r>
            <a:r>
              <a:rPr lang="en-GB" altLang="es-CO" sz="3200" dirty="0">
                <a:solidFill>
                  <a:srgbClr val="000000"/>
                </a:solidFill>
              </a:rPr>
              <a:t> en </a:t>
            </a:r>
            <a:r>
              <a:rPr lang="en-GB" altLang="es-CO" sz="3200" dirty="0" err="1">
                <a:solidFill>
                  <a:srgbClr val="000000"/>
                </a:solidFill>
              </a:rPr>
              <a:t>opción</a:t>
            </a:r>
            <a:r>
              <a:rPr lang="en-GB" altLang="es-CO" sz="3200" dirty="0">
                <a:solidFill>
                  <a:srgbClr val="000000"/>
                </a:solidFill>
              </a:rPr>
              <a:t> </a:t>
            </a:r>
            <a:r>
              <a:rPr lang="en-GB" altLang="es-CO" sz="3200" dirty="0" err="1">
                <a:solidFill>
                  <a:srgbClr val="000000"/>
                </a:solidFill>
              </a:rPr>
              <a:t>para</a:t>
            </a:r>
            <a:r>
              <a:rPr lang="en-GB" altLang="es-CO" sz="3200" dirty="0" smtClean="0">
                <a:solidFill>
                  <a:srgbClr val="000000"/>
                </a:solidFill>
              </a:rPr>
              <a:t>…</a:t>
            </a:r>
            <a:endParaRPr lang="es-CO" altLang="es-CO" b="0" noProof="1" smtClean="0"/>
          </a:p>
        </p:txBody>
      </p:sp>
      <p:sp>
        <p:nvSpPr>
          <p:cNvPr id="268296" name="Rectangle 8"/>
          <p:cNvSpPr>
            <a:spLocks noChangeArrowheads="1"/>
          </p:cNvSpPr>
          <p:nvPr/>
        </p:nvSpPr>
        <p:spPr bwMode="gray">
          <a:xfrm>
            <a:off x="1074739" y="1755775"/>
            <a:ext cx="7740650" cy="954088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Cáncer del cuello uterino (no operable)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7" name="Rectangle 9"/>
          <p:cNvSpPr>
            <a:spLocks noChangeArrowheads="1"/>
          </p:cNvSpPr>
          <p:nvPr/>
        </p:nvSpPr>
        <p:spPr bwMode="gray">
          <a:xfrm>
            <a:off x="1079500" y="2854325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Cáncer de próstata (no operable)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8" name="Rectangle 10"/>
          <p:cNvSpPr>
            <a:spLocks noChangeArrowheads="1"/>
          </p:cNvSpPr>
          <p:nvPr/>
        </p:nvSpPr>
        <p:spPr bwMode="gray">
          <a:xfrm>
            <a:off x="1079500" y="395128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Linfomas de Hodgkin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9" name="Rectangle 11"/>
          <p:cNvSpPr>
            <a:spLocks noChangeArrowheads="1"/>
          </p:cNvSpPr>
          <p:nvPr/>
        </p:nvSpPr>
        <p:spPr bwMode="gray">
          <a:xfrm>
            <a:off x="1074739" y="504983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Paliación de metástasis óseas, entre otras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5371" name="Rectangle 4"/>
          <p:cNvSpPr>
            <a:spLocks noChangeArrowheads="1"/>
          </p:cNvSpPr>
          <p:nvPr/>
        </p:nvSpPr>
        <p:spPr bwMode="gray">
          <a:xfrm>
            <a:off x="304800" y="1038275"/>
            <a:ext cx="8510588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altLang="es-CO" sz="2800" b="1" dirty="0" err="1" smtClean="0">
                <a:solidFill>
                  <a:srgbClr val="000000"/>
                </a:solidFill>
              </a:rPr>
              <a:t>Tratamiento</a:t>
            </a:r>
            <a:r>
              <a:rPr lang="en-GB" altLang="es-CO" sz="2800" b="1" dirty="0" smtClean="0">
                <a:solidFill>
                  <a:srgbClr val="000000"/>
                </a:solidFill>
              </a:rPr>
              <a:t> </a:t>
            </a:r>
            <a:r>
              <a:rPr lang="en-GB" altLang="es-CO" sz="2800" b="1" dirty="0" err="1" smtClean="0">
                <a:solidFill>
                  <a:srgbClr val="000000"/>
                </a:solidFill>
              </a:rPr>
              <a:t>definitivo</a:t>
            </a:r>
            <a:r>
              <a:rPr lang="en-GB" altLang="es-CO" sz="2800" b="1" dirty="0" smtClean="0">
                <a:solidFill>
                  <a:srgbClr val="000000"/>
                </a:solidFill>
              </a:rPr>
              <a:t> de:</a:t>
            </a:r>
          </a:p>
        </p:txBody>
      </p:sp>
    </p:spTree>
    <p:extLst>
      <p:ext uri="{BB962C8B-B14F-4D97-AF65-F5344CB8AC3E}">
        <p14:creationId xmlns:p14="http://schemas.microsoft.com/office/powerpoint/2010/main" val="109034248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9"/>
          <p:cNvSpPr>
            <a:spLocks noGrp="1" noChangeArrowheads="1"/>
          </p:cNvSpPr>
          <p:nvPr>
            <p:ph type="ctrTitle"/>
          </p:nvPr>
        </p:nvSpPr>
        <p:spPr>
          <a:xfrm>
            <a:off x="1316038" y="3265674"/>
            <a:ext cx="6293769" cy="1081088"/>
          </a:xfrm>
        </p:spPr>
        <p:txBody>
          <a:bodyPr/>
          <a:lstStyle/>
          <a:p>
            <a:pPr eaLnBrk="1" hangingPunct="1"/>
            <a:r>
              <a:rPr lang="es-ES_tradnl" sz="4000" noProof="1" smtClean="0">
                <a:latin typeface="Arial" charset="0"/>
                <a:cs typeface="Arial" charset="0"/>
              </a:rPr>
              <a:t>Pero…</a:t>
            </a:r>
            <a:endParaRPr sz="2000" noProof="1">
              <a:latin typeface="Arial" charset="0"/>
              <a:cs typeface="Arial" charset="0"/>
            </a:endParaRPr>
          </a:p>
        </p:txBody>
      </p:sp>
      <p:sp>
        <p:nvSpPr>
          <p:cNvPr id="15363" name="Rectangle 10"/>
          <p:cNvSpPr>
            <a:spLocks noGrp="1" noChangeArrowheads="1"/>
          </p:cNvSpPr>
          <p:nvPr>
            <p:ph type="subTitle" idx="1"/>
          </p:nvPr>
        </p:nvSpPr>
        <p:spPr>
          <a:xfrm>
            <a:off x="1325588" y="4433788"/>
            <a:ext cx="6070457" cy="965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s-ES_tradnl" sz="3200" noProof="1" smtClean="0">
                <a:latin typeface="Arial" charset="0"/>
                <a:cs typeface="Arial" charset="0"/>
              </a:rPr>
              <a:t>“La extirpación del tumor y sus alrededores </a:t>
            </a:r>
            <a:r>
              <a:rPr lang="es-ES_tradnl" sz="3200" b="1" noProof="1" smtClean="0">
                <a:latin typeface="Arial" charset="0"/>
                <a:cs typeface="Arial" charset="0"/>
              </a:rPr>
              <a:t>NO siempre </a:t>
            </a:r>
            <a:r>
              <a:rPr lang="es-ES_tradnl" sz="3200" noProof="1" smtClean="0">
                <a:latin typeface="Arial" charset="0"/>
                <a:cs typeface="Arial" charset="0"/>
              </a:rPr>
              <a:t>CURA el cáncer”</a:t>
            </a:r>
            <a:endParaRPr sz="3200" b="1" noProof="1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90317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1415897"/>
              </p:ext>
            </p:extLst>
          </p:nvPr>
        </p:nvGraphicFramePr>
        <p:xfrm>
          <a:off x="421670" y="852669"/>
          <a:ext cx="5669508" cy="6005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ítulo 4"/>
          <p:cNvSpPr>
            <a:spLocks noGrp="1"/>
          </p:cNvSpPr>
          <p:nvPr>
            <p:ph type="title"/>
          </p:nvPr>
        </p:nvSpPr>
        <p:spPr>
          <a:xfrm>
            <a:off x="421670" y="201446"/>
            <a:ext cx="8229600" cy="578347"/>
          </a:xfrm>
        </p:spPr>
        <p:txBody>
          <a:bodyPr>
            <a:noAutofit/>
          </a:bodyPr>
          <a:lstStyle/>
          <a:p>
            <a:r>
              <a:rPr lang="es-ES" sz="3200" b="1" i="1" dirty="0" smtClean="0"/>
              <a:t>Supervivencia cáncer de mama por </a:t>
            </a:r>
            <a:r>
              <a:rPr lang="es-ES" sz="3200" b="1" i="1" dirty="0" err="1" smtClean="0"/>
              <a:t>estadíos</a:t>
            </a:r>
            <a:endParaRPr lang="es-ES" sz="3200" b="1" i="1" dirty="0"/>
          </a:p>
        </p:txBody>
      </p:sp>
      <p:sp>
        <p:nvSpPr>
          <p:cNvPr id="2" name="CuadroTexto 1"/>
          <p:cNvSpPr txBox="1"/>
          <p:nvPr/>
        </p:nvSpPr>
        <p:spPr>
          <a:xfrm>
            <a:off x="1066648" y="1040056"/>
            <a:ext cx="7065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-</a:t>
            </a:r>
            <a:r>
              <a:rPr lang="es-ES" dirty="0" smtClean="0">
                <a:solidFill>
                  <a:schemeClr val="bg1"/>
                </a:solidFill>
              </a:rPr>
              <a:t>2 cm</a:t>
            </a:r>
            <a:endParaRPr lang="es-ES" dirty="0">
              <a:solidFill>
                <a:schemeClr val="bg1"/>
              </a:solidFill>
            </a:endParaRPr>
          </a:p>
        </p:txBody>
      </p:sp>
      <p:sp>
        <p:nvSpPr>
          <p:cNvPr id="6" name="CuadroTexto 5"/>
          <p:cNvSpPr txBox="1"/>
          <p:nvPr/>
        </p:nvSpPr>
        <p:spPr>
          <a:xfrm>
            <a:off x="1902158" y="1405623"/>
            <a:ext cx="8235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dirty="0" smtClean="0">
                <a:solidFill>
                  <a:schemeClr val="bg1"/>
                </a:solidFill>
              </a:rPr>
              <a:t>2-5 cm</a:t>
            </a:r>
          </a:p>
          <a:p>
            <a:r>
              <a:rPr lang="es-ES" dirty="0" smtClean="0">
                <a:solidFill>
                  <a:schemeClr val="bg1"/>
                </a:solidFill>
              </a:rPr>
              <a:t>N+</a:t>
            </a:r>
            <a:endParaRPr lang="es-ES" dirty="0">
              <a:solidFill>
                <a:schemeClr val="bg1"/>
              </a:solidFill>
            </a:endParaRPr>
          </a:p>
        </p:txBody>
      </p:sp>
      <p:sp>
        <p:nvSpPr>
          <p:cNvPr id="7" name="CuadroTexto 6"/>
          <p:cNvSpPr txBox="1"/>
          <p:nvPr/>
        </p:nvSpPr>
        <p:spPr>
          <a:xfrm>
            <a:off x="2725646" y="2785332"/>
            <a:ext cx="7508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dirty="0" smtClean="0">
                <a:solidFill>
                  <a:schemeClr val="bg1"/>
                </a:solidFill>
              </a:rPr>
              <a:t>5+ cm</a:t>
            </a:r>
          </a:p>
          <a:p>
            <a:r>
              <a:rPr lang="es-ES" dirty="0" smtClean="0">
                <a:solidFill>
                  <a:schemeClr val="bg1"/>
                </a:solidFill>
              </a:rPr>
              <a:t>N+++</a:t>
            </a:r>
            <a:endParaRPr lang="es-ES" dirty="0">
              <a:solidFill>
                <a:schemeClr val="bg1"/>
              </a:solidFill>
            </a:endParaRPr>
          </a:p>
        </p:txBody>
      </p:sp>
      <p:sp>
        <p:nvSpPr>
          <p:cNvPr id="8" name="CuadroTexto 7"/>
          <p:cNvSpPr txBox="1"/>
          <p:nvPr/>
        </p:nvSpPr>
        <p:spPr>
          <a:xfrm>
            <a:off x="3648361" y="5610321"/>
            <a:ext cx="4969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dirty="0" smtClean="0"/>
              <a:t>M+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4817169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6" name="Oval 103"/>
          <p:cNvSpPr>
            <a:spLocks noChangeArrowheads="1"/>
          </p:cNvSpPr>
          <p:nvPr/>
        </p:nvSpPr>
        <p:spPr bwMode="auto">
          <a:xfrm>
            <a:off x="5508625" y="23495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7" name="Oval 104"/>
          <p:cNvSpPr>
            <a:spLocks noChangeArrowheads="1"/>
          </p:cNvSpPr>
          <p:nvPr/>
        </p:nvSpPr>
        <p:spPr bwMode="auto">
          <a:xfrm>
            <a:off x="5435600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8" name="Oval 105"/>
          <p:cNvSpPr>
            <a:spLocks noChangeArrowheads="1"/>
          </p:cNvSpPr>
          <p:nvPr/>
        </p:nvSpPr>
        <p:spPr bwMode="auto">
          <a:xfrm>
            <a:off x="6300788" y="22050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9" name="Oval 106"/>
          <p:cNvSpPr>
            <a:spLocks noChangeArrowheads="1"/>
          </p:cNvSpPr>
          <p:nvPr/>
        </p:nvSpPr>
        <p:spPr bwMode="auto">
          <a:xfrm>
            <a:off x="6300788" y="23495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0" name="Oval 107"/>
          <p:cNvSpPr>
            <a:spLocks noChangeArrowheads="1"/>
          </p:cNvSpPr>
          <p:nvPr/>
        </p:nvSpPr>
        <p:spPr bwMode="auto">
          <a:xfrm>
            <a:off x="6443663" y="22050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1" name="Oval 108"/>
          <p:cNvSpPr>
            <a:spLocks noChangeArrowheads="1"/>
          </p:cNvSpPr>
          <p:nvPr/>
        </p:nvSpPr>
        <p:spPr bwMode="auto">
          <a:xfrm>
            <a:off x="6443663" y="24209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2" name="Oval 109"/>
          <p:cNvSpPr>
            <a:spLocks noChangeArrowheads="1"/>
          </p:cNvSpPr>
          <p:nvPr/>
        </p:nvSpPr>
        <p:spPr bwMode="auto">
          <a:xfrm>
            <a:off x="6300788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3" name="Oval 110"/>
          <p:cNvSpPr>
            <a:spLocks noChangeArrowheads="1"/>
          </p:cNvSpPr>
          <p:nvPr/>
        </p:nvSpPr>
        <p:spPr bwMode="auto">
          <a:xfrm>
            <a:off x="6300788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4" name="Oval 111"/>
          <p:cNvSpPr>
            <a:spLocks noChangeArrowheads="1"/>
          </p:cNvSpPr>
          <p:nvPr/>
        </p:nvSpPr>
        <p:spPr bwMode="auto">
          <a:xfrm>
            <a:off x="6443663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5" name="Oval 112"/>
          <p:cNvSpPr>
            <a:spLocks noChangeArrowheads="1"/>
          </p:cNvSpPr>
          <p:nvPr/>
        </p:nvSpPr>
        <p:spPr bwMode="auto">
          <a:xfrm>
            <a:off x="6443663" y="36449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6" name="Oval 113"/>
          <p:cNvSpPr>
            <a:spLocks noChangeArrowheads="1"/>
          </p:cNvSpPr>
          <p:nvPr/>
        </p:nvSpPr>
        <p:spPr bwMode="auto">
          <a:xfrm>
            <a:off x="7453313" y="19891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7" name="Oval 114"/>
          <p:cNvSpPr>
            <a:spLocks noChangeArrowheads="1"/>
          </p:cNvSpPr>
          <p:nvPr/>
        </p:nvSpPr>
        <p:spPr bwMode="auto">
          <a:xfrm>
            <a:off x="7453313" y="21336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8" name="Oval 115"/>
          <p:cNvSpPr>
            <a:spLocks noChangeArrowheads="1"/>
          </p:cNvSpPr>
          <p:nvPr/>
        </p:nvSpPr>
        <p:spPr bwMode="auto">
          <a:xfrm>
            <a:off x="7596188" y="19891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59" name="Oval 116"/>
          <p:cNvSpPr>
            <a:spLocks noChangeArrowheads="1"/>
          </p:cNvSpPr>
          <p:nvPr/>
        </p:nvSpPr>
        <p:spPr bwMode="auto">
          <a:xfrm>
            <a:off x="7596188" y="22050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0" name="Oval 117"/>
          <p:cNvSpPr>
            <a:spLocks noChangeArrowheads="1"/>
          </p:cNvSpPr>
          <p:nvPr/>
        </p:nvSpPr>
        <p:spPr bwMode="auto">
          <a:xfrm>
            <a:off x="7669213" y="21336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1" name="Oval 118"/>
          <p:cNvSpPr>
            <a:spLocks noChangeArrowheads="1"/>
          </p:cNvSpPr>
          <p:nvPr/>
        </p:nvSpPr>
        <p:spPr bwMode="auto">
          <a:xfrm>
            <a:off x="7669213" y="22780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2" name="Oval 119"/>
          <p:cNvSpPr>
            <a:spLocks noChangeArrowheads="1"/>
          </p:cNvSpPr>
          <p:nvPr/>
        </p:nvSpPr>
        <p:spPr bwMode="auto">
          <a:xfrm>
            <a:off x="7812089" y="21336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3" name="Oval 120"/>
          <p:cNvSpPr>
            <a:spLocks noChangeArrowheads="1"/>
          </p:cNvSpPr>
          <p:nvPr/>
        </p:nvSpPr>
        <p:spPr bwMode="auto">
          <a:xfrm>
            <a:off x="7812089" y="23495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4" name="Oval 121"/>
          <p:cNvSpPr>
            <a:spLocks noChangeArrowheads="1"/>
          </p:cNvSpPr>
          <p:nvPr/>
        </p:nvSpPr>
        <p:spPr bwMode="auto">
          <a:xfrm>
            <a:off x="7453313" y="22764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5" name="Oval 122"/>
          <p:cNvSpPr>
            <a:spLocks noChangeArrowheads="1"/>
          </p:cNvSpPr>
          <p:nvPr/>
        </p:nvSpPr>
        <p:spPr bwMode="auto">
          <a:xfrm>
            <a:off x="7453313" y="24209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6" name="Oval 123"/>
          <p:cNvSpPr>
            <a:spLocks noChangeArrowheads="1"/>
          </p:cNvSpPr>
          <p:nvPr/>
        </p:nvSpPr>
        <p:spPr bwMode="auto">
          <a:xfrm>
            <a:off x="7596188" y="22764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7" name="Oval 124"/>
          <p:cNvSpPr>
            <a:spLocks noChangeArrowheads="1"/>
          </p:cNvSpPr>
          <p:nvPr/>
        </p:nvSpPr>
        <p:spPr bwMode="auto">
          <a:xfrm>
            <a:off x="7596188" y="24923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8" name="Oval 125"/>
          <p:cNvSpPr>
            <a:spLocks noChangeArrowheads="1"/>
          </p:cNvSpPr>
          <p:nvPr/>
        </p:nvSpPr>
        <p:spPr bwMode="auto">
          <a:xfrm>
            <a:off x="7453313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69" name="Oval 126"/>
          <p:cNvSpPr>
            <a:spLocks noChangeArrowheads="1"/>
          </p:cNvSpPr>
          <p:nvPr/>
        </p:nvSpPr>
        <p:spPr bwMode="auto">
          <a:xfrm>
            <a:off x="7453313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0" name="Oval 127"/>
          <p:cNvSpPr>
            <a:spLocks noChangeArrowheads="1"/>
          </p:cNvSpPr>
          <p:nvPr/>
        </p:nvSpPr>
        <p:spPr bwMode="auto">
          <a:xfrm>
            <a:off x="7596188" y="32845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1" name="Oval 128"/>
          <p:cNvSpPr>
            <a:spLocks noChangeArrowheads="1"/>
          </p:cNvSpPr>
          <p:nvPr/>
        </p:nvSpPr>
        <p:spPr bwMode="auto">
          <a:xfrm>
            <a:off x="7596188" y="35004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2" name="Oval 129"/>
          <p:cNvSpPr>
            <a:spLocks noChangeArrowheads="1"/>
          </p:cNvSpPr>
          <p:nvPr/>
        </p:nvSpPr>
        <p:spPr bwMode="auto">
          <a:xfrm>
            <a:off x="7669213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3" name="Oval 130"/>
          <p:cNvSpPr>
            <a:spLocks noChangeArrowheads="1"/>
          </p:cNvSpPr>
          <p:nvPr/>
        </p:nvSpPr>
        <p:spPr bwMode="auto">
          <a:xfrm>
            <a:off x="7669213" y="3573463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4" name="Oval 131"/>
          <p:cNvSpPr>
            <a:spLocks noChangeArrowheads="1"/>
          </p:cNvSpPr>
          <p:nvPr/>
        </p:nvSpPr>
        <p:spPr bwMode="auto">
          <a:xfrm>
            <a:off x="7812089" y="34290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5" name="Oval 132"/>
          <p:cNvSpPr>
            <a:spLocks noChangeArrowheads="1"/>
          </p:cNvSpPr>
          <p:nvPr/>
        </p:nvSpPr>
        <p:spPr bwMode="auto">
          <a:xfrm>
            <a:off x="7812089" y="3644900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6" name="Oval 133"/>
          <p:cNvSpPr>
            <a:spLocks noChangeArrowheads="1"/>
          </p:cNvSpPr>
          <p:nvPr/>
        </p:nvSpPr>
        <p:spPr bwMode="auto">
          <a:xfrm>
            <a:off x="7453313" y="35718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7" name="Oval 134"/>
          <p:cNvSpPr>
            <a:spLocks noChangeArrowheads="1"/>
          </p:cNvSpPr>
          <p:nvPr/>
        </p:nvSpPr>
        <p:spPr bwMode="auto">
          <a:xfrm>
            <a:off x="7453313" y="3716338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8" name="Oval 135"/>
          <p:cNvSpPr>
            <a:spLocks noChangeArrowheads="1"/>
          </p:cNvSpPr>
          <p:nvPr/>
        </p:nvSpPr>
        <p:spPr bwMode="auto">
          <a:xfrm>
            <a:off x="7596188" y="35718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79" name="Oval 136"/>
          <p:cNvSpPr>
            <a:spLocks noChangeArrowheads="1"/>
          </p:cNvSpPr>
          <p:nvPr/>
        </p:nvSpPr>
        <p:spPr bwMode="auto">
          <a:xfrm>
            <a:off x="7596188" y="3787775"/>
            <a:ext cx="215900" cy="2159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solidFill>
              <a:schemeClr val="tx1">
                <a:lumMod val="50000"/>
                <a:lumOff val="50000"/>
              </a:schemeClr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>
                <a:lumMod val="50000"/>
                <a:lumOff val="50000"/>
              </a:schemeClr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cxnSp>
        <p:nvCxnSpPr>
          <p:cNvPr id="57482" name="AutoShape 139"/>
          <p:cNvCxnSpPr>
            <a:cxnSpLocks noChangeShapeType="1"/>
            <a:stCxn id="57380" idx="1"/>
            <a:endCxn id="57446" idx="2"/>
          </p:cNvCxnSpPr>
          <p:nvPr/>
        </p:nvCxnSpPr>
        <p:spPr bwMode="auto">
          <a:xfrm rot="5400000" flipV="1">
            <a:off x="4946650" y="1895475"/>
            <a:ext cx="76200" cy="1047750"/>
          </a:xfrm>
          <a:prstGeom prst="bentConnector4">
            <a:avLst>
              <a:gd name="adj1" fmla="val -341667"/>
              <a:gd name="adj2" fmla="val 58787"/>
            </a:avLst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 type="triangle" w="med" len="med"/>
          </a:ln>
        </p:spPr>
      </p:cxnSp>
      <p:cxnSp>
        <p:nvCxnSpPr>
          <p:cNvPr id="57483" name="AutoShape 140"/>
          <p:cNvCxnSpPr>
            <a:cxnSpLocks noChangeShapeType="1"/>
            <a:stCxn id="57400" idx="5"/>
            <a:endCxn id="57447" idx="2"/>
          </p:cNvCxnSpPr>
          <p:nvPr/>
        </p:nvCxnSpPr>
        <p:spPr bwMode="auto">
          <a:xfrm rot="5400000" flipH="1" flipV="1">
            <a:off x="4733925" y="3487744"/>
            <a:ext cx="508000" cy="895350"/>
          </a:xfrm>
          <a:prstGeom prst="bentConnector4">
            <a:avLst>
              <a:gd name="adj1" fmla="val -51250"/>
              <a:gd name="adj2" fmla="val 51773"/>
            </a:avLst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miter lim="800000"/>
            <a:headEnd/>
            <a:tailEnd type="triangle" w="med" len="med"/>
          </a:ln>
        </p:spPr>
      </p:cxnSp>
      <p:sp>
        <p:nvSpPr>
          <p:cNvPr id="57484" name="Line 141"/>
          <p:cNvSpPr>
            <a:spLocks noChangeShapeType="1"/>
          </p:cNvSpPr>
          <p:nvPr/>
        </p:nvSpPr>
        <p:spPr bwMode="auto">
          <a:xfrm>
            <a:off x="5795963" y="2492375"/>
            <a:ext cx="431800" cy="0"/>
          </a:xfrm>
          <a:prstGeom prst="lin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5" name="Line 142"/>
          <p:cNvSpPr>
            <a:spLocks noChangeShapeType="1"/>
          </p:cNvSpPr>
          <p:nvPr/>
        </p:nvSpPr>
        <p:spPr bwMode="auto">
          <a:xfrm>
            <a:off x="5795963" y="3644900"/>
            <a:ext cx="431800" cy="0"/>
          </a:xfrm>
          <a:prstGeom prst="lin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6" name="Line 143"/>
          <p:cNvSpPr>
            <a:spLocks noChangeShapeType="1"/>
          </p:cNvSpPr>
          <p:nvPr/>
        </p:nvSpPr>
        <p:spPr bwMode="auto">
          <a:xfrm>
            <a:off x="6804025" y="2420938"/>
            <a:ext cx="504825" cy="0"/>
          </a:xfrm>
          <a:prstGeom prst="lin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7" name="Line 144"/>
          <p:cNvSpPr>
            <a:spLocks noChangeShapeType="1"/>
          </p:cNvSpPr>
          <p:nvPr/>
        </p:nvSpPr>
        <p:spPr bwMode="auto">
          <a:xfrm>
            <a:off x="6804025" y="3644900"/>
            <a:ext cx="504825" cy="0"/>
          </a:xfrm>
          <a:prstGeom prst="line">
            <a:avLst/>
          </a:prstGeom>
          <a:noFill/>
          <a:ln w="38100">
            <a:solidFill>
              <a:schemeClr val="tx1">
                <a:lumMod val="50000"/>
                <a:lumOff val="50000"/>
              </a:schemeClr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cxnSp>
        <p:nvCxnSpPr>
          <p:cNvPr id="3" name="2 Conector curvado"/>
          <p:cNvCxnSpPr/>
          <p:nvPr/>
        </p:nvCxnSpPr>
        <p:spPr bwMode="auto">
          <a:xfrm>
            <a:off x="2664620" y="3787775"/>
            <a:ext cx="3024187" cy="2392362"/>
          </a:xfrm>
          <a:prstGeom prst="curvedConnector3">
            <a:avLst>
              <a:gd name="adj1" fmla="val 551"/>
            </a:avLst>
          </a:prstGeom>
          <a:solidFill>
            <a:schemeClr val="accent1"/>
          </a:solidFill>
          <a:ln w="412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0" name="Oval 12"/>
          <p:cNvSpPr>
            <a:spLocks noChangeArrowheads="1"/>
          </p:cNvSpPr>
          <p:nvPr/>
        </p:nvSpPr>
        <p:spPr bwMode="auto">
          <a:xfrm>
            <a:off x="5795963" y="60737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6 CuadroTexto"/>
          <p:cNvSpPr txBox="1"/>
          <p:nvPr/>
        </p:nvSpPr>
        <p:spPr>
          <a:xfrm>
            <a:off x="6096904" y="6043275"/>
            <a:ext cx="19634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Diseminación temprana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9" name="8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Cáncer como enfermedad sistémica</a:t>
            </a:r>
            <a:endParaRPr lang="es-CO" dirty="0"/>
          </a:p>
        </p:txBody>
      </p:sp>
      <p:sp>
        <p:nvSpPr>
          <p:cNvPr id="154" name="153 CuadroTexto"/>
          <p:cNvSpPr txBox="1"/>
          <p:nvPr/>
        </p:nvSpPr>
        <p:spPr>
          <a:xfrm>
            <a:off x="1697023" y="5640479"/>
            <a:ext cx="1702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>
                <a:solidFill>
                  <a:srgbClr val="000000"/>
                </a:solidFill>
                <a:latin typeface="Arial"/>
              </a:rPr>
              <a:t>s</a:t>
            </a:r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imultáneo / distancia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038128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6" name="Oval 13"/>
          <p:cNvSpPr>
            <a:spLocks noChangeArrowheads="1"/>
          </p:cNvSpPr>
          <p:nvPr/>
        </p:nvSpPr>
        <p:spPr bwMode="auto">
          <a:xfrm>
            <a:off x="4140200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7" name="Oval 14"/>
          <p:cNvSpPr>
            <a:spLocks noChangeArrowheads="1"/>
          </p:cNvSpPr>
          <p:nvPr/>
        </p:nvSpPr>
        <p:spPr bwMode="auto">
          <a:xfrm>
            <a:off x="4140200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8" name="Oval 15"/>
          <p:cNvSpPr>
            <a:spLocks noChangeArrowheads="1"/>
          </p:cNvSpPr>
          <p:nvPr/>
        </p:nvSpPr>
        <p:spPr bwMode="auto">
          <a:xfrm>
            <a:off x="4213225" y="32861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9" name="Oval 16"/>
          <p:cNvSpPr>
            <a:spLocks noChangeArrowheads="1"/>
          </p:cNvSpPr>
          <p:nvPr/>
        </p:nvSpPr>
        <p:spPr bwMode="auto">
          <a:xfrm>
            <a:off x="4429125" y="321468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0" name="Oval 17"/>
          <p:cNvSpPr>
            <a:spLocks noChangeArrowheads="1"/>
          </p:cNvSpPr>
          <p:nvPr/>
        </p:nvSpPr>
        <p:spPr bwMode="auto">
          <a:xfrm>
            <a:off x="4356100" y="30702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1" name="Oval 18"/>
          <p:cNvSpPr>
            <a:spLocks noChangeArrowheads="1"/>
          </p:cNvSpPr>
          <p:nvPr/>
        </p:nvSpPr>
        <p:spPr bwMode="auto">
          <a:xfrm>
            <a:off x="4356100" y="343058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2" name="Oval 19"/>
          <p:cNvSpPr>
            <a:spLocks noChangeArrowheads="1"/>
          </p:cNvSpPr>
          <p:nvPr/>
        </p:nvSpPr>
        <p:spPr bwMode="auto">
          <a:xfrm>
            <a:off x="4284663" y="28543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3" name="Oval 20"/>
          <p:cNvSpPr>
            <a:spLocks noChangeArrowheads="1"/>
          </p:cNvSpPr>
          <p:nvPr/>
        </p:nvSpPr>
        <p:spPr bwMode="auto">
          <a:xfrm>
            <a:off x="4500564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4" name="Oval 21"/>
          <p:cNvSpPr>
            <a:spLocks noChangeArrowheads="1"/>
          </p:cNvSpPr>
          <p:nvPr/>
        </p:nvSpPr>
        <p:spPr bwMode="auto">
          <a:xfrm>
            <a:off x="4213225" y="35020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5" name="Oval 22"/>
          <p:cNvSpPr>
            <a:spLocks noChangeArrowheads="1"/>
          </p:cNvSpPr>
          <p:nvPr/>
        </p:nvSpPr>
        <p:spPr bwMode="auto">
          <a:xfrm>
            <a:off x="4572001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6" name="Oval 23"/>
          <p:cNvSpPr>
            <a:spLocks noChangeArrowheads="1"/>
          </p:cNvSpPr>
          <p:nvPr/>
        </p:nvSpPr>
        <p:spPr bwMode="auto">
          <a:xfrm>
            <a:off x="4572001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7" name="Oval 24"/>
          <p:cNvSpPr>
            <a:spLocks noChangeArrowheads="1"/>
          </p:cNvSpPr>
          <p:nvPr/>
        </p:nvSpPr>
        <p:spPr bwMode="auto">
          <a:xfrm>
            <a:off x="4645026" y="32861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8" name="Oval 25"/>
          <p:cNvSpPr>
            <a:spLocks noChangeArrowheads="1"/>
          </p:cNvSpPr>
          <p:nvPr/>
        </p:nvSpPr>
        <p:spPr bwMode="auto">
          <a:xfrm>
            <a:off x="4860926" y="321468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69" name="Oval 26"/>
          <p:cNvSpPr>
            <a:spLocks noChangeArrowheads="1"/>
          </p:cNvSpPr>
          <p:nvPr/>
        </p:nvSpPr>
        <p:spPr bwMode="auto">
          <a:xfrm>
            <a:off x="4787901" y="30702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0" name="Oval 27"/>
          <p:cNvSpPr>
            <a:spLocks noChangeArrowheads="1"/>
          </p:cNvSpPr>
          <p:nvPr/>
        </p:nvSpPr>
        <p:spPr bwMode="auto">
          <a:xfrm>
            <a:off x="4787901" y="343058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1" name="Oval 28"/>
          <p:cNvSpPr>
            <a:spLocks noChangeArrowheads="1"/>
          </p:cNvSpPr>
          <p:nvPr/>
        </p:nvSpPr>
        <p:spPr bwMode="auto">
          <a:xfrm>
            <a:off x="4716463" y="28543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2" name="Oval 29"/>
          <p:cNvSpPr>
            <a:spLocks noChangeArrowheads="1"/>
          </p:cNvSpPr>
          <p:nvPr/>
        </p:nvSpPr>
        <p:spPr bwMode="auto">
          <a:xfrm>
            <a:off x="4932363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3" name="Oval 30"/>
          <p:cNvSpPr>
            <a:spLocks noChangeArrowheads="1"/>
          </p:cNvSpPr>
          <p:nvPr/>
        </p:nvSpPr>
        <p:spPr bwMode="auto">
          <a:xfrm>
            <a:off x="4645026" y="35020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4" name="Oval 31"/>
          <p:cNvSpPr>
            <a:spLocks noChangeArrowheads="1"/>
          </p:cNvSpPr>
          <p:nvPr/>
        </p:nvSpPr>
        <p:spPr bwMode="auto">
          <a:xfrm>
            <a:off x="4284663" y="24923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5" name="Oval 32"/>
          <p:cNvSpPr>
            <a:spLocks noChangeArrowheads="1"/>
          </p:cNvSpPr>
          <p:nvPr/>
        </p:nvSpPr>
        <p:spPr bwMode="auto">
          <a:xfrm>
            <a:off x="4284663" y="26368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6" name="Oval 33"/>
          <p:cNvSpPr>
            <a:spLocks noChangeArrowheads="1"/>
          </p:cNvSpPr>
          <p:nvPr/>
        </p:nvSpPr>
        <p:spPr bwMode="auto">
          <a:xfrm>
            <a:off x="4357688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7" name="Oval 34"/>
          <p:cNvSpPr>
            <a:spLocks noChangeArrowheads="1"/>
          </p:cNvSpPr>
          <p:nvPr/>
        </p:nvSpPr>
        <p:spPr bwMode="auto">
          <a:xfrm>
            <a:off x="4573589" y="27098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8" name="Oval 35"/>
          <p:cNvSpPr>
            <a:spLocks noChangeArrowheads="1"/>
          </p:cNvSpPr>
          <p:nvPr/>
        </p:nvSpPr>
        <p:spPr bwMode="auto">
          <a:xfrm>
            <a:off x="4500564" y="25654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79" name="Oval 36"/>
          <p:cNvSpPr>
            <a:spLocks noChangeArrowheads="1"/>
          </p:cNvSpPr>
          <p:nvPr/>
        </p:nvSpPr>
        <p:spPr bwMode="auto">
          <a:xfrm>
            <a:off x="4500564" y="29257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0" name="Oval 37"/>
          <p:cNvSpPr>
            <a:spLocks noChangeArrowheads="1"/>
          </p:cNvSpPr>
          <p:nvPr/>
        </p:nvSpPr>
        <p:spPr bwMode="auto">
          <a:xfrm>
            <a:off x="4429125" y="23495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1" name="Oval 38"/>
          <p:cNvSpPr>
            <a:spLocks noChangeArrowheads="1"/>
          </p:cNvSpPr>
          <p:nvPr/>
        </p:nvSpPr>
        <p:spPr bwMode="auto">
          <a:xfrm>
            <a:off x="4645026" y="24923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2" name="Oval 39"/>
          <p:cNvSpPr>
            <a:spLocks noChangeArrowheads="1"/>
          </p:cNvSpPr>
          <p:nvPr/>
        </p:nvSpPr>
        <p:spPr bwMode="auto">
          <a:xfrm>
            <a:off x="4357688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3" name="Oval 40"/>
          <p:cNvSpPr>
            <a:spLocks noChangeArrowheads="1"/>
          </p:cNvSpPr>
          <p:nvPr/>
        </p:nvSpPr>
        <p:spPr bwMode="auto">
          <a:xfrm>
            <a:off x="3779838" y="27082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4" name="Oval 41"/>
          <p:cNvSpPr>
            <a:spLocks noChangeArrowheads="1"/>
          </p:cNvSpPr>
          <p:nvPr/>
        </p:nvSpPr>
        <p:spPr bwMode="auto">
          <a:xfrm>
            <a:off x="3779838" y="28527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5" name="Oval 42"/>
          <p:cNvSpPr>
            <a:spLocks noChangeArrowheads="1"/>
          </p:cNvSpPr>
          <p:nvPr/>
        </p:nvSpPr>
        <p:spPr bwMode="auto">
          <a:xfrm>
            <a:off x="3852863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6" name="Oval 43"/>
          <p:cNvSpPr>
            <a:spLocks noChangeArrowheads="1"/>
          </p:cNvSpPr>
          <p:nvPr/>
        </p:nvSpPr>
        <p:spPr bwMode="auto">
          <a:xfrm>
            <a:off x="4068763" y="29257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7" name="Oval 44"/>
          <p:cNvSpPr>
            <a:spLocks noChangeArrowheads="1"/>
          </p:cNvSpPr>
          <p:nvPr/>
        </p:nvSpPr>
        <p:spPr bwMode="auto">
          <a:xfrm>
            <a:off x="3995738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8" name="Oval 45"/>
          <p:cNvSpPr>
            <a:spLocks noChangeArrowheads="1"/>
          </p:cNvSpPr>
          <p:nvPr/>
        </p:nvSpPr>
        <p:spPr bwMode="auto">
          <a:xfrm>
            <a:off x="3995738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89" name="Oval 46"/>
          <p:cNvSpPr>
            <a:spLocks noChangeArrowheads="1"/>
          </p:cNvSpPr>
          <p:nvPr/>
        </p:nvSpPr>
        <p:spPr bwMode="auto">
          <a:xfrm>
            <a:off x="3924300" y="25654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0" name="Oval 47"/>
          <p:cNvSpPr>
            <a:spLocks noChangeArrowheads="1"/>
          </p:cNvSpPr>
          <p:nvPr/>
        </p:nvSpPr>
        <p:spPr bwMode="auto">
          <a:xfrm>
            <a:off x="4140200" y="27082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1" name="Oval 48"/>
          <p:cNvSpPr>
            <a:spLocks noChangeArrowheads="1"/>
          </p:cNvSpPr>
          <p:nvPr/>
        </p:nvSpPr>
        <p:spPr bwMode="auto">
          <a:xfrm>
            <a:off x="3852863" y="32131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2" name="Oval 49"/>
          <p:cNvSpPr>
            <a:spLocks noChangeArrowheads="1"/>
          </p:cNvSpPr>
          <p:nvPr/>
        </p:nvSpPr>
        <p:spPr bwMode="auto">
          <a:xfrm>
            <a:off x="4283075" y="35004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3" name="Oval 50"/>
          <p:cNvSpPr>
            <a:spLocks noChangeArrowheads="1"/>
          </p:cNvSpPr>
          <p:nvPr/>
        </p:nvSpPr>
        <p:spPr bwMode="auto">
          <a:xfrm>
            <a:off x="4283075" y="36449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4" name="Oval 51"/>
          <p:cNvSpPr>
            <a:spLocks noChangeArrowheads="1"/>
          </p:cNvSpPr>
          <p:nvPr/>
        </p:nvSpPr>
        <p:spPr bwMode="auto">
          <a:xfrm>
            <a:off x="4356100" y="37893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5" name="Oval 52"/>
          <p:cNvSpPr>
            <a:spLocks noChangeArrowheads="1"/>
          </p:cNvSpPr>
          <p:nvPr/>
        </p:nvSpPr>
        <p:spPr bwMode="auto">
          <a:xfrm>
            <a:off x="4572001" y="37179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6" name="Oval 53"/>
          <p:cNvSpPr>
            <a:spLocks noChangeArrowheads="1"/>
          </p:cNvSpPr>
          <p:nvPr/>
        </p:nvSpPr>
        <p:spPr bwMode="auto">
          <a:xfrm>
            <a:off x="4498976" y="35734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7" name="Oval 54"/>
          <p:cNvSpPr>
            <a:spLocks noChangeArrowheads="1"/>
          </p:cNvSpPr>
          <p:nvPr/>
        </p:nvSpPr>
        <p:spPr bwMode="auto">
          <a:xfrm>
            <a:off x="4498976" y="39338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8" name="Oval 55"/>
          <p:cNvSpPr>
            <a:spLocks noChangeArrowheads="1"/>
          </p:cNvSpPr>
          <p:nvPr/>
        </p:nvSpPr>
        <p:spPr bwMode="auto">
          <a:xfrm>
            <a:off x="4427539" y="33575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99" name="Oval 56"/>
          <p:cNvSpPr>
            <a:spLocks noChangeArrowheads="1"/>
          </p:cNvSpPr>
          <p:nvPr/>
        </p:nvSpPr>
        <p:spPr bwMode="auto">
          <a:xfrm>
            <a:off x="4643438" y="35004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0" name="Oval 57"/>
          <p:cNvSpPr>
            <a:spLocks noChangeArrowheads="1"/>
          </p:cNvSpPr>
          <p:nvPr/>
        </p:nvSpPr>
        <p:spPr bwMode="auto">
          <a:xfrm>
            <a:off x="4356100" y="40052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1" name="Oval 58"/>
          <p:cNvSpPr>
            <a:spLocks noChangeArrowheads="1"/>
          </p:cNvSpPr>
          <p:nvPr/>
        </p:nvSpPr>
        <p:spPr bwMode="auto">
          <a:xfrm>
            <a:off x="3922713" y="32845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2" name="Oval 59"/>
          <p:cNvSpPr>
            <a:spLocks noChangeArrowheads="1"/>
          </p:cNvSpPr>
          <p:nvPr/>
        </p:nvSpPr>
        <p:spPr bwMode="auto">
          <a:xfrm>
            <a:off x="3922713" y="34290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3" name="Oval 60"/>
          <p:cNvSpPr>
            <a:spLocks noChangeArrowheads="1"/>
          </p:cNvSpPr>
          <p:nvPr/>
        </p:nvSpPr>
        <p:spPr bwMode="auto">
          <a:xfrm>
            <a:off x="3995738" y="35734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4" name="Oval 61"/>
          <p:cNvSpPr>
            <a:spLocks noChangeArrowheads="1"/>
          </p:cNvSpPr>
          <p:nvPr/>
        </p:nvSpPr>
        <p:spPr bwMode="auto">
          <a:xfrm>
            <a:off x="4211638" y="35020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5" name="Oval 62"/>
          <p:cNvSpPr>
            <a:spLocks noChangeArrowheads="1"/>
          </p:cNvSpPr>
          <p:nvPr/>
        </p:nvSpPr>
        <p:spPr bwMode="auto">
          <a:xfrm>
            <a:off x="4138613" y="33575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6" name="Oval 63"/>
          <p:cNvSpPr>
            <a:spLocks noChangeArrowheads="1"/>
          </p:cNvSpPr>
          <p:nvPr/>
        </p:nvSpPr>
        <p:spPr bwMode="auto">
          <a:xfrm>
            <a:off x="4138613" y="37179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7" name="Oval 64"/>
          <p:cNvSpPr>
            <a:spLocks noChangeArrowheads="1"/>
          </p:cNvSpPr>
          <p:nvPr/>
        </p:nvSpPr>
        <p:spPr bwMode="auto">
          <a:xfrm>
            <a:off x="4067175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8" name="Oval 65"/>
          <p:cNvSpPr>
            <a:spLocks noChangeArrowheads="1"/>
          </p:cNvSpPr>
          <p:nvPr/>
        </p:nvSpPr>
        <p:spPr bwMode="auto">
          <a:xfrm>
            <a:off x="4283075" y="32845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09" name="Oval 66"/>
          <p:cNvSpPr>
            <a:spLocks noChangeArrowheads="1"/>
          </p:cNvSpPr>
          <p:nvPr/>
        </p:nvSpPr>
        <p:spPr bwMode="auto">
          <a:xfrm>
            <a:off x="3995738" y="37893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0" name="Oval 67"/>
          <p:cNvSpPr>
            <a:spLocks noChangeArrowheads="1"/>
          </p:cNvSpPr>
          <p:nvPr/>
        </p:nvSpPr>
        <p:spPr bwMode="auto">
          <a:xfrm>
            <a:off x="4714876" y="27082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1" name="Oval 68"/>
          <p:cNvSpPr>
            <a:spLocks noChangeArrowheads="1"/>
          </p:cNvSpPr>
          <p:nvPr/>
        </p:nvSpPr>
        <p:spPr bwMode="auto">
          <a:xfrm>
            <a:off x="4714876" y="28527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2" name="Oval 69"/>
          <p:cNvSpPr>
            <a:spLocks noChangeArrowheads="1"/>
          </p:cNvSpPr>
          <p:nvPr/>
        </p:nvSpPr>
        <p:spPr bwMode="auto">
          <a:xfrm>
            <a:off x="4787901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3" name="Oval 70"/>
          <p:cNvSpPr>
            <a:spLocks noChangeArrowheads="1"/>
          </p:cNvSpPr>
          <p:nvPr/>
        </p:nvSpPr>
        <p:spPr bwMode="auto">
          <a:xfrm>
            <a:off x="5003800" y="29257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4" name="Oval 71"/>
          <p:cNvSpPr>
            <a:spLocks noChangeArrowheads="1"/>
          </p:cNvSpPr>
          <p:nvPr/>
        </p:nvSpPr>
        <p:spPr bwMode="auto">
          <a:xfrm>
            <a:off x="4930775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5" name="Oval 72"/>
          <p:cNvSpPr>
            <a:spLocks noChangeArrowheads="1"/>
          </p:cNvSpPr>
          <p:nvPr/>
        </p:nvSpPr>
        <p:spPr bwMode="auto">
          <a:xfrm>
            <a:off x="4930775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6" name="Oval 73"/>
          <p:cNvSpPr>
            <a:spLocks noChangeArrowheads="1"/>
          </p:cNvSpPr>
          <p:nvPr/>
        </p:nvSpPr>
        <p:spPr bwMode="auto">
          <a:xfrm>
            <a:off x="4859338" y="25654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7" name="Oval 74"/>
          <p:cNvSpPr>
            <a:spLocks noChangeArrowheads="1"/>
          </p:cNvSpPr>
          <p:nvPr/>
        </p:nvSpPr>
        <p:spPr bwMode="auto">
          <a:xfrm>
            <a:off x="5075238" y="27082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8" name="Oval 75"/>
          <p:cNvSpPr>
            <a:spLocks noChangeArrowheads="1"/>
          </p:cNvSpPr>
          <p:nvPr/>
        </p:nvSpPr>
        <p:spPr bwMode="auto">
          <a:xfrm>
            <a:off x="4787901" y="32131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19" name="Oval 76"/>
          <p:cNvSpPr>
            <a:spLocks noChangeArrowheads="1"/>
          </p:cNvSpPr>
          <p:nvPr/>
        </p:nvSpPr>
        <p:spPr bwMode="auto">
          <a:xfrm>
            <a:off x="3490913" y="299561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0" name="Oval 77"/>
          <p:cNvSpPr>
            <a:spLocks noChangeArrowheads="1"/>
          </p:cNvSpPr>
          <p:nvPr/>
        </p:nvSpPr>
        <p:spPr bwMode="auto">
          <a:xfrm>
            <a:off x="3490913" y="31400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1" name="Oval 78"/>
          <p:cNvSpPr>
            <a:spLocks noChangeArrowheads="1"/>
          </p:cNvSpPr>
          <p:nvPr/>
        </p:nvSpPr>
        <p:spPr bwMode="auto">
          <a:xfrm>
            <a:off x="3563938" y="32845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2" name="Oval 79"/>
          <p:cNvSpPr>
            <a:spLocks noChangeArrowheads="1"/>
          </p:cNvSpPr>
          <p:nvPr/>
        </p:nvSpPr>
        <p:spPr bwMode="auto">
          <a:xfrm>
            <a:off x="3779838" y="32131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3" name="Oval 80"/>
          <p:cNvSpPr>
            <a:spLocks noChangeArrowheads="1"/>
          </p:cNvSpPr>
          <p:nvPr/>
        </p:nvSpPr>
        <p:spPr bwMode="auto">
          <a:xfrm>
            <a:off x="3706813" y="30686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4" name="Oval 81"/>
          <p:cNvSpPr>
            <a:spLocks noChangeArrowheads="1"/>
          </p:cNvSpPr>
          <p:nvPr/>
        </p:nvSpPr>
        <p:spPr bwMode="auto">
          <a:xfrm>
            <a:off x="3706813" y="34290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5" name="Oval 82"/>
          <p:cNvSpPr>
            <a:spLocks noChangeArrowheads="1"/>
          </p:cNvSpPr>
          <p:nvPr/>
        </p:nvSpPr>
        <p:spPr bwMode="auto">
          <a:xfrm>
            <a:off x="3635376" y="28527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6" name="Oval 83"/>
          <p:cNvSpPr>
            <a:spLocks noChangeArrowheads="1"/>
          </p:cNvSpPr>
          <p:nvPr/>
        </p:nvSpPr>
        <p:spPr bwMode="auto">
          <a:xfrm>
            <a:off x="3851275" y="299561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7" name="Oval 84"/>
          <p:cNvSpPr>
            <a:spLocks noChangeArrowheads="1"/>
          </p:cNvSpPr>
          <p:nvPr/>
        </p:nvSpPr>
        <p:spPr bwMode="auto">
          <a:xfrm>
            <a:off x="3563938" y="35004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8" name="Oval 85"/>
          <p:cNvSpPr>
            <a:spLocks noChangeArrowheads="1"/>
          </p:cNvSpPr>
          <p:nvPr/>
        </p:nvSpPr>
        <p:spPr bwMode="auto">
          <a:xfrm>
            <a:off x="3994150" y="256381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29" name="Oval 86"/>
          <p:cNvSpPr>
            <a:spLocks noChangeArrowheads="1"/>
          </p:cNvSpPr>
          <p:nvPr/>
        </p:nvSpPr>
        <p:spPr bwMode="auto">
          <a:xfrm>
            <a:off x="3994150" y="27082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0" name="Oval 87"/>
          <p:cNvSpPr>
            <a:spLocks noChangeArrowheads="1"/>
          </p:cNvSpPr>
          <p:nvPr/>
        </p:nvSpPr>
        <p:spPr bwMode="auto">
          <a:xfrm>
            <a:off x="4067175" y="28527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1" name="Oval 88"/>
          <p:cNvSpPr>
            <a:spLocks noChangeArrowheads="1"/>
          </p:cNvSpPr>
          <p:nvPr/>
        </p:nvSpPr>
        <p:spPr bwMode="auto">
          <a:xfrm>
            <a:off x="4283075" y="27813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2" name="Oval 89"/>
          <p:cNvSpPr>
            <a:spLocks noChangeArrowheads="1"/>
          </p:cNvSpPr>
          <p:nvPr/>
        </p:nvSpPr>
        <p:spPr bwMode="auto">
          <a:xfrm>
            <a:off x="4210050" y="26368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3" name="Oval 90"/>
          <p:cNvSpPr>
            <a:spLocks noChangeArrowheads="1"/>
          </p:cNvSpPr>
          <p:nvPr/>
        </p:nvSpPr>
        <p:spPr bwMode="auto">
          <a:xfrm>
            <a:off x="4210050" y="29972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4" name="Oval 91"/>
          <p:cNvSpPr>
            <a:spLocks noChangeArrowheads="1"/>
          </p:cNvSpPr>
          <p:nvPr/>
        </p:nvSpPr>
        <p:spPr bwMode="auto">
          <a:xfrm>
            <a:off x="4138613" y="24209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5" name="Oval 92"/>
          <p:cNvSpPr>
            <a:spLocks noChangeArrowheads="1"/>
          </p:cNvSpPr>
          <p:nvPr/>
        </p:nvSpPr>
        <p:spPr bwMode="auto">
          <a:xfrm>
            <a:off x="4354514" y="256381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6" name="Oval 93"/>
          <p:cNvSpPr>
            <a:spLocks noChangeArrowheads="1"/>
          </p:cNvSpPr>
          <p:nvPr/>
        </p:nvSpPr>
        <p:spPr bwMode="auto">
          <a:xfrm>
            <a:off x="4067175" y="30686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7" name="Oval 94"/>
          <p:cNvSpPr>
            <a:spLocks noChangeArrowheads="1"/>
          </p:cNvSpPr>
          <p:nvPr/>
        </p:nvSpPr>
        <p:spPr bwMode="auto">
          <a:xfrm>
            <a:off x="4643438" y="32845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8" name="Oval 95"/>
          <p:cNvSpPr>
            <a:spLocks noChangeArrowheads="1"/>
          </p:cNvSpPr>
          <p:nvPr/>
        </p:nvSpPr>
        <p:spPr bwMode="auto">
          <a:xfrm>
            <a:off x="4643438" y="3429000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39" name="Oval 96"/>
          <p:cNvSpPr>
            <a:spLocks noChangeArrowheads="1"/>
          </p:cNvSpPr>
          <p:nvPr/>
        </p:nvSpPr>
        <p:spPr bwMode="auto">
          <a:xfrm>
            <a:off x="4716463" y="35734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0" name="Oval 97"/>
          <p:cNvSpPr>
            <a:spLocks noChangeArrowheads="1"/>
          </p:cNvSpPr>
          <p:nvPr/>
        </p:nvSpPr>
        <p:spPr bwMode="auto">
          <a:xfrm>
            <a:off x="4932363" y="35020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1" name="Oval 98"/>
          <p:cNvSpPr>
            <a:spLocks noChangeArrowheads="1"/>
          </p:cNvSpPr>
          <p:nvPr/>
        </p:nvSpPr>
        <p:spPr bwMode="auto">
          <a:xfrm>
            <a:off x="4859338" y="33575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2" name="Oval 99"/>
          <p:cNvSpPr>
            <a:spLocks noChangeArrowheads="1"/>
          </p:cNvSpPr>
          <p:nvPr/>
        </p:nvSpPr>
        <p:spPr bwMode="auto">
          <a:xfrm>
            <a:off x="4859338" y="371792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3" name="Oval 100"/>
          <p:cNvSpPr>
            <a:spLocks noChangeArrowheads="1"/>
          </p:cNvSpPr>
          <p:nvPr/>
        </p:nvSpPr>
        <p:spPr bwMode="auto">
          <a:xfrm>
            <a:off x="4787901" y="31416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4" name="Oval 101"/>
          <p:cNvSpPr>
            <a:spLocks noChangeArrowheads="1"/>
          </p:cNvSpPr>
          <p:nvPr/>
        </p:nvSpPr>
        <p:spPr bwMode="auto">
          <a:xfrm>
            <a:off x="5003800" y="3284538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45" name="Oval 102"/>
          <p:cNvSpPr>
            <a:spLocks noChangeArrowheads="1"/>
          </p:cNvSpPr>
          <p:nvPr/>
        </p:nvSpPr>
        <p:spPr bwMode="auto">
          <a:xfrm>
            <a:off x="4716463" y="3789363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1" name="Line 138"/>
          <p:cNvSpPr>
            <a:spLocks noChangeShapeType="1"/>
          </p:cNvSpPr>
          <p:nvPr/>
        </p:nvSpPr>
        <p:spPr bwMode="auto">
          <a:xfrm>
            <a:off x="2987675" y="3213100"/>
            <a:ext cx="503238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cxnSp>
        <p:nvCxnSpPr>
          <p:cNvPr id="3" name="2 Conector curvado"/>
          <p:cNvCxnSpPr/>
          <p:nvPr/>
        </p:nvCxnSpPr>
        <p:spPr bwMode="auto">
          <a:xfrm>
            <a:off x="2664620" y="3787775"/>
            <a:ext cx="3024187" cy="2392362"/>
          </a:xfrm>
          <a:prstGeom prst="curvedConnector3">
            <a:avLst>
              <a:gd name="adj1" fmla="val 551"/>
            </a:avLst>
          </a:prstGeom>
          <a:solidFill>
            <a:schemeClr val="accent1"/>
          </a:solidFill>
          <a:ln w="412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0" name="Oval 12"/>
          <p:cNvSpPr>
            <a:spLocks noChangeArrowheads="1"/>
          </p:cNvSpPr>
          <p:nvPr/>
        </p:nvSpPr>
        <p:spPr bwMode="auto">
          <a:xfrm>
            <a:off x="5795963" y="6073775"/>
            <a:ext cx="215900" cy="215900"/>
          </a:xfrm>
          <a:prstGeom prst="ellipse">
            <a:avLst/>
          </a:prstGeom>
          <a:solidFill>
            <a:srgbClr val="FFC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6 CuadroTexto"/>
          <p:cNvSpPr txBox="1"/>
          <p:nvPr/>
        </p:nvSpPr>
        <p:spPr>
          <a:xfrm>
            <a:off x="6096904" y="6043275"/>
            <a:ext cx="19634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Diseminación temprana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8" name="147 Elipse"/>
          <p:cNvSpPr/>
          <p:nvPr/>
        </p:nvSpPr>
        <p:spPr bwMode="auto">
          <a:xfrm>
            <a:off x="2019300" y="1860600"/>
            <a:ext cx="3848100" cy="2847975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s-CO" sz="20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49" name="148 CuadroTexto"/>
          <p:cNvSpPr txBox="1"/>
          <p:nvPr/>
        </p:nvSpPr>
        <p:spPr>
          <a:xfrm>
            <a:off x="4716488" y="4461609"/>
            <a:ext cx="38512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Se extirpa/irradia el TUMOR primario y sus alrededores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=</a:t>
            </a:r>
          </a:p>
          <a:p>
            <a:pPr algn="ctr"/>
            <a:r>
              <a:rPr lang="es-CO" b="1" i="1" dirty="0" smtClean="0">
                <a:solidFill>
                  <a:srgbClr val="000000"/>
                </a:solidFill>
                <a:latin typeface="Arial"/>
              </a:rPr>
              <a:t>NO cura</a:t>
            </a:r>
            <a:endParaRPr lang="es-CO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Cáncer como enfermedad sistémica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3836020372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8579347"/>
              </p:ext>
            </p:extLst>
          </p:nvPr>
        </p:nvGraphicFramePr>
        <p:xfrm>
          <a:off x="421670" y="852669"/>
          <a:ext cx="5669508" cy="6005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ítulo 4"/>
          <p:cNvSpPr>
            <a:spLocks noGrp="1"/>
          </p:cNvSpPr>
          <p:nvPr>
            <p:ph type="title"/>
          </p:nvPr>
        </p:nvSpPr>
        <p:spPr>
          <a:xfrm>
            <a:off x="421670" y="201446"/>
            <a:ext cx="8229600" cy="578347"/>
          </a:xfrm>
        </p:spPr>
        <p:txBody>
          <a:bodyPr>
            <a:noAutofit/>
          </a:bodyPr>
          <a:lstStyle/>
          <a:p>
            <a:r>
              <a:rPr lang="es-ES" sz="3200" b="1" i="1" dirty="0" smtClean="0"/>
              <a:t>Supervivencia cáncer de mama por </a:t>
            </a:r>
            <a:r>
              <a:rPr lang="es-ES" sz="3200" b="1" i="1" dirty="0" err="1" smtClean="0"/>
              <a:t>estadíos</a:t>
            </a:r>
            <a:endParaRPr lang="es-ES" sz="3200" b="1" i="1" dirty="0"/>
          </a:p>
        </p:txBody>
      </p:sp>
      <p:sp>
        <p:nvSpPr>
          <p:cNvPr id="6" name="CuadroTexto 5"/>
          <p:cNvSpPr txBox="1"/>
          <p:nvPr/>
        </p:nvSpPr>
        <p:spPr>
          <a:xfrm>
            <a:off x="3747673" y="1592851"/>
            <a:ext cx="4996863" cy="34778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s-ES" sz="2800" b="1" dirty="0" smtClean="0"/>
              <a:t>Bernard Fisher (1960):</a:t>
            </a:r>
          </a:p>
          <a:p>
            <a:r>
              <a:rPr lang="es-ES" sz="2400" b="1" i="1" dirty="0" smtClean="0"/>
              <a:t>Un porcentaje importante de cánceres “tempranos” recaen a pesar de la cirugía…</a:t>
            </a:r>
          </a:p>
          <a:p>
            <a:endParaRPr lang="es-ES" sz="2400" b="1" i="1" dirty="0" smtClean="0"/>
          </a:p>
          <a:p>
            <a:r>
              <a:rPr lang="es-ES" sz="2400" b="1" i="1" dirty="0" smtClean="0"/>
              <a:t>El cáncer es una enfermedad SISTÉMICA desde muy temprano…</a:t>
            </a:r>
          </a:p>
          <a:p>
            <a:endParaRPr lang="es-ES" sz="2400" b="1" i="1" dirty="0" smtClean="0"/>
          </a:p>
          <a:p>
            <a:r>
              <a:rPr lang="es-ES" sz="2400" b="1" i="1" dirty="0" err="1" smtClean="0"/>
              <a:t>Halsted</a:t>
            </a:r>
            <a:r>
              <a:rPr lang="es-ES" sz="2400" b="1" i="1" dirty="0" smtClean="0"/>
              <a:t> estaba equivocado…</a:t>
            </a:r>
            <a:endParaRPr lang="es-ES" sz="2400" b="1" i="1" dirty="0"/>
          </a:p>
        </p:txBody>
      </p:sp>
    </p:spTree>
    <p:extLst>
      <p:ext uri="{BB962C8B-B14F-4D97-AF65-F5344CB8AC3E}">
        <p14:creationId xmlns:p14="http://schemas.microsoft.com/office/powerpoint/2010/main" val="15753347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5583238" y="4803775"/>
            <a:ext cx="868362" cy="441325"/>
          </a:xfrm>
          <a:custGeom>
            <a:avLst/>
            <a:gdLst>
              <a:gd name="T0" fmla="*/ 0 w 547"/>
              <a:gd name="T1" fmla="*/ 700603328 h 278"/>
              <a:gd name="T2" fmla="*/ 496469678 w 547"/>
              <a:gd name="T3" fmla="*/ 690522708 h 278"/>
              <a:gd name="T4" fmla="*/ 1028223096 w 547"/>
              <a:gd name="T5" fmla="*/ 0 h 278"/>
              <a:gd name="T6" fmla="*/ 1378523663 w 547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547"/>
              <a:gd name="T13" fmla="*/ 0 h 278"/>
              <a:gd name="T14" fmla="*/ 547 w 547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7" h="278">
                <a:moveTo>
                  <a:pt x="0" y="278"/>
                </a:moveTo>
                <a:lnTo>
                  <a:pt x="197" y="274"/>
                </a:lnTo>
                <a:lnTo>
                  <a:pt x="408" y="0"/>
                </a:lnTo>
                <a:lnTo>
                  <a:pt x="547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4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77109598 w 21600"/>
              <a:gd name="T1" fmla="*/ 0 h 21600"/>
              <a:gd name="T2" fmla="*/ 22583054 w 21600"/>
              <a:gd name="T3" fmla="*/ 22583054 h 21600"/>
              <a:gd name="T4" fmla="*/ 0 w 21600"/>
              <a:gd name="T5" fmla="*/ 77109598 h 21600"/>
              <a:gd name="T6" fmla="*/ 22583054 w 21600"/>
              <a:gd name="T7" fmla="*/ 131635786 h 21600"/>
              <a:gd name="T8" fmla="*/ 77109598 w 21600"/>
              <a:gd name="T9" fmla="*/ 154218811 h 21600"/>
              <a:gd name="T10" fmla="*/ 131635786 w 21600"/>
              <a:gd name="T11" fmla="*/ 131635786 h 21600"/>
              <a:gd name="T12" fmla="*/ 154218811 w 21600"/>
              <a:gd name="T13" fmla="*/ 77109598 h 21600"/>
              <a:gd name="T14" fmla="*/ 131635786 w 21600"/>
              <a:gd name="T15" fmla="*/ 22583054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round/>
            <a:headEnd/>
            <a:tailEnd/>
          </a:ln>
          <a:scene3d>
            <a:camera prst="legacyPerspectiveFront">
              <a:rot lat="20099994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5" name="Freeform 13"/>
          <p:cNvSpPr>
            <a:spLocks/>
          </p:cNvSpPr>
          <p:nvPr/>
        </p:nvSpPr>
        <p:spPr bwMode="white">
          <a:xfrm rot="332419">
            <a:off x="5294313" y="4313238"/>
            <a:ext cx="815975" cy="762000"/>
          </a:xfrm>
          <a:custGeom>
            <a:avLst/>
            <a:gdLst>
              <a:gd name="T0" fmla="*/ 826611056 w 514"/>
              <a:gd name="T1" fmla="*/ 1209675089 h 480"/>
              <a:gd name="T2" fmla="*/ 327620256 w 514"/>
              <a:gd name="T3" fmla="*/ 473789453 h 480"/>
              <a:gd name="T4" fmla="*/ 221773744 w 514"/>
              <a:gd name="T5" fmla="*/ 665321279 h 480"/>
              <a:gd name="T6" fmla="*/ 0 w 514"/>
              <a:gd name="T7" fmla="*/ 131048141 h 480"/>
              <a:gd name="T8" fmla="*/ 549394000 w 514"/>
              <a:gd name="T9" fmla="*/ 0 h 480"/>
              <a:gd name="T10" fmla="*/ 468749038 w 514"/>
              <a:gd name="T11" fmla="*/ 216733482 h 480"/>
              <a:gd name="T12" fmla="*/ 1295360094 w 514"/>
              <a:gd name="T13" fmla="*/ 45362813 h 480"/>
              <a:gd name="T14" fmla="*/ 1113908930 w 514"/>
              <a:gd name="T15" fmla="*/ 700603458 h 480"/>
              <a:gd name="T16" fmla="*/ 826611056 w 514"/>
              <a:gd name="T17" fmla="*/ 1209675089 h 4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4"/>
              <a:gd name="T28" fmla="*/ 0 h 480"/>
              <a:gd name="T29" fmla="*/ 514 w 514"/>
              <a:gd name="T30" fmla="*/ 480 h 48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4" h="480">
                <a:moveTo>
                  <a:pt x="328" y="480"/>
                </a:moveTo>
                <a:cubicBezTo>
                  <a:pt x="245" y="311"/>
                  <a:pt x="162" y="222"/>
                  <a:pt x="130" y="188"/>
                </a:cubicBezTo>
                <a:cubicBezTo>
                  <a:pt x="104" y="238"/>
                  <a:pt x="116" y="224"/>
                  <a:pt x="88" y="264"/>
                </a:cubicBezTo>
                <a:cubicBezTo>
                  <a:pt x="70" y="216"/>
                  <a:pt x="68" y="164"/>
                  <a:pt x="0" y="52"/>
                </a:cubicBezTo>
                <a:cubicBezTo>
                  <a:pt x="142" y="40"/>
                  <a:pt x="114" y="40"/>
                  <a:pt x="218" y="0"/>
                </a:cubicBezTo>
                <a:cubicBezTo>
                  <a:pt x="196" y="36"/>
                  <a:pt x="202" y="40"/>
                  <a:pt x="186" y="86"/>
                </a:cubicBezTo>
                <a:cubicBezTo>
                  <a:pt x="386" y="68"/>
                  <a:pt x="378" y="62"/>
                  <a:pt x="514" y="18"/>
                </a:cubicBezTo>
                <a:cubicBezTo>
                  <a:pt x="500" y="106"/>
                  <a:pt x="484" y="180"/>
                  <a:pt x="442" y="278"/>
                </a:cubicBezTo>
                <a:cubicBezTo>
                  <a:pt x="400" y="376"/>
                  <a:pt x="392" y="388"/>
                  <a:pt x="328" y="480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noFill/>
            <a:prstDash val="solid"/>
            <a:round/>
            <a:headEnd type="none" w="med" len="med"/>
            <a:tailEnd type="none" w="med" len="med"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1" name="AutoShape 24"/>
          <p:cNvSpPr>
            <a:spLocks noChangeArrowheads="1"/>
          </p:cNvSpPr>
          <p:nvPr/>
        </p:nvSpPr>
        <p:spPr bwMode="invGray">
          <a:xfrm>
            <a:off x="6426200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C200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multiplica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en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otros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sitios</a:t>
            </a:r>
            <a:endParaRPr lang="en-US" sz="2000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3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No </a:t>
            </a:r>
            <a:r>
              <a:rPr lang="en-US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obedece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“ORDEN DE DETENCIÓN”</a:t>
            </a:r>
            <a:endParaRPr lang="en-US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7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8" name="Line 44"/>
          <p:cNvSpPr>
            <a:spLocks noChangeShapeType="1"/>
          </p:cNvSpPr>
          <p:nvPr/>
        </p:nvSpPr>
        <p:spPr bwMode="auto">
          <a:xfrm rot="14542675" flipV="1">
            <a:off x="5067300" y="421005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</p:spTree>
    <p:extLst>
      <p:ext uri="{BB962C8B-B14F-4D97-AF65-F5344CB8AC3E}">
        <p14:creationId xmlns:p14="http://schemas.microsoft.com/office/powerpoint/2010/main" val="1358563824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i="1" noProof="1" smtClean="0"/>
              <a:t>Round</a:t>
            </a:r>
            <a:r>
              <a:rPr lang="es-ES_tradnl" noProof="1" smtClean="0"/>
              <a:t> 3: Quimioterapia citotóxica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757221477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522"/>
          <p:cNvGrpSpPr>
            <a:grpSpLocks/>
          </p:cNvGrpSpPr>
          <p:nvPr/>
        </p:nvGrpSpPr>
        <p:grpSpPr bwMode="auto">
          <a:xfrm>
            <a:off x="690563" y="3105973"/>
            <a:ext cx="7840662" cy="900113"/>
            <a:chOff x="473" y="1124"/>
            <a:chExt cx="4939" cy="567"/>
          </a:xfrm>
        </p:grpSpPr>
        <p:sp>
          <p:nvSpPr>
            <p:cNvPr id="3" name="Freeform 5586"/>
            <p:cNvSpPr>
              <a:spLocks noChangeAspect="1"/>
            </p:cNvSpPr>
            <p:nvPr/>
          </p:nvSpPr>
          <p:spPr bwMode="auto">
            <a:xfrm>
              <a:off x="473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" name="AutoShape 5587"/>
            <p:cNvSpPr>
              <a:spLocks noChangeArrowheads="1"/>
            </p:cNvSpPr>
            <p:nvPr/>
          </p:nvSpPr>
          <p:spPr bwMode="auto">
            <a:xfrm>
              <a:off x="1510" y="1580"/>
              <a:ext cx="42" cy="6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" name="Freeform 5588"/>
            <p:cNvSpPr>
              <a:spLocks noChangeAspect="1"/>
            </p:cNvSpPr>
            <p:nvPr/>
          </p:nvSpPr>
          <p:spPr bwMode="auto">
            <a:xfrm>
              <a:off x="13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" name="AutoShape 5589"/>
            <p:cNvSpPr>
              <a:spLocks noChangeArrowheads="1"/>
            </p:cNvSpPr>
            <p:nvPr/>
          </p:nvSpPr>
          <p:spPr bwMode="auto">
            <a:xfrm>
              <a:off x="3690" y="1400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" name="AutoShape 5590"/>
            <p:cNvSpPr>
              <a:spLocks noChangeArrowheads="1"/>
            </p:cNvSpPr>
            <p:nvPr/>
          </p:nvSpPr>
          <p:spPr bwMode="auto">
            <a:xfrm>
              <a:off x="3424" y="1129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8" name="AutoShape 5591"/>
            <p:cNvSpPr>
              <a:spLocks noChangeArrowheads="1"/>
            </p:cNvSpPr>
            <p:nvPr/>
          </p:nvSpPr>
          <p:spPr bwMode="auto">
            <a:xfrm flipV="1">
              <a:off x="3567" y="1240"/>
              <a:ext cx="42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9" name="Freeform 5592"/>
            <p:cNvSpPr>
              <a:spLocks noChangeAspect="1"/>
            </p:cNvSpPr>
            <p:nvPr/>
          </p:nvSpPr>
          <p:spPr bwMode="auto">
            <a:xfrm>
              <a:off x="164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0" name="Freeform 5593"/>
            <p:cNvSpPr>
              <a:spLocks noChangeAspect="1"/>
            </p:cNvSpPr>
            <p:nvPr/>
          </p:nvSpPr>
          <p:spPr bwMode="auto">
            <a:xfrm>
              <a:off x="280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" name="AutoShape 5594"/>
            <p:cNvSpPr>
              <a:spLocks noChangeArrowheads="1"/>
            </p:cNvSpPr>
            <p:nvPr/>
          </p:nvSpPr>
          <p:spPr bwMode="auto">
            <a:xfrm>
              <a:off x="4428" y="1238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" name="Freeform 5595"/>
            <p:cNvSpPr>
              <a:spLocks noChangeAspect="1"/>
            </p:cNvSpPr>
            <p:nvPr/>
          </p:nvSpPr>
          <p:spPr bwMode="auto">
            <a:xfrm>
              <a:off x="363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" name="Freeform 5596"/>
            <p:cNvSpPr>
              <a:spLocks noChangeAspect="1"/>
            </p:cNvSpPr>
            <p:nvPr/>
          </p:nvSpPr>
          <p:spPr bwMode="auto">
            <a:xfrm>
              <a:off x="397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" name="AutoShape 5597"/>
            <p:cNvSpPr>
              <a:spLocks noChangeArrowheads="1"/>
            </p:cNvSpPr>
            <p:nvPr/>
          </p:nvSpPr>
          <p:spPr bwMode="auto">
            <a:xfrm>
              <a:off x="4554" y="1307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" name="AutoShape 5598"/>
            <p:cNvSpPr>
              <a:spLocks noChangeArrowheads="1"/>
            </p:cNvSpPr>
            <p:nvPr/>
          </p:nvSpPr>
          <p:spPr bwMode="auto">
            <a:xfrm>
              <a:off x="4689" y="1423"/>
              <a:ext cx="44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" name="AutoShape 5599"/>
            <p:cNvSpPr>
              <a:spLocks noChangeArrowheads="1"/>
            </p:cNvSpPr>
            <p:nvPr/>
          </p:nvSpPr>
          <p:spPr bwMode="auto">
            <a:xfrm>
              <a:off x="4689" y="1199"/>
              <a:ext cx="44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" name="AutoShape 5600"/>
            <p:cNvSpPr>
              <a:spLocks noChangeArrowheads="1"/>
            </p:cNvSpPr>
            <p:nvPr/>
          </p:nvSpPr>
          <p:spPr bwMode="auto">
            <a:xfrm>
              <a:off x="4827" y="1364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8" name="Freeform 5601"/>
            <p:cNvSpPr>
              <a:spLocks noChangeAspect="1"/>
            </p:cNvSpPr>
            <p:nvPr/>
          </p:nvSpPr>
          <p:spPr bwMode="auto">
            <a:xfrm flipH="1">
              <a:off x="42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9" name="Freeform 5602"/>
            <p:cNvSpPr>
              <a:spLocks noChangeAspect="1"/>
            </p:cNvSpPr>
            <p:nvPr/>
          </p:nvSpPr>
          <p:spPr bwMode="auto">
            <a:xfrm>
              <a:off x="48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0" name="Freeform 5603"/>
            <p:cNvSpPr>
              <a:spLocks noChangeAspect="1"/>
            </p:cNvSpPr>
            <p:nvPr/>
          </p:nvSpPr>
          <p:spPr bwMode="auto">
            <a:xfrm flipH="1">
              <a:off x="45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1" name="AutoShape 5605"/>
            <p:cNvSpPr>
              <a:spLocks noChangeArrowheads="1"/>
            </p:cNvSpPr>
            <p:nvPr/>
          </p:nvSpPr>
          <p:spPr bwMode="auto">
            <a:xfrm>
              <a:off x="1048" y="1126"/>
              <a:ext cx="46" cy="1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2" name="AutoShape 5606"/>
            <p:cNvSpPr>
              <a:spLocks noChangeArrowheads="1"/>
            </p:cNvSpPr>
            <p:nvPr/>
          </p:nvSpPr>
          <p:spPr bwMode="auto">
            <a:xfrm>
              <a:off x="1048" y="1309"/>
              <a:ext cx="46" cy="1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3" name="AutoShape 5607"/>
            <p:cNvSpPr>
              <a:spLocks noChangeArrowheads="1"/>
            </p:cNvSpPr>
            <p:nvPr/>
          </p:nvSpPr>
          <p:spPr bwMode="auto">
            <a:xfrm>
              <a:off x="1754" y="1194"/>
              <a:ext cx="40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4" name="AutoShape 5608"/>
            <p:cNvSpPr>
              <a:spLocks noChangeArrowheads="1"/>
            </p:cNvSpPr>
            <p:nvPr/>
          </p:nvSpPr>
          <p:spPr bwMode="auto">
            <a:xfrm>
              <a:off x="1754" y="1417"/>
              <a:ext cx="40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" name="AutoShape 5609"/>
            <p:cNvSpPr>
              <a:spLocks noChangeArrowheads="1"/>
            </p:cNvSpPr>
            <p:nvPr/>
          </p:nvSpPr>
          <p:spPr bwMode="auto">
            <a:xfrm>
              <a:off x="1187" y="1409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" name="AutoShape 5610"/>
            <p:cNvSpPr>
              <a:spLocks noChangeArrowheads="1"/>
            </p:cNvSpPr>
            <p:nvPr/>
          </p:nvSpPr>
          <p:spPr bwMode="auto">
            <a:xfrm>
              <a:off x="1187" y="1183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7" name="AutoShape 5611"/>
            <p:cNvSpPr>
              <a:spLocks noChangeArrowheads="1"/>
            </p:cNvSpPr>
            <p:nvPr/>
          </p:nvSpPr>
          <p:spPr bwMode="auto">
            <a:xfrm>
              <a:off x="1883" y="1146"/>
              <a:ext cx="40" cy="16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8" name="AutoShape 5612"/>
            <p:cNvSpPr>
              <a:spLocks noChangeArrowheads="1"/>
            </p:cNvSpPr>
            <p:nvPr/>
          </p:nvSpPr>
          <p:spPr bwMode="auto">
            <a:xfrm>
              <a:off x="1883" y="1309"/>
              <a:ext cx="40" cy="16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9" name="AutoShape 5613"/>
            <p:cNvSpPr>
              <a:spLocks noChangeArrowheads="1"/>
            </p:cNvSpPr>
            <p:nvPr/>
          </p:nvSpPr>
          <p:spPr bwMode="auto">
            <a:xfrm>
              <a:off x="1323" y="1517"/>
              <a:ext cx="40" cy="16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0" name="AutoShape 5614"/>
            <p:cNvSpPr>
              <a:spLocks noChangeArrowheads="1"/>
            </p:cNvSpPr>
            <p:nvPr/>
          </p:nvSpPr>
          <p:spPr bwMode="auto">
            <a:xfrm>
              <a:off x="1323" y="1348"/>
              <a:ext cx="40" cy="1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1" name="AutoShape 5615"/>
            <p:cNvSpPr>
              <a:spLocks noChangeArrowheads="1"/>
            </p:cNvSpPr>
            <p:nvPr/>
          </p:nvSpPr>
          <p:spPr bwMode="auto">
            <a:xfrm>
              <a:off x="1624" y="1329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2" name="AutoShape 5616"/>
            <p:cNvSpPr>
              <a:spLocks noChangeArrowheads="1"/>
            </p:cNvSpPr>
            <p:nvPr/>
          </p:nvSpPr>
          <p:spPr bwMode="auto">
            <a:xfrm>
              <a:off x="1624" y="1506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3" name="AutoShape 5617"/>
            <p:cNvSpPr>
              <a:spLocks noChangeArrowheads="1"/>
            </p:cNvSpPr>
            <p:nvPr/>
          </p:nvSpPr>
          <p:spPr bwMode="auto">
            <a:xfrm>
              <a:off x="1510" y="1518"/>
              <a:ext cx="42" cy="6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4" name="AutoShape 5618"/>
            <p:cNvSpPr>
              <a:spLocks noChangeArrowheads="1"/>
            </p:cNvSpPr>
            <p:nvPr/>
          </p:nvSpPr>
          <p:spPr bwMode="auto">
            <a:xfrm>
              <a:off x="2300" y="1377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" name="AutoShape 5619"/>
            <p:cNvSpPr>
              <a:spLocks noChangeArrowheads="1"/>
            </p:cNvSpPr>
            <p:nvPr/>
          </p:nvSpPr>
          <p:spPr bwMode="auto">
            <a:xfrm>
              <a:off x="2300" y="1156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6" name="AutoShape 5620"/>
            <p:cNvSpPr>
              <a:spLocks noChangeArrowheads="1"/>
            </p:cNvSpPr>
            <p:nvPr/>
          </p:nvSpPr>
          <p:spPr bwMode="auto">
            <a:xfrm>
              <a:off x="2439" y="1489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7" name="AutoShape 5621"/>
            <p:cNvSpPr>
              <a:spLocks noChangeArrowheads="1"/>
            </p:cNvSpPr>
            <p:nvPr/>
          </p:nvSpPr>
          <p:spPr bwMode="auto">
            <a:xfrm>
              <a:off x="2439" y="129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8" name="AutoShape 5622"/>
            <p:cNvSpPr>
              <a:spLocks noChangeArrowheads="1"/>
            </p:cNvSpPr>
            <p:nvPr/>
          </p:nvSpPr>
          <p:spPr bwMode="auto">
            <a:xfrm>
              <a:off x="2008" y="1164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9" name="AutoShape 5623"/>
            <p:cNvSpPr>
              <a:spLocks noChangeArrowheads="1"/>
            </p:cNvSpPr>
            <p:nvPr/>
          </p:nvSpPr>
          <p:spPr bwMode="auto">
            <a:xfrm>
              <a:off x="2008" y="1244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0" name="AutoShape 5624"/>
            <p:cNvSpPr>
              <a:spLocks noChangeArrowheads="1"/>
            </p:cNvSpPr>
            <p:nvPr/>
          </p:nvSpPr>
          <p:spPr bwMode="auto">
            <a:xfrm>
              <a:off x="2166" y="1273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1" name="AutoShape 5625"/>
            <p:cNvSpPr>
              <a:spLocks noChangeArrowheads="1"/>
            </p:cNvSpPr>
            <p:nvPr/>
          </p:nvSpPr>
          <p:spPr bwMode="auto">
            <a:xfrm>
              <a:off x="2166" y="1138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2" name="AutoShape 5626"/>
            <p:cNvSpPr>
              <a:spLocks noChangeArrowheads="1"/>
            </p:cNvSpPr>
            <p:nvPr/>
          </p:nvSpPr>
          <p:spPr bwMode="auto">
            <a:xfrm>
              <a:off x="2572" y="1493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3" name="AutoShape 5627"/>
            <p:cNvSpPr>
              <a:spLocks noChangeArrowheads="1"/>
            </p:cNvSpPr>
            <p:nvPr/>
          </p:nvSpPr>
          <p:spPr bwMode="auto">
            <a:xfrm>
              <a:off x="2572" y="1573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4" name="AutoShape 5628"/>
            <p:cNvSpPr>
              <a:spLocks noChangeArrowheads="1"/>
            </p:cNvSpPr>
            <p:nvPr/>
          </p:nvSpPr>
          <p:spPr bwMode="auto">
            <a:xfrm flipV="1">
              <a:off x="3117" y="1138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5" name="AutoShape 5629"/>
            <p:cNvSpPr>
              <a:spLocks noChangeArrowheads="1"/>
            </p:cNvSpPr>
            <p:nvPr/>
          </p:nvSpPr>
          <p:spPr bwMode="auto">
            <a:xfrm flipV="1">
              <a:off x="3117" y="1250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6" name="AutoShape 5630"/>
            <p:cNvSpPr>
              <a:spLocks noChangeArrowheads="1"/>
            </p:cNvSpPr>
            <p:nvPr/>
          </p:nvSpPr>
          <p:spPr bwMode="auto">
            <a:xfrm>
              <a:off x="2996" y="1345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7" name="AutoShape 5631"/>
            <p:cNvSpPr>
              <a:spLocks noChangeArrowheads="1"/>
            </p:cNvSpPr>
            <p:nvPr/>
          </p:nvSpPr>
          <p:spPr bwMode="auto">
            <a:xfrm>
              <a:off x="2996" y="1141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8" name="AutoShape 5632"/>
            <p:cNvSpPr>
              <a:spLocks noChangeArrowheads="1"/>
            </p:cNvSpPr>
            <p:nvPr/>
          </p:nvSpPr>
          <p:spPr bwMode="auto">
            <a:xfrm flipV="1">
              <a:off x="2870" y="1442"/>
              <a:ext cx="43" cy="2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9" name="AutoShape 5633"/>
            <p:cNvSpPr>
              <a:spLocks noChangeArrowheads="1"/>
            </p:cNvSpPr>
            <p:nvPr/>
          </p:nvSpPr>
          <p:spPr bwMode="auto">
            <a:xfrm>
              <a:off x="2736" y="1563"/>
              <a:ext cx="40" cy="10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0" name="Freeform 5634"/>
            <p:cNvSpPr>
              <a:spLocks noChangeAspect="1"/>
            </p:cNvSpPr>
            <p:nvPr/>
          </p:nvSpPr>
          <p:spPr bwMode="auto">
            <a:xfrm>
              <a:off x="246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1" name="AutoShape 5635"/>
            <p:cNvSpPr>
              <a:spLocks noChangeArrowheads="1"/>
            </p:cNvSpPr>
            <p:nvPr/>
          </p:nvSpPr>
          <p:spPr bwMode="auto">
            <a:xfrm flipV="1">
              <a:off x="3567" y="1455"/>
              <a:ext cx="42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2" name="AutoShape 5636"/>
            <p:cNvSpPr>
              <a:spLocks noChangeArrowheads="1"/>
            </p:cNvSpPr>
            <p:nvPr/>
          </p:nvSpPr>
          <p:spPr bwMode="auto">
            <a:xfrm>
              <a:off x="3424" y="1346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3" name="AutoShape 5637"/>
            <p:cNvSpPr>
              <a:spLocks noChangeArrowheads="1"/>
            </p:cNvSpPr>
            <p:nvPr/>
          </p:nvSpPr>
          <p:spPr bwMode="auto">
            <a:xfrm>
              <a:off x="3308" y="1267"/>
              <a:ext cx="45" cy="1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4" name="AutoShape 5638"/>
            <p:cNvSpPr>
              <a:spLocks noChangeArrowheads="1"/>
            </p:cNvSpPr>
            <p:nvPr/>
          </p:nvSpPr>
          <p:spPr bwMode="auto">
            <a:xfrm>
              <a:off x="3308" y="1137"/>
              <a:ext cx="45" cy="13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5" name="AutoShape 5639"/>
            <p:cNvSpPr>
              <a:spLocks noChangeArrowheads="1"/>
            </p:cNvSpPr>
            <p:nvPr/>
          </p:nvSpPr>
          <p:spPr bwMode="auto">
            <a:xfrm>
              <a:off x="3690" y="1535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" name="AutoShape 5640"/>
            <p:cNvSpPr>
              <a:spLocks noChangeArrowheads="1"/>
            </p:cNvSpPr>
            <p:nvPr/>
          </p:nvSpPr>
          <p:spPr bwMode="auto">
            <a:xfrm flipV="1">
              <a:off x="3859" y="1473"/>
              <a:ext cx="45" cy="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7" name="AutoShape 5641"/>
            <p:cNvSpPr>
              <a:spLocks noChangeArrowheads="1"/>
            </p:cNvSpPr>
            <p:nvPr/>
          </p:nvSpPr>
          <p:spPr bwMode="auto">
            <a:xfrm flipV="1">
              <a:off x="3859" y="1562"/>
              <a:ext cx="45" cy="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8" name="AutoShape 5642"/>
            <p:cNvSpPr>
              <a:spLocks noChangeArrowheads="1"/>
            </p:cNvSpPr>
            <p:nvPr/>
          </p:nvSpPr>
          <p:spPr bwMode="auto">
            <a:xfrm>
              <a:off x="4263" y="1136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9" name="AutoShape 5643"/>
            <p:cNvSpPr>
              <a:spLocks noChangeArrowheads="1"/>
            </p:cNvSpPr>
            <p:nvPr/>
          </p:nvSpPr>
          <p:spPr bwMode="auto">
            <a:xfrm>
              <a:off x="4428" y="1158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0" name="AutoShape 5644"/>
            <p:cNvSpPr>
              <a:spLocks noChangeArrowheads="1"/>
            </p:cNvSpPr>
            <p:nvPr/>
          </p:nvSpPr>
          <p:spPr bwMode="auto">
            <a:xfrm>
              <a:off x="4827" y="1520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1" name="AutoShape 5645"/>
            <p:cNvSpPr>
              <a:spLocks noChangeArrowheads="1"/>
            </p:cNvSpPr>
            <p:nvPr/>
          </p:nvSpPr>
          <p:spPr bwMode="auto">
            <a:xfrm>
              <a:off x="4554" y="1139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2" name="AutoShape 5646"/>
            <p:cNvSpPr>
              <a:spLocks noChangeArrowheads="1"/>
            </p:cNvSpPr>
            <p:nvPr/>
          </p:nvSpPr>
          <p:spPr bwMode="auto">
            <a:xfrm>
              <a:off x="4263" y="1271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3" name="AutoShape 5647"/>
            <p:cNvSpPr>
              <a:spLocks noChangeArrowheads="1"/>
            </p:cNvSpPr>
            <p:nvPr/>
          </p:nvSpPr>
          <p:spPr bwMode="auto">
            <a:xfrm>
              <a:off x="4136" y="1374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4" name="AutoShape 5648"/>
            <p:cNvSpPr>
              <a:spLocks noChangeArrowheads="1"/>
            </p:cNvSpPr>
            <p:nvPr/>
          </p:nvSpPr>
          <p:spPr bwMode="auto">
            <a:xfrm>
              <a:off x="4136" y="1153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5" name="AutoShape 5649"/>
            <p:cNvSpPr>
              <a:spLocks noChangeArrowheads="1"/>
            </p:cNvSpPr>
            <p:nvPr/>
          </p:nvSpPr>
          <p:spPr bwMode="auto">
            <a:xfrm>
              <a:off x="3989" y="1295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6" name="AutoShape 5650"/>
            <p:cNvSpPr>
              <a:spLocks noChangeArrowheads="1"/>
            </p:cNvSpPr>
            <p:nvPr/>
          </p:nvSpPr>
          <p:spPr bwMode="auto">
            <a:xfrm>
              <a:off x="3989" y="148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7" name="AutoShape 5651"/>
            <p:cNvSpPr>
              <a:spLocks noChangeArrowheads="1"/>
            </p:cNvSpPr>
            <p:nvPr/>
          </p:nvSpPr>
          <p:spPr bwMode="auto">
            <a:xfrm flipV="1">
              <a:off x="2870" y="1224"/>
              <a:ext cx="43" cy="21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8" name="AutoShape 5652"/>
            <p:cNvSpPr>
              <a:spLocks noChangeArrowheads="1"/>
            </p:cNvSpPr>
            <p:nvPr/>
          </p:nvSpPr>
          <p:spPr bwMode="auto">
            <a:xfrm>
              <a:off x="2736" y="1454"/>
              <a:ext cx="40" cy="10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9" name="Freeform 5653"/>
            <p:cNvSpPr>
              <a:spLocks noChangeAspect="1"/>
            </p:cNvSpPr>
            <p:nvPr/>
          </p:nvSpPr>
          <p:spPr bwMode="auto">
            <a:xfrm flipH="1">
              <a:off x="305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0" name="Freeform 5654"/>
            <p:cNvSpPr>
              <a:spLocks noChangeAspect="1"/>
            </p:cNvSpPr>
            <p:nvPr/>
          </p:nvSpPr>
          <p:spPr bwMode="auto">
            <a:xfrm flipH="1">
              <a:off x="222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1" name="Freeform 5655"/>
            <p:cNvSpPr>
              <a:spLocks noChangeAspect="1"/>
            </p:cNvSpPr>
            <p:nvPr/>
          </p:nvSpPr>
          <p:spPr bwMode="auto">
            <a:xfrm flipH="1">
              <a:off x="188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2" name="Freeform 5656"/>
            <p:cNvSpPr>
              <a:spLocks noChangeAspect="1"/>
            </p:cNvSpPr>
            <p:nvPr/>
          </p:nvSpPr>
          <p:spPr bwMode="auto">
            <a:xfrm flipH="1">
              <a:off x="10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3" name="AutoShape 5657"/>
            <p:cNvSpPr>
              <a:spLocks noChangeArrowheads="1"/>
            </p:cNvSpPr>
            <p:nvPr/>
          </p:nvSpPr>
          <p:spPr bwMode="auto">
            <a:xfrm>
              <a:off x="933" y="1247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4" name="AutoShape 5658"/>
            <p:cNvSpPr>
              <a:spLocks noChangeArrowheads="1"/>
            </p:cNvSpPr>
            <p:nvPr/>
          </p:nvSpPr>
          <p:spPr bwMode="auto">
            <a:xfrm>
              <a:off x="933" y="1167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5" name="Freeform 5659"/>
            <p:cNvSpPr>
              <a:spLocks noChangeAspect="1"/>
            </p:cNvSpPr>
            <p:nvPr/>
          </p:nvSpPr>
          <p:spPr bwMode="auto">
            <a:xfrm flipH="1">
              <a:off x="7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6" name="Freeform 5604"/>
            <p:cNvSpPr>
              <a:spLocks noChangeAspect="1"/>
            </p:cNvSpPr>
            <p:nvPr/>
          </p:nvSpPr>
          <p:spPr bwMode="auto">
            <a:xfrm flipH="1">
              <a:off x="339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77" name="76 Explosión 1"/>
          <p:cNvSpPr/>
          <p:nvPr/>
        </p:nvSpPr>
        <p:spPr>
          <a:xfrm>
            <a:off x="5353051" y="293293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8" name="77 Explosión 1"/>
          <p:cNvSpPr/>
          <p:nvPr/>
        </p:nvSpPr>
        <p:spPr>
          <a:xfrm>
            <a:off x="2693988" y="3915594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9" name="78 Explosión 1"/>
          <p:cNvSpPr/>
          <p:nvPr/>
        </p:nvSpPr>
        <p:spPr>
          <a:xfrm>
            <a:off x="7123112" y="292658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2" name="81 CuadroTexto"/>
          <p:cNvSpPr txBox="1"/>
          <p:nvPr/>
        </p:nvSpPr>
        <p:spPr>
          <a:xfrm>
            <a:off x="4311650" y="2112377"/>
            <a:ext cx="41662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Alquilantes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antraciclinas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 y platinos</a:t>
            </a: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las funciones del ADN</a:t>
            </a:r>
          </a:p>
        </p:txBody>
      </p:sp>
      <p:sp>
        <p:nvSpPr>
          <p:cNvPr id="83" name="82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Mecanismo de acción de agentes </a:t>
            </a:r>
            <a:r>
              <a:rPr lang="es-CO" dirty="0" err="1" smtClean="0"/>
              <a:t>citotóxicos</a:t>
            </a:r>
            <a:endParaRPr lang="es-CO" dirty="0"/>
          </a:p>
        </p:txBody>
      </p:sp>
      <p:cxnSp>
        <p:nvCxnSpPr>
          <p:cNvPr id="96" name="95 Conector angular"/>
          <p:cNvCxnSpPr/>
          <p:nvPr/>
        </p:nvCxnSpPr>
        <p:spPr>
          <a:xfrm rot="5400000">
            <a:off x="7204485" y="1826109"/>
            <a:ext cx="1438250" cy="1010445"/>
          </a:xfrm>
          <a:prstGeom prst="bentConnector2">
            <a:avLst/>
          </a:prstGeom>
          <a:ln w="539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51334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522"/>
          <p:cNvGrpSpPr>
            <a:grpSpLocks/>
          </p:cNvGrpSpPr>
          <p:nvPr/>
        </p:nvGrpSpPr>
        <p:grpSpPr bwMode="auto">
          <a:xfrm>
            <a:off x="690563" y="3105973"/>
            <a:ext cx="7840662" cy="900113"/>
            <a:chOff x="473" y="1124"/>
            <a:chExt cx="4939" cy="567"/>
          </a:xfrm>
        </p:grpSpPr>
        <p:sp>
          <p:nvSpPr>
            <p:cNvPr id="3" name="Freeform 5586"/>
            <p:cNvSpPr>
              <a:spLocks noChangeAspect="1"/>
            </p:cNvSpPr>
            <p:nvPr/>
          </p:nvSpPr>
          <p:spPr bwMode="auto">
            <a:xfrm>
              <a:off x="473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" name="AutoShape 5587"/>
            <p:cNvSpPr>
              <a:spLocks noChangeArrowheads="1"/>
            </p:cNvSpPr>
            <p:nvPr/>
          </p:nvSpPr>
          <p:spPr bwMode="auto">
            <a:xfrm>
              <a:off x="1510" y="1580"/>
              <a:ext cx="42" cy="6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" name="Freeform 5588"/>
            <p:cNvSpPr>
              <a:spLocks noChangeAspect="1"/>
            </p:cNvSpPr>
            <p:nvPr/>
          </p:nvSpPr>
          <p:spPr bwMode="auto">
            <a:xfrm>
              <a:off x="13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" name="AutoShape 5589"/>
            <p:cNvSpPr>
              <a:spLocks noChangeArrowheads="1"/>
            </p:cNvSpPr>
            <p:nvPr/>
          </p:nvSpPr>
          <p:spPr bwMode="auto">
            <a:xfrm>
              <a:off x="3690" y="1400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" name="AutoShape 5590"/>
            <p:cNvSpPr>
              <a:spLocks noChangeArrowheads="1"/>
            </p:cNvSpPr>
            <p:nvPr/>
          </p:nvSpPr>
          <p:spPr bwMode="auto">
            <a:xfrm>
              <a:off x="3424" y="1129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8" name="AutoShape 5591"/>
            <p:cNvSpPr>
              <a:spLocks noChangeArrowheads="1"/>
            </p:cNvSpPr>
            <p:nvPr/>
          </p:nvSpPr>
          <p:spPr bwMode="auto">
            <a:xfrm flipV="1">
              <a:off x="3567" y="1240"/>
              <a:ext cx="42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9" name="Freeform 5592"/>
            <p:cNvSpPr>
              <a:spLocks noChangeAspect="1"/>
            </p:cNvSpPr>
            <p:nvPr/>
          </p:nvSpPr>
          <p:spPr bwMode="auto">
            <a:xfrm>
              <a:off x="164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0" name="Freeform 5593"/>
            <p:cNvSpPr>
              <a:spLocks noChangeAspect="1"/>
            </p:cNvSpPr>
            <p:nvPr/>
          </p:nvSpPr>
          <p:spPr bwMode="auto">
            <a:xfrm>
              <a:off x="280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" name="AutoShape 5594"/>
            <p:cNvSpPr>
              <a:spLocks noChangeArrowheads="1"/>
            </p:cNvSpPr>
            <p:nvPr/>
          </p:nvSpPr>
          <p:spPr bwMode="auto">
            <a:xfrm>
              <a:off x="4428" y="1238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" name="Freeform 5595"/>
            <p:cNvSpPr>
              <a:spLocks noChangeAspect="1"/>
            </p:cNvSpPr>
            <p:nvPr/>
          </p:nvSpPr>
          <p:spPr bwMode="auto">
            <a:xfrm>
              <a:off x="363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" name="Freeform 5596"/>
            <p:cNvSpPr>
              <a:spLocks noChangeAspect="1"/>
            </p:cNvSpPr>
            <p:nvPr/>
          </p:nvSpPr>
          <p:spPr bwMode="auto">
            <a:xfrm>
              <a:off x="397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" name="AutoShape 5597"/>
            <p:cNvSpPr>
              <a:spLocks noChangeArrowheads="1"/>
            </p:cNvSpPr>
            <p:nvPr/>
          </p:nvSpPr>
          <p:spPr bwMode="auto">
            <a:xfrm>
              <a:off x="4554" y="1307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" name="AutoShape 5598"/>
            <p:cNvSpPr>
              <a:spLocks noChangeArrowheads="1"/>
            </p:cNvSpPr>
            <p:nvPr/>
          </p:nvSpPr>
          <p:spPr bwMode="auto">
            <a:xfrm>
              <a:off x="4689" y="1423"/>
              <a:ext cx="44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" name="AutoShape 5599"/>
            <p:cNvSpPr>
              <a:spLocks noChangeArrowheads="1"/>
            </p:cNvSpPr>
            <p:nvPr/>
          </p:nvSpPr>
          <p:spPr bwMode="auto">
            <a:xfrm>
              <a:off x="4689" y="1199"/>
              <a:ext cx="44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" name="AutoShape 5600"/>
            <p:cNvSpPr>
              <a:spLocks noChangeArrowheads="1"/>
            </p:cNvSpPr>
            <p:nvPr/>
          </p:nvSpPr>
          <p:spPr bwMode="auto">
            <a:xfrm>
              <a:off x="4827" y="1364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8" name="Freeform 5601"/>
            <p:cNvSpPr>
              <a:spLocks noChangeAspect="1"/>
            </p:cNvSpPr>
            <p:nvPr/>
          </p:nvSpPr>
          <p:spPr bwMode="auto">
            <a:xfrm flipH="1">
              <a:off x="42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9" name="Freeform 5602"/>
            <p:cNvSpPr>
              <a:spLocks noChangeAspect="1"/>
            </p:cNvSpPr>
            <p:nvPr/>
          </p:nvSpPr>
          <p:spPr bwMode="auto">
            <a:xfrm>
              <a:off x="48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0" name="Freeform 5603"/>
            <p:cNvSpPr>
              <a:spLocks noChangeAspect="1"/>
            </p:cNvSpPr>
            <p:nvPr/>
          </p:nvSpPr>
          <p:spPr bwMode="auto">
            <a:xfrm flipH="1">
              <a:off x="45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1" name="AutoShape 5605"/>
            <p:cNvSpPr>
              <a:spLocks noChangeArrowheads="1"/>
            </p:cNvSpPr>
            <p:nvPr/>
          </p:nvSpPr>
          <p:spPr bwMode="auto">
            <a:xfrm>
              <a:off x="1048" y="1126"/>
              <a:ext cx="46" cy="1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2" name="AutoShape 5606"/>
            <p:cNvSpPr>
              <a:spLocks noChangeArrowheads="1"/>
            </p:cNvSpPr>
            <p:nvPr/>
          </p:nvSpPr>
          <p:spPr bwMode="auto">
            <a:xfrm>
              <a:off x="1048" y="1309"/>
              <a:ext cx="46" cy="1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3" name="AutoShape 5607"/>
            <p:cNvSpPr>
              <a:spLocks noChangeArrowheads="1"/>
            </p:cNvSpPr>
            <p:nvPr/>
          </p:nvSpPr>
          <p:spPr bwMode="auto">
            <a:xfrm>
              <a:off x="1754" y="1194"/>
              <a:ext cx="40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4" name="AutoShape 5608"/>
            <p:cNvSpPr>
              <a:spLocks noChangeArrowheads="1"/>
            </p:cNvSpPr>
            <p:nvPr/>
          </p:nvSpPr>
          <p:spPr bwMode="auto">
            <a:xfrm>
              <a:off x="1754" y="1417"/>
              <a:ext cx="40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" name="AutoShape 5609"/>
            <p:cNvSpPr>
              <a:spLocks noChangeArrowheads="1"/>
            </p:cNvSpPr>
            <p:nvPr/>
          </p:nvSpPr>
          <p:spPr bwMode="auto">
            <a:xfrm>
              <a:off x="1187" y="1409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" name="AutoShape 5610"/>
            <p:cNvSpPr>
              <a:spLocks noChangeArrowheads="1"/>
            </p:cNvSpPr>
            <p:nvPr/>
          </p:nvSpPr>
          <p:spPr bwMode="auto">
            <a:xfrm>
              <a:off x="1187" y="1183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7" name="AutoShape 5611"/>
            <p:cNvSpPr>
              <a:spLocks noChangeArrowheads="1"/>
            </p:cNvSpPr>
            <p:nvPr/>
          </p:nvSpPr>
          <p:spPr bwMode="auto">
            <a:xfrm>
              <a:off x="1883" y="1146"/>
              <a:ext cx="40" cy="16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8" name="AutoShape 5612"/>
            <p:cNvSpPr>
              <a:spLocks noChangeArrowheads="1"/>
            </p:cNvSpPr>
            <p:nvPr/>
          </p:nvSpPr>
          <p:spPr bwMode="auto">
            <a:xfrm>
              <a:off x="1883" y="1309"/>
              <a:ext cx="40" cy="16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9" name="AutoShape 5613"/>
            <p:cNvSpPr>
              <a:spLocks noChangeArrowheads="1"/>
            </p:cNvSpPr>
            <p:nvPr/>
          </p:nvSpPr>
          <p:spPr bwMode="auto">
            <a:xfrm>
              <a:off x="1323" y="1517"/>
              <a:ext cx="40" cy="16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0" name="AutoShape 5614"/>
            <p:cNvSpPr>
              <a:spLocks noChangeArrowheads="1"/>
            </p:cNvSpPr>
            <p:nvPr/>
          </p:nvSpPr>
          <p:spPr bwMode="auto">
            <a:xfrm>
              <a:off x="1323" y="1348"/>
              <a:ext cx="40" cy="1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1" name="AutoShape 5615"/>
            <p:cNvSpPr>
              <a:spLocks noChangeArrowheads="1"/>
            </p:cNvSpPr>
            <p:nvPr/>
          </p:nvSpPr>
          <p:spPr bwMode="auto">
            <a:xfrm>
              <a:off x="1624" y="1329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2" name="AutoShape 5616"/>
            <p:cNvSpPr>
              <a:spLocks noChangeArrowheads="1"/>
            </p:cNvSpPr>
            <p:nvPr/>
          </p:nvSpPr>
          <p:spPr bwMode="auto">
            <a:xfrm>
              <a:off x="1624" y="1506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3" name="AutoShape 5617"/>
            <p:cNvSpPr>
              <a:spLocks noChangeArrowheads="1"/>
            </p:cNvSpPr>
            <p:nvPr/>
          </p:nvSpPr>
          <p:spPr bwMode="auto">
            <a:xfrm>
              <a:off x="1510" y="1518"/>
              <a:ext cx="42" cy="6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4" name="AutoShape 5618"/>
            <p:cNvSpPr>
              <a:spLocks noChangeArrowheads="1"/>
            </p:cNvSpPr>
            <p:nvPr/>
          </p:nvSpPr>
          <p:spPr bwMode="auto">
            <a:xfrm>
              <a:off x="2300" y="1377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" name="AutoShape 5619"/>
            <p:cNvSpPr>
              <a:spLocks noChangeArrowheads="1"/>
            </p:cNvSpPr>
            <p:nvPr/>
          </p:nvSpPr>
          <p:spPr bwMode="auto">
            <a:xfrm>
              <a:off x="2300" y="1156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6" name="AutoShape 5620"/>
            <p:cNvSpPr>
              <a:spLocks noChangeArrowheads="1"/>
            </p:cNvSpPr>
            <p:nvPr/>
          </p:nvSpPr>
          <p:spPr bwMode="auto">
            <a:xfrm>
              <a:off x="2439" y="1489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7" name="AutoShape 5621"/>
            <p:cNvSpPr>
              <a:spLocks noChangeArrowheads="1"/>
            </p:cNvSpPr>
            <p:nvPr/>
          </p:nvSpPr>
          <p:spPr bwMode="auto">
            <a:xfrm>
              <a:off x="2439" y="129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8" name="AutoShape 5622"/>
            <p:cNvSpPr>
              <a:spLocks noChangeArrowheads="1"/>
            </p:cNvSpPr>
            <p:nvPr/>
          </p:nvSpPr>
          <p:spPr bwMode="auto">
            <a:xfrm>
              <a:off x="2008" y="1164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9" name="AutoShape 5623"/>
            <p:cNvSpPr>
              <a:spLocks noChangeArrowheads="1"/>
            </p:cNvSpPr>
            <p:nvPr/>
          </p:nvSpPr>
          <p:spPr bwMode="auto">
            <a:xfrm>
              <a:off x="2008" y="1244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0" name="AutoShape 5624"/>
            <p:cNvSpPr>
              <a:spLocks noChangeArrowheads="1"/>
            </p:cNvSpPr>
            <p:nvPr/>
          </p:nvSpPr>
          <p:spPr bwMode="auto">
            <a:xfrm>
              <a:off x="2166" y="1273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1" name="AutoShape 5625"/>
            <p:cNvSpPr>
              <a:spLocks noChangeArrowheads="1"/>
            </p:cNvSpPr>
            <p:nvPr/>
          </p:nvSpPr>
          <p:spPr bwMode="auto">
            <a:xfrm>
              <a:off x="2166" y="1138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2" name="AutoShape 5626"/>
            <p:cNvSpPr>
              <a:spLocks noChangeArrowheads="1"/>
            </p:cNvSpPr>
            <p:nvPr/>
          </p:nvSpPr>
          <p:spPr bwMode="auto">
            <a:xfrm>
              <a:off x="2572" y="1493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3" name="AutoShape 5627"/>
            <p:cNvSpPr>
              <a:spLocks noChangeArrowheads="1"/>
            </p:cNvSpPr>
            <p:nvPr/>
          </p:nvSpPr>
          <p:spPr bwMode="auto">
            <a:xfrm>
              <a:off x="2572" y="1573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4" name="AutoShape 5628"/>
            <p:cNvSpPr>
              <a:spLocks noChangeArrowheads="1"/>
            </p:cNvSpPr>
            <p:nvPr/>
          </p:nvSpPr>
          <p:spPr bwMode="auto">
            <a:xfrm flipV="1">
              <a:off x="3117" y="1138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5" name="AutoShape 5629"/>
            <p:cNvSpPr>
              <a:spLocks noChangeArrowheads="1"/>
            </p:cNvSpPr>
            <p:nvPr/>
          </p:nvSpPr>
          <p:spPr bwMode="auto">
            <a:xfrm flipV="1">
              <a:off x="3117" y="1250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6" name="AutoShape 5630"/>
            <p:cNvSpPr>
              <a:spLocks noChangeArrowheads="1"/>
            </p:cNvSpPr>
            <p:nvPr/>
          </p:nvSpPr>
          <p:spPr bwMode="auto">
            <a:xfrm>
              <a:off x="2996" y="1345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7" name="AutoShape 5631"/>
            <p:cNvSpPr>
              <a:spLocks noChangeArrowheads="1"/>
            </p:cNvSpPr>
            <p:nvPr/>
          </p:nvSpPr>
          <p:spPr bwMode="auto">
            <a:xfrm>
              <a:off x="2996" y="1141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8" name="AutoShape 5632"/>
            <p:cNvSpPr>
              <a:spLocks noChangeArrowheads="1"/>
            </p:cNvSpPr>
            <p:nvPr/>
          </p:nvSpPr>
          <p:spPr bwMode="auto">
            <a:xfrm flipV="1">
              <a:off x="2870" y="1442"/>
              <a:ext cx="43" cy="2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9" name="AutoShape 5633"/>
            <p:cNvSpPr>
              <a:spLocks noChangeArrowheads="1"/>
            </p:cNvSpPr>
            <p:nvPr/>
          </p:nvSpPr>
          <p:spPr bwMode="auto">
            <a:xfrm>
              <a:off x="2736" y="1563"/>
              <a:ext cx="40" cy="10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0" name="Freeform 5634"/>
            <p:cNvSpPr>
              <a:spLocks noChangeAspect="1"/>
            </p:cNvSpPr>
            <p:nvPr/>
          </p:nvSpPr>
          <p:spPr bwMode="auto">
            <a:xfrm>
              <a:off x="246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1" name="AutoShape 5635"/>
            <p:cNvSpPr>
              <a:spLocks noChangeArrowheads="1"/>
            </p:cNvSpPr>
            <p:nvPr/>
          </p:nvSpPr>
          <p:spPr bwMode="auto">
            <a:xfrm flipV="1">
              <a:off x="3567" y="1455"/>
              <a:ext cx="42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2" name="AutoShape 5636"/>
            <p:cNvSpPr>
              <a:spLocks noChangeArrowheads="1"/>
            </p:cNvSpPr>
            <p:nvPr/>
          </p:nvSpPr>
          <p:spPr bwMode="auto">
            <a:xfrm>
              <a:off x="3424" y="1346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3" name="AutoShape 5637"/>
            <p:cNvSpPr>
              <a:spLocks noChangeArrowheads="1"/>
            </p:cNvSpPr>
            <p:nvPr/>
          </p:nvSpPr>
          <p:spPr bwMode="auto">
            <a:xfrm>
              <a:off x="3308" y="1267"/>
              <a:ext cx="45" cy="1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4" name="AutoShape 5638"/>
            <p:cNvSpPr>
              <a:spLocks noChangeArrowheads="1"/>
            </p:cNvSpPr>
            <p:nvPr/>
          </p:nvSpPr>
          <p:spPr bwMode="auto">
            <a:xfrm>
              <a:off x="3308" y="1137"/>
              <a:ext cx="45" cy="13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5" name="AutoShape 5639"/>
            <p:cNvSpPr>
              <a:spLocks noChangeArrowheads="1"/>
            </p:cNvSpPr>
            <p:nvPr/>
          </p:nvSpPr>
          <p:spPr bwMode="auto">
            <a:xfrm>
              <a:off x="3690" y="1535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" name="AutoShape 5640"/>
            <p:cNvSpPr>
              <a:spLocks noChangeArrowheads="1"/>
            </p:cNvSpPr>
            <p:nvPr/>
          </p:nvSpPr>
          <p:spPr bwMode="auto">
            <a:xfrm flipV="1">
              <a:off x="3859" y="1473"/>
              <a:ext cx="45" cy="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7" name="AutoShape 5641"/>
            <p:cNvSpPr>
              <a:spLocks noChangeArrowheads="1"/>
            </p:cNvSpPr>
            <p:nvPr/>
          </p:nvSpPr>
          <p:spPr bwMode="auto">
            <a:xfrm flipV="1">
              <a:off x="3859" y="1562"/>
              <a:ext cx="45" cy="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8" name="AutoShape 5642"/>
            <p:cNvSpPr>
              <a:spLocks noChangeArrowheads="1"/>
            </p:cNvSpPr>
            <p:nvPr/>
          </p:nvSpPr>
          <p:spPr bwMode="auto">
            <a:xfrm>
              <a:off x="4263" y="1136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9" name="AutoShape 5643"/>
            <p:cNvSpPr>
              <a:spLocks noChangeArrowheads="1"/>
            </p:cNvSpPr>
            <p:nvPr/>
          </p:nvSpPr>
          <p:spPr bwMode="auto">
            <a:xfrm>
              <a:off x="4428" y="1158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0" name="AutoShape 5644"/>
            <p:cNvSpPr>
              <a:spLocks noChangeArrowheads="1"/>
            </p:cNvSpPr>
            <p:nvPr/>
          </p:nvSpPr>
          <p:spPr bwMode="auto">
            <a:xfrm>
              <a:off x="4827" y="1520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1" name="AutoShape 5645"/>
            <p:cNvSpPr>
              <a:spLocks noChangeArrowheads="1"/>
            </p:cNvSpPr>
            <p:nvPr/>
          </p:nvSpPr>
          <p:spPr bwMode="auto">
            <a:xfrm>
              <a:off x="4554" y="1139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2" name="AutoShape 5646"/>
            <p:cNvSpPr>
              <a:spLocks noChangeArrowheads="1"/>
            </p:cNvSpPr>
            <p:nvPr/>
          </p:nvSpPr>
          <p:spPr bwMode="auto">
            <a:xfrm>
              <a:off x="4263" y="1271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3" name="AutoShape 5647"/>
            <p:cNvSpPr>
              <a:spLocks noChangeArrowheads="1"/>
            </p:cNvSpPr>
            <p:nvPr/>
          </p:nvSpPr>
          <p:spPr bwMode="auto">
            <a:xfrm>
              <a:off x="4136" y="1374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4" name="AutoShape 5648"/>
            <p:cNvSpPr>
              <a:spLocks noChangeArrowheads="1"/>
            </p:cNvSpPr>
            <p:nvPr/>
          </p:nvSpPr>
          <p:spPr bwMode="auto">
            <a:xfrm>
              <a:off x="4136" y="1153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5" name="AutoShape 5649"/>
            <p:cNvSpPr>
              <a:spLocks noChangeArrowheads="1"/>
            </p:cNvSpPr>
            <p:nvPr/>
          </p:nvSpPr>
          <p:spPr bwMode="auto">
            <a:xfrm>
              <a:off x="3989" y="1295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6" name="AutoShape 5650"/>
            <p:cNvSpPr>
              <a:spLocks noChangeArrowheads="1"/>
            </p:cNvSpPr>
            <p:nvPr/>
          </p:nvSpPr>
          <p:spPr bwMode="auto">
            <a:xfrm>
              <a:off x="3989" y="148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7" name="AutoShape 5651"/>
            <p:cNvSpPr>
              <a:spLocks noChangeArrowheads="1"/>
            </p:cNvSpPr>
            <p:nvPr/>
          </p:nvSpPr>
          <p:spPr bwMode="auto">
            <a:xfrm flipV="1">
              <a:off x="2870" y="1224"/>
              <a:ext cx="43" cy="21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8" name="AutoShape 5652"/>
            <p:cNvSpPr>
              <a:spLocks noChangeArrowheads="1"/>
            </p:cNvSpPr>
            <p:nvPr/>
          </p:nvSpPr>
          <p:spPr bwMode="auto">
            <a:xfrm>
              <a:off x="2736" y="1454"/>
              <a:ext cx="40" cy="10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9" name="Freeform 5653"/>
            <p:cNvSpPr>
              <a:spLocks noChangeAspect="1"/>
            </p:cNvSpPr>
            <p:nvPr/>
          </p:nvSpPr>
          <p:spPr bwMode="auto">
            <a:xfrm flipH="1">
              <a:off x="305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0" name="Freeform 5654"/>
            <p:cNvSpPr>
              <a:spLocks noChangeAspect="1"/>
            </p:cNvSpPr>
            <p:nvPr/>
          </p:nvSpPr>
          <p:spPr bwMode="auto">
            <a:xfrm flipH="1">
              <a:off x="222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1" name="Freeform 5655"/>
            <p:cNvSpPr>
              <a:spLocks noChangeAspect="1"/>
            </p:cNvSpPr>
            <p:nvPr/>
          </p:nvSpPr>
          <p:spPr bwMode="auto">
            <a:xfrm flipH="1">
              <a:off x="188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2" name="Freeform 5656"/>
            <p:cNvSpPr>
              <a:spLocks noChangeAspect="1"/>
            </p:cNvSpPr>
            <p:nvPr/>
          </p:nvSpPr>
          <p:spPr bwMode="auto">
            <a:xfrm flipH="1">
              <a:off x="10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3" name="AutoShape 5657"/>
            <p:cNvSpPr>
              <a:spLocks noChangeArrowheads="1"/>
            </p:cNvSpPr>
            <p:nvPr/>
          </p:nvSpPr>
          <p:spPr bwMode="auto">
            <a:xfrm>
              <a:off x="933" y="1247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4" name="AutoShape 5658"/>
            <p:cNvSpPr>
              <a:spLocks noChangeArrowheads="1"/>
            </p:cNvSpPr>
            <p:nvPr/>
          </p:nvSpPr>
          <p:spPr bwMode="auto">
            <a:xfrm>
              <a:off x="933" y="1167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5" name="Freeform 5659"/>
            <p:cNvSpPr>
              <a:spLocks noChangeAspect="1"/>
            </p:cNvSpPr>
            <p:nvPr/>
          </p:nvSpPr>
          <p:spPr bwMode="auto">
            <a:xfrm flipH="1">
              <a:off x="7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6" name="Freeform 5604"/>
            <p:cNvSpPr>
              <a:spLocks noChangeAspect="1"/>
            </p:cNvSpPr>
            <p:nvPr/>
          </p:nvSpPr>
          <p:spPr bwMode="auto">
            <a:xfrm flipH="1">
              <a:off x="339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77" name="76 Explosión 1"/>
          <p:cNvSpPr/>
          <p:nvPr/>
        </p:nvSpPr>
        <p:spPr>
          <a:xfrm>
            <a:off x="5353051" y="293293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8" name="77 Explosión 1"/>
          <p:cNvSpPr/>
          <p:nvPr/>
        </p:nvSpPr>
        <p:spPr>
          <a:xfrm>
            <a:off x="2693988" y="3915594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9" name="78 Explosión 1"/>
          <p:cNvSpPr/>
          <p:nvPr/>
        </p:nvSpPr>
        <p:spPr>
          <a:xfrm>
            <a:off x="7123112" y="292658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2" name="81 CuadroTexto"/>
          <p:cNvSpPr txBox="1"/>
          <p:nvPr/>
        </p:nvSpPr>
        <p:spPr>
          <a:xfrm>
            <a:off x="4311650" y="2112377"/>
            <a:ext cx="41662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Alquilantes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antraciclinas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 y platinos</a:t>
            </a: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las funciones del ADN</a:t>
            </a:r>
          </a:p>
        </p:txBody>
      </p:sp>
      <p:sp>
        <p:nvSpPr>
          <p:cNvPr id="83" name="82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Mecanismo de acción de agentes </a:t>
            </a:r>
            <a:r>
              <a:rPr lang="es-CO" dirty="0" err="1" smtClean="0"/>
              <a:t>citotóxicos</a:t>
            </a:r>
            <a:endParaRPr lang="es-CO" dirty="0"/>
          </a:p>
        </p:txBody>
      </p:sp>
      <p:sp>
        <p:nvSpPr>
          <p:cNvPr id="84" name="83 Explosión 1"/>
          <p:cNvSpPr/>
          <p:nvPr/>
        </p:nvSpPr>
        <p:spPr>
          <a:xfrm>
            <a:off x="1544639" y="1541512"/>
            <a:ext cx="187325" cy="247650"/>
          </a:xfrm>
          <a:prstGeom prst="irregularSeal1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5" name="AutoShape 5607"/>
          <p:cNvSpPr>
            <a:spLocks noChangeArrowheads="1"/>
          </p:cNvSpPr>
          <p:nvPr/>
        </p:nvSpPr>
        <p:spPr bwMode="auto">
          <a:xfrm>
            <a:off x="1612900" y="1758316"/>
            <a:ext cx="63500" cy="3540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6" name="85 CuadroTexto"/>
          <p:cNvSpPr txBox="1"/>
          <p:nvPr/>
        </p:nvSpPr>
        <p:spPr>
          <a:xfrm>
            <a:off x="424564" y="813695"/>
            <a:ext cx="74907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Antimetabolitos</a:t>
            </a:r>
            <a:endParaRPr lang="es-CO" b="1" i="1" dirty="0" smtClean="0">
              <a:solidFill>
                <a:srgbClr val="000000"/>
              </a:solidFill>
              <a:latin typeface="Arial"/>
              <a:cs typeface="Arial"/>
            </a:endParaRP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 construcción de los bloques estructurales de la célula</a:t>
            </a:r>
          </a:p>
        </p:txBody>
      </p:sp>
      <p:cxnSp>
        <p:nvCxnSpPr>
          <p:cNvPr id="96" name="95 Conector angular"/>
          <p:cNvCxnSpPr/>
          <p:nvPr/>
        </p:nvCxnSpPr>
        <p:spPr>
          <a:xfrm rot="5400000">
            <a:off x="7204485" y="1826109"/>
            <a:ext cx="1438250" cy="1010445"/>
          </a:xfrm>
          <a:prstGeom prst="bentConnector2">
            <a:avLst/>
          </a:prstGeom>
          <a:ln w="539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29944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522"/>
          <p:cNvGrpSpPr>
            <a:grpSpLocks/>
          </p:cNvGrpSpPr>
          <p:nvPr/>
        </p:nvGrpSpPr>
        <p:grpSpPr bwMode="auto">
          <a:xfrm>
            <a:off x="690563" y="3105973"/>
            <a:ext cx="7840662" cy="900113"/>
            <a:chOff x="473" y="1124"/>
            <a:chExt cx="4939" cy="567"/>
          </a:xfrm>
        </p:grpSpPr>
        <p:sp>
          <p:nvSpPr>
            <p:cNvPr id="3" name="Freeform 5586"/>
            <p:cNvSpPr>
              <a:spLocks noChangeAspect="1"/>
            </p:cNvSpPr>
            <p:nvPr/>
          </p:nvSpPr>
          <p:spPr bwMode="auto">
            <a:xfrm>
              <a:off x="473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" name="AutoShape 5587"/>
            <p:cNvSpPr>
              <a:spLocks noChangeArrowheads="1"/>
            </p:cNvSpPr>
            <p:nvPr/>
          </p:nvSpPr>
          <p:spPr bwMode="auto">
            <a:xfrm>
              <a:off x="1510" y="1580"/>
              <a:ext cx="42" cy="6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" name="Freeform 5588"/>
            <p:cNvSpPr>
              <a:spLocks noChangeAspect="1"/>
            </p:cNvSpPr>
            <p:nvPr/>
          </p:nvSpPr>
          <p:spPr bwMode="auto">
            <a:xfrm>
              <a:off x="13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" name="AutoShape 5589"/>
            <p:cNvSpPr>
              <a:spLocks noChangeArrowheads="1"/>
            </p:cNvSpPr>
            <p:nvPr/>
          </p:nvSpPr>
          <p:spPr bwMode="auto">
            <a:xfrm>
              <a:off x="3690" y="1400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" name="AutoShape 5590"/>
            <p:cNvSpPr>
              <a:spLocks noChangeArrowheads="1"/>
            </p:cNvSpPr>
            <p:nvPr/>
          </p:nvSpPr>
          <p:spPr bwMode="auto">
            <a:xfrm>
              <a:off x="3424" y="1129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8" name="AutoShape 5591"/>
            <p:cNvSpPr>
              <a:spLocks noChangeArrowheads="1"/>
            </p:cNvSpPr>
            <p:nvPr/>
          </p:nvSpPr>
          <p:spPr bwMode="auto">
            <a:xfrm flipV="1">
              <a:off x="3567" y="1240"/>
              <a:ext cx="42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9" name="Freeform 5592"/>
            <p:cNvSpPr>
              <a:spLocks noChangeAspect="1"/>
            </p:cNvSpPr>
            <p:nvPr/>
          </p:nvSpPr>
          <p:spPr bwMode="auto">
            <a:xfrm>
              <a:off x="164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0" name="Freeform 5593"/>
            <p:cNvSpPr>
              <a:spLocks noChangeAspect="1"/>
            </p:cNvSpPr>
            <p:nvPr/>
          </p:nvSpPr>
          <p:spPr bwMode="auto">
            <a:xfrm>
              <a:off x="280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1" name="AutoShape 5594"/>
            <p:cNvSpPr>
              <a:spLocks noChangeArrowheads="1"/>
            </p:cNvSpPr>
            <p:nvPr/>
          </p:nvSpPr>
          <p:spPr bwMode="auto">
            <a:xfrm>
              <a:off x="4428" y="1238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2" name="Freeform 5595"/>
            <p:cNvSpPr>
              <a:spLocks noChangeAspect="1"/>
            </p:cNvSpPr>
            <p:nvPr/>
          </p:nvSpPr>
          <p:spPr bwMode="auto">
            <a:xfrm>
              <a:off x="363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3" name="Freeform 5596"/>
            <p:cNvSpPr>
              <a:spLocks noChangeAspect="1"/>
            </p:cNvSpPr>
            <p:nvPr/>
          </p:nvSpPr>
          <p:spPr bwMode="auto">
            <a:xfrm>
              <a:off x="397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4" name="AutoShape 5597"/>
            <p:cNvSpPr>
              <a:spLocks noChangeArrowheads="1"/>
            </p:cNvSpPr>
            <p:nvPr/>
          </p:nvSpPr>
          <p:spPr bwMode="auto">
            <a:xfrm>
              <a:off x="4554" y="1307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5" name="AutoShape 5598"/>
            <p:cNvSpPr>
              <a:spLocks noChangeArrowheads="1"/>
            </p:cNvSpPr>
            <p:nvPr/>
          </p:nvSpPr>
          <p:spPr bwMode="auto">
            <a:xfrm>
              <a:off x="4689" y="1423"/>
              <a:ext cx="44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6" name="AutoShape 5599"/>
            <p:cNvSpPr>
              <a:spLocks noChangeArrowheads="1"/>
            </p:cNvSpPr>
            <p:nvPr/>
          </p:nvSpPr>
          <p:spPr bwMode="auto">
            <a:xfrm>
              <a:off x="4689" y="1199"/>
              <a:ext cx="44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7" name="AutoShape 5600"/>
            <p:cNvSpPr>
              <a:spLocks noChangeArrowheads="1"/>
            </p:cNvSpPr>
            <p:nvPr/>
          </p:nvSpPr>
          <p:spPr bwMode="auto">
            <a:xfrm>
              <a:off x="4827" y="1364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8" name="Freeform 5601"/>
            <p:cNvSpPr>
              <a:spLocks noChangeAspect="1"/>
            </p:cNvSpPr>
            <p:nvPr/>
          </p:nvSpPr>
          <p:spPr bwMode="auto">
            <a:xfrm flipH="1">
              <a:off x="42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19" name="Freeform 5602"/>
            <p:cNvSpPr>
              <a:spLocks noChangeAspect="1"/>
            </p:cNvSpPr>
            <p:nvPr/>
          </p:nvSpPr>
          <p:spPr bwMode="auto">
            <a:xfrm>
              <a:off x="480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0" name="Freeform 5603"/>
            <p:cNvSpPr>
              <a:spLocks noChangeAspect="1"/>
            </p:cNvSpPr>
            <p:nvPr/>
          </p:nvSpPr>
          <p:spPr bwMode="auto">
            <a:xfrm flipH="1">
              <a:off x="45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1" name="AutoShape 5605"/>
            <p:cNvSpPr>
              <a:spLocks noChangeArrowheads="1"/>
            </p:cNvSpPr>
            <p:nvPr/>
          </p:nvSpPr>
          <p:spPr bwMode="auto">
            <a:xfrm>
              <a:off x="1048" y="1126"/>
              <a:ext cx="46" cy="1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2" name="AutoShape 5606"/>
            <p:cNvSpPr>
              <a:spLocks noChangeArrowheads="1"/>
            </p:cNvSpPr>
            <p:nvPr/>
          </p:nvSpPr>
          <p:spPr bwMode="auto">
            <a:xfrm>
              <a:off x="1048" y="1309"/>
              <a:ext cx="46" cy="1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3" name="AutoShape 5607"/>
            <p:cNvSpPr>
              <a:spLocks noChangeArrowheads="1"/>
            </p:cNvSpPr>
            <p:nvPr/>
          </p:nvSpPr>
          <p:spPr bwMode="auto">
            <a:xfrm>
              <a:off x="1754" y="1194"/>
              <a:ext cx="40" cy="22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4" name="AutoShape 5608"/>
            <p:cNvSpPr>
              <a:spLocks noChangeArrowheads="1"/>
            </p:cNvSpPr>
            <p:nvPr/>
          </p:nvSpPr>
          <p:spPr bwMode="auto">
            <a:xfrm>
              <a:off x="1754" y="1417"/>
              <a:ext cx="40" cy="22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5" name="AutoShape 5609"/>
            <p:cNvSpPr>
              <a:spLocks noChangeArrowheads="1"/>
            </p:cNvSpPr>
            <p:nvPr/>
          </p:nvSpPr>
          <p:spPr bwMode="auto">
            <a:xfrm>
              <a:off x="1187" y="1409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6" name="AutoShape 5610"/>
            <p:cNvSpPr>
              <a:spLocks noChangeArrowheads="1"/>
            </p:cNvSpPr>
            <p:nvPr/>
          </p:nvSpPr>
          <p:spPr bwMode="auto">
            <a:xfrm>
              <a:off x="1187" y="1183"/>
              <a:ext cx="40" cy="2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7" name="AutoShape 5611"/>
            <p:cNvSpPr>
              <a:spLocks noChangeArrowheads="1"/>
            </p:cNvSpPr>
            <p:nvPr/>
          </p:nvSpPr>
          <p:spPr bwMode="auto">
            <a:xfrm>
              <a:off x="1883" y="1146"/>
              <a:ext cx="40" cy="16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8" name="AutoShape 5612"/>
            <p:cNvSpPr>
              <a:spLocks noChangeArrowheads="1"/>
            </p:cNvSpPr>
            <p:nvPr/>
          </p:nvSpPr>
          <p:spPr bwMode="auto">
            <a:xfrm>
              <a:off x="1883" y="1309"/>
              <a:ext cx="40" cy="163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29" name="AutoShape 5613"/>
            <p:cNvSpPr>
              <a:spLocks noChangeArrowheads="1"/>
            </p:cNvSpPr>
            <p:nvPr/>
          </p:nvSpPr>
          <p:spPr bwMode="auto">
            <a:xfrm>
              <a:off x="1323" y="1517"/>
              <a:ext cx="40" cy="16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0" name="AutoShape 5614"/>
            <p:cNvSpPr>
              <a:spLocks noChangeArrowheads="1"/>
            </p:cNvSpPr>
            <p:nvPr/>
          </p:nvSpPr>
          <p:spPr bwMode="auto">
            <a:xfrm>
              <a:off x="1323" y="1348"/>
              <a:ext cx="40" cy="16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1" name="AutoShape 5615"/>
            <p:cNvSpPr>
              <a:spLocks noChangeArrowheads="1"/>
            </p:cNvSpPr>
            <p:nvPr/>
          </p:nvSpPr>
          <p:spPr bwMode="auto">
            <a:xfrm>
              <a:off x="1624" y="1329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2" name="AutoShape 5616"/>
            <p:cNvSpPr>
              <a:spLocks noChangeArrowheads="1"/>
            </p:cNvSpPr>
            <p:nvPr/>
          </p:nvSpPr>
          <p:spPr bwMode="auto">
            <a:xfrm>
              <a:off x="1624" y="1506"/>
              <a:ext cx="40" cy="17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3" name="AutoShape 5617"/>
            <p:cNvSpPr>
              <a:spLocks noChangeArrowheads="1"/>
            </p:cNvSpPr>
            <p:nvPr/>
          </p:nvSpPr>
          <p:spPr bwMode="auto">
            <a:xfrm>
              <a:off x="1510" y="1518"/>
              <a:ext cx="42" cy="62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4" name="AutoShape 5618"/>
            <p:cNvSpPr>
              <a:spLocks noChangeArrowheads="1"/>
            </p:cNvSpPr>
            <p:nvPr/>
          </p:nvSpPr>
          <p:spPr bwMode="auto">
            <a:xfrm>
              <a:off x="2300" y="1377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5" name="AutoShape 5619"/>
            <p:cNvSpPr>
              <a:spLocks noChangeArrowheads="1"/>
            </p:cNvSpPr>
            <p:nvPr/>
          </p:nvSpPr>
          <p:spPr bwMode="auto">
            <a:xfrm>
              <a:off x="2300" y="1156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6" name="AutoShape 5620"/>
            <p:cNvSpPr>
              <a:spLocks noChangeArrowheads="1"/>
            </p:cNvSpPr>
            <p:nvPr/>
          </p:nvSpPr>
          <p:spPr bwMode="auto">
            <a:xfrm>
              <a:off x="2439" y="1489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7" name="AutoShape 5621"/>
            <p:cNvSpPr>
              <a:spLocks noChangeArrowheads="1"/>
            </p:cNvSpPr>
            <p:nvPr/>
          </p:nvSpPr>
          <p:spPr bwMode="auto">
            <a:xfrm>
              <a:off x="2439" y="129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8" name="AutoShape 5622"/>
            <p:cNvSpPr>
              <a:spLocks noChangeArrowheads="1"/>
            </p:cNvSpPr>
            <p:nvPr/>
          </p:nvSpPr>
          <p:spPr bwMode="auto">
            <a:xfrm>
              <a:off x="2008" y="1164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39" name="AutoShape 5623"/>
            <p:cNvSpPr>
              <a:spLocks noChangeArrowheads="1"/>
            </p:cNvSpPr>
            <p:nvPr/>
          </p:nvSpPr>
          <p:spPr bwMode="auto">
            <a:xfrm>
              <a:off x="2008" y="1244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0" name="AutoShape 5624"/>
            <p:cNvSpPr>
              <a:spLocks noChangeArrowheads="1"/>
            </p:cNvSpPr>
            <p:nvPr/>
          </p:nvSpPr>
          <p:spPr bwMode="auto">
            <a:xfrm>
              <a:off x="2166" y="1273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1" name="AutoShape 5625"/>
            <p:cNvSpPr>
              <a:spLocks noChangeArrowheads="1"/>
            </p:cNvSpPr>
            <p:nvPr/>
          </p:nvSpPr>
          <p:spPr bwMode="auto">
            <a:xfrm>
              <a:off x="2166" y="1138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2" name="AutoShape 5626"/>
            <p:cNvSpPr>
              <a:spLocks noChangeArrowheads="1"/>
            </p:cNvSpPr>
            <p:nvPr/>
          </p:nvSpPr>
          <p:spPr bwMode="auto">
            <a:xfrm>
              <a:off x="2572" y="1493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3" name="AutoShape 5627"/>
            <p:cNvSpPr>
              <a:spLocks noChangeArrowheads="1"/>
            </p:cNvSpPr>
            <p:nvPr/>
          </p:nvSpPr>
          <p:spPr bwMode="auto">
            <a:xfrm>
              <a:off x="2572" y="1573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4" name="AutoShape 5628"/>
            <p:cNvSpPr>
              <a:spLocks noChangeArrowheads="1"/>
            </p:cNvSpPr>
            <p:nvPr/>
          </p:nvSpPr>
          <p:spPr bwMode="auto">
            <a:xfrm flipV="1">
              <a:off x="3117" y="1138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5" name="AutoShape 5629"/>
            <p:cNvSpPr>
              <a:spLocks noChangeArrowheads="1"/>
            </p:cNvSpPr>
            <p:nvPr/>
          </p:nvSpPr>
          <p:spPr bwMode="auto">
            <a:xfrm flipV="1">
              <a:off x="3117" y="1250"/>
              <a:ext cx="45" cy="11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6" name="AutoShape 5630"/>
            <p:cNvSpPr>
              <a:spLocks noChangeArrowheads="1"/>
            </p:cNvSpPr>
            <p:nvPr/>
          </p:nvSpPr>
          <p:spPr bwMode="auto">
            <a:xfrm>
              <a:off x="2996" y="1345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7" name="AutoShape 5631"/>
            <p:cNvSpPr>
              <a:spLocks noChangeArrowheads="1"/>
            </p:cNvSpPr>
            <p:nvPr/>
          </p:nvSpPr>
          <p:spPr bwMode="auto">
            <a:xfrm>
              <a:off x="2996" y="1141"/>
              <a:ext cx="46" cy="20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8" name="AutoShape 5632"/>
            <p:cNvSpPr>
              <a:spLocks noChangeArrowheads="1"/>
            </p:cNvSpPr>
            <p:nvPr/>
          </p:nvSpPr>
          <p:spPr bwMode="auto">
            <a:xfrm flipV="1">
              <a:off x="2870" y="1442"/>
              <a:ext cx="43" cy="21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49" name="AutoShape 5633"/>
            <p:cNvSpPr>
              <a:spLocks noChangeArrowheads="1"/>
            </p:cNvSpPr>
            <p:nvPr/>
          </p:nvSpPr>
          <p:spPr bwMode="auto">
            <a:xfrm>
              <a:off x="2736" y="1563"/>
              <a:ext cx="40" cy="10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0" name="Freeform 5634"/>
            <p:cNvSpPr>
              <a:spLocks noChangeAspect="1"/>
            </p:cNvSpPr>
            <p:nvPr/>
          </p:nvSpPr>
          <p:spPr bwMode="auto">
            <a:xfrm>
              <a:off x="246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1" name="AutoShape 5635"/>
            <p:cNvSpPr>
              <a:spLocks noChangeArrowheads="1"/>
            </p:cNvSpPr>
            <p:nvPr/>
          </p:nvSpPr>
          <p:spPr bwMode="auto">
            <a:xfrm flipV="1">
              <a:off x="3567" y="1455"/>
              <a:ext cx="42" cy="223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2" name="AutoShape 5636"/>
            <p:cNvSpPr>
              <a:spLocks noChangeArrowheads="1"/>
            </p:cNvSpPr>
            <p:nvPr/>
          </p:nvSpPr>
          <p:spPr bwMode="auto">
            <a:xfrm>
              <a:off x="3424" y="1346"/>
              <a:ext cx="49" cy="21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3" name="AutoShape 5637"/>
            <p:cNvSpPr>
              <a:spLocks noChangeArrowheads="1"/>
            </p:cNvSpPr>
            <p:nvPr/>
          </p:nvSpPr>
          <p:spPr bwMode="auto">
            <a:xfrm>
              <a:off x="3308" y="1267"/>
              <a:ext cx="45" cy="130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4" name="AutoShape 5638"/>
            <p:cNvSpPr>
              <a:spLocks noChangeArrowheads="1"/>
            </p:cNvSpPr>
            <p:nvPr/>
          </p:nvSpPr>
          <p:spPr bwMode="auto">
            <a:xfrm>
              <a:off x="3308" y="1137"/>
              <a:ext cx="45" cy="13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5" name="AutoShape 5639"/>
            <p:cNvSpPr>
              <a:spLocks noChangeArrowheads="1"/>
            </p:cNvSpPr>
            <p:nvPr/>
          </p:nvSpPr>
          <p:spPr bwMode="auto">
            <a:xfrm>
              <a:off x="3690" y="1535"/>
              <a:ext cx="40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6" name="AutoShape 5640"/>
            <p:cNvSpPr>
              <a:spLocks noChangeArrowheads="1"/>
            </p:cNvSpPr>
            <p:nvPr/>
          </p:nvSpPr>
          <p:spPr bwMode="auto">
            <a:xfrm flipV="1">
              <a:off x="3859" y="1473"/>
              <a:ext cx="45" cy="89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7" name="AutoShape 5641"/>
            <p:cNvSpPr>
              <a:spLocks noChangeArrowheads="1"/>
            </p:cNvSpPr>
            <p:nvPr/>
          </p:nvSpPr>
          <p:spPr bwMode="auto">
            <a:xfrm flipV="1">
              <a:off x="3859" y="1562"/>
              <a:ext cx="45" cy="8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8" name="AutoShape 5642"/>
            <p:cNvSpPr>
              <a:spLocks noChangeArrowheads="1"/>
            </p:cNvSpPr>
            <p:nvPr/>
          </p:nvSpPr>
          <p:spPr bwMode="auto">
            <a:xfrm>
              <a:off x="4263" y="1136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59" name="AutoShape 5643"/>
            <p:cNvSpPr>
              <a:spLocks noChangeArrowheads="1"/>
            </p:cNvSpPr>
            <p:nvPr/>
          </p:nvSpPr>
          <p:spPr bwMode="auto">
            <a:xfrm>
              <a:off x="4428" y="1158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0" name="AutoShape 5644"/>
            <p:cNvSpPr>
              <a:spLocks noChangeArrowheads="1"/>
            </p:cNvSpPr>
            <p:nvPr/>
          </p:nvSpPr>
          <p:spPr bwMode="auto">
            <a:xfrm>
              <a:off x="4827" y="1520"/>
              <a:ext cx="43" cy="15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1" name="AutoShape 5645"/>
            <p:cNvSpPr>
              <a:spLocks noChangeArrowheads="1"/>
            </p:cNvSpPr>
            <p:nvPr/>
          </p:nvSpPr>
          <p:spPr bwMode="auto">
            <a:xfrm>
              <a:off x="4554" y="1139"/>
              <a:ext cx="45" cy="17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2" name="AutoShape 5646"/>
            <p:cNvSpPr>
              <a:spLocks noChangeArrowheads="1"/>
            </p:cNvSpPr>
            <p:nvPr/>
          </p:nvSpPr>
          <p:spPr bwMode="auto">
            <a:xfrm>
              <a:off x="4263" y="1271"/>
              <a:ext cx="48" cy="137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3" name="AutoShape 5647"/>
            <p:cNvSpPr>
              <a:spLocks noChangeArrowheads="1"/>
            </p:cNvSpPr>
            <p:nvPr/>
          </p:nvSpPr>
          <p:spPr bwMode="auto">
            <a:xfrm>
              <a:off x="4136" y="1374"/>
              <a:ext cx="40" cy="221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4" name="AutoShape 5648"/>
            <p:cNvSpPr>
              <a:spLocks noChangeArrowheads="1"/>
            </p:cNvSpPr>
            <p:nvPr/>
          </p:nvSpPr>
          <p:spPr bwMode="auto">
            <a:xfrm>
              <a:off x="4136" y="1153"/>
              <a:ext cx="40" cy="22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5" name="AutoShape 5649"/>
            <p:cNvSpPr>
              <a:spLocks noChangeArrowheads="1"/>
            </p:cNvSpPr>
            <p:nvPr/>
          </p:nvSpPr>
          <p:spPr bwMode="auto">
            <a:xfrm>
              <a:off x="3989" y="1295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6" name="AutoShape 5650"/>
            <p:cNvSpPr>
              <a:spLocks noChangeArrowheads="1"/>
            </p:cNvSpPr>
            <p:nvPr/>
          </p:nvSpPr>
          <p:spPr bwMode="auto">
            <a:xfrm>
              <a:off x="3989" y="1487"/>
              <a:ext cx="43" cy="19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7" name="AutoShape 5651"/>
            <p:cNvSpPr>
              <a:spLocks noChangeArrowheads="1"/>
            </p:cNvSpPr>
            <p:nvPr/>
          </p:nvSpPr>
          <p:spPr bwMode="auto">
            <a:xfrm flipV="1">
              <a:off x="2870" y="1224"/>
              <a:ext cx="43" cy="218"/>
            </a:xfrm>
            <a:prstGeom prst="roundRect">
              <a:avLst>
                <a:gd name="adj" fmla="val 16667"/>
              </a:avLst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8" name="AutoShape 5652"/>
            <p:cNvSpPr>
              <a:spLocks noChangeArrowheads="1"/>
            </p:cNvSpPr>
            <p:nvPr/>
          </p:nvSpPr>
          <p:spPr bwMode="auto">
            <a:xfrm>
              <a:off x="2736" y="1454"/>
              <a:ext cx="40" cy="10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488C4"/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69" name="Freeform 5653"/>
            <p:cNvSpPr>
              <a:spLocks noChangeAspect="1"/>
            </p:cNvSpPr>
            <p:nvPr/>
          </p:nvSpPr>
          <p:spPr bwMode="auto">
            <a:xfrm flipH="1">
              <a:off x="3052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0" name="Freeform 5654"/>
            <p:cNvSpPr>
              <a:spLocks noChangeAspect="1"/>
            </p:cNvSpPr>
            <p:nvPr/>
          </p:nvSpPr>
          <p:spPr bwMode="auto">
            <a:xfrm flipH="1">
              <a:off x="2224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1" name="Freeform 5655"/>
            <p:cNvSpPr>
              <a:spLocks noChangeAspect="1"/>
            </p:cNvSpPr>
            <p:nvPr/>
          </p:nvSpPr>
          <p:spPr bwMode="auto">
            <a:xfrm flipH="1">
              <a:off x="1886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2" name="Freeform 5656"/>
            <p:cNvSpPr>
              <a:spLocks noChangeAspect="1"/>
            </p:cNvSpPr>
            <p:nvPr/>
          </p:nvSpPr>
          <p:spPr bwMode="auto">
            <a:xfrm flipH="1">
              <a:off x="1057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3" name="AutoShape 5657"/>
            <p:cNvSpPr>
              <a:spLocks noChangeArrowheads="1"/>
            </p:cNvSpPr>
            <p:nvPr/>
          </p:nvSpPr>
          <p:spPr bwMode="auto">
            <a:xfrm>
              <a:off x="933" y="1247"/>
              <a:ext cx="43" cy="7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4" name="AutoShape 5658"/>
            <p:cNvSpPr>
              <a:spLocks noChangeArrowheads="1"/>
            </p:cNvSpPr>
            <p:nvPr/>
          </p:nvSpPr>
          <p:spPr bwMode="auto">
            <a:xfrm>
              <a:off x="933" y="1167"/>
              <a:ext cx="43" cy="8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C3D91"/>
                </a:gs>
                <a:gs pos="12000">
                  <a:srgbClr val="7005D4"/>
                </a:gs>
                <a:gs pos="30000">
                  <a:srgbClr val="181CC7"/>
                </a:gs>
                <a:gs pos="60001">
                  <a:srgbClr val="0A128C"/>
                </a:gs>
                <a:gs pos="100000">
                  <a:srgbClr val="0000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5" name="Freeform 5659"/>
            <p:cNvSpPr>
              <a:spLocks noChangeAspect="1"/>
            </p:cNvSpPr>
            <p:nvPr/>
          </p:nvSpPr>
          <p:spPr bwMode="auto">
            <a:xfrm flipH="1">
              <a:off x="719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C7FF29">
                    <a:gamma/>
                    <a:shade val="0"/>
                    <a:invGamma/>
                  </a:srgbClr>
                </a:gs>
                <a:gs pos="50000">
                  <a:srgbClr val="C7FF29"/>
                </a:gs>
                <a:gs pos="100000">
                  <a:srgbClr val="C7FF29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9525">
              <a:solidFill>
                <a:srgbClr val="33CC33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  <p:sp>
          <p:nvSpPr>
            <p:cNvPr id="76" name="Freeform 5604"/>
            <p:cNvSpPr>
              <a:spLocks noChangeAspect="1"/>
            </p:cNvSpPr>
            <p:nvPr/>
          </p:nvSpPr>
          <p:spPr bwMode="auto">
            <a:xfrm flipH="1">
              <a:off x="3390" y="1124"/>
              <a:ext cx="610" cy="567"/>
            </a:xfrm>
            <a:custGeom>
              <a:avLst/>
              <a:gdLst>
                <a:gd name="T0" fmla="*/ 41 w 2730"/>
                <a:gd name="T1" fmla="*/ 2512 h 2533"/>
                <a:gd name="T2" fmla="*/ 310 w 2730"/>
                <a:gd name="T3" fmla="*/ 2397 h 2533"/>
                <a:gd name="T4" fmla="*/ 550 w 2730"/>
                <a:gd name="T5" fmla="*/ 2186 h 2533"/>
                <a:gd name="T6" fmla="*/ 742 w 2730"/>
                <a:gd name="T7" fmla="*/ 1924 h 2533"/>
                <a:gd name="T8" fmla="*/ 1261 w 2730"/>
                <a:gd name="T9" fmla="*/ 1084 h 2533"/>
                <a:gd name="T10" fmla="*/ 1831 w 2730"/>
                <a:gd name="T11" fmla="*/ 342 h 2533"/>
                <a:gd name="T12" fmla="*/ 2282 w 2730"/>
                <a:gd name="T13" fmla="*/ 54 h 2533"/>
                <a:gd name="T14" fmla="*/ 2703 w 2730"/>
                <a:gd name="T15" fmla="*/ 18 h 2533"/>
                <a:gd name="T16" fmla="*/ 2441 w 2730"/>
                <a:gd name="T17" fmla="*/ 126 h 2533"/>
                <a:gd name="T18" fmla="*/ 2214 w 2730"/>
                <a:gd name="T19" fmla="*/ 314 h 2533"/>
                <a:gd name="T20" fmla="*/ 1971 w 2730"/>
                <a:gd name="T21" fmla="*/ 623 h 2533"/>
                <a:gd name="T22" fmla="*/ 1678 w 2730"/>
                <a:gd name="T23" fmla="*/ 1089 h 2533"/>
                <a:gd name="T24" fmla="*/ 1102 w 2730"/>
                <a:gd name="T25" fmla="*/ 1953 h 2533"/>
                <a:gd name="T26" fmla="*/ 554 w 2730"/>
                <a:gd name="T27" fmla="*/ 2440 h 2533"/>
                <a:gd name="T28" fmla="*/ 41 w 2730"/>
                <a:gd name="T29" fmla="*/ 2512 h 2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30" h="2533">
                  <a:moveTo>
                    <a:pt x="41" y="2512"/>
                  </a:moveTo>
                  <a:cubicBezTo>
                    <a:pt x="0" y="2505"/>
                    <a:pt x="225" y="2451"/>
                    <a:pt x="310" y="2397"/>
                  </a:cubicBezTo>
                  <a:cubicBezTo>
                    <a:pt x="395" y="2343"/>
                    <a:pt x="478" y="2265"/>
                    <a:pt x="550" y="2186"/>
                  </a:cubicBezTo>
                  <a:cubicBezTo>
                    <a:pt x="622" y="2107"/>
                    <a:pt x="624" y="2108"/>
                    <a:pt x="742" y="1924"/>
                  </a:cubicBezTo>
                  <a:cubicBezTo>
                    <a:pt x="860" y="1740"/>
                    <a:pt x="1080" y="1348"/>
                    <a:pt x="1261" y="1084"/>
                  </a:cubicBezTo>
                  <a:cubicBezTo>
                    <a:pt x="1442" y="820"/>
                    <a:pt x="1661" y="514"/>
                    <a:pt x="1831" y="342"/>
                  </a:cubicBezTo>
                  <a:cubicBezTo>
                    <a:pt x="2001" y="170"/>
                    <a:pt x="2137" y="108"/>
                    <a:pt x="2282" y="54"/>
                  </a:cubicBezTo>
                  <a:cubicBezTo>
                    <a:pt x="2427" y="0"/>
                    <a:pt x="2676" y="6"/>
                    <a:pt x="2703" y="18"/>
                  </a:cubicBezTo>
                  <a:cubicBezTo>
                    <a:pt x="2730" y="30"/>
                    <a:pt x="2522" y="77"/>
                    <a:pt x="2441" y="126"/>
                  </a:cubicBezTo>
                  <a:cubicBezTo>
                    <a:pt x="2360" y="175"/>
                    <a:pt x="2292" y="231"/>
                    <a:pt x="2214" y="314"/>
                  </a:cubicBezTo>
                  <a:cubicBezTo>
                    <a:pt x="2136" y="397"/>
                    <a:pt x="2060" y="494"/>
                    <a:pt x="1971" y="623"/>
                  </a:cubicBezTo>
                  <a:cubicBezTo>
                    <a:pt x="1882" y="752"/>
                    <a:pt x="1823" y="867"/>
                    <a:pt x="1678" y="1089"/>
                  </a:cubicBezTo>
                  <a:cubicBezTo>
                    <a:pt x="1533" y="1311"/>
                    <a:pt x="1289" y="1728"/>
                    <a:pt x="1102" y="1953"/>
                  </a:cubicBezTo>
                  <a:cubicBezTo>
                    <a:pt x="915" y="2178"/>
                    <a:pt x="731" y="2347"/>
                    <a:pt x="554" y="2440"/>
                  </a:cubicBezTo>
                  <a:cubicBezTo>
                    <a:pt x="377" y="2533"/>
                    <a:pt x="82" y="2519"/>
                    <a:pt x="41" y="2512"/>
                  </a:cubicBezTo>
                  <a:close/>
                </a:path>
              </a:pathLst>
            </a:custGeom>
            <a:gradFill rotWithShape="1">
              <a:gsLst>
                <a:gs pos="0">
                  <a:srgbClr val="4D0808"/>
                </a:gs>
                <a:gs pos="15000">
                  <a:srgbClr val="FF0300"/>
                </a:gs>
                <a:gs pos="27500">
                  <a:srgbClr val="FF7A00"/>
                </a:gs>
                <a:gs pos="50000">
                  <a:srgbClr val="FFF200"/>
                </a:gs>
                <a:gs pos="72500">
                  <a:srgbClr val="FF7A00"/>
                </a:gs>
                <a:gs pos="85000">
                  <a:srgbClr val="FF0300"/>
                </a:gs>
                <a:gs pos="100000">
                  <a:srgbClr val="4D0808"/>
                </a:gs>
              </a:gsLst>
              <a:lin ang="5400000" scaled="1"/>
            </a:gradFill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77" name="76 Explosión 1"/>
          <p:cNvSpPr/>
          <p:nvPr/>
        </p:nvSpPr>
        <p:spPr>
          <a:xfrm>
            <a:off x="5353051" y="293293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8" name="77 Explosión 1"/>
          <p:cNvSpPr/>
          <p:nvPr/>
        </p:nvSpPr>
        <p:spPr>
          <a:xfrm>
            <a:off x="2693988" y="3915594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9" name="78 Explosión 1"/>
          <p:cNvSpPr/>
          <p:nvPr/>
        </p:nvSpPr>
        <p:spPr>
          <a:xfrm>
            <a:off x="7123112" y="2926581"/>
            <a:ext cx="187325" cy="247650"/>
          </a:xfrm>
          <a:prstGeom prst="irregularSeal1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2" name="81 CuadroTexto"/>
          <p:cNvSpPr txBox="1"/>
          <p:nvPr/>
        </p:nvSpPr>
        <p:spPr>
          <a:xfrm>
            <a:off x="4311650" y="2112377"/>
            <a:ext cx="41662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Alquilantes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antraciclinas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 y platinos</a:t>
            </a: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las funciones del ADN</a:t>
            </a:r>
          </a:p>
        </p:txBody>
      </p:sp>
      <p:sp>
        <p:nvSpPr>
          <p:cNvPr id="83" name="82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Mecanismo de acción de agentes </a:t>
            </a:r>
            <a:r>
              <a:rPr lang="es-CO" dirty="0" err="1" smtClean="0"/>
              <a:t>citotóxicos</a:t>
            </a:r>
            <a:endParaRPr lang="es-CO" dirty="0"/>
          </a:p>
        </p:txBody>
      </p:sp>
      <p:sp>
        <p:nvSpPr>
          <p:cNvPr id="84" name="83 Explosión 1"/>
          <p:cNvSpPr/>
          <p:nvPr/>
        </p:nvSpPr>
        <p:spPr>
          <a:xfrm>
            <a:off x="1544639" y="1541512"/>
            <a:ext cx="187325" cy="247650"/>
          </a:xfrm>
          <a:prstGeom prst="irregularSeal1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5" name="AutoShape 5607"/>
          <p:cNvSpPr>
            <a:spLocks noChangeArrowheads="1"/>
          </p:cNvSpPr>
          <p:nvPr/>
        </p:nvSpPr>
        <p:spPr bwMode="auto">
          <a:xfrm>
            <a:off x="1612900" y="1758316"/>
            <a:ext cx="63500" cy="354013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8C3D91"/>
              </a:gs>
              <a:gs pos="12000">
                <a:srgbClr val="7005D4"/>
              </a:gs>
              <a:gs pos="30000">
                <a:srgbClr val="181CC7"/>
              </a:gs>
              <a:gs pos="60001">
                <a:srgbClr val="0A128C"/>
              </a:gs>
              <a:gs pos="100000">
                <a:srgbClr val="0000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6" name="85 CuadroTexto"/>
          <p:cNvSpPr txBox="1"/>
          <p:nvPr/>
        </p:nvSpPr>
        <p:spPr>
          <a:xfrm>
            <a:off x="424564" y="813695"/>
            <a:ext cx="74907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Antimetabolitos</a:t>
            </a:r>
            <a:endParaRPr lang="es-CO" b="1" i="1" dirty="0" smtClean="0">
              <a:solidFill>
                <a:srgbClr val="000000"/>
              </a:solidFill>
              <a:latin typeface="Arial"/>
              <a:cs typeface="Arial"/>
            </a:endParaRP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 construcción de los bloques estructurales de la célula</a:t>
            </a:r>
          </a:p>
        </p:txBody>
      </p:sp>
      <p:pic>
        <p:nvPicPr>
          <p:cNvPr id="3074" name="Picture 2" descr="C:\Users\user\Downloads\iStock_000024331627XSmal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771" y="4618039"/>
            <a:ext cx="2186781" cy="1450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" name="87 CuadroTexto"/>
          <p:cNvSpPr txBox="1"/>
          <p:nvPr/>
        </p:nvSpPr>
        <p:spPr>
          <a:xfrm>
            <a:off x="3685991" y="4717367"/>
            <a:ext cx="35365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Vinca y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Taxanos</a:t>
            </a:r>
            <a:endParaRPr lang="es-CO" b="1" i="1" dirty="0" smtClean="0">
              <a:solidFill>
                <a:srgbClr val="000000"/>
              </a:solidFill>
              <a:latin typeface="Arial"/>
              <a:cs typeface="Arial"/>
            </a:endParaRPr>
          </a:p>
          <a:p>
            <a:r>
              <a:rPr lang="es-CO" i="1" dirty="0" smtClean="0">
                <a:solidFill>
                  <a:srgbClr val="000000"/>
                </a:solidFill>
                <a:latin typeface="Arial"/>
                <a:cs typeface="Arial"/>
              </a:rPr>
              <a:t>Interfieren con la división celular</a:t>
            </a:r>
          </a:p>
        </p:txBody>
      </p:sp>
      <p:cxnSp>
        <p:nvCxnSpPr>
          <p:cNvPr id="96" name="95 Conector angular"/>
          <p:cNvCxnSpPr/>
          <p:nvPr/>
        </p:nvCxnSpPr>
        <p:spPr>
          <a:xfrm rot="5400000">
            <a:off x="7204485" y="1826109"/>
            <a:ext cx="1438250" cy="1010445"/>
          </a:xfrm>
          <a:prstGeom prst="bentConnector2">
            <a:avLst/>
          </a:prstGeom>
          <a:ln w="539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80927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81 CuadroTexto"/>
          <p:cNvSpPr txBox="1"/>
          <p:nvPr/>
        </p:nvSpPr>
        <p:spPr>
          <a:xfrm>
            <a:off x="4311650" y="2112327"/>
            <a:ext cx="41662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Alquilantes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antraciclinas</a:t>
            </a:r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 y platinos</a:t>
            </a:r>
          </a:p>
        </p:txBody>
      </p:sp>
      <p:sp>
        <p:nvSpPr>
          <p:cNvPr id="83" name="82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Mecanismo de acción de agentes </a:t>
            </a:r>
            <a:r>
              <a:rPr lang="es-CO" dirty="0" err="1" smtClean="0"/>
              <a:t>citotóxicos</a:t>
            </a:r>
            <a:endParaRPr lang="es-CO" dirty="0"/>
          </a:p>
        </p:txBody>
      </p:sp>
      <p:sp>
        <p:nvSpPr>
          <p:cNvPr id="86" name="85 CuadroTexto"/>
          <p:cNvSpPr txBox="1"/>
          <p:nvPr/>
        </p:nvSpPr>
        <p:spPr>
          <a:xfrm>
            <a:off x="424564" y="813645"/>
            <a:ext cx="19851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Antimetabolitos</a:t>
            </a:r>
            <a:endParaRPr lang="es-CO" b="1" i="1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8" name="87 CuadroTexto"/>
          <p:cNvSpPr txBox="1"/>
          <p:nvPr/>
        </p:nvSpPr>
        <p:spPr>
          <a:xfrm>
            <a:off x="3686016" y="4717317"/>
            <a:ext cx="2030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b="1" i="1" dirty="0" smtClean="0">
                <a:solidFill>
                  <a:srgbClr val="000000"/>
                </a:solidFill>
                <a:latin typeface="Arial"/>
                <a:cs typeface="Arial"/>
              </a:rPr>
              <a:t>Vinca y </a:t>
            </a:r>
            <a:r>
              <a:rPr lang="es-CO" b="1" i="1" dirty="0" err="1" smtClean="0">
                <a:solidFill>
                  <a:srgbClr val="000000"/>
                </a:solidFill>
                <a:latin typeface="Arial"/>
                <a:cs typeface="Arial"/>
              </a:rPr>
              <a:t>Taxanos</a:t>
            </a:r>
            <a:endParaRPr lang="es-CO" b="1" i="1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9" name="88 CuadroTexto"/>
          <p:cNvSpPr txBox="1"/>
          <p:nvPr/>
        </p:nvSpPr>
        <p:spPr>
          <a:xfrm>
            <a:off x="1230402" y="3036916"/>
            <a:ext cx="2245788" cy="1077218"/>
          </a:xfrm>
          <a:prstGeom prst="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s-CO" sz="3200" b="1" i="1" dirty="0" smtClean="0">
                <a:solidFill>
                  <a:srgbClr val="000000"/>
                </a:solidFill>
                <a:latin typeface="Arial"/>
                <a:cs typeface="Arial"/>
              </a:rPr>
              <a:t>MUERTE </a:t>
            </a:r>
          </a:p>
          <a:p>
            <a:pPr algn="ctr"/>
            <a:r>
              <a:rPr lang="es-CO" sz="3200" b="1" i="1" dirty="0" smtClean="0">
                <a:solidFill>
                  <a:srgbClr val="000000"/>
                </a:solidFill>
                <a:latin typeface="Arial"/>
                <a:cs typeface="Arial"/>
              </a:rPr>
              <a:t>CELULAR</a:t>
            </a:r>
            <a:endParaRPr lang="es-CO" sz="3200" i="1" dirty="0" smtClean="0">
              <a:solidFill>
                <a:srgbClr val="000000"/>
              </a:solidFill>
              <a:latin typeface="Arial"/>
              <a:cs typeface="Arial"/>
            </a:endParaRPr>
          </a:p>
        </p:txBody>
      </p:sp>
      <p:cxnSp>
        <p:nvCxnSpPr>
          <p:cNvPr id="81" name="80 Conector angular"/>
          <p:cNvCxnSpPr>
            <a:stCxn id="86" idx="2"/>
            <a:endCxn id="89" idx="0"/>
          </p:cNvCxnSpPr>
          <p:nvPr/>
        </p:nvCxnSpPr>
        <p:spPr>
          <a:xfrm rot="16200000" flipH="1">
            <a:off x="958237" y="1641856"/>
            <a:ext cx="1853939" cy="936179"/>
          </a:xfrm>
          <a:prstGeom prst="bentConnector3">
            <a:avLst/>
          </a:prstGeom>
          <a:ln w="349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89 Conector angular"/>
          <p:cNvCxnSpPr>
            <a:stCxn id="82" idx="2"/>
            <a:endCxn id="89" idx="3"/>
          </p:cNvCxnSpPr>
          <p:nvPr/>
        </p:nvCxnSpPr>
        <p:spPr>
          <a:xfrm rot="5400000">
            <a:off x="4388560" y="1569289"/>
            <a:ext cx="1093866" cy="2918606"/>
          </a:xfrm>
          <a:prstGeom prst="bentConnector2">
            <a:avLst/>
          </a:prstGeom>
          <a:ln w="349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93 Conector angular"/>
          <p:cNvCxnSpPr>
            <a:stCxn id="88" idx="1"/>
            <a:endCxn id="89" idx="2"/>
          </p:cNvCxnSpPr>
          <p:nvPr/>
        </p:nvCxnSpPr>
        <p:spPr>
          <a:xfrm rot="10800000">
            <a:off x="2353296" y="4114135"/>
            <a:ext cx="1332720" cy="787849"/>
          </a:xfrm>
          <a:prstGeom prst="bentConnector2">
            <a:avLst/>
          </a:prstGeom>
          <a:ln w="3492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63249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8779" y="705622"/>
            <a:ext cx="3810000" cy="5080000"/>
          </a:xfrm>
          <a:prstGeom prst="rect">
            <a:avLst/>
          </a:prstGeom>
        </p:spPr>
      </p:pic>
      <p:sp>
        <p:nvSpPr>
          <p:cNvPr id="4" name="Rectangle 3"/>
          <p:cNvSpPr>
            <a:spLocks noChangeArrowheads="1"/>
          </p:cNvSpPr>
          <p:nvPr/>
        </p:nvSpPr>
        <p:spPr bwMode="gray">
          <a:xfrm>
            <a:off x="4502836" y="855813"/>
            <a:ext cx="4136065" cy="4827981"/>
          </a:xfrm>
          <a:prstGeom prst="rect">
            <a:avLst/>
          </a:prstGeom>
          <a:noFill/>
          <a:ln w="12700">
            <a:solidFill>
              <a:srgbClr val="C0C0C0"/>
            </a:solidFill>
            <a:miter lim="800000"/>
            <a:headEnd/>
            <a:tailEnd/>
          </a:ln>
        </p:spPr>
        <p:txBody>
          <a:bodyPr lIns="108000" tIns="108000" rIns="72000" bIns="72000">
            <a:prstTxWarp prst="textNoShape">
              <a:avLst/>
            </a:prstTxWarp>
          </a:bodyPr>
          <a:lstStyle/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Caída del cabello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Náuseas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Vómito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Disminución de las defensas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Fatiga 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Anemia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Riesgo de infección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Sangrado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Daño a otros órganos…</a:t>
            </a:r>
            <a:endParaRPr sz="2400" noProof="1" smtClean="0"/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endParaRPr sz="1600" noProof="1"/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endParaRPr sz="1600" noProof="1"/>
          </a:p>
        </p:txBody>
      </p:sp>
    </p:spTree>
    <p:extLst>
      <p:ext uri="{BB962C8B-B14F-4D97-AF65-F5344CB8AC3E}">
        <p14:creationId xmlns:p14="http://schemas.microsoft.com/office/powerpoint/2010/main" val="19043229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_h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Quimioterapia</a:t>
            </a:r>
            <a:r>
              <a:rPr lang="en-US" dirty="0" smtClean="0"/>
              <a:t> </a:t>
            </a:r>
            <a:r>
              <a:rPr lang="en-US" dirty="0" err="1" smtClean="0"/>
              <a:t>citotóxica</a:t>
            </a:r>
            <a:endParaRPr lang="en-US" noProof="1" smtClean="0"/>
          </a:p>
        </p:txBody>
      </p:sp>
      <p:sp>
        <p:nvSpPr>
          <p:cNvPr id="29" name="_h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Algunos</a:t>
            </a:r>
            <a:r>
              <a:rPr lang="en-US" dirty="0" smtClean="0"/>
              <a:t> </a:t>
            </a:r>
            <a:r>
              <a:rPr lang="en-US" dirty="0" err="1" smtClean="0"/>
              <a:t>logros</a:t>
            </a:r>
            <a:endParaRPr lang="en-US" noProof="1" smtClean="0"/>
          </a:p>
        </p:txBody>
      </p:sp>
      <p:sp>
        <p:nvSpPr>
          <p:cNvPr id="51" name="Freihandform 50"/>
          <p:cNvSpPr/>
          <p:nvPr/>
        </p:nvSpPr>
        <p:spPr bwMode="gray">
          <a:xfrm>
            <a:off x="3107465" y="4424402"/>
            <a:ext cx="3307982" cy="938213"/>
          </a:xfrm>
          <a:custGeom>
            <a:avLst/>
            <a:gdLst>
              <a:gd name="connsiteX0" fmla="*/ 0 w 3595687"/>
              <a:gd name="connsiteY0" fmla="*/ 47625 h 581025"/>
              <a:gd name="connsiteX1" fmla="*/ 442912 w 3595687"/>
              <a:gd name="connsiteY1" fmla="*/ 581025 h 581025"/>
              <a:gd name="connsiteX2" fmla="*/ 3595687 w 3595687"/>
              <a:gd name="connsiteY2" fmla="*/ 428625 h 581025"/>
              <a:gd name="connsiteX3" fmla="*/ 2438400 w 3595687"/>
              <a:gd name="connsiteY3" fmla="*/ 0 h 581025"/>
              <a:gd name="connsiteX4" fmla="*/ 0 w 3595687"/>
              <a:gd name="connsiteY4" fmla="*/ 47625 h 581025"/>
              <a:gd name="connsiteX0" fmla="*/ 0 w 3595687"/>
              <a:gd name="connsiteY0" fmla="*/ 47625 h 581025"/>
              <a:gd name="connsiteX1" fmla="*/ 442912 w 3595687"/>
              <a:gd name="connsiteY1" fmla="*/ 581025 h 581025"/>
              <a:gd name="connsiteX2" fmla="*/ 532215 w 3595687"/>
              <a:gd name="connsiteY2" fmla="*/ 581025 h 581025"/>
              <a:gd name="connsiteX3" fmla="*/ 3595687 w 3595687"/>
              <a:gd name="connsiteY3" fmla="*/ 428625 h 581025"/>
              <a:gd name="connsiteX4" fmla="*/ 2438400 w 3595687"/>
              <a:gd name="connsiteY4" fmla="*/ 0 h 581025"/>
              <a:gd name="connsiteX5" fmla="*/ 0 w 3595687"/>
              <a:gd name="connsiteY5" fmla="*/ 47625 h 581025"/>
              <a:gd name="connsiteX0" fmla="*/ 0 w 3595687"/>
              <a:gd name="connsiteY0" fmla="*/ 47625 h 581025"/>
              <a:gd name="connsiteX1" fmla="*/ 442912 w 3595687"/>
              <a:gd name="connsiteY1" fmla="*/ 581025 h 581025"/>
              <a:gd name="connsiteX2" fmla="*/ 3595687 w 3595687"/>
              <a:gd name="connsiteY2" fmla="*/ 428625 h 581025"/>
              <a:gd name="connsiteX3" fmla="*/ 2438400 w 3595687"/>
              <a:gd name="connsiteY3" fmla="*/ 0 h 581025"/>
              <a:gd name="connsiteX4" fmla="*/ 0 w 3595687"/>
              <a:gd name="connsiteY4" fmla="*/ 47625 h 581025"/>
              <a:gd name="connsiteX0" fmla="*/ 0 w 3595687"/>
              <a:gd name="connsiteY0" fmla="*/ 47625 h 581025"/>
              <a:gd name="connsiteX1" fmla="*/ 525369 w 3595687"/>
              <a:gd name="connsiteY1" fmla="*/ 581025 h 581025"/>
              <a:gd name="connsiteX2" fmla="*/ 3595687 w 3595687"/>
              <a:gd name="connsiteY2" fmla="*/ 428625 h 581025"/>
              <a:gd name="connsiteX3" fmla="*/ 2438400 w 3595687"/>
              <a:gd name="connsiteY3" fmla="*/ 0 h 581025"/>
              <a:gd name="connsiteX4" fmla="*/ 0 w 3595687"/>
              <a:gd name="connsiteY4" fmla="*/ 47625 h 581025"/>
              <a:gd name="connsiteX0" fmla="*/ 0 w 3595687"/>
              <a:gd name="connsiteY0" fmla="*/ 47625 h 626962"/>
              <a:gd name="connsiteX1" fmla="*/ 517873 w 3595687"/>
              <a:gd name="connsiteY1" fmla="*/ 626962 h 626962"/>
              <a:gd name="connsiteX2" fmla="*/ 3595687 w 3595687"/>
              <a:gd name="connsiteY2" fmla="*/ 428625 h 626962"/>
              <a:gd name="connsiteX3" fmla="*/ 2438400 w 3595687"/>
              <a:gd name="connsiteY3" fmla="*/ 0 h 626962"/>
              <a:gd name="connsiteX4" fmla="*/ 0 w 3595687"/>
              <a:gd name="connsiteY4" fmla="*/ 47625 h 626962"/>
              <a:gd name="connsiteX0" fmla="*/ 0 w 3489413"/>
              <a:gd name="connsiteY0" fmla="*/ 47625 h 626962"/>
              <a:gd name="connsiteX1" fmla="*/ 517873 w 3489413"/>
              <a:gd name="connsiteY1" fmla="*/ 626962 h 626962"/>
              <a:gd name="connsiteX2" fmla="*/ 3489413 w 3489413"/>
              <a:gd name="connsiteY2" fmla="*/ 484844 h 626962"/>
              <a:gd name="connsiteX3" fmla="*/ 2438400 w 3489413"/>
              <a:gd name="connsiteY3" fmla="*/ 0 h 626962"/>
              <a:gd name="connsiteX4" fmla="*/ 0 w 3489413"/>
              <a:gd name="connsiteY4" fmla="*/ 47625 h 626962"/>
              <a:gd name="connsiteX0" fmla="*/ 0 w 3489413"/>
              <a:gd name="connsiteY0" fmla="*/ 11531 h 590868"/>
              <a:gd name="connsiteX1" fmla="*/ 517873 w 3489413"/>
              <a:gd name="connsiteY1" fmla="*/ 590868 h 590868"/>
              <a:gd name="connsiteX2" fmla="*/ 3489413 w 3489413"/>
              <a:gd name="connsiteY2" fmla="*/ 448750 h 590868"/>
              <a:gd name="connsiteX3" fmla="*/ 2503817 w 3489413"/>
              <a:gd name="connsiteY3" fmla="*/ 0 h 590868"/>
              <a:gd name="connsiteX4" fmla="*/ 0 w 3489413"/>
              <a:gd name="connsiteY4" fmla="*/ 11531 h 590868"/>
              <a:gd name="connsiteX0" fmla="*/ 0 w 3489413"/>
              <a:gd name="connsiteY0" fmla="*/ 53874 h 633211"/>
              <a:gd name="connsiteX1" fmla="*/ 517873 w 3489413"/>
              <a:gd name="connsiteY1" fmla="*/ 633211 h 633211"/>
              <a:gd name="connsiteX2" fmla="*/ 3489413 w 3489413"/>
              <a:gd name="connsiteY2" fmla="*/ 491093 h 633211"/>
              <a:gd name="connsiteX3" fmla="*/ 2373998 w 3489413"/>
              <a:gd name="connsiteY3" fmla="*/ 0 h 633211"/>
              <a:gd name="connsiteX4" fmla="*/ 0 w 3489413"/>
              <a:gd name="connsiteY4" fmla="*/ 53874 h 633211"/>
              <a:gd name="connsiteX0" fmla="*/ 0 w 3489413"/>
              <a:gd name="connsiteY0" fmla="*/ 53874 h 633211"/>
              <a:gd name="connsiteX1" fmla="*/ 536614 w 3489413"/>
              <a:gd name="connsiteY1" fmla="*/ 633211 h 633211"/>
              <a:gd name="connsiteX2" fmla="*/ 3489413 w 3489413"/>
              <a:gd name="connsiteY2" fmla="*/ 491093 h 633211"/>
              <a:gd name="connsiteX3" fmla="*/ 2373998 w 3489413"/>
              <a:gd name="connsiteY3" fmla="*/ 0 h 633211"/>
              <a:gd name="connsiteX4" fmla="*/ 0 w 3489413"/>
              <a:gd name="connsiteY4" fmla="*/ 53874 h 633211"/>
              <a:gd name="connsiteX0" fmla="*/ 0 w 3455681"/>
              <a:gd name="connsiteY0" fmla="*/ 53874 h 633211"/>
              <a:gd name="connsiteX1" fmla="*/ 536614 w 3455681"/>
              <a:gd name="connsiteY1" fmla="*/ 633211 h 633211"/>
              <a:gd name="connsiteX2" fmla="*/ 3455681 w 3455681"/>
              <a:gd name="connsiteY2" fmla="*/ 491093 h 633211"/>
              <a:gd name="connsiteX3" fmla="*/ 2373998 w 3455681"/>
              <a:gd name="connsiteY3" fmla="*/ 0 h 633211"/>
              <a:gd name="connsiteX4" fmla="*/ 0 w 3455681"/>
              <a:gd name="connsiteY4" fmla="*/ 53874 h 633211"/>
              <a:gd name="connsiteX0" fmla="*/ 0 w 3470673"/>
              <a:gd name="connsiteY0" fmla="*/ 53874 h 633211"/>
              <a:gd name="connsiteX1" fmla="*/ 536614 w 3470673"/>
              <a:gd name="connsiteY1" fmla="*/ 633211 h 633211"/>
              <a:gd name="connsiteX2" fmla="*/ 3470673 w 3470673"/>
              <a:gd name="connsiteY2" fmla="*/ 491093 h 633211"/>
              <a:gd name="connsiteX3" fmla="*/ 2373998 w 3470673"/>
              <a:gd name="connsiteY3" fmla="*/ 0 h 633211"/>
              <a:gd name="connsiteX4" fmla="*/ 0 w 3470673"/>
              <a:gd name="connsiteY4" fmla="*/ 53874 h 633211"/>
              <a:gd name="connsiteX0" fmla="*/ 0 w 3470673"/>
              <a:gd name="connsiteY0" fmla="*/ 66998 h 646335"/>
              <a:gd name="connsiteX1" fmla="*/ 536614 w 3470673"/>
              <a:gd name="connsiteY1" fmla="*/ 646335 h 646335"/>
              <a:gd name="connsiteX2" fmla="*/ 3470673 w 3470673"/>
              <a:gd name="connsiteY2" fmla="*/ 504217 h 646335"/>
              <a:gd name="connsiteX3" fmla="*/ 2370251 w 3470673"/>
              <a:gd name="connsiteY3" fmla="*/ 0 h 646335"/>
              <a:gd name="connsiteX4" fmla="*/ 0 w 3470673"/>
              <a:gd name="connsiteY4" fmla="*/ 66998 h 646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70673" h="646335">
                <a:moveTo>
                  <a:pt x="0" y="66998"/>
                </a:moveTo>
                <a:lnTo>
                  <a:pt x="536614" y="646335"/>
                </a:lnTo>
                <a:lnTo>
                  <a:pt x="3470673" y="504217"/>
                </a:lnTo>
                <a:lnTo>
                  <a:pt x="2370251" y="0"/>
                </a:lnTo>
                <a:lnTo>
                  <a:pt x="0" y="66998"/>
                </a:lnTo>
                <a:close/>
              </a:path>
            </a:pathLst>
          </a:custGeom>
          <a:solidFill>
            <a:schemeClr val="tx1">
              <a:alpha val="35000"/>
            </a:schemeClr>
          </a:solidFill>
          <a:ln w="12700">
            <a:noFill/>
            <a:round/>
            <a:headEnd/>
            <a:tailEnd/>
          </a:ln>
          <a:effectLst>
            <a:softEdge rad="127000"/>
          </a:effectLst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52" name="Gerade Verbindung 51"/>
          <p:cNvCxnSpPr/>
          <p:nvPr/>
        </p:nvCxnSpPr>
        <p:spPr bwMode="gray">
          <a:xfrm>
            <a:off x="4781872" y="2505075"/>
            <a:ext cx="2977387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feld 61"/>
          <p:cNvSpPr txBox="1"/>
          <p:nvPr/>
        </p:nvSpPr>
        <p:spPr bwMode="gray">
          <a:xfrm>
            <a:off x="5366607" y="1555229"/>
            <a:ext cx="2392633" cy="949866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algn="r"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Cura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casi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todos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los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cánceres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testículo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aún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metastásicos</a:t>
            </a:r>
            <a:endParaRPr lang="en-US" b="1" dirty="0" smtClean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65" name="Gerade Verbindung 64"/>
          <p:cNvCxnSpPr/>
          <p:nvPr/>
        </p:nvCxnSpPr>
        <p:spPr bwMode="gray">
          <a:xfrm>
            <a:off x="5490340" y="3896501"/>
            <a:ext cx="22689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feld 67"/>
          <p:cNvSpPr txBox="1"/>
          <p:nvPr/>
        </p:nvSpPr>
        <p:spPr bwMode="gray">
          <a:xfrm>
            <a:off x="5765281" y="3223640"/>
            <a:ext cx="1993960" cy="672867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algn="r"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Cura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casi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la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mitad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las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leucemias</a:t>
            </a:r>
            <a:endParaRPr lang="en-US" sz="16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Rectangle 6"/>
          <p:cNvSpPr>
            <a:spLocks noChangeArrowheads="1"/>
          </p:cNvSpPr>
          <p:nvPr/>
        </p:nvSpPr>
        <p:spPr bwMode="gray">
          <a:xfrm>
            <a:off x="3478569" y="3354307"/>
            <a:ext cx="2190986" cy="2924045"/>
          </a:xfrm>
          <a:prstGeom prst="rect">
            <a:avLst/>
          </a:prstGeom>
          <a:solidFill>
            <a:schemeClr val="bg1">
              <a:lumMod val="85000"/>
              <a:alpha val="80000"/>
            </a:schemeClr>
          </a:solidFill>
          <a:ln w="9525">
            <a:noFill/>
            <a:miter lim="800000"/>
            <a:headEnd/>
            <a:tailEnd/>
          </a:ln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558800">
            <a:bevelT w="323850" h="558800" prst="angle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Rectangle 8"/>
          <p:cNvSpPr>
            <a:spLocks noChangeArrowheads="1"/>
          </p:cNvSpPr>
          <p:nvPr/>
        </p:nvSpPr>
        <p:spPr bwMode="gray">
          <a:xfrm>
            <a:off x="3765281" y="3738055"/>
            <a:ext cx="1617564" cy="2156470"/>
          </a:xfrm>
          <a:prstGeom prst="rect">
            <a:avLst/>
          </a:prstGeom>
          <a:solidFill>
            <a:schemeClr val="tx1">
              <a:alpha val="25000"/>
            </a:schemeClr>
          </a:solidFill>
          <a:ln w="9525">
            <a:noFill/>
            <a:miter lim="800000"/>
            <a:headEnd/>
            <a:tailEnd/>
          </a:ln>
          <a:effectLst>
            <a:softEdge rad="63500"/>
          </a:effectLst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558800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Rectangle 8"/>
          <p:cNvSpPr>
            <a:spLocks noChangeArrowheads="1"/>
          </p:cNvSpPr>
          <p:nvPr/>
        </p:nvSpPr>
        <p:spPr bwMode="gray">
          <a:xfrm>
            <a:off x="3765281" y="3738055"/>
            <a:ext cx="1617564" cy="2156470"/>
          </a:xfrm>
          <a:prstGeom prst="rect">
            <a:avLst/>
          </a:prstGeom>
          <a:solidFill>
            <a:schemeClr val="accent1">
              <a:lumMod val="20000"/>
              <a:lumOff val="80000"/>
              <a:alpha val="80000"/>
            </a:schemeClr>
          </a:solidFill>
          <a:ln w="9525">
            <a:noFill/>
            <a:miter lim="800000"/>
            <a:headEnd/>
            <a:tailEnd/>
          </a:ln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1219200">
            <a:bevelT w="323850" h="558800" prst="angle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gray">
          <a:xfrm>
            <a:off x="4046546" y="4113065"/>
            <a:ext cx="1055034" cy="1406529"/>
          </a:xfrm>
          <a:prstGeom prst="rect">
            <a:avLst/>
          </a:prstGeom>
          <a:solidFill>
            <a:schemeClr val="tx1">
              <a:alpha val="25000"/>
            </a:schemeClr>
          </a:solidFill>
          <a:ln w="9525">
            <a:noFill/>
            <a:miter lim="800000"/>
            <a:headEnd/>
            <a:tailEnd/>
          </a:ln>
          <a:effectLst>
            <a:softEdge rad="63500"/>
          </a:effectLst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1219200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Rectangle 9"/>
          <p:cNvSpPr>
            <a:spLocks noChangeArrowheads="1"/>
          </p:cNvSpPr>
          <p:nvPr/>
        </p:nvSpPr>
        <p:spPr bwMode="gray">
          <a:xfrm>
            <a:off x="4046546" y="4113065"/>
            <a:ext cx="1055034" cy="1406529"/>
          </a:xfrm>
          <a:prstGeom prst="rect">
            <a:avLst/>
          </a:prstGeom>
          <a:solidFill>
            <a:schemeClr val="accent1">
              <a:lumMod val="60000"/>
              <a:lumOff val="40000"/>
              <a:alpha val="80000"/>
            </a:schemeClr>
          </a:solidFill>
          <a:ln w="9525">
            <a:noFill/>
            <a:miter lim="800000"/>
            <a:headEnd/>
            <a:tailEnd/>
          </a:ln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1866900">
            <a:bevelT w="323850" h="558800" prst="angle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Rectangle 10"/>
          <p:cNvSpPr>
            <a:spLocks noChangeArrowheads="1"/>
          </p:cNvSpPr>
          <p:nvPr/>
        </p:nvSpPr>
        <p:spPr bwMode="gray">
          <a:xfrm>
            <a:off x="4329756" y="4490629"/>
            <a:ext cx="488614" cy="651401"/>
          </a:xfrm>
          <a:prstGeom prst="rect">
            <a:avLst/>
          </a:prstGeom>
          <a:solidFill>
            <a:schemeClr val="tx1">
              <a:alpha val="25000"/>
            </a:schemeClr>
          </a:solidFill>
          <a:ln w="9525">
            <a:noFill/>
            <a:miter lim="800000"/>
            <a:headEnd/>
            <a:tailEnd/>
          </a:ln>
          <a:effectLst>
            <a:softEdge rad="63500"/>
          </a:effectLst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1866900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Rectangle 10"/>
          <p:cNvSpPr>
            <a:spLocks noChangeArrowheads="1"/>
          </p:cNvSpPr>
          <p:nvPr/>
        </p:nvSpPr>
        <p:spPr bwMode="gray">
          <a:xfrm>
            <a:off x="4329756" y="4490629"/>
            <a:ext cx="488614" cy="651401"/>
          </a:xfrm>
          <a:prstGeom prst="rect">
            <a:avLst/>
          </a:prstGeom>
          <a:solidFill>
            <a:schemeClr val="accent1">
              <a:lumMod val="75000"/>
              <a:alpha val="80000"/>
            </a:schemeClr>
          </a:solidFill>
          <a:ln w="9525">
            <a:noFill/>
            <a:miter lim="800000"/>
            <a:headEnd/>
            <a:tailEnd/>
          </a:ln>
          <a:scene3d>
            <a:camera prst="perspectiveRelaxed" fov="3000000">
              <a:rot lat="17280000" lon="18240000" rev="3420000"/>
            </a:camera>
            <a:lightRig rig="balanced" dir="t">
              <a:rot lat="0" lon="0" rev="5400000"/>
            </a:lightRig>
          </a:scene3d>
          <a:sp3d z="2520950">
            <a:bevelT w="323850" h="558800" prst="angle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76" name="Gerade Verbindung 75"/>
          <p:cNvCxnSpPr/>
          <p:nvPr/>
        </p:nvCxnSpPr>
        <p:spPr bwMode="gray">
          <a:xfrm flipH="1">
            <a:off x="1391307" y="4592214"/>
            <a:ext cx="1883365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/>
          <p:cNvSpPr txBox="1"/>
          <p:nvPr/>
        </p:nvSpPr>
        <p:spPr bwMode="gray">
          <a:xfrm flipH="1">
            <a:off x="1391307" y="3642367"/>
            <a:ext cx="1680429" cy="949866"/>
          </a:xfrm>
          <a:prstGeom prst="rect">
            <a:avLst/>
          </a:prstGeom>
          <a:noFill/>
        </p:spPr>
        <p:txBody>
          <a:bodyPr wrap="square" lIns="0" rIns="0" bIns="72000" rtlCol="0" anchor="b" anchorCtr="0">
            <a:spAutoFit/>
          </a:bodyPr>
          <a:lstStyle/>
          <a:p>
            <a:pPr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Cura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más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la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mitad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los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linfomas</a:t>
            </a:r>
            <a:endParaRPr lang="en-US" b="1" dirty="0" smtClean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78" name="Gerade Verbindung 77"/>
          <p:cNvCxnSpPr/>
          <p:nvPr/>
        </p:nvCxnSpPr>
        <p:spPr bwMode="gray">
          <a:xfrm rot="10800000">
            <a:off x="1391307" y="3200788"/>
            <a:ext cx="2586668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feld 78"/>
          <p:cNvSpPr txBox="1"/>
          <p:nvPr/>
        </p:nvSpPr>
        <p:spPr bwMode="gray">
          <a:xfrm flipH="1">
            <a:off x="1391307" y="1696942"/>
            <a:ext cx="2151978" cy="1503864"/>
          </a:xfrm>
          <a:prstGeom prst="rect">
            <a:avLst/>
          </a:prstGeom>
          <a:noFill/>
        </p:spPr>
        <p:txBody>
          <a:bodyPr wrap="square" lIns="0" rIns="0" bIns="72000" rtlCol="0" anchor="b" anchorCtr="0">
            <a:spAutoFit/>
          </a:bodyPr>
          <a:lstStyle/>
          <a:p>
            <a:pPr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Aumenta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en un 10 - 20% la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curación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cáncer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mama / Colon /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Pulmón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,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etc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después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cirugía</a:t>
            </a:r>
            <a:endParaRPr lang="en-US" sz="1600" dirty="0" smtClean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8187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0.42824 L 2.77778E-6 -4.81481E-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41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0.42824 L -3.61111E-6 -4.81481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412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0.42824 L 2.77778E-6 -4.81481E-6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41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0.42824 L -3.61111E-6 -4.81481E-6 " pathEditMode="relative" rAng="0" ptsTypes="AA">
                                      <p:cBhvr>
                                        <p:cTn id="6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41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62" grpId="0"/>
      <p:bldP spid="68" grpId="0"/>
      <p:bldP spid="69" grpId="0" animBg="1"/>
      <p:bldP spid="69" grpId="1" animBg="1"/>
      <p:bldP spid="70" grpId="0" animBg="1"/>
      <p:bldP spid="71" grpId="0" animBg="1"/>
      <p:bldP spid="71" grpId="1" animBg="1"/>
      <p:bldP spid="72" grpId="0" animBg="1"/>
      <p:bldP spid="73" grpId="0" animBg="1"/>
      <p:bldP spid="73" grpId="1" animBg="1"/>
      <p:bldP spid="74" grpId="0" animBg="1"/>
      <p:bldP spid="75" grpId="0" animBg="1"/>
      <p:bldP spid="75" grpId="1" animBg="1"/>
      <p:bldP spid="77" grpId="0"/>
      <p:bldP spid="7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 Form 13"/>
          <p:cNvSpPr/>
          <p:nvPr/>
        </p:nvSpPr>
        <p:spPr>
          <a:xfrm>
            <a:off x="5492877" y="6628269"/>
            <a:ext cx="2567940" cy="6096"/>
          </a:xfrm>
          <a:custGeom>
            <a:avLst/>
            <a:gdLst/>
            <a:ahLst/>
            <a:cxnLst/>
            <a:rect l="0" t="0" r="0" b="0"/>
            <a:pathLst>
              <a:path w="2567940" h="6095">
                <a:moveTo>
                  <a:pt x="0" y="0"/>
                </a:moveTo>
                <a:lnTo>
                  <a:pt x="1283970" y="0"/>
                </a:lnTo>
                <a:lnTo>
                  <a:pt x="2567940" y="0"/>
                </a:lnTo>
                <a:lnTo>
                  <a:pt x="2567940" y="6095"/>
                </a:lnTo>
                <a:lnTo>
                  <a:pt x="1283970" y="6095"/>
                </a:lnTo>
                <a:lnTo>
                  <a:pt x="0" y="6095"/>
                </a:lnTo>
                <a:close/>
              </a:path>
            </a:pathLst>
          </a:custGeom>
          <a:solidFill>
            <a:srgbClr val="9933FF"/>
          </a:solidFill>
          <a:ln w="12700" cmpd="sng">
            <a:solidFill>
              <a:srgbClr val="9933FF"/>
            </a:solidFill>
            <a:prstDash val="solid"/>
          </a:ln>
        </p:spPr>
        <p:txBody>
          <a:bodyPr anchor="ctr">
            <a:spAutoFit/>
          </a:bodyPr>
          <a:lstStyle/>
          <a:p>
            <a:pPr algn="ctr"/>
            <a:endParaRPr lang="en-US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4" name="Group 14"/>
          <p:cNvGrpSpPr/>
          <p:nvPr/>
        </p:nvGrpSpPr>
        <p:grpSpPr>
          <a:xfrm>
            <a:off x="652273" y="2096777"/>
            <a:ext cx="2566416" cy="2965577"/>
            <a:chOff x="652272" y="2096770"/>
            <a:chExt cx="2566416" cy="2965577"/>
          </a:xfrm>
          <a:noFill/>
        </p:grpSpPr>
        <p:sp>
          <p:nvSpPr>
            <p:cNvPr id="15" name="Free Form 15"/>
            <p:cNvSpPr/>
            <p:nvPr/>
          </p:nvSpPr>
          <p:spPr>
            <a:xfrm>
              <a:off x="1026325" y="2869946"/>
              <a:ext cx="2162137" cy="542925"/>
            </a:xfrm>
            <a:custGeom>
              <a:avLst/>
              <a:gdLst/>
              <a:ahLst/>
              <a:cxnLst/>
              <a:rect l="0" t="0" r="0" b="0"/>
              <a:pathLst>
                <a:path w="2162136" h="542925">
                  <a:moveTo>
                    <a:pt x="0" y="14224"/>
                  </a:moveTo>
                  <a:lnTo>
                    <a:pt x="150012" y="0"/>
                  </a:lnTo>
                  <a:lnTo>
                    <a:pt x="200025" y="14224"/>
                  </a:lnTo>
                  <a:lnTo>
                    <a:pt x="316699" y="16637"/>
                  </a:lnTo>
                  <a:lnTo>
                    <a:pt x="445350" y="49911"/>
                  </a:lnTo>
                  <a:lnTo>
                    <a:pt x="538187" y="47625"/>
                  </a:lnTo>
                  <a:lnTo>
                    <a:pt x="666711" y="16637"/>
                  </a:lnTo>
                  <a:lnTo>
                    <a:pt x="776312" y="38100"/>
                  </a:lnTo>
                  <a:lnTo>
                    <a:pt x="959700" y="59436"/>
                  </a:lnTo>
                  <a:lnTo>
                    <a:pt x="1076286" y="83312"/>
                  </a:lnTo>
                  <a:lnTo>
                    <a:pt x="1162011" y="95250"/>
                  </a:lnTo>
                  <a:lnTo>
                    <a:pt x="1335874" y="166624"/>
                  </a:lnTo>
                  <a:lnTo>
                    <a:pt x="1450174" y="233299"/>
                  </a:lnTo>
                  <a:lnTo>
                    <a:pt x="1538312" y="295275"/>
                  </a:lnTo>
                  <a:lnTo>
                    <a:pt x="1588350" y="311912"/>
                  </a:lnTo>
                  <a:lnTo>
                    <a:pt x="1695411" y="371475"/>
                  </a:lnTo>
                  <a:lnTo>
                    <a:pt x="1809711" y="416687"/>
                  </a:lnTo>
                  <a:lnTo>
                    <a:pt x="1954999" y="442849"/>
                  </a:lnTo>
                  <a:lnTo>
                    <a:pt x="2162136" y="542925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ree Form 16"/>
            <p:cNvSpPr/>
            <p:nvPr/>
          </p:nvSpPr>
          <p:spPr>
            <a:xfrm>
              <a:off x="1028700" y="2905633"/>
              <a:ext cx="2157476" cy="738123"/>
            </a:xfrm>
            <a:custGeom>
              <a:avLst/>
              <a:gdLst/>
              <a:ahLst/>
              <a:cxnLst/>
              <a:rect l="0" t="0" r="0" b="0"/>
              <a:pathLst>
                <a:path w="2157476" h="738123">
                  <a:moveTo>
                    <a:pt x="0" y="54737"/>
                  </a:moveTo>
                  <a:lnTo>
                    <a:pt x="85725" y="14224"/>
                  </a:lnTo>
                  <a:lnTo>
                    <a:pt x="147637" y="0"/>
                  </a:lnTo>
                  <a:lnTo>
                    <a:pt x="214312" y="40512"/>
                  </a:lnTo>
                  <a:lnTo>
                    <a:pt x="297688" y="42799"/>
                  </a:lnTo>
                  <a:lnTo>
                    <a:pt x="390525" y="83312"/>
                  </a:lnTo>
                  <a:lnTo>
                    <a:pt x="426212" y="111887"/>
                  </a:lnTo>
                  <a:lnTo>
                    <a:pt x="585851" y="159512"/>
                  </a:lnTo>
                  <a:lnTo>
                    <a:pt x="662051" y="161925"/>
                  </a:lnTo>
                  <a:lnTo>
                    <a:pt x="876300" y="288163"/>
                  </a:lnTo>
                  <a:lnTo>
                    <a:pt x="940562" y="295275"/>
                  </a:lnTo>
                  <a:lnTo>
                    <a:pt x="1047750" y="330962"/>
                  </a:lnTo>
                  <a:lnTo>
                    <a:pt x="1107313" y="364363"/>
                  </a:lnTo>
                  <a:lnTo>
                    <a:pt x="1259713" y="404749"/>
                  </a:lnTo>
                  <a:lnTo>
                    <a:pt x="1378712" y="452374"/>
                  </a:lnTo>
                  <a:lnTo>
                    <a:pt x="1447800" y="464312"/>
                  </a:lnTo>
                  <a:lnTo>
                    <a:pt x="1516888" y="492887"/>
                  </a:lnTo>
                  <a:lnTo>
                    <a:pt x="1576451" y="499999"/>
                  </a:lnTo>
                  <a:lnTo>
                    <a:pt x="1833626" y="621538"/>
                  </a:lnTo>
                  <a:lnTo>
                    <a:pt x="1876425" y="650113"/>
                  </a:lnTo>
                  <a:lnTo>
                    <a:pt x="2157476" y="738123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ree Form 17"/>
            <p:cNvSpPr/>
            <p:nvPr/>
          </p:nvSpPr>
          <p:spPr>
            <a:xfrm>
              <a:off x="1026325" y="2893695"/>
              <a:ext cx="2166963" cy="352425"/>
            </a:xfrm>
            <a:custGeom>
              <a:avLst/>
              <a:gdLst/>
              <a:ahLst/>
              <a:cxnLst/>
              <a:rect l="0" t="0" r="0" b="0"/>
              <a:pathLst>
                <a:path w="2166962" h="352425">
                  <a:moveTo>
                    <a:pt x="0" y="242950"/>
                  </a:moveTo>
                  <a:lnTo>
                    <a:pt x="173824" y="159512"/>
                  </a:lnTo>
                  <a:lnTo>
                    <a:pt x="214299" y="147700"/>
                  </a:lnTo>
                  <a:lnTo>
                    <a:pt x="300062" y="95250"/>
                  </a:lnTo>
                  <a:lnTo>
                    <a:pt x="445350" y="69087"/>
                  </a:lnTo>
                  <a:lnTo>
                    <a:pt x="538187" y="30987"/>
                  </a:lnTo>
                  <a:lnTo>
                    <a:pt x="666711" y="0"/>
                  </a:lnTo>
                  <a:lnTo>
                    <a:pt x="731100" y="40512"/>
                  </a:lnTo>
                  <a:lnTo>
                    <a:pt x="964399" y="54737"/>
                  </a:lnTo>
                  <a:lnTo>
                    <a:pt x="1021549" y="50037"/>
                  </a:lnTo>
                  <a:lnTo>
                    <a:pt x="1090637" y="90550"/>
                  </a:lnTo>
                  <a:lnTo>
                    <a:pt x="1247736" y="95250"/>
                  </a:lnTo>
                  <a:lnTo>
                    <a:pt x="1300187" y="52450"/>
                  </a:lnTo>
                  <a:lnTo>
                    <a:pt x="1376387" y="50037"/>
                  </a:lnTo>
                  <a:lnTo>
                    <a:pt x="1445475" y="66675"/>
                  </a:lnTo>
                  <a:lnTo>
                    <a:pt x="1578825" y="149987"/>
                  </a:lnTo>
                  <a:lnTo>
                    <a:pt x="1657311" y="173862"/>
                  </a:lnTo>
                  <a:lnTo>
                    <a:pt x="1743036" y="183387"/>
                  </a:lnTo>
                  <a:lnTo>
                    <a:pt x="1821649" y="211962"/>
                  </a:lnTo>
                  <a:lnTo>
                    <a:pt x="1952586" y="307213"/>
                  </a:lnTo>
                  <a:lnTo>
                    <a:pt x="2166962" y="352425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ree Form 18"/>
            <p:cNvSpPr/>
            <p:nvPr/>
          </p:nvSpPr>
          <p:spPr>
            <a:xfrm>
              <a:off x="1026325" y="2998470"/>
              <a:ext cx="2164550" cy="440563"/>
            </a:xfrm>
            <a:custGeom>
              <a:avLst/>
              <a:gdLst/>
              <a:ahLst/>
              <a:cxnLst/>
              <a:rect l="0" t="0" r="0" b="0"/>
              <a:pathLst>
                <a:path w="2164549" h="440563">
                  <a:moveTo>
                    <a:pt x="0" y="138175"/>
                  </a:moveTo>
                  <a:lnTo>
                    <a:pt x="97624" y="111887"/>
                  </a:lnTo>
                  <a:lnTo>
                    <a:pt x="159537" y="111887"/>
                  </a:lnTo>
                  <a:lnTo>
                    <a:pt x="216687" y="138175"/>
                  </a:lnTo>
                  <a:lnTo>
                    <a:pt x="442937" y="145287"/>
                  </a:lnTo>
                  <a:lnTo>
                    <a:pt x="590511" y="95250"/>
                  </a:lnTo>
                  <a:lnTo>
                    <a:pt x="669124" y="52450"/>
                  </a:lnTo>
                  <a:lnTo>
                    <a:pt x="750150" y="21462"/>
                  </a:lnTo>
                  <a:lnTo>
                    <a:pt x="852512" y="7112"/>
                  </a:lnTo>
                  <a:lnTo>
                    <a:pt x="990561" y="19050"/>
                  </a:lnTo>
                  <a:lnTo>
                    <a:pt x="1093050" y="42925"/>
                  </a:lnTo>
                  <a:lnTo>
                    <a:pt x="1221574" y="0"/>
                  </a:lnTo>
                  <a:lnTo>
                    <a:pt x="1302600" y="9525"/>
                  </a:lnTo>
                  <a:lnTo>
                    <a:pt x="1383499" y="40512"/>
                  </a:lnTo>
                  <a:lnTo>
                    <a:pt x="1447761" y="85725"/>
                  </a:lnTo>
                  <a:lnTo>
                    <a:pt x="1600161" y="145287"/>
                  </a:lnTo>
                  <a:lnTo>
                    <a:pt x="1731225" y="171450"/>
                  </a:lnTo>
                  <a:lnTo>
                    <a:pt x="1957412" y="292862"/>
                  </a:lnTo>
                  <a:lnTo>
                    <a:pt x="2021674" y="316738"/>
                  </a:lnTo>
                  <a:lnTo>
                    <a:pt x="2112225" y="381000"/>
                  </a:lnTo>
                  <a:lnTo>
                    <a:pt x="2164549" y="440563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ree Form 19"/>
            <p:cNvSpPr/>
            <p:nvPr/>
          </p:nvSpPr>
          <p:spPr>
            <a:xfrm>
              <a:off x="1023937" y="3312795"/>
              <a:ext cx="2164525" cy="350011"/>
            </a:xfrm>
            <a:custGeom>
              <a:avLst/>
              <a:gdLst/>
              <a:ahLst/>
              <a:cxnLst/>
              <a:rect l="0" t="0" r="0" b="0"/>
              <a:pathLst>
                <a:path w="2164524" h="350011">
                  <a:moveTo>
                    <a:pt x="0" y="0"/>
                  </a:moveTo>
                  <a:lnTo>
                    <a:pt x="219075" y="14350"/>
                  </a:lnTo>
                  <a:lnTo>
                    <a:pt x="302450" y="40512"/>
                  </a:lnTo>
                  <a:lnTo>
                    <a:pt x="392874" y="100075"/>
                  </a:lnTo>
                  <a:lnTo>
                    <a:pt x="519112" y="202437"/>
                  </a:lnTo>
                  <a:lnTo>
                    <a:pt x="588200" y="221487"/>
                  </a:lnTo>
                  <a:lnTo>
                    <a:pt x="673925" y="226187"/>
                  </a:lnTo>
                  <a:lnTo>
                    <a:pt x="811974" y="242950"/>
                  </a:lnTo>
                  <a:lnTo>
                    <a:pt x="943038" y="228600"/>
                  </a:lnTo>
                  <a:lnTo>
                    <a:pt x="1007300" y="214375"/>
                  </a:lnTo>
                  <a:lnTo>
                    <a:pt x="1178750" y="209550"/>
                  </a:lnTo>
                  <a:lnTo>
                    <a:pt x="1383474" y="264287"/>
                  </a:lnTo>
                  <a:lnTo>
                    <a:pt x="1452562" y="276225"/>
                  </a:lnTo>
                  <a:lnTo>
                    <a:pt x="1500187" y="262000"/>
                  </a:lnTo>
                  <a:lnTo>
                    <a:pt x="1669224" y="266700"/>
                  </a:lnTo>
                  <a:lnTo>
                    <a:pt x="1781238" y="304800"/>
                  </a:lnTo>
                  <a:lnTo>
                    <a:pt x="1888299" y="330961"/>
                  </a:lnTo>
                  <a:lnTo>
                    <a:pt x="1988375" y="333375"/>
                  </a:lnTo>
                  <a:lnTo>
                    <a:pt x="2028888" y="350011"/>
                  </a:lnTo>
                  <a:lnTo>
                    <a:pt x="2164524" y="342900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ree Form 20"/>
            <p:cNvSpPr/>
            <p:nvPr/>
          </p:nvSpPr>
          <p:spPr>
            <a:xfrm>
              <a:off x="1021549" y="3298571"/>
              <a:ext cx="2166913" cy="228600"/>
            </a:xfrm>
            <a:custGeom>
              <a:avLst/>
              <a:gdLst/>
              <a:ahLst/>
              <a:cxnLst/>
              <a:rect l="0" t="0" r="0" b="0"/>
              <a:pathLst>
                <a:path w="2166912" h="228600">
                  <a:moveTo>
                    <a:pt x="0" y="133350"/>
                  </a:moveTo>
                  <a:lnTo>
                    <a:pt x="92875" y="99949"/>
                  </a:lnTo>
                  <a:lnTo>
                    <a:pt x="238125" y="80899"/>
                  </a:lnTo>
                  <a:lnTo>
                    <a:pt x="311950" y="90424"/>
                  </a:lnTo>
                  <a:lnTo>
                    <a:pt x="361988" y="73787"/>
                  </a:lnTo>
                  <a:lnTo>
                    <a:pt x="452412" y="59436"/>
                  </a:lnTo>
                  <a:lnTo>
                    <a:pt x="516801" y="28575"/>
                  </a:lnTo>
                  <a:lnTo>
                    <a:pt x="604812" y="33274"/>
                  </a:lnTo>
                  <a:lnTo>
                    <a:pt x="807250" y="19050"/>
                  </a:lnTo>
                  <a:lnTo>
                    <a:pt x="878751" y="0"/>
                  </a:lnTo>
                  <a:lnTo>
                    <a:pt x="990638" y="9525"/>
                  </a:lnTo>
                  <a:lnTo>
                    <a:pt x="1095413" y="40386"/>
                  </a:lnTo>
                  <a:lnTo>
                    <a:pt x="1171613" y="47625"/>
                  </a:lnTo>
                  <a:lnTo>
                    <a:pt x="1319187" y="14224"/>
                  </a:lnTo>
                  <a:lnTo>
                    <a:pt x="1671612" y="40386"/>
                  </a:lnTo>
                  <a:lnTo>
                    <a:pt x="1766862" y="90424"/>
                  </a:lnTo>
                  <a:lnTo>
                    <a:pt x="2021751" y="164211"/>
                  </a:lnTo>
                  <a:lnTo>
                    <a:pt x="2166912" y="228600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ree Form 21"/>
            <p:cNvSpPr/>
            <p:nvPr/>
          </p:nvSpPr>
          <p:spPr>
            <a:xfrm>
              <a:off x="1026337" y="2178812"/>
              <a:ext cx="2161363" cy="2765679"/>
            </a:xfrm>
            <a:custGeom>
              <a:avLst/>
              <a:gdLst/>
              <a:ahLst/>
              <a:cxnLst/>
              <a:rect l="0" t="0" r="0" b="0"/>
              <a:pathLst>
                <a:path w="2161362" h="2765679">
                  <a:moveTo>
                    <a:pt x="0" y="0"/>
                  </a:moveTo>
                  <a:lnTo>
                    <a:pt x="0" y="2765679"/>
                  </a:lnTo>
                  <a:lnTo>
                    <a:pt x="2161362" y="2765679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Line 22"/>
            <p:cNvSpPr/>
            <p:nvPr/>
          </p:nvSpPr>
          <p:spPr>
            <a:xfrm>
              <a:off x="3176651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Line 23"/>
            <p:cNvSpPr/>
            <p:nvPr/>
          </p:nvSpPr>
          <p:spPr>
            <a:xfrm>
              <a:off x="2460752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Line 24"/>
            <p:cNvSpPr/>
            <p:nvPr/>
          </p:nvSpPr>
          <p:spPr>
            <a:xfrm>
              <a:off x="1744852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Line 25"/>
            <p:cNvSpPr/>
            <p:nvPr/>
          </p:nvSpPr>
          <p:spPr>
            <a:xfrm>
              <a:off x="1028928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Line 26"/>
            <p:cNvSpPr/>
            <p:nvPr/>
          </p:nvSpPr>
          <p:spPr>
            <a:xfrm>
              <a:off x="933450" y="494398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Line 27"/>
            <p:cNvSpPr/>
            <p:nvPr/>
          </p:nvSpPr>
          <p:spPr>
            <a:xfrm>
              <a:off x="933450" y="4393819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Line 28"/>
            <p:cNvSpPr/>
            <p:nvPr/>
          </p:nvSpPr>
          <p:spPr>
            <a:xfrm>
              <a:off x="933450" y="3843654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Line 29"/>
            <p:cNvSpPr/>
            <p:nvPr/>
          </p:nvSpPr>
          <p:spPr>
            <a:xfrm>
              <a:off x="933450" y="3293491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Line 30"/>
            <p:cNvSpPr/>
            <p:nvPr/>
          </p:nvSpPr>
          <p:spPr>
            <a:xfrm>
              <a:off x="933450" y="2743327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Line 31"/>
            <p:cNvSpPr/>
            <p:nvPr/>
          </p:nvSpPr>
          <p:spPr>
            <a:xfrm>
              <a:off x="933450" y="21931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Line 32"/>
            <p:cNvSpPr/>
            <p:nvPr/>
          </p:nvSpPr>
          <p:spPr>
            <a:xfrm>
              <a:off x="1166418" y="3889121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Line 33"/>
            <p:cNvSpPr/>
            <p:nvPr/>
          </p:nvSpPr>
          <p:spPr>
            <a:xfrm>
              <a:off x="1166418" y="4041140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Line 34"/>
            <p:cNvSpPr/>
            <p:nvPr/>
          </p:nvSpPr>
          <p:spPr>
            <a:xfrm>
              <a:off x="1166418" y="4193158"/>
              <a:ext cx="143968" cy="128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Line 35"/>
            <p:cNvSpPr/>
            <p:nvPr/>
          </p:nvSpPr>
          <p:spPr>
            <a:xfrm>
              <a:off x="1166418" y="4345305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Line 36"/>
            <p:cNvSpPr/>
            <p:nvPr/>
          </p:nvSpPr>
          <p:spPr>
            <a:xfrm>
              <a:off x="1166418" y="4497324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Line 37"/>
            <p:cNvSpPr/>
            <p:nvPr/>
          </p:nvSpPr>
          <p:spPr>
            <a:xfrm>
              <a:off x="1166418" y="4649470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TextBox 38"/>
            <p:cNvSpPr txBox="1"/>
            <p:nvPr/>
          </p:nvSpPr>
          <p:spPr>
            <a:xfrm>
              <a:off x="652272" y="209677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250  </a:t>
              </a:r>
            </a:p>
          </p:txBody>
        </p:sp>
        <p:sp>
          <p:nvSpPr>
            <p:cNvPr id="39" name="TextBox 39"/>
            <p:cNvSpPr txBox="1"/>
            <p:nvPr/>
          </p:nvSpPr>
          <p:spPr>
            <a:xfrm>
              <a:off x="652272" y="2647188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200  </a:t>
              </a:r>
            </a:p>
          </p:txBody>
        </p:sp>
        <p:sp>
          <p:nvSpPr>
            <p:cNvPr id="40" name="TextBox 40"/>
            <p:cNvSpPr txBox="1"/>
            <p:nvPr/>
          </p:nvSpPr>
          <p:spPr>
            <a:xfrm>
              <a:off x="652272" y="3197352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41" name="TextBox 41"/>
            <p:cNvSpPr txBox="1"/>
            <p:nvPr/>
          </p:nvSpPr>
          <p:spPr>
            <a:xfrm>
              <a:off x="652272" y="374777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42" name="TextBox 42"/>
            <p:cNvSpPr txBox="1"/>
            <p:nvPr/>
          </p:nvSpPr>
          <p:spPr>
            <a:xfrm>
              <a:off x="1355471" y="3807586"/>
              <a:ext cx="895675" cy="8887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Denmark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Finland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Ireland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Norway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Sweden </a:t>
              </a:r>
            </a:p>
            <a:p>
              <a:pPr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United Kingdom  </a:t>
              </a:r>
            </a:p>
          </p:txBody>
        </p:sp>
        <p:sp>
          <p:nvSpPr>
            <p:cNvPr id="43" name="TextBox 43"/>
            <p:cNvSpPr txBox="1"/>
            <p:nvPr/>
          </p:nvSpPr>
          <p:spPr>
            <a:xfrm>
              <a:off x="729691" y="4297933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44" name="TextBox 44"/>
            <p:cNvSpPr txBox="1"/>
            <p:nvPr/>
          </p:nvSpPr>
          <p:spPr>
            <a:xfrm>
              <a:off x="803757" y="4848098"/>
              <a:ext cx="263551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grpSp>
        <p:nvGrpSpPr>
          <p:cNvPr id="45" name="Group 45"/>
          <p:cNvGrpSpPr/>
          <p:nvPr/>
        </p:nvGrpSpPr>
        <p:grpSpPr>
          <a:xfrm>
            <a:off x="3356737" y="2089152"/>
            <a:ext cx="2560574" cy="2965577"/>
            <a:chOff x="3356737" y="2089150"/>
            <a:chExt cx="2560574" cy="2965577"/>
          </a:xfrm>
          <a:noFill/>
        </p:grpSpPr>
        <p:sp>
          <p:nvSpPr>
            <p:cNvPr id="46" name="Line 46"/>
            <p:cNvSpPr/>
            <p:nvPr/>
          </p:nvSpPr>
          <p:spPr>
            <a:xfrm>
              <a:off x="5880862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Line 47"/>
            <p:cNvSpPr/>
            <p:nvPr/>
          </p:nvSpPr>
          <p:spPr>
            <a:xfrm>
              <a:off x="5164963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Line 48"/>
            <p:cNvSpPr/>
            <p:nvPr/>
          </p:nvSpPr>
          <p:spPr>
            <a:xfrm>
              <a:off x="4449064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Line 49"/>
            <p:cNvSpPr/>
            <p:nvPr/>
          </p:nvSpPr>
          <p:spPr>
            <a:xfrm>
              <a:off x="3733165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Line 50"/>
            <p:cNvSpPr/>
            <p:nvPr/>
          </p:nvSpPr>
          <p:spPr>
            <a:xfrm>
              <a:off x="3637661" y="49363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Line 51"/>
            <p:cNvSpPr/>
            <p:nvPr/>
          </p:nvSpPr>
          <p:spPr>
            <a:xfrm>
              <a:off x="3637661" y="4386199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Line 52"/>
            <p:cNvSpPr/>
            <p:nvPr/>
          </p:nvSpPr>
          <p:spPr>
            <a:xfrm>
              <a:off x="3637661" y="3836035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Line 53"/>
            <p:cNvSpPr/>
            <p:nvPr/>
          </p:nvSpPr>
          <p:spPr>
            <a:xfrm>
              <a:off x="3637661" y="3285871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Line 54"/>
            <p:cNvSpPr/>
            <p:nvPr/>
          </p:nvSpPr>
          <p:spPr>
            <a:xfrm>
              <a:off x="3637661" y="2735707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Line 55"/>
            <p:cNvSpPr/>
            <p:nvPr/>
          </p:nvSpPr>
          <p:spPr>
            <a:xfrm>
              <a:off x="3637661" y="2185542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ree Form 56"/>
            <p:cNvSpPr/>
            <p:nvPr/>
          </p:nvSpPr>
          <p:spPr>
            <a:xfrm>
              <a:off x="3730625" y="2171700"/>
              <a:ext cx="2161286" cy="2765171"/>
            </a:xfrm>
            <a:custGeom>
              <a:avLst/>
              <a:gdLst/>
              <a:ahLst/>
              <a:cxnLst/>
              <a:rect l="0" t="0" r="0" b="0"/>
              <a:pathLst>
                <a:path w="2161286" h="2765171">
                  <a:moveTo>
                    <a:pt x="0" y="0"/>
                  </a:moveTo>
                  <a:lnTo>
                    <a:pt x="0" y="2765171"/>
                  </a:lnTo>
                  <a:lnTo>
                    <a:pt x="2161286" y="2765171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Line 57"/>
            <p:cNvSpPr/>
            <p:nvPr/>
          </p:nvSpPr>
          <p:spPr>
            <a:xfrm>
              <a:off x="3881120" y="3881374"/>
              <a:ext cx="144018" cy="127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Line 58"/>
            <p:cNvSpPr/>
            <p:nvPr/>
          </p:nvSpPr>
          <p:spPr>
            <a:xfrm>
              <a:off x="3881120" y="4033520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Line 59"/>
            <p:cNvSpPr/>
            <p:nvPr/>
          </p:nvSpPr>
          <p:spPr>
            <a:xfrm>
              <a:off x="3881120" y="4185539"/>
              <a:ext cx="144018" cy="127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Line 60"/>
            <p:cNvSpPr/>
            <p:nvPr/>
          </p:nvSpPr>
          <p:spPr>
            <a:xfrm>
              <a:off x="3881120" y="4337685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Line 61"/>
            <p:cNvSpPr/>
            <p:nvPr/>
          </p:nvSpPr>
          <p:spPr>
            <a:xfrm>
              <a:off x="3881120" y="4489704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Line 62"/>
            <p:cNvSpPr/>
            <p:nvPr/>
          </p:nvSpPr>
          <p:spPr>
            <a:xfrm>
              <a:off x="3881120" y="4641850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Line 63"/>
            <p:cNvSpPr/>
            <p:nvPr/>
          </p:nvSpPr>
          <p:spPr>
            <a:xfrm>
              <a:off x="3881120" y="4793615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FF0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ree Form 64"/>
            <p:cNvSpPr/>
            <p:nvPr/>
          </p:nvSpPr>
          <p:spPr>
            <a:xfrm>
              <a:off x="3728085" y="2632075"/>
              <a:ext cx="2155825" cy="501650"/>
            </a:xfrm>
            <a:custGeom>
              <a:avLst/>
              <a:gdLst/>
              <a:ahLst/>
              <a:cxnLst/>
              <a:rect l="0" t="0" r="0" b="0"/>
              <a:pathLst>
                <a:path w="2155825" h="501650">
                  <a:moveTo>
                    <a:pt x="0" y="120650"/>
                  </a:moveTo>
                  <a:lnTo>
                    <a:pt x="101600" y="82550"/>
                  </a:lnTo>
                  <a:lnTo>
                    <a:pt x="149225" y="79375"/>
                  </a:lnTo>
                  <a:lnTo>
                    <a:pt x="228600" y="88900"/>
                  </a:lnTo>
                  <a:lnTo>
                    <a:pt x="438150" y="28575"/>
                  </a:lnTo>
                  <a:lnTo>
                    <a:pt x="593725" y="38100"/>
                  </a:lnTo>
                  <a:lnTo>
                    <a:pt x="796925" y="0"/>
                  </a:lnTo>
                  <a:lnTo>
                    <a:pt x="879475" y="3175"/>
                  </a:lnTo>
                  <a:lnTo>
                    <a:pt x="1206500" y="98425"/>
                  </a:lnTo>
                  <a:lnTo>
                    <a:pt x="1393825" y="212725"/>
                  </a:lnTo>
                  <a:lnTo>
                    <a:pt x="1473200" y="254000"/>
                  </a:lnTo>
                  <a:lnTo>
                    <a:pt x="1584325" y="282575"/>
                  </a:lnTo>
                  <a:lnTo>
                    <a:pt x="1739900" y="339725"/>
                  </a:lnTo>
                  <a:lnTo>
                    <a:pt x="1841500" y="384175"/>
                  </a:lnTo>
                  <a:lnTo>
                    <a:pt x="1936750" y="415925"/>
                  </a:lnTo>
                  <a:lnTo>
                    <a:pt x="2095500" y="492125"/>
                  </a:lnTo>
                  <a:lnTo>
                    <a:pt x="2155825" y="501650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ree Form 65"/>
            <p:cNvSpPr/>
            <p:nvPr/>
          </p:nvSpPr>
          <p:spPr>
            <a:xfrm>
              <a:off x="3724910" y="2724150"/>
              <a:ext cx="2155825" cy="539750"/>
            </a:xfrm>
            <a:custGeom>
              <a:avLst/>
              <a:gdLst/>
              <a:ahLst/>
              <a:cxnLst/>
              <a:rect l="0" t="0" r="0" b="0"/>
              <a:pathLst>
                <a:path w="2155825" h="539750">
                  <a:moveTo>
                    <a:pt x="0" y="31750"/>
                  </a:moveTo>
                  <a:lnTo>
                    <a:pt x="69850" y="57150"/>
                  </a:lnTo>
                  <a:lnTo>
                    <a:pt x="139700" y="44450"/>
                  </a:lnTo>
                  <a:lnTo>
                    <a:pt x="219075" y="53975"/>
                  </a:lnTo>
                  <a:lnTo>
                    <a:pt x="298450" y="22225"/>
                  </a:lnTo>
                  <a:lnTo>
                    <a:pt x="365125" y="19050"/>
                  </a:lnTo>
                  <a:lnTo>
                    <a:pt x="428625" y="3175"/>
                  </a:lnTo>
                  <a:lnTo>
                    <a:pt x="520700" y="12700"/>
                  </a:lnTo>
                  <a:lnTo>
                    <a:pt x="584200" y="9525"/>
                  </a:lnTo>
                  <a:lnTo>
                    <a:pt x="641350" y="28575"/>
                  </a:lnTo>
                  <a:lnTo>
                    <a:pt x="831850" y="6350"/>
                  </a:lnTo>
                  <a:lnTo>
                    <a:pt x="866775" y="0"/>
                  </a:lnTo>
                  <a:lnTo>
                    <a:pt x="942975" y="22225"/>
                  </a:lnTo>
                  <a:lnTo>
                    <a:pt x="1073150" y="95250"/>
                  </a:lnTo>
                  <a:lnTo>
                    <a:pt x="1146175" y="120650"/>
                  </a:lnTo>
                  <a:lnTo>
                    <a:pt x="1225550" y="127000"/>
                  </a:lnTo>
                  <a:lnTo>
                    <a:pt x="1365250" y="184150"/>
                  </a:lnTo>
                  <a:lnTo>
                    <a:pt x="1450975" y="209550"/>
                  </a:lnTo>
                  <a:lnTo>
                    <a:pt x="1733550" y="330200"/>
                  </a:lnTo>
                  <a:lnTo>
                    <a:pt x="1914525" y="441325"/>
                  </a:lnTo>
                  <a:lnTo>
                    <a:pt x="2155825" y="539750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ree Form 66"/>
            <p:cNvSpPr/>
            <p:nvPr/>
          </p:nvSpPr>
          <p:spPr>
            <a:xfrm>
              <a:off x="3721735" y="2873375"/>
              <a:ext cx="2155825" cy="549275"/>
            </a:xfrm>
            <a:custGeom>
              <a:avLst/>
              <a:gdLst/>
              <a:ahLst/>
              <a:cxnLst/>
              <a:rect l="0" t="0" r="0" b="0"/>
              <a:pathLst>
                <a:path w="2155825" h="549275">
                  <a:moveTo>
                    <a:pt x="0" y="0"/>
                  </a:moveTo>
                  <a:lnTo>
                    <a:pt x="73025" y="19050"/>
                  </a:lnTo>
                  <a:lnTo>
                    <a:pt x="168275" y="15875"/>
                  </a:lnTo>
                  <a:lnTo>
                    <a:pt x="231775" y="31750"/>
                  </a:lnTo>
                  <a:lnTo>
                    <a:pt x="295275" y="15875"/>
                  </a:lnTo>
                  <a:lnTo>
                    <a:pt x="374650" y="34925"/>
                  </a:lnTo>
                  <a:lnTo>
                    <a:pt x="441325" y="44450"/>
                  </a:lnTo>
                  <a:lnTo>
                    <a:pt x="520700" y="76200"/>
                  </a:lnTo>
                  <a:lnTo>
                    <a:pt x="577850" y="66675"/>
                  </a:lnTo>
                  <a:lnTo>
                    <a:pt x="682625" y="98425"/>
                  </a:lnTo>
                  <a:lnTo>
                    <a:pt x="746125" y="98425"/>
                  </a:lnTo>
                  <a:lnTo>
                    <a:pt x="800100" y="123825"/>
                  </a:lnTo>
                  <a:lnTo>
                    <a:pt x="1009650" y="133350"/>
                  </a:lnTo>
                  <a:lnTo>
                    <a:pt x="1092200" y="133350"/>
                  </a:lnTo>
                  <a:lnTo>
                    <a:pt x="1231900" y="136525"/>
                  </a:lnTo>
                  <a:lnTo>
                    <a:pt x="1336675" y="212725"/>
                  </a:lnTo>
                  <a:lnTo>
                    <a:pt x="1444625" y="279400"/>
                  </a:lnTo>
                  <a:lnTo>
                    <a:pt x="1587500" y="333375"/>
                  </a:lnTo>
                  <a:lnTo>
                    <a:pt x="1816100" y="457200"/>
                  </a:lnTo>
                  <a:lnTo>
                    <a:pt x="1898650" y="485775"/>
                  </a:lnTo>
                  <a:lnTo>
                    <a:pt x="2035175" y="482600"/>
                  </a:lnTo>
                  <a:lnTo>
                    <a:pt x="2101850" y="517525"/>
                  </a:lnTo>
                  <a:lnTo>
                    <a:pt x="2155825" y="549275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ree Form 67"/>
            <p:cNvSpPr/>
            <p:nvPr/>
          </p:nvSpPr>
          <p:spPr>
            <a:xfrm>
              <a:off x="3724910" y="2955925"/>
              <a:ext cx="2152650" cy="406400"/>
            </a:xfrm>
            <a:custGeom>
              <a:avLst/>
              <a:gdLst/>
              <a:ahLst/>
              <a:cxnLst/>
              <a:rect l="0" t="0" r="0" b="0"/>
              <a:pathLst>
                <a:path w="2152650" h="406400">
                  <a:moveTo>
                    <a:pt x="0" y="6350"/>
                  </a:moveTo>
                  <a:lnTo>
                    <a:pt x="114300" y="25400"/>
                  </a:lnTo>
                  <a:lnTo>
                    <a:pt x="219075" y="22225"/>
                  </a:lnTo>
                  <a:lnTo>
                    <a:pt x="336550" y="34925"/>
                  </a:lnTo>
                  <a:lnTo>
                    <a:pt x="501650" y="12700"/>
                  </a:lnTo>
                  <a:lnTo>
                    <a:pt x="612775" y="12700"/>
                  </a:lnTo>
                  <a:lnTo>
                    <a:pt x="796925" y="19050"/>
                  </a:lnTo>
                  <a:lnTo>
                    <a:pt x="942975" y="0"/>
                  </a:lnTo>
                  <a:lnTo>
                    <a:pt x="1082675" y="25400"/>
                  </a:lnTo>
                  <a:lnTo>
                    <a:pt x="1225550" y="15875"/>
                  </a:lnTo>
                  <a:lnTo>
                    <a:pt x="1447800" y="92075"/>
                  </a:lnTo>
                  <a:lnTo>
                    <a:pt x="1673225" y="209550"/>
                  </a:lnTo>
                  <a:lnTo>
                    <a:pt x="1743075" y="222250"/>
                  </a:lnTo>
                  <a:lnTo>
                    <a:pt x="1974850" y="323850"/>
                  </a:lnTo>
                  <a:lnTo>
                    <a:pt x="2152650" y="406400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8" name="Free Form 68"/>
            <p:cNvSpPr/>
            <p:nvPr/>
          </p:nvSpPr>
          <p:spPr>
            <a:xfrm>
              <a:off x="3728085" y="2774950"/>
              <a:ext cx="2016125" cy="485775"/>
            </a:xfrm>
            <a:custGeom>
              <a:avLst/>
              <a:gdLst/>
              <a:ahLst/>
              <a:cxnLst/>
              <a:rect l="0" t="0" r="0" b="0"/>
              <a:pathLst>
                <a:path w="2016125" h="485775">
                  <a:moveTo>
                    <a:pt x="0" y="241300"/>
                  </a:moveTo>
                  <a:lnTo>
                    <a:pt x="168275" y="180975"/>
                  </a:lnTo>
                  <a:lnTo>
                    <a:pt x="336550" y="101600"/>
                  </a:lnTo>
                  <a:lnTo>
                    <a:pt x="536575" y="28575"/>
                  </a:lnTo>
                  <a:lnTo>
                    <a:pt x="647700" y="0"/>
                  </a:lnTo>
                  <a:lnTo>
                    <a:pt x="714375" y="19050"/>
                  </a:lnTo>
                  <a:lnTo>
                    <a:pt x="835025" y="15875"/>
                  </a:lnTo>
                  <a:lnTo>
                    <a:pt x="914400" y="44450"/>
                  </a:lnTo>
                  <a:lnTo>
                    <a:pt x="1069975" y="120650"/>
                  </a:lnTo>
                  <a:lnTo>
                    <a:pt x="1295400" y="155575"/>
                  </a:lnTo>
                  <a:lnTo>
                    <a:pt x="1435100" y="238125"/>
                  </a:lnTo>
                  <a:lnTo>
                    <a:pt x="1527175" y="307975"/>
                  </a:lnTo>
                  <a:lnTo>
                    <a:pt x="1651000" y="333375"/>
                  </a:lnTo>
                  <a:lnTo>
                    <a:pt x="1812925" y="425450"/>
                  </a:lnTo>
                  <a:lnTo>
                    <a:pt x="2016125" y="485775"/>
                  </a:lnTo>
                </a:path>
              </a:pathLst>
            </a:custGeom>
            <a:noFill/>
            <a:ln w="19050" cmpd="sng">
              <a:solidFill>
                <a:srgbClr val="FF0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9" name="Free Form 69"/>
            <p:cNvSpPr/>
            <p:nvPr/>
          </p:nvSpPr>
          <p:spPr>
            <a:xfrm>
              <a:off x="3724910" y="2962275"/>
              <a:ext cx="2155825" cy="542925"/>
            </a:xfrm>
            <a:custGeom>
              <a:avLst/>
              <a:gdLst/>
              <a:ahLst/>
              <a:cxnLst/>
              <a:rect l="0" t="0" r="0" b="0"/>
              <a:pathLst>
                <a:path w="2155825" h="542925">
                  <a:moveTo>
                    <a:pt x="0" y="0"/>
                  </a:moveTo>
                  <a:lnTo>
                    <a:pt x="133350" y="19050"/>
                  </a:lnTo>
                  <a:lnTo>
                    <a:pt x="219075" y="50800"/>
                  </a:lnTo>
                  <a:lnTo>
                    <a:pt x="285750" y="82550"/>
                  </a:lnTo>
                  <a:lnTo>
                    <a:pt x="511175" y="3175"/>
                  </a:lnTo>
                  <a:lnTo>
                    <a:pt x="593725" y="31750"/>
                  </a:lnTo>
                  <a:lnTo>
                    <a:pt x="666750" y="12700"/>
                  </a:lnTo>
                  <a:lnTo>
                    <a:pt x="736600" y="60325"/>
                  </a:lnTo>
                  <a:lnTo>
                    <a:pt x="790575" y="50800"/>
                  </a:lnTo>
                  <a:lnTo>
                    <a:pt x="876300" y="88900"/>
                  </a:lnTo>
                  <a:lnTo>
                    <a:pt x="1206500" y="114300"/>
                  </a:lnTo>
                  <a:lnTo>
                    <a:pt x="1301750" y="139700"/>
                  </a:lnTo>
                  <a:lnTo>
                    <a:pt x="1498600" y="279400"/>
                  </a:lnTo>
                  <a:lnTo>
                    <a:pt x="1524000" y="304800"/>
                  </a:lnTo>
                  <a:lnTo>
                    <a:pt x="1692275" y="374650"/>
                  </a:lnTo>
                  <a:lnTo>
                    <a:pt x="1812925" y="393700"/>
                  </a:lnTo>
                  <a:lnTo>
                    <a:pt x="2025650" y="514350"/>
                  </a:lnTo>
                  <a:lnTo>
                    <a:pt x="2155825" y="542925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0" name="Free Form 70"/>
            <p:cNvSpPr/>
            <p:nvPr/>
          </p:nvSpPr>
          <p:spPr>
            <a:xfrm>
              <a:off x="3724910" y="3048000"/>
              <a:ext cx="2143125" cy="304800"/>
            </a:xfrm>
            <a:custGeom>
              <a:avLst/>
              <a:gdLst/>
              <a:ahLst/>
              <a:cxnLst/>
              <a:rect l="0" t="0" r="0" b="0"/>
              <a:pathLst>
                <a:path w="2143125" h="304800">
                  <a:moveTo>
                    <a:pt x="0" y="304800"/>
                  </a:moveTo>
                  <a:lnTo>
                    <a:pt x="250825" y="266700"/>
                  </a:lnTo>
                  <a:lnTo>
                    <a:pt x="488950" y="215900"/>
                  </a:lnTo>
                  <a:lnTo>
                    <a:pt x="631825" y="165100"/>
                  </a:lnTo>
                  <a:lnTo>
                    <a:pt x="755650" y="152400"/>
                  </a:lnTo>
                  <a:lnTo>
                    <a:pt x="955675" y="69850"/>
                  </a:lnTo>
                  <a:lnTo>
                    <a:pt x="1273175" y="19050"/>
                  </a:lnTo>
                  <a:lnTo>
                    <a:pt x="1365250" y="0"/>
                  </a:lnTo>
                  <a:lnTo>
                    <a:pt x="1574800" y="31750"/>
                  </a:lnTo>
                  <a:lnTo>
                    <a:pt x="1670050" y="34925"/>
                  </a:lnTo>
                  <a:lnTo>
                    <a:pt x="1841500" y="63500"/>
                  </a:lnTo>
                  <a:lnTo>
                    <a:pt x="1943100" y="98425"/>
                  </a:lnTo>
                  <a:lnTo>
                    <a:pt x="2092325" y="165100"/>
                  </a:lnTo>
                  <a:lnTo>
                    <a:pt x="2143125" y="212725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TextBox 71"/>
            <p:cNvSpPr txBox="1"/>
            <p:nvPr/>
          </p:nvSpPr>
          <p:spPr>
            <a:xfrm>
              <a:off x="3356737" y="2089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250  </a:t>
              </a:r>
            </a:p>
          </p:txBody>
        </p:sp>
        <p:sp>
          <p:nvSpPr>
            <p:cNvPr id="72" name="TextBox 72"/>
            <p:cNvSpPr txBox="1"/>
            <p:nvPr/>
          </p:nvSpPr>
          <p:spPr>
            <a:xfrm>
              <a:off x="3356737" y="2639567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200  </a:t>
              </a:r>
            </a:p>
          </p:txBody>
        </p:sp>
        <p:sp>
          <p:nvSpPr>
            <p:cNvPr id="73" name="TextBox 73"/>
            <p:cNvSpPr txBox="1"/>
            <p:nvPr/>
          </p:nvSpPr>
          <p:spPr>
            <a:xfrm>
              <a:off x="3356737" y="3189732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74" name="TextBox 74"/>
            <p:cNvSpPr txBox="1"/>
            <p:nvPr/>
          </p:nvSpPr>
          <p:spPr>
            <a:xfrm>
              <a:off x="3356737" y="3740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75" name="TextBox 75"/>
            <p:cNvSpPr txBox="1"/>
            <p:nvPr/>
          </p:nvSpPr>
          <p:spPr>
            <a:xfrm>
              <a:off x="4074541" y="3799966"/>
              <a:ext cx="910579" cy="10411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Austria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France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Germany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Switzerland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The Netherlands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Spain </a:t>
              </a:r>
            </a:p>
            <a:p>
              <a:pPr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Italy  </a:t>
              </a:r>
            </a:p>
          </p:txBody>
        </p:sp>
        <p:sp>
          <p:nvSpPr>
            <p:cNvPr id="76" name="TextBox 76"/>
            <p:cNvSpPr txBox="1"/>
            <p:nvPr/>
          </p:nvSpPr>
          <p:spPr>
            <a:xfrm>
              <a:off x="3433826" y="4290314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77" name="TextBox 77"/>
            <p:cNvSpPr txBox="1"/>
            <p:nvPr/>
          </p:nvSpPr>
          <p:spPr>
            <a:xfrm>
              <a:off x="3508248" y="4840478"/>
              <a:ext cx="2635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grpSp>
        <p:nvGrpSpPr>
          <p:cNvPr id="78" name="Group 78"/>
          <p:cNvGrpSpPr/>
          <p:nvPr/>
        </p:nvGrpSpPr>
        <p:grpSpPr>
          <a:xfrm>
            <a:off x="6071871" y="2089152"/>
            <a:ext cx="2570480" cy="2965577"/>
            <a:chOff x="6071870" y="2089150"/>
            <a:chExt cx="2570480" cy="2965577"/>
          </a:xfrm>
          <a:noFill/>
        </p:grpSpPr>
        <p:sp>
          <p:nvSpPr>
            <p:cNvPr id="79" name="Line 79"/>
            <p:cNvSpPr/>
            <p:nvPr/>
          </p:nvSpPr>
          <p:spPr>
            <a:xfrm>
              <a:off x="8597392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Line 80"/>
            <p:cNvSpPr/>
            <p:nvPr/>
          </p:nvSpPr>
          <p:spPr>
            <a:xfrm>
              <a:off x="7881493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Line 81"/>
            <p:cNvSpPr/>
            <p:nvPr/>
          </p:nvSpPr>
          <p:spPr>
            <a:xfrm>
              <a:off x="7165594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Line 82"/>
            <p:cNvSpPr/>
            <p:nvPr/>
          </p:nvSpPr>
          <p:spPr>
            <a:xfrm>
              <a:off x="6449695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Line 83"/>
            <p:cNvSpPr/>
            <p:nvPr/>
          </p:nvSpPr>
          <p:spPr>
            <a:xfrm>
              <a:off x="6354191" y="49363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Line 84"/>
            <p:cNvSpPr/>
            <p:nvPr/>
          </p:nvSpPr>
          <p:spPr>
            <a:xfrm>
              <a:off x="6354191" y="4386199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Line 85"/>
            <p:cNvSpPr/>
            <p:nvPr/>
          </p:nvSpPr>
          <p:spPr>
            <a:xfrm>
              <a:off x="6354191" y="3836035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Line 86"/>
            <p:cNvSpPr/>
            <p:nvPr/>
          </p:nvSpPr>
          <p:spPr>
            <a:xfrm>
              <a:off x="6354191" y="3285871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Line 87"/>
            <p:cNvSpPr/>
            <p:nvPr/>
          </p:nvSpPr>
          <p:spPr>
            <a:xfrm>
              <a:off x="6354191" y="2735707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Line 88"/>
            <p:cNvSpPr/>
            <p:nvPr/>
          </p:nvSpPr>
          <p:spPr>
            <a:xfrm>
              <a:off x="6354191" y="2185542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ree Form 89"/>
            <p:cNvSpPr/>
            <p:nvPr/>
          </p:nvSpPr>
          <p:spPr>
            <a:xfrm>
              <a:off x="6447155" y="2171700"/>
              <a:ext cx="2161286" cy="2765171"/>
            </a:xfrm>
            <a:custGeom>
              <a:avLst/>
              <a:gdLst/>
              <a:ahLst/>
              <a:cxnLst/>
              <a:rect l="0" t="0" r="0" b="0"/>
              <a:pathLst>
                <a:path w="2161286" h="2765171">
                  <a:moveTo>
                    <a:pt x="0" y="0"/>
                  </a:moveTo>
                  <a:lnTo>
                    <a:pt x="0" y="2765171"/>
                  </a:lnTo>
                  <a:lnTo>
                    <a:pt x="2161286" y="2765171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ree Form 90"/>
            <p:cNvSpPr/>
            <p:nvPr/>
          </p:nvSpPr>
          <p:spPr>
            <a:xfrm>
              <a:off x="6442075" y="3057525"/>
              <a:ext cx="2095500" cy="457200"/>
            </a:xfrm>
            <a:custGeom>
              <a:avLst/>
              <a:gdLst/>
              <a:ahLst/>
              <a:cxnLst/>
              <a:rect l="0" t="0" r="0" b="0"/>
              <a:pathLst>
                <a:path w="2095500" h="457200">
                  <a:moveTo>
                    <a:pt x="0" y="76200"/>
                  </a:moveTo>
                  <a:lnTo>
                    <a:pt x="104775" y="88900"/>
                  </a:lnTo>
                  <a:lnTo>
                    <a:pt x="250825" y="101600"/>
                  </a:lnTo>
                  <a:lnTo>
                    <a:pt x="387350" y="73025"/>
                  </a:lnTo>
                  <a:lnTo>
                    <a:pt x="447675" y="47625"/>
                  </a:lnTo>
                  <a:lnTo>
                    <a:pt x="523875" y="41275"/>
                  </a:lnTo>
                  <a:lnTo>
                    <a:pt x="666750" y="0"/>
                  </a:lnTo>
                  <a:lnTo>
                    <a:pt x="822325" y="15875"/>
                  </a:lnTo>
                  <a:lnTo>
                    <a:pt x="873125" y="38100"/>
                  </a:lnTo>
                  <a:lnTo>
                    <a:pt x="958850" y="25400"/>
                  </a:lnTo>
                  <a:lnTo>
                    <a:pt x="1168400" y="114300"/>
                  </a:lnTo>
                  <a:lnTo>
                    <a:pt x="1247775" y="127000"/>
                  </a:lnTo>
                  <a:lnTo>
                    <a:pt x="1336675" y="120650"/>
                  </a:lnTo>
                  <a:lnTo>
                    <a:pt x="1476375" y="177800"/>
                  </a:lnTo>
                  <a:lnTo>
                    <a:pt x="1536700" y="222250"/>
                  </a:lnTo>
                  <a:lnTo>
                    <a:pt x="1622425" y="254000"/>
                  </a:lnTo>
                  <a:lnTo>
                    <a:pt x="1771650" y="317500"/>
                  </a:lnTo>
                  <a:lnTo>
                    <a:pt x="1876425" y="361950"/>
                  </a:lnTo>
                  <a:lnTo>
                    <a:pt x="2095500" y="457200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ree Form 91"/>
            <p:cNvSpPr/>
            <p:nvPr/>
          </p:nvSpPr>
          <p:spPr>
            <a:xfrm>
              <a:off x="6816725" y="2470150"/>
              <a:ext cx="1800225" cy="403225"/>
            </a:xfrm>
            <a:custGeom>
              <a:avLst/>
              <a:gdLst/>
              <a:ahLst/>
              <a:cxnLst/>
              <a:rect l="0" t="0" r="0" b="0"/>
              <a:pathLst>
                <a:path w="1800225" h="403225">
                  <a:moveTo>
                    <a:pt x="0" y="285750"/>
                  </a:moveTo>
                  <a:lnTo>
                    <a:pt x="104775" y="263525"/>
                  </a:lnTo>
                  <a:lnTo>
                    <a:pt x="241300" y="203200"/>
                  </a:lnTo>
                  <a:lnTo>
                    <a:pt x="438150" y="152400"/>
                  </a:lnTo>
                  <a:lnTo>
                    <a:pt x="568325" y="92075"/>
                  </a:lnTo>
                  <a:lnTo>
                    <a:pt x="803275" y="31750"/>
                  </a:lnTo>
                  <a:lnTo>
                    <a:pt x="860425" y="9525"/>
                  </a:lnTo>
                  <a:lnTo>
                    <a:pt x="939800" y="0"/>
                  </a:lnTo>
                  <a:lnTo>
                    <a:pt x="1003300" y="31750"/>
                  </a:lnTo>
                  <a:lnTo>
                    <a:pt x="1171575" y="196850"/>
                  </a:lnTo>
                  <a:lnTo>
                    <a:pt x="1228725" y="228600"/>
                  </a:lnTo>
                  <a:lnTo>
                    <a:pt x="1358900" y="228600"/>
                  </a:lnTo>
                  <a:lnTo>
                    <a:pt x="1593850" y="339725"/>
                  </a:lnTo>
                  <a:lnTo>
                    <a:pt x="1679575" y="355600"/>
                  </a:lnTo>
                  <a:lnTo>
                    <a:pt x="1800225" y="403225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Free Form 92"/>
            <p:cNvSpPr/>
            <p:nvPr/>
          </p:nvSpPr>
          <p:spPr>
            <a:xfrm>
              <a:off x="6442075" y="3152775"/>
              <a:ext cx="2171700" cy="346075"/>
            </a:xfrm>
            <a:custGeom>
              <a:avLst/>
              <a:gdLst/>
              <a:ahLst/>
              <a:cxnLst/>
              <a:rect l="0" t="0" r="0" b="0"/>
              <a:pathLst>
                <a:path w="2171700" h="346075">
                  <a:moveTo>
                    <a:pt x="0" y="60325"/>
                  </a:moveTo>
                  <a:lnTo>
                    <a:pt x="247650" y="6350"/>
                  </a:lnTo>
                  <a:lnTo>
                    <a:pt x="371475" y="9525"/>
                  </a:lnTo>
                  <a:lnTo>
                    <a:pt x="600075" y="0"/>
                  </a:lnTo>
                  <a:lnTo>
                    <a:pt x="1247775" y="19050"/>
                  </a:lnTo>
                  <a:lnTo>
                    <a:pt x="1352550" y="47625"/>
                  </a:lnTo>
                  <a:lnTo>
                    <a:pt x="1543050" y="120650"/>
                  </a:lnTo>
                  <a:lnTo>
                    <a:pt x="1736725" y="190500"/>
                  </a:lnTo>
                  <a:lnTo>
                    <a:pt x="1895475" y="241300"/>
                  </a:lnTo>
                  <a:lnTo>
                    <a:pt x="2111375" y="330200"/>
                  </a:lnTo>
                  <a:lnTo>
                    <a:pt x="2171700" y="346075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3" name="Free Form 93"/>
            <p:cNvSpPr/>
            <p:nvPr/>
          </p:nvSpPr>
          <p:spPr>
            <a:xfrm>
              <a:off x="6445250" y="3089275"/>
              <a:ext cx="2098675" cy="342900"/>
            </a:xfrm>
            <a:custGeom>
              <a:avLst/>
              <a:gdLst/>
              <a:ahLst/>
              <a:cxnLst/>
              <a:rect l="0" t="0" r="0" b="0"/>
              <a:pathLst>
                <a:path w="2098675" h="342900">
                  <a:moveTo>
                    <a:pt x="0" y="130175"/>
                  </a:moveTo>
                  <a:lnTo>
                    <a:pt x="200025" y="98425"/>
                  </a:lnTo>
                  <a:lnTo>
                    <a:pt x="457200" y="50800"/>
                  </a:lnTo>
                  <a:lnTo>
                    <a:pt x="546100" y="44450"/>
                  </a:lnTo>
                  <a:lnTo>
                    <a:pt x="635000" y="22225"/>
                  </a:lnTo>
                  <a:lnTo>
                    <a:pt x="733425" y="9525"/>
                  </a:lnTo>
                  <a:lnTo>
                    <a:pt x="863600" y="15875"/>
                  </a:lnTo>
                  <a:lnTo>
                    <a:pt x="952500" y="0"/>
                  </a:lnTo>
                  <a:lnTo>
                    <a:pt x="1196975" y="41275"/>
                  </a:lnTo>
                  <a:lnTo>
                    <a:pt x="1482725" y="120650"/>
                  </a:lnTo>
                  <a:lnTo>
                    <a:pt x="1517650" y="146050"/>
                  </a:lnTo>
                  <a:lnTo>
                    <a:pt x="1689100" y="209550"/>
                  </a:lnTo>
                  <a:lnTo>
                    <a:pt x="1787525" y="215900"/>
                  </a:lnTo>
                  <a:lnTo>
                    <a:pt x="2098675" y="342900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4" name="Free Form 94"/>
            <p:cNvSpPr/>
            <p:nvPr/>
          </p:nvSpPr>
          <p:spPr>
            <a:xfrm>
              <a:off x="6445250" y="3225800"/>
              <a:ext cx="2165350" cy="203200"/>
            </a:xfrm>
            <a:custGeom>
              <a:avLst/>
              <a:gdLst/>
              <a:ahLst/>
              <a:cxnLst/>
              <a:rect l="0" t="0" r="0" b="0"/>
              <a:pathLst>
                <a:path w="2165350" h="203200">
                  <a:moveTo>
                    <a:pt x="0" y="158750"/>
                  </a:moveTo>
                  <a:lnTo>
                    <a:pt x="92075" y="136525"/>
                  </a:lnTo>
                  <a:lnTo>
                    <a:pt x="377825" y="73025"/>
                  </a:lnTo>
                  <a:lnTo>
                    <a:pt x="774700" y="66675"/>
                  </a:lnTo>
                  <a:lnTo>
                    <a:pt x="958850" y="47625"/>
                  </a:lnTo>
                  <a:lnTo>
                    <a:pt x="1184275" y="53975"/>
                  </a:lnTo>
                  <a:lnTo>
                    <a:pt x="1314450" y="66675"/>
                  </a:lnTo>
                  <a:lnTo>
                    <a:pt x="1501775" y="0"/>
                  </a:lnTo>
                  <a:lnTo>
                    <a:pt x="1746250" y="53975"/>
                  </a:lnTo>
                  <a:lnTo>
                    <a:pt x="1981200" y="155575"/>
                  </a:lnTo>
                  <a:lnTo>
                    <a:pt x="2165350" y="203200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Free Form 95"/>
            <p:cNvSpPr/>
            <p:nvPr/>
          </p:nvSpPr>
          <p:spPr>
            <a:xfrm>
              <a:off x="7181850" y="2931287"/>
              <a:ext cx="1433576" cy="397764"/>
            </a:xfrm>
            <a:custGeom>
              <a:avLst/>
              <a:gdLst/>
              <a:ahLst/>
              <a:cxnLst/>
              <a:rect l="0" t="0" r="0" b="0"/>
              <a:pathLst>
                <a:path w="1433576" h="397763">
                  <a:moveTo>
                    <a:pt x="0" y="397763"/>
                  </a:moveTo>
                  <a:lnTo>
                    <a:pt x="100075" y="369188"/>
                  </a:lnTo>
                  <a:lnTo>
                    <a:pt x="202438" y="307213"/>
                  </a:lnTo>
                  <a:lnTo>
                    <a:pt x="309625" y="235712"/>
                  </a:lnTo>
                  <a:lnTo>
                    <a:pt x="383413" y="226187"/>
                  </a:lnTo>
                  <a:lnTo>
                    <a:pt x="433450" y="178562"/>
                  </a:lnTo>
                  <a:lnTo>
                    <a:pt x="514350" y="114300"/>
                  </a:lnTo>
                  <a:lnTo>
                    <a:pt x="571500" y="28575"/>
                  </a:lnTo>
                  <a:lnTo>
                    <a:pt x="643001" y="0"/>
                  </a:lnTo>
                  <a:lnTo>
                    <a:pt x="711961" y="21462"/>
                  </a:lnTo>
                  <a:lnTo>
                    <a:pt x="800100" y="76200"/>
                  </a:lnTo>
                  <a:lnTo>
                    <a:pt x="862076" y="138175"/>
                  </a:lnTo>
                  <a:lnTo>
                    <a:pt x="947801" y="173862"/>
                  </a:lnTo>
                  <a:lnTo>
                    <a:pt x="1035811" y="166750"/>
                  </a:lnTo>
                  <a:lnTo>
                    <a:pt x="1150111" y="123825"/>
                  </a:lnTo>
                  <a:lnTo>
                    <a:pt x="1297813" y="176275"/>
                  </a:lnTo>
                  <a:lnTo>
                    <a:pt x="1433576" y="290575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Line 96"/>
            <p:cNvSpPr/>
            <p:nvPr/>
          </p:nvSpPr>
          <p:spPr>
            <a:xfrm>
              <a:off x="6554343" y="3881374"/>
              <a:ext cx="144017" cy="127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Line 97"/>
            <p:cNvSpPr/>
            <p:nvPr/>
          </p:nvSpPr>
          <p:spPr>
            <a:xfrm>
              <a:off x="6554343" y="4033520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8" name="Line 98"/>
            <p:cNvSpPr/>
            <p:nvPr/>
          </p:nvSpPr>
          <p:spPr>
            <a:xfrm>
              <a:off x="6554343" y="4185539"/>
              <a:ext cx="144017" cy="127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9" name="Line 99"/>
            <p:cNvSpPr/>
            <p:nvPr/>
          </p:nvSpPr>
          <p:spPr>
            <a:xfrm>
              <a:off x="6554343" y="4337685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0" name="Line 100"/>
            <p:cNvSpPr/>
            <p:nvPr/>
          </p:nvSpPr>
          <p:spPr>
            <a:xfrm>
              <a:off x="6554343" y="4489704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1" name="Line 101"/>
            <p:cNvSpPr/>
            <p:nvPr/>
          </p:nvSpPr>
          <p:spPr>
            <a:xfrm>
              <a:off x="6554343" y="4641850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2" name="TextBox 102"/>
            <p:cNvSpPr txBox="1"/>
            <p:nvPr/>
          </p:nvSpPr>
          <p:spPr>
            <a:xfrm>
              <a:off x="6071870" y="2089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250  </a:t>
              </a:r>
            </a:p>
          </p:txBody>
        </p:sp>
        <p:sp>
          <p:nvSpPr>
            <p:cNvPr id="103" name="TextBox 103"/>
            <p:cNvSpPr txBox="1"/>
            <p:nvPr/>
          </p:nvSpPr>
          <p:spPr>
            <a:xfrm>
              <a:off x="6071870" y="2639567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200  </a:t>
              </a:r>
            </a:p>
          </p:txBody>
        </p:sp>
        <p:sp>
          <p:nvSpPr>
            <p:cNvPr id="104" name="TextBox 104"/>
            <p:cNvSpPr txBox="1"/>
            <p:nvPr/>
          </p:nvSpPr>
          <p:spPr>
            <a:xfrm>
              <a:off x="6071870" y="3189732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105" name="TextBox 105"/>
            <p:cNvSpPr txBox="1"/>
            <p:nvPr/>
          </p:nvSpPr>
          <p:spPr>
            <a:xfrm>
              <a:off x="6071870" y="3740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106" name="TextBox 106"/>
            <p:cNvSpPr txBox="1"/>
            <p:nvPr/>
          </p:nvSpPr>
          <p:spPr>
            <a:xfrm>
              <a:off x="6756527" y="3799966"/>
              <a:ext cx="1045027" cy="8887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USA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Canada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Australia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Republic of Korea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Japan </a:t>
              </a:r>
            </a:p>
            <a:p>
              <a:pPr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Russian Federation  </a:t>
              </a:r>
            </a:p>
          </p:txBody>
        </p:sp>
        <p:sp>
          <p:nvSpPr>
            <p:cNvPr id="107" name="TextBox 107"/>
            <p:cNvSpPr txBox="1"/>
            <p:nvPr/>
          </p:nvSpPr>
          <p:spPr>
            <a:xfrm>
              <a:off x="6149086" y="4290314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108" name="TextBox 108"/>
            <p:cNvSpPr txBox="1"/>
            <p:nvPr/>
          </p:nvSpPr>
          <p:spPr>
            <a:xfrm>
              <a:off x="6223381" y="4840478"/>
              <a:ext cx="2635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sp>
        <p:nvSpPr>
          <p:cNvPr id="109" name="TextBox 109"/>
          <p:cNvSpPr txBox="1"/>
          <p:nvPr/>
        </p:nvSpPr>
        <p:spPr>
          <a:xfrm>
            <a:off x="362102" y="215518"/>
            <a:ext cx="7256272" cy="727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lnSpc>
                <a:spcPts val="3120"/>
              </a:lnSpc>
              <a:defRPr lang="en-US"/>
            </a:pP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En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países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desarrollados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las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tasas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mortalidad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por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cáncer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están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disminuyendo</a:t>
            </a:r>
            <a:r>
              <a:rPr lang="en-US" sz="2645" b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en hombres</a:t>
            </a:r>
            <a:endParaRPr lang="en-US" sz="2643" b="1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110" name="TextBox 110"/>
          <p:cNvSpPr txBox="1"/>
          <p:nvPr/>
        </p:nvSpPr>
        <p:spPr>
          <a:xfrm>
            <a:off x="330708" y="2133320"/>
            <a:ext cx="152400" cy="2740178"/>
          </a:xfrm>
          <a:prstGeom prst="rect">
            <a:avLst/>
          </a:prstGeom>
          <a:noFill/>
          <a:ln>
            <a:noFill/>
          </a:ln>
        </p:spPr>
        <p:txBody>
          <a:bodyPr vert="vert270" wrap="square" lIns="0" tIns="0" rIns="0" bIns="0"/>
          <a:lstStyle/>
          <a:p>
            <a:pPr>
              <a:defRPr kumimoji="1" lang="en-US"/>
            </a:pPr>
            <a:r>
              <a:rPr kumimoji="1"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Age-standardised rate  per 100,000, men  </a:t>
            </a:r>
          </a:p>
        </p:txBody>
      </p:sp>
      <p:sp>
        <p:nvSpPr>
          <p:cNvPr id="111" name="TextBox 111"/>
          <p:cNvSpPr txBox="1"/>
          <p:nvPr/>
        </p:nvSpPr>
        <p:spPr>
          <a:xfrm>
            <a:off x="851306" y="5049647"/>
            <a:ext cx="2613406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10795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12" name="TextBox 112"/>
          <p:cNvSpPr txBox="1"/>
          <p:nvPr/>
        </p:nvSpPr>
        <p:spPr>
          <a:xfrm>
            <a:off x="3566439" y="5042027"/>
            <a:ext cx="2613431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9779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13" name="TextBox 113"/>
          <p:cNvSpPr txBox="1"/>
          <p:nvPr/>
        </p:nvSpPr>
        <p:spPr>
          <a:xfrm>
            <a:off x="6282563" y="5042027"/>
            <a:ext cx="2613304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10287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14" name="TextBox 114"/>
          <p:cNvSpPr txBox="1"/>
          <p:nvPr/>
        </p:nvSpPr>
        <p:spPr>
          <a:xfrm>
            <a:off x="1310388" y="6102567"/>
            <a:ext cx="7539407" cy="4315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indent="4686300">
              <a:spcAft>
                <a:spcPts val="200"/>
              </a:spcAft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All cancers (excluding non-melanoma skin cancer). </a:t>
            </a:r>
          </a:p>
          <a:p>
            <a:pPr>
              <a:spcAft>
                <a:spcPts val="200"/>
              </a:spcAft>
              <a:defRPr lang="en-US"/>
            </a:pPr>
            <a:r>
              <a:rPr lang="en-US" sz="978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Reference: WHO International Agency for Research on Cancer. Trends in mortality from cancer in selected countries: age-</a:t>
            </a:r>
            <a:r>
              <a:rPr lang="en-US" sz="978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Standardised</a:t>
            </a:r>
            <a:r>
              <a:rPr lang="en-US" sz="978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rate </a:t>
            </a:r>
          </a:p>
          <a:p>
            <a:pPr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(W) per 100,000, men. </a:t>
            </a:r>
            <a:r>
              <a:rPr lang="en-US" sz="988" i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</a:t>
            </a:r>
            <a:r>
              <a:rPr lang="en-US" sz="988" i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Cancer Fact Sheet, 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2008</a:t>
            </a:r>
            <a:r>
              <a:rPr lang="en-US" sz="988" i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. 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Accessed online at </a:t>
            </a:r>
            <a:r>
              <a:rPr lang="en-US" sz="976" dirty="0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http://</a:t>
            </a:r>
            <a:r>
              <a:rPr lang="en-US" sz="976" dirty="0" err="1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globocan.iarc.fr</a:t>
            </a:r>
            <a:r>
              <a:rPr lang="en-US" sz="976" dirty="0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/factsheets/cancers/</a:t>
            </a:r>
            <a:r>
              <a:rPr lang="en-US" sz="976" dirty="0" err="1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all.asp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(04/05/2011)  </a:t>
            </a:r>
          </a:p>
        </p:txBody>
      </p:sp>
    </p:spTree>
    <p:extLst>
      <p:ext uri="{BB962C8B-B14F-4D97-AF65-F5344CB8AC3E}">
        <p14:creationId xmlns:p14="http://schemas.microsoft.com/office/powerpoint/2010/main" val="16002516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 Form 13"/>
          <p:cNvSpPr/>
          <p:nvPr/>
        </p:nvSpPr>
        <p:spPr>
          <a:xfrm>
            <a:off x="6214872" y="6624637"/>
            <a:ext cx="2569464" cy="6096"/>
          </a:xfrm>
          <a:custGeom>
            <a:avLst/>
            <a:gdLst/>
            <a:ahLst/>
            <a:cxnLst/>
            <a:rect l="0" t="0" r="0" b="0"/>
            <a:pathLst>
              <a:path w="2569463" h="6096">
                <a:moveTo>
                  <a:pt x="0" y="0"/>
                </a:moveTo>
                <a:lnTo>
                  <a:pt x="1284731" y="0"/>
                </a:lnTo>
                <a:lnTo>
                  <a:pt x="2569463" y="0"/>
                </a:lnTo>
                <a:lnTo>
                  <a:pt x="2569463" y="6096"/>
                </a:lnTo>
                <a:lnTo>
                  <a:pt x="1284731" y="6096"/>
                </a:lnTo>
                <a:lnTo>
                  <a:pt x="0" y="6096"/>
                </a:lnTo>
                <a:close/>
              </a:path>
            </a:pathLst>
          </a:custGeom>
          <a:solidFill>
            <a:srgbClr val="9933FF"/>
          </a:solidFill>
          <a:ln w="12700" cmpd="sng">
            <a:solidFill>
              <a:srgbClr val="9933FF"/>
            </a:solidFill>
            <a:prstDash val="solid"/>
          </a:ln>
        </p:spPr>
        <p:txBody>
          <a:bodyPr anchor="ctr">
            <a:spAutoFit/>
          </a:bodyPr>
          <a:lstStyle/>
          <a:p>
            <a:pPr algn="ctr"/>
            <a:endParaRPr lang="en-US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4" name="Group 14"/>
          <p:cNvGrpSpPr/>
          <p:nvPr/>
        </p:nvGrpSpPr>
        <p:grpSpPr>
          <a:xfrm>
            <a:off x="652273" y="2096777"/>
            <a:ext cx="2560828" cy="2965577"/>
            <a:chOff x="652272" y="2096770"/>
            <a:chExt cx="2560828" cy="2965577"/>
          </a:xfrm>
          <a:noFill/>
        </p:grpSpPr>
        <p:sp>
          <p:nvSpPr>
            <p:cNvPr id="15" name="Line 15"/>
            <p:cNvSpPr/>
            <p:nvPr/>
          </p:nvSpPr>
          <p:spPr>
            <a:xfrm>
              <a:off x="1166418" y="3889121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Line 16"/>
            <p:cNvSpPr/>
            <p:nvPr/>
          </p:nvSpPr>
          <p:spPr>
            <a:xfrm>
              <a:off x="1166418" y="4041140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Line 17"/>
            <p:cNvSpPr/>
            <p:nvPr/>
          </p:nvSpPr>
          <p:spPr>
            <a:xfrm>
              <a:off x="1166418" y="4193158"/>
              <a:ext cx="143968" cy="128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Line 18"/>
            <p:cNvSpPr/>
            <p:nvPr/>
          </p:nvSpPr>
          <p:spPr>
            <a:xfrm>
              <a:off x="1166418" y="4345305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Line 19"/>
            <p:cNvSpPr/>
            <p:nvPr/>
          </p:nvSpPr>
          <p:spPr>
            <a:xfrm>
              <a:off x="1166418" y="4497324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Line 20"/>
            <p:cNvSpPr/>
            <p:nvPr/>
          </p:nvSpPr>
          <p:spPr>
            <a:xfrm>
              <a:off x="1166418" y="4649470"/>
              <a:ext cx="143968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ree Form 21"/>
            <p:cNvSpPr/>
            <p:nvPr/>
          </p:nvSpPr>
          <p:spPr>
            <a:xfrm>
              <a:off x="1028700" y="2355088"/>
              <a:ext cx="2150237" cy="352425"/>
            </a:xfrm>
            <a:custGeom>
              <a:avLst/>
              <a:gdLst/>
              <a:ahLst/>
              <a:cxnLst/>
              <a:rect l="0" t="0" r="0" b="0"/>
              <a:pathLst>
                <a:path w="2150237" h="352425">
                  <a:moveTo>
                    <a:pt x="0" y="216662"/>
                  </a:moveTo>
                  <a:lnTo>
                    <a:pt x="78574" y="159512"/>
                  </a:lnTo>
                  <a:lnTo>
                    <a:pt x="150025" y="140462"/>
                  </a:lnTo>
                  <a:lnTo>
                    <a:pt x="226225" y="152400"/>
                  </a:lnTo>
                  <a:lnTo>
                    <a:pt x="302387" y="107187"/>
                  </a:lnTo>
                  <a:lnTo>
                    <a:pt x="357250" y="92837"/>
                  </a:lnTo>
                  <a:lnTo>
                    <a:pt x="440563" y="128524"/>
                  </a:lnTo>
                  <a:lnTo>
                    <a:pt x="533400" y="97662"/>
                  </a:lnTo>
                  <a:lnTo>
                    <a:pt x="583438" y="83312"/>
                  </a:lnTo>
                  <a:lnTo>
                    <a:pt x="643001" y="54737"/>
                  </a:lnTo>
                  <a:lnTo>
                    <a:pt x="792988" y="66675"/>
                  </a:lnTo>
                  <a:lnTo>
                    <a:pt x="876300" y="28575"/>
                  </a:lnTo>
                  <a:lnTo>
                    <a:pt x="1050163" y="28575"/>
                  </a:lnTo>
                  <a:lnTo>
                    <a:pt x="1152525" y="42799"/>
                  </a:lnTo>
                  <a:lnTo>
                    <a:pt x="1226312" y="23749"/>
                  </a:lnTo>
                  <a:lnTo>
                    <a:pt x="1307338" y="26162"/>
                  </a:lnTo>
                  <a:lnTo>
                    <a:pt x="1364488" y="0"/>
                  </a:lnTo>
                  <a:lnTo>
                    <a:pt x="1504950" y="30987"/>
                  </a:lnTo>
                  <a:lnTo>
                    <a:pt x="1578737" y="92837"/>
                  </a:lnTo>
                  <a:lnTo>
                    <a:pt x="1650238" y="83312"/>
                  </a:lnTo>
                  <a:lnTo>
                    <a:pt x="1714500" y="121412"/>
                  </a:lnTo>
                  <a:lnTo>
                    <a:pt x="1790700" y="126237"/>
                  </a:lnTo>
                  <a:lnTo>
                    <a:pt x="1966976" y="288163"/>
                  </a:lnTo>
                  <a:lnTo>
                    <a:pt x="2009775" y="326263"/>
                  </a:lnTo>
                  <a:lnTo>
                    <a:pt x="2074037" y="352425"/>
                  </a:lnTo>
                  <a:lnTo>
                    <a:pt x="2150237" y="338074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ree Form 22"/>
            <p:cNvSpPr/>
            <p:nvPr/>
          </p:nvSpPr>
          <p:spPr>
            <a:xfrm>
              <a:off x="1033462" y="2569337"/>
              <a:ext cx="2143189" cy="435737"/>
            </a:xfrm>
            <a:custGeom>
              <a:avLst/>
              <a:gdLst/>
              <a:ahLst/>
              <a:cxnLst/>
              <a:rect l="0" t="0" r="0" b="0"/>
              <a:pathLst>
                <a:path w="2143188" h="435737">
                  <a:moveTo>
                    <a:pt x="0" y="35687"/>
                  </a:moveTo>
                  <a:lnTo>
                    <a:pt x="73812" y="100075"/>
                  </a:lnTo>
                  <a:lnTo>
                    <a:pt x="207162" y="140462"/>
                  </a:lnTo>
                  <a:lnTo>
                    <a:pt x="285813" y="109600"/>
                  </a:lnTo>
                  <a:lnTo>
                    <a:pt x="357187" y="145287"/>
                  </a:lnTo>
                  <a:lnTo>
                    <a:pt x="419163" y="126237"/>
                  </a:lnTo>
                  <a:lnTo>
                    <a:pt x="500062" y="119125"/>
                  </a:lnTo>
                  <a:lnTo>
                    <a:pt x="576262" y="61975"/>
                  </a:lnTo>
                  <a:lnTo>
                    <a:pt x="650049" y="71500"/>
                  </a:lnTo>
                  <a:lnTo>
                    <a:pt x="714438" y="52450"/>
                  </a:lnTo>
                  <a:lnTo>
                    <a:pt x="781113" y="76200"/>
                  </a:lnTo>
                  <a:lnTo>
                    <a:pt x="933513" y="0"/>
                  </a:lnTo>
                  <a:lnTo>
                    <a:pt x="1073975" y="45212"/>
                  </a:lnTo>
                  <a:lnTo>
                    <a:pt x="1135824" y="85725"/>
                  </a:lnTo>
                  <a:lnTo>
                    <a:pt x="1290637" y="119125"/>
                  </a:lnTo>
                  <a:lnTo>
                    <a:pt x="1426400" y="197612"/>
                  </a:lnTo>
                  <a:lnTo>
                    <a:pt x="1564449" y="238125"/>
                  </a:lnTo>
                  <a:lnTo>
                    <a:pt x="1785937" y="273812"/>
                  </a:lnTo>
                  <a:lnTo>
                    <a:pt x="2000313" y="435737"/>
                  </a:lnTo>
                  <a:lnTo>
                    <a:pt x="2069274" y="426212"/>
                  </a:lnTo>
                  <a:lnTo>
                    <a:pt x="2143188" y="426212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ree Form 23"/>
            <p:cNvSpPr/>
            <p:nvPr/>
          </p:nvSpPr>
          <p:spPr>
            <a:xfrm>
              <a:off x="1031074" y="2597912"/>
              <a:ext cx="2143164" cy="459613"/>
            </a:xfrm>
            <a:custGeom>
              <a:avLst/>
              <a:gdLst/>
              <a:ahLst/>
              <a:cxnLst/>
              <a:rect l="0" t="0" r="0" b="0"/>
              <a:pathLst>
                <a:path w="2143163" h="459613">
                  <a:moveTo>
                    <a:pt x="0" y="123825"/>
                  </a:moveTo>
                  <a:lnTo>
                    <a:pt x="161925" y="85725"/>
                  </a:lnTo>
                  <a:lnTo>
                    <a:pt x="238125" y="97662"/>
                  </a:lnTo>
                  <a:lnTo>
                    <a:pt x="331000" y="83312"/>
                  </a:lnTo>
                  <a:lnTo>
                    <a:pt x="414312" y="71500"/>
                  </a:lnTo>
                  <a:lnTo>
                    <a:pt x="523913" y="76200"/>
                  </a:lnTo>
                  <a:lnTo>
                    <a:pt x="650151" y="19050"/>
                  </a:lnTo>
                  <a:lnTo>
                    <a:pt x="731050" y="0"/>
                  </a:lnTo>
                  <a:lnTo>
                    <a:pt x="962063" y="4825"/>
                  </a:lnTo>
                  <a:lnTo>
                    <a:pt x="1150150" y="59562"/>
                  </a:lnTo>
                  <a:lnTo>
                    <a:pt x="1302550" y="111887"/>
                  </a:lnTo>
                  <a:lnTo>
                    <a:pt x="1535976" y="238125"/>
                  </a:lnTo>
                  <a:lnTo>
                    <a:pt x="1724063" y="321437"/>
                  </a:lnTo>
                  <a:lnTo>
                    <a:pt x="1969300" y="388112"/>
                  </a:lnTo>
                  <a:lnTo>
                    <a:pt x="2143163" y="459613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ree Form 24"/>
            <p:cNvSpPr/>
            <p:nvPr/>
          </p:nvSpPr>
          <p:spPr>
            <a:xfrm>
              <a:off x="1026325" y="2883662"/>
              <a:ext cx="2150326" cy="390525"/>
            </a:xfrm>
            <a:custGeom>
              <a:avLst/>
              <a:gdLst/>
              <a:ahLst/>
              <a:cxnLst/>
              <a:rect l="0" t="0" r="0" b="0"/>
              <a:pathLst>
                <a:path w="2150325" h="390525">
                  <a:moveTo>
                    <a:pt x="0" y="0"/>
                  </a:moveTo>
                  <a:lnTo>
                    <a:pt x="109524" y="52450"/>
                  </a:lnTo>
                  <a:lnTo>
                    <a:pt x="171450" y="66675"/>
                  </a:lnTo>
                  <a:lnTo>
                    <a:pt x="233349" y="66675"/>
                  </a:lnTo>
                  <a:lnTo>
                    <a:pt x="290537" y="73787"/>
                  </a:lnTo>
                  <a:lnTo>
                    <a:pt x="454875" y="166750"/>
                  </a:lnTo>
                  <a:lnTo>
                    <a:pt x="519137" y="214375"/>
                  </a:lnTo>
                  <a:lnTo>
                    <a:pt x="666711" y="271525"/>
                  </a:lnTo>
                  <a:lnTo>
                    <a:pt x="726274" y="276225"/>
                  </a:lnTo>
                  <a:lnTo>
                    <a:pt x="921600" y="266700"/>
                  </a:lnTo>
                  <a:lnTo>
                    <a:pt x="1026375" y="271525"/>
                  </a:lnTo>
                  <a:lnTo>
                    <a:pt x="1083525" y="278638"/>
                  </a:lnTo>
                  <a:lnTo>
                    <a:pt x="1228686" y="273812"/>
                  </a:lnTo>
                  <a:lnTo>
                    <a:pt x="1283550" y="302387"/>
                  </a:lnTo>
                  <a:lnTo>
                    <a:pt x="1378800" y="309625"/>
                  </a:lnTo>
                  <a:lnTo>
                    <a:pt x="1447761" y="330962"/>
                  </a:lnTo>
                  <a:lnTo>
                    <a:pt x="1507324" y="311912"/>
                  </a:lnTo>
                  <a:lnTo>
                    <a:pt x="1697824" y="354838"/>
                  </a:lnTo>
                  <a:lnTo>
                    <a:pt x="1866861" y="352425"/>
                  </a:lnTo>
                  <a:lnTo>
                    <a:pt x="1931250" y="369188"/>
                  </a:lnTo>
                  <a:lnTo>
                    <a:pt x="2090762" y="378713"/>
                  </a:lnTo>
                  <a:lnTo>
                    <a:pt x="2150325" y="390525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ree Form 25"/>
            <p:cNvSpPr/>
            <p:nvPr/>
          </p:nvSpPr>
          <p:spPr>
            <a:xfrm>
              <a:off x="1026325" y="3005201"/>
              <a:ext cx="2150326" cy="211836"/>
            </a:xfrm>
            <a:custGeom>
              <a:avLst/>
              <a:gdLst/>
              <a:ahLst/>
              <a:cxnLst/>
              <a:rect l="0" t="0" r="0" b="0"/>
              <a:pathLst>
                <a:path w="2150325" h="211836">
                  <a:moveTo>
                    <a:pt x="0" y="109474"/>
                  </a:moveTo>
                  <a:lnTo>
                    <a:pt x="111912" y="71374"/>
                  </a:lnTo>
                  <a:lnTo>
                    <a:pt x="161925" y="66675"/>
                  </a:lnTo>
                  <a:lnTo>
                    <a:pt x="259549" y="90424"/>
                  </a:lnTo>
                  <a:lnTo>
                    <a:pt x="297649" y="107061"/>
                  </a:lnTo>
                  <a:lnTo>
                    <a:pt x="380961" y="107061"/>
                  </a:lnTo>
                  <a:lnTo>
                    <a:pt x="521550" y="80899"/>
                  </a:lnTo>
                  <a:lnTo>
                    <a:pt x="576287" y="90424"/>
                  </a:lnTo>
                  <a:lnTo>
                    <a:pt x="819111" y="71374"/>
                  </a:lnTo>
                  <a:lnTo>
                    <a:pt x="878674" y="59436"/>
                  </a:lnTo>
                  <a:lnTo>
                    <a:pt x="1014437" y="59436"/>
                  </a:lnTo>
                  <a:lnTo>
                    <a:pt x="1112100" y="109474"/>
                  </a:lnTo>
                  <a:lnTo>
                    <a:pt x="1219161" y="121412"/>
                  </a:lnTo>
                  <a:lnTo>
                    <a:pt x="1326349" y="71374"/>
                  </a:lnTo>
                  <a:lnTo>
                    <a:pt x="1455000" y="11811"/>
                  </a:lnTo>
                  <a:lnTo>
                    <a:pt x="1504911" y="0"/>
                  </a:lnTo>
                  <a:lnTo>
                    <a:pt x="1585937" y="33274"/>
                  </a:lnTo>
                  <a:lnTo>
                    <a:pt x="1723986" y="135636"/>
                  </a:lnTo>
                  <a:lnTo>
                    <a:pt x="1814537" y="123825"/>
                  </a:lnTo>
                  <a:lnTo>
                    <a:pt x="1874100" y="121412"/>
                  </a:lnTo>
                  <a:lnTo>
                    <a:pt x="2045550" y="178562"/>
                  </a:lnTo>
                  <a:lnTo>
                    <a:pt x="2150325" y="211836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ree Form 26"/>
            <p:cNvSpPr/>
            <p:nvPr/>
          </p:nvSpPr>
          <p:spPr>
            <a:xfrm>
              <a:off x="1026325" y="3152775"/>
              <a:ext cx="2152612" cy="364363"/>
            </a:xfrm>
            <a:custGeom>
              <a:avLst/>
              <a:gdLst/>
              <a:ahLst/>
              <a:cxnLst/>
              <a:rect l="0" t="0" r="0" b="0"/>
              <a:pathLst>
                <a:path w="2152611" h="364363">
                  <a:moveTo>
                    <a:pt x="0" y="0"/>
                  </a:moveTo>
                  <a:lnTo>
                    <a:pt x="161925" y="30987"/>
                  </a:lnTo>
                  <a:lnTo>
                    <a:pt x="221449" y="11937"/>
                  </a:lnTo>
                  <a:lnTo>
                    <a:pt x="290537" y="38100"/>
                  </a:lnTo>
                  <a:lnTo>
                    <a:pt x="371436" y="42925"/>
                  </a:lnTo>
                  <a:lnTo>
                    <a:pt x="438111" y="81025"/>
                  </a:lnTo>
                  <a:lnTo>
                    <a:pt x="516724" y="54737"/>
                  </a:lnTo>
                  <a:lnTo>
                    <a:pt x="595337" y="54737"/>
                  </a:lnTo>
                  <a:lnTo>
                    <a:pt x="688174" y="71500"/>
                  </a:lnTo>
                  <a:lnTo>
                    <a:pt x="785837" y="107187"/>
                  </a:lnTo>
                  <a:lnTo>
                    <a:pt x="864450" y="102362"/>
                  </a:lnTo>
                  <a:lnTo>
                    <a:pt x="940650" y="119125"/>
                  </a:lnTo>
                  <a:lnTo>
                    <a:pt x="1002499" y="104775"/>
                  </a:lnTo>
                  <a:lnTo>
                    <a:pt x="1081112" y="130937"/>
                  </a:lnTo>
                  <a:lnTo>
                    <a:pt x="1178775" y="135762"/>
                  </a:lnTo>
                  <a:lnTo>
                    <a:pt x="1240624" y="152400"/>
                  </a:lnTo>
                  <a:lnTo>
                    <a:pt x="1354924" y="197612"/>
                  </a:lnTo>
                  <a:lnTo>
                    <a:pt x="1440649" y="250062"/>
                  </a:lnTo>
                  <a:lnTo>
                    <a:pt x="1521675" y="219075"/>
                  </a:lnTo>
                  <a:lnTo>
                    <a:pt x="1590636" y="245237"/>
                  </a:lnTo>
                  <a:lnTo>
                    <a:pt x="1638261" y="245237"/>
                  </a:lnTo>
                  <a:lnTo>
                    <a:pt x="1738337" y="278638"/>
                  </a:lnTo>
                  <a:lnTo>
                    <a:pt x="1862162" y="304800"/>
                  </a:lnTo>
                  <a:lnTo>
                    <a:pt x="2014562" y="357250"/>
                  </a:lnTo>
                  <a:lnTo>
                    <a:pt x="2152611" y="364363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ree Form 27"/>
            <p:cNvSpPr/>
            <p:nvPr/>
          </p:nvSpPr>
          <p:spPr>
            <a:xfrm>
              <a:off x="1026337" y="2179320"/>
              <a:ext cx="2161363" cy="2765171"/>
            </a:xfrm>
            <a:custGeom>
              <a:avLst/>
              <a:gdLst/>
              <a:ahLst/>
              <a:cxnLst/>
              <a:rect l="0" t="0" r="0" b="0"/>
              <a:pathLst>
                <a:path w="2161362" h="2765171">
                  <a:moveTo>
                    <a:pt x="0" y="0"/>
                  </a:moveTo>
                  <a:lnTo>
                    <a:pt x="0" y="2765171"/>
                  </a:lnTo>
                  <a:lnTo>
                    <a:pt x="2161362" y="2765171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Line 28"/>
            <p:cNvSpPr/>
            <p:nvPr/>
          </p:nvSpPr>
          <p:spPr>
            <a:xfrm>
              <a:off x="3176651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Line 29"/>
            <p:cNvSpPr/>
            <p:nvPr/>
          </p:nvSpPr>
          <p:spPr>
            <a:xfrm>
              <a:off x="2460752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Line 30"/>
            <p:cNvSpPr/>
            <p:nvPr/>
          </p:nvSpPr>
          <p:spPr>
            <a:xfrm>
              <a:off x="1744852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Line 31"/>
            <p:cNvSpPr/>
            <p:nvPr/>
          </p:nvSpPr>
          <p:spPr>
            <a:xfrm>
              <a:off x="1028928" y="494334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Line 32"/>
            <p:cNvSpPr/>
            <p:nvPr/>
          </p:nvSpPr>
          <p:spPr>
            <a:xfrm>
              <a:off x="933450" y="494398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Line 33"/>
            <p:cNvSpPr/>
            <p:nvPr/>
          </p:nvSpPr>
          <p:spPr>
            <a:xfrm>
              <a:off x="933450" y="402704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Line 34"/>
            <p:cNvSpPr/>
            <p:nvPr/>
          </p:nvSpPr>
          <p:spPr>
            <a:xfrm>
              <a:off x="933450" y="311010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Line 35"/>
            <p:cNvSpPr/>
            <p:nvPr/>
          </p:nvSpPr>
          <p:spPr>
            <a:xfrm>
              <a:off x="933450" y="21931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TextBox 36"/>
            <p:cNvSpPr txBox="1"/>
            <p:nvPr/>
          </p:nvSpPr>
          <p:spPr>
            <a:xfrm>
              <a:off x="652272" y="209677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37" name="TextBox 37"/>
            <p:cNvSpPr txBox="1"/>
            <p:nvPr/>
          </p:nvSpPr>
          <p:spPr>
            <a:xfrm>
              <a:off x="652272" y="3013837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38" name="TextBox 38"/>
            <p:cNvSpPr txBox="1"/>
            <p:nvPr/>
          </p:nvSpPr>
          <p:spPr>
            <a:xfrm>
              <a:off x="1355471" y="3807586"/>
              <a:ext cx="895675" cy="8887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Denmark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Finland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Ireland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Norway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Sweden </a:t>
              </a:r>
            </a:p>
            <a:p>
              <a:pPr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United Kingdom  </a:t>
              </a:r>
            </a:p>
          </p:txBody>
        </p:sp>
        <p:sp>
          <p:nvSpPr>
            <p:cNvPr id="39" name="TextBox 39"/>
            <p:cNvSpPr txBox="1"/>
            <p:nvPr/>
          </p:nvSpPr>
          <p:spPr>
            <a:xfrm>
              <a:off x="729691" y="393103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40" name="TextBox 40"/>
            <p:cNvSpPr txBox="1"/>
            <p:nvPr/>
          </p:nvSpPr>
          <p:spPr>
            <a:xfrm>
              <a:off x="803757" y="4848098"/>
              <a:ext cx="263551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grpSp>
        <p:nvGrpSpPr>
          <p:cNvPr id="41" name="Group 41"/>
          <p:cNvGrpSpPr/>
          <p:nvPr/>
        </p:nvGrpSpPr>
        <p:grpSpPr>
          <a:xfrm>
            <a:off x="3356737" y="2089152"/>
            <a:ext cx="2560574" cy="2965577"/>
            <a:chOff x="3356737" y="2089150"/>
            <a:chExt cx="2560574" cy="2965577"/>
          </a:xfrm>
          <a:noFill/>
        </p:grpSpPr>
        <p:sp>
          <p:nvSpPr>
            <p:cNvPr id="42" name="Line 42"/>
            <p:cNvSpPr/>
            <p:nvPr/>
          </p:nvSpPr>
          <p:spPr>
            <a:xfrm>
              <a:off x="3881120" y="3881374"/>
              <a:ext cx="144018" cy="127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Line 43"/>
            <p:cNvSpPr/>
            <p:nvPr/>
          </p:nvSpPr>
          <p:spPr>
            <a:xfrm>
              <a:off x="3881120" y="4033520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Line 44"/>
            <p:cNvSpPr/>
            <p:nvPr/>
          </p:nvSpPr>
          <p:spPr>
            <a:xfrm>
              <a:off x="3881120" y="4185539"/>
              <a:ext cx="144018" cy="127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Line 45"/>
            <p:cNvSpPr/>
            <p:nvPr/>
          </p:nvSpPr>
          <p:spPr>
            <a:xfrm>
              <a:off x="3881120" y="4337685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Line 46"/>
            <p:cNvSpPr/>
            <p:nvPr/>
          </p:nvSpPr>
          <p:spPr>
            <a:xfrm>
              <a:off x="3881120" y="4489704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Line 47"/>
            <p:cNvSpPr/>
            <p:nvPr/>
          </p:nvSpPr>
          <p:spPr>
            <a:xfrm>
              <a:off x="3881120" y="4641850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Line 48"/>
            <p:cNvSpPr/>
            <p:nvPr/>
          </p:nvSpPr>
          <p:spPr>
            <a:xfrm>
              <a:off x="3881120" y="4793615"/>
              <a:ext cx="144018" cy="0"/>
            </a:xfrm>
            <a:prstGeom prst="line">
              <a:avLst/>
            </a:prstGeom>
            <a:noFill/>
            <a:ln w="19050" cmpd="sng">
              <a:solidFill>
                <a:srgbClr val="FF0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ree Form 49"/>
            <p:cNvSpPr/>
            <p:nvPr/>
          </p:nvSpPr>
          <p:spPr>
            <a:xfrm>
              <a:off x="3726688" y="2736088"/>
              <a:ext cx="2145538" cy="616712"/>
            </a:xfrm>
            <a:custGeom>
              <a:avLst/>
              <a:gdLst/>
              <a:ahLst/>
              <a:cxnLst/>
              <a:rect l="0" t="0" r="0" b="0"/>
              <a:pathLst>
                <a:path w="2145538" h="616712">
                  <a:moveTo>
                    <a:pt x="0" y="0"/>
                  </a:moveTo>
                  <a:lnTo>
                    <a:pt x="83312" y="9525"/>
                  </a:lnTo>
                  <a:lnTo>
                    <a:pt x="216662" y="90424"/>
                  </a:lnTo>
                  <a:lnTo>
                    <a:pt x="295275" y="123825"/>
                  </a:lnTo>
                  <a:lnTo>
                    <a:pt x="442849" y="95250"/>
                  </a:lnTo>
                  <a:lnTo>
                    <a:pt x="497713" y="109474"/>
                  </a:lnTo>
                  <a:lnTo>
                    <a:pt x="585724" y="107187"/>
                  </a:lnTo>
                  <a:lnTo>
                    <a:pt x="840613" y="202437"/>
                  </a:lnTo>
                  <a:lnTo>
                    <a:pt x="923925" y="207137"/>
                  </a:lnTo>
                  <a:lnTo>
                    <a:pt x="1066800" y="254762"/>
                  </a:lnTo>
                  <a:lnTo>
                    <a:pt x="1221613" y="264287"/>
                  </a:lnTo>
                  <a:lnTo>
                    <a:pt x="1323975" y="295275"/>
                  </a:lnTo>
                  <a:lnTo>
                    <a:pt x="1374013" y="319024"/>
                  </a:lnTo>
                  <a:lnTo>
                    <a:pt x="1476375" y="392938"/>
                  </a:lnTo>
                  <a:lnTo>
                    <a:pt x="1514475" y="409575"/>
                  </a:lnTo>
                  <a:lnTo>
                    <a:pt x="1585849" y="471424"/>
                  </a:lnTo>
                  <a:lnTo>
                    <a:pt x="1690624" y="507238"/>
                  </a:lnTo>
                  <a:lnTo>
                    <a:pt x="1795399" y="526288"/>
                  </a:lnTo>
                  <a:lnTo>
                    <a:pt x="1950212" y="581025"/>
                  </a:lnTo>
                  <a:lnTo>
                    <a:pt x="2081149" y="590550"/>
                  </a:lnTo>
                  <a:lnTo>
                    <a:pt x="2145538" y="616712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ree Form 50"/>
            <p:cNvSpPr/>
            <p:nvPr/>
          </p:nvSpPr>
          <p:spPr>
            <a:xfrm>
              <a:off x="3733800" y="2790825"/>
              <a:ext cx="2143125" cy="521462"/>
            </a:xfrm>
            <a:custGeom>
              <a:avLst/>
              <a:gdLst/>
              <a:ahLst/>
              <a:cxnLst/>
              <a:rect l="0" t="0" r="0" b="0"/>
              <a:pathLst>
                <a:path w="2143125" h="521462">
                  <a:moveTo>
                    <a:pt x="0" y="0"/>
                  </a:moveTo>
                  <a:lnTo>
                    <a:pt x="361950" y="100075"/>
                  </a:lnTo>
                  <a:lnTo>
                    <a:pt x="516763" y="100075"/>
                  </a:lnTo>
                  <a:lnTo>
                    <a:pt x="731012" y="147700"/>
                  </a:lnTo>
                  <a:lnTo>
                    <a:pt x="945388" y="140462"/>
                  </a:lnTo>
                  <a:lnTo>
                    <a:pt x="1009650" y="171450"/>
                  </a:lnTo>
                  <a:lnTo>
                    <a:pt x="1145413" y="171450"/>
                  </a:lnTo>
                  <a:lnTo>
                    <a:pt x="1231138" y="169037"/>
                  </a:lnTo>
                  <a:lnTo>
                    <a:pt x="1516888" y="288163"/>
                  </a:lnTo>
                  <a:lnTo>
                    <a:pt x="1731137" y="373888"/>
                  </a:lnTo>
                  <a:lnTo>
                    <a:pt x="1812163" y="419100"/>
                  </a:lnTo>
                  <a:lnTo>
                    <a:pt x="2071751" y="514350"/>
                  </a:lnTo>
                  <a:lnTo>
                    <a:pt x="2143125" y="521462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ree Form 51"/>
            <p:cNvSpPr/>
            <p:nvPr/>
          </p:nvSpPr>
          <p:spPr>
            <a:xfrm>
              <a:off x="3738626" y="2859913"/>
              <a:ext cx="2133600" cy="176149"/>
            </a:xfrm>
            <a:custGeom>
              <a:avLst/>
              <a:gdLst/>
              <a:ahLst/>
              <a:cxnLst/>
              <a:rect l="0" t="0" r="0" b="0"/>
              <a:pathLst>
                <a:path w="2133600" h="176149">
                  <a:moveTo>
                    <a:pt x="0" y="0"/>
                  </a:moveTo>
                  <a:lnTo>
                    <a:pt x="73787" y="59562"/>
                  </a:lnTo>
                  <a:lnTo>
                    <a:pt x="138049" y="78612"/>
                  </a:lnTo>
                  <a:lnTo>
                    <a:pt x="223774" y="54737"/>
                  </a:lnTo>
                  <a:lnTo>
                    <a:pt x="268986" y="73787"/>
                  </a:lnTo>
                  <a:lnTo>
                    <a:pt x="354711" y="80899"/>
                  </a:lnTo>
                  <a:lnTo>
                    <a:pt x="419100" y="102362"/>
                  </a:lnTo>
                  <a:lnTo>
                    <a:pt x="507111" y="85725"/>
                  </a:lnTo>
                  <a:lnTo>
                    <a:pt x="569087" y="116712"/>
                  </a:lnTo>
                  <a:lnTo>
                    <a:pt x="661924" y="95250"/>
                  </a:lnTo>
                  <a:lnTo>
                    <a:pt x="728599" y="97662"/>
                  </a:lnTo>
                  <a:lnTo>
                    <a:pt x="854837" y="76200"/>
                  </a:lnTo>
                  <a:lnTo>
                    <a:pt x="966724" y="78612"/>
                  </a:lnTo>
                  <a:lnTo>
                    <a:pt x="1081024" y="88137"/>
                  </a:lnTo>
                  <a:lnTo>
                    <a:pt x="1164336" y="104775"/>
                  </a:lnTo>
                  <a:lnTo>
                    <a:pt x="1295400" y="102362"/>
                  </a:lnTo>
                  <a:lnTo>
                    <a:pt x="1654937" y="114300"/>
                  </a:lnTo>
                  <a:lnTo>
                    <a:pt x="1802511" y="147574"/>
                  </a:lnTo>
                  <a:lnTo>
                    <a:pt x="1921637" y="176149"/>
                  </a:lnTo>
                  <a:lnTo>
                    <a:pt x="1997837" y="173862"/>
                  </a:lnTo>
                  <a:lnTo>
                    <a:pt x="2069211" y="176149"/>
                  </a:lnTo>
                  <a:lnTo>
                    <a:pt x="2133600" y="166624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ree Form 52"/>
            <p:cNvSpPr/>
            <p:nvPr/>
          </p:nvSpPr>
          <p:spPr>
            <a:xfrm>
              <a:off x="3733800" y="3031363"/>
              <a:ext cx="2138426" cy="490474"/>
            </a:xfrm>
            <a:custGeom>
              <a:avLst/>
              <a:gdLst/>
              <a:ahLst/>
              <a:cxnLst/>
              <a:rect l="0" t="0" r="0" b="0"/>
              <a:pathLst>
                <a:path w="2138426" h="490474">
                  <a:moveTo>
                    <a:pt x="0" y="0"/>
                  </a:moveTo>
                  <a:lnTo>
                    <a:pt x="83312" y="23749"/>
                  </a:lnTo>
                  <a:lnTo>
                    <a:pt x="161925" y="14224"/>
                  </a:lnTo>
                  <a:lnTo>
                    <a:pt x="454787" y="52324"/>
                  </a:lnTo>
                  <a:lnTo>
                    <a:pt x="533400" y="52324"/>
                  </a:lnTo>
                  <a:lnTo>
                    <a:pt x="569087" y="69087"/>
                  </a:lnTo>
                  <a:lnTo>
                    <a:pt x="673862" y="66675"/>
                  </a:lnTo>
                  <a:lnTo>
                    <a:pt x="781050" y="99949"/>
                  </a:lnTo>
                  <a:lnTo>
                    <a:pt x="878713" y="123825"/>
                  </a:lnTo>
                  <a:lnTo>
                    <a:pt x="928751" y="147574"/>
                  </a:lnTo>
                  <a:lnTo>
                    <a:pt x="1090676" y="154812"/>
                  </a:lnTo>
                  <a:lnTo>
                    <a:pt x="1143000" y="138049"/>
                  </a:lnTo>
                  <a:lnTo>
                    <a:pt x="1238250" y="138049"/>
                  </a:lnTo>
                  <a:lnTo>
                    <a:pt x="1428750" y="219075"/>
                  </a:lnTo>
                  <a:lnTo>
                    <a:pt x="1504950" y="261874"/>
                  </a:lnTo>
                  <a:lnTo>
                    <a:pt x="1640713" y="350012"/>
                  </a:lnTo>
                  <a:lnTo>
                    <a:pt x="1788287" y="378587"/>
                  </a:lnTo>
                  <a:lnTo>
                    <a:pt x="1869313" y="378587"/>
                  </a:lnTo>
                  <a:lnTo>
                    <a:pt x="1964563" y="414274"/>
                  </a:lnTo>
                  <a:lnTo>
                    <a:pt x="2045462" y="421513"/>
                  </a:lnTo>
                  <a:lnTo>
                    <a:pt x="2138426" y="490474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ree Form 53"/>
            <p:cNvSpPr/>
            <p:nvPr/>
          </p:nvSpPr>
          <p:spPr>
            <a:xfrm>
              <a:off x="3733800" y="3086100"/>
              <a:ext cx="2002663" cy="314325"/>
            </a:xfrm>
            <a:custGeom>
              <a:avLst/>
              <a:gdLst/>
              <a:ahLst/>
              <a:cxnLst/>
              <a:rect l="0" t="0" r="0" b="0"/>
              <a:pathLst>
                <a:path w="2002663" h="314325">
                  <a:moveTo>
                    <a:pt x="0" y="28575"/>
                  </a:moveTo>
                  <a:lnTo>
                    <a:pt x="78612" y="11937"/>
                  </a:lnTo>
                  <a:lnTo>
                    <a:pt x="214375" y="26162"/>
                  </a:lnTo>
                  <a:lnTo>
                    <a:pt x="271525" y="40512"/>
                  </a:lnTo>
                  <a:lnTo>
                    <a:pt x="452500" y="23875"/>
                  </a:lnTo>
                  <a:lnTo>
                    <a:pt x="595376" y="0"/>
                  </a:lnTo>
                  <a:lnTo>
                    <a:pt x="662051" y="0"/>
                  </a:lnTo>
                  <a:lnTo>
                    <a:pt x="745363" y="14350"/>
                  </a:lnTo>
                  <a:lnTo>
                    <a:pt x="883412" y="28575"/>
                  </a:lnTo>
                  <a:lnTo>
                    <a:pt x="1119251" y="102362"/>
                  </a:lnTo>
                  <a:lnTo>
                    <a:pt x="1288288" y="104775"/>
                  </a:lnTo>
                  <a:lnTo>
                    <a:pt x="1524000" y="219075"/>
                  </a:lnTo>
                  <a:lnTo>
                    <a:pt x="1578737" y="226187"/>
                  </a:lnTo>
                  <a:lnTo>
                    <a:pt x="1654937" y="271525"/>
                  </a:lnTo>
                  <a:lnTo>
                    <a:pt x="1790700" y="295275"/>
                  </a:lnTo>
                  <a:lnTo>
                    <a:pt x="1864487" y="292862"/>
                  </a:lnTo>
                  <a:lnTo>
                    <a:pt x="2002663" y="314325"/>
                  </a:lnTo>
                </a:path>
              </a:pathLst>
            </a:custGeom>
            <a:noFill/>
            <a:ln w="19050" cmpd="sng">
              <a:solidFill>
                <a:srgbClr val="FF0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ree Form 54"/>
            <p:cNvSpPr/>
            <p:nvPr/>
          </p:nvSpPr>
          <p:spPr>
            <a:xfrm>
              <a:off x="3726688" y="3133725"/>
              <a:ext cx="2145538" cy="326263"/>
            </a:xfrm>
            <a:custGeom>
              <a:avLst/>
              <a:gdLst/>
              <a:ahLst/>
              <a:cxnLst/>
              <a:rect l="0" t="0" r="0" b="0"/>
              <a:pathLst>
                <a:path w="2145538" h="326263">
                  <a:moveTo>
                    <a:pt x="0" y="0"/>
                  </a:moveTo>
                  <a:lnTo>
                    <a:pt x="247650" y="92837"/>
                  </a:lnTo>
                  <a:lnTo>
                    <a:pt x="511937" y="104775"/>
                  </a:lnTo>
                  <a:lnTo>
                    <a:pt x="640588" y="126237"/>
                  </a:lnTo>
                  <a:lnTo>
                    <a:pt x="788162" y="147700"/>
                  </a:lnTo>
                  <a:lnTo>
                    <a:pt x="921512" y="147700"/>
                  </a:lnTo>
                  <a:lnTo>
                    <a:pt x="1038225" y="185800"/>
                  </a:lnTo>
                  <a:lnTo>
                    <a:pt x="1152525" y="216662"/>
                  </a:lnTo>
                  <a:lnTo>
                    <a:pt x="1233424" y="211962"/>
                  </a:lnTo>
                  <a:lnTo>
                    <a:pt x="1433449" y="271525"/>
                  </a:lnTo>
                  <a:lnTo>
                    <a:pt x="1574038" y="292862"/>
                  </a:lnTo>
                  <a:lnTo>
                    <a:pt x="1857375" y="302387"/>
                  </a:lnTo>
                  <a:lnTo>
                    <a:pt x="2021713" y="316738"/>
                  </a:lnTo>
                  <a:lnTo>
                    <a:pt x="2145538" y="326263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ree Form 55"/>
            <p:cNvSpPr/>
            <p:nvPr/>
          </p:nvSpPr>
          <p:spPr>
            <a:xfrm>
              <a:off x="3733800" y="3374263"/>
              <a:ext cx="2138426" cy="309499"/>
            </a:xfrm>
            <a:custGeom>
              <a:avLst/>
              <a:gdLst/>
              <a:ahLst/>
              <a:cxnLst/>
              <a:rect l="0" t="0" r="0" b="0"/>
              <a:pathLst>
                <a:path w="2138426" h="309499">
                  <a:moveTo>
                    <a:pt x="0" y="0"/>
                  </a:moveTo>
                  <a:lnTo>
                    <a:pt x="123825" y="45212"/>
                  </a:lnTo>
                  <a:lnTo>
                    <a:pt x="302387" y="73787"/>
                  </a:lnTo>
                  <a:lnTo>
                    <a:pt x="383413" y="97536"/>
                  </a:lnTo>
                  <a:lnTo>
                    <a:pt x="516763" y="114300"/>
                  </a:lnTo>
                  <a:lnTo>
                    <a:pt x="597662" y="104775"/>
                  </a:lnTo>
                  <a:lnTo>
                    <a:pt x="683387" y="123825"/>
                  </a:lnTo>
                  <a:lnTo>
                    <a:pt x="797687" y="128524"/>
                  </a:lnTo>
                  <a:lnTo>
                    <a:pt x="857250" y="104775"/>
                  </a:lnTo>
                  <a:lnTo>
                    <a:pt x="940562" y="95250"/>
                  </a:lnTo>
                  <a:lnTo>
                    <a:pt x="1081151" y="114300"/>
                  </a:lnTo>
                  <a:lnTo>
                    <a:pt x="1238250" y="116586"/>
                  </a:lnTo>
                  <a:lnTo>
                    <a:pt x="1350137" y="118999"/>
                  </a:lnTo>
                  <a:lnTo>
                    <a:pt x="1578737" y="180975"/>
                  </a:lnTo>
                  <a:lnTo>
                    <a:pt x="1719326" y="207137"/>
                  </a:lnTo>
                  <a:lnTo>
                    <a:pt x="1933575" y="240411"/>
                  </a:lnTo>
                  <a:lnTo>
                    <a:pt x="2138426" y="309499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Line 56"/>
            <p:cNvSpPr/>
            <p:nvPr/>
          </p:nvSpPr>
          <p:spPr>
            <a:xfrm>
              <a:off x="5880862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Line 57"/>
            <p:cNvSpPr/>
            <p:nvPr/>
          </p:nvSpPr>
          <p:spPr>
            <a:xfrm>
              <a:off x="5164963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Line 58"/>
            <p:cNvSpPr/>
            <p:nvPr/>
          </p:nvSpPr>
          <p:spPr>
            <a:xfrm>
              <a:off x="4449064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Line 59"/>
            <p:cNvSpPr/>
            <p:nvPr/>
          </p:nvSpPr>
          <p:spPr>
            <a:xfrm>
              <a:off x="3733165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Line 60"/>
            <p:cNvSpPr/>
            <p:nvPr/>
          </p:nvSpPr>
          <p:spPr>
            <a:xfrm>
              <a:off x="3637661" y="49363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Line 61"/>
            <p:cNvSpPr/>
            <p:nvPr/>
          </p:nvSpPr>
          <p:spPr>
            <a:xfrm>
              <a:off x="3637661" y="401942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Line 62"/>
            <p:cNvSpPr/>
            <p:nvPr/>
          </p:nvSpPr>
          <p:spPr>
            <a:xfrm>
              <a:off x="3637661" y="310248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Line 63"/>
            <p:cNvSpPr/>
            <p:nvPr/>
          </p:nvSpPr>
          <p:spPr>
            <a:xfrm>
              <a:off x="3637661" y="2185542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ree Form 64"/>
            <p:cNvSpPr/>
            <p:nvPr/>
          </p:nvSpPr>
          <p:spPr>
            <a:xfrm>
              <a:off x="3730625" y="2171700"/>
              <a:ext cx="2161286" cy="2765171"/>
            </a:xfrm>
            <a:custGeom>
              <a:avLst/>
              <a:gdLst/>
              <a:ahLst/>
              <a:cxnLst/>
              <a:rect l="0" t="0" r="0" b="0"/>
              <a:pathLst>
                <a:path w="2161286" h="2765171">
                  <a:moveTo>
                    <a:pt x="0" y="0"/>
                  </a:moveTo>
                  <a:lnTo>
                    <a:pt x="0" y="2765171"/>
                  </a:lnTo>
                  <a:lnTo>
                    <a:pt x="2161286" y="2765171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TextBox 65"/>
            <p:cNvSpPr txBox="1"/>
            <p:nvPr/>
          </p:nvSpPr>
          <p:spPr>
            <a:xfrm>
              <a:off x="3356737" y="2089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66" name="TextBox 66"/>
            <p:cNvSpPr txBox="1"/>
            <p:nvPr/>
          </p:nvSpPr>
          <p:spPr>
            <a:xfrm>
              <a:off x="3356737" y="3006216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67" name="TextBox 67"/>
            <p:cNvSpPr txBox="1"/>
            <p:nvPr/>
          </p:nvSpPr>
          <p:spPr>
            <a:xfrm>
              <a:off x="4074541" y="3799966"/>
              <a:ext cx="910579" cy="10411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Austria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France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Germany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Switzerland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The Netherlands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Spain </a:t>
              </a:r>
            </a:p>
            <a:p>
              <a:pPr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Italy  </a:t>
              </a:r>
            </a:p>
          </p:txBody>
        </p:sp>
        <p:sp>
          <p:nvSpPr>
            <p:cNvPr id="68" name="TextBox 68"/>
            <p:cNvSpPr txBox="1"/>
            <p:nvPr/>
          </p:nvSpPr>
          <p:spPr>
            <a:xfrm>
              <a:off x="3433826" y="3923411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69" name="TextBox 69"/>
            <p:cNvSpPr txBox="1"/>
            <p:nvPr/>
          </p:nvSpPr>
          <p:spPr>
            <a:xfrm>
              <a:off x="3508248" y="4840478"/>
              <a:ext cx="2635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grpSp>
        <p:nvGrpSpPr>
          <p:cNvPr id="70" name="Group 70"/>
          <p:cNvGrpSpPr/>
          <p:nvPr/>
        </p:nvGrpSpPr>
        <p:grpSpPr>
          <a:xfrm>
            <a:off x="6071895" y="2089152"/>
            <a:ext cx="2561971" cy="2965577"/>
            <a:chOff x="6071870" y="2089150"/>
            <a:chExt cx="2561971" cy="2965577"/>
          </a:xfrm>
          <a:noFill/>
        </p:grpSpPr>
        <p:sp>
          <p:nvSpPr>
            <p:cNvPr id="71" name="Line 71"/>
            <p:cNvSpPr/>
            <p:nvPr/>
          </p:nvSpPr>
          <p:spPr>
            <a:xfrm>
              <a:off x="8597392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Line 72"/>
            <p:cNvSpPr/>
            <p:nvPr/>
          </p:nvSpPr>
          <p:spPr>
            <a:xfrm>
              <a:off x="7881493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Line 73"/>
            <p:cNvSpPr/>
            <p:nvPr/>
          </p:nvSpPr>
          <p:spPr>
            <a:xfrm>
              <a:off x="7165594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4" name="Line 74"/>
            <p:cNvSpPr/>
            <p:nvPr/>
          </p:nvSpPr>
          <p:spPr>
            <a:xfrm>
              <a:off x="6449695" y="4935728"/>
              <a:ext cx="0" cy="93599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5" name="Line 75"/>
            <p:cNvSpPr/>
            <p:nvPr/>
          </p:nvSpPr>
          <p:spPr>
            <a:xfrm>
              <a:off x="6354191" y="493636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6" name="Line 76"/>
            <p:cNvSpPr/>
            <p:nvPr/>
          </p:nvSpPr>
          <p:spPr>
            <a:xfrm>
              <a:off x="6354191" y="401942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Line 77"/>
            <p:cNvSpPr/>
            <p:nvPr/>
          </p:nvSpPr>
          <p:spPr>
            <a:xfrm>
              <a:off x="6354191" y="3102483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Line 78"/>
            <p:cNvSpPr/>
            <p:nvPr/>
          </p:nvSpPr>
          <p:spPr>
            <a:xfrm>
              <a:off x="6354191" y="2185542"/>
              <a:ext cx="93599" cy="0"/>
            </a:xfrm>
            <a:prstGeom prst="line">
              <a:avLst/>
            </a:pr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Free Form 79"/>
            <p:cNvSpPr/>
            <p:nvPr/>
          </p:nvSpPr>
          <p:spPr>
            <a:xfrm>
              <a:off x="6447155" y="2171700"/>
              <a:ext cx="2161286" cy="2765171"/>
            </a:xfrm>
            <a:custGeom>
              <a:avLst/>
              <a:gdLst/>
              <a:ahLst/>
              <a:cxnLst/>
              <a:rect l="0" t="0" r="0" b="0"/>
              <a:pathLst>
                <a:path w="2161286" h="2765171">
                  <a:moveTo>
                    <a:pt x="0" y="0"/>
                  </a:moveTo>
                  <a:lnTo>
                    <a:pt x="0" y="2765171"/>
                  </a:lnTo>
                  <a:lnTo>
                    <a:pt x="2161286" y="2765171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0" name="Line 80"/>
            <p:cNvSpPr/>
            <p:nvPr/>
          </p:nvSpPr>
          <p:spPr>
            <a:xfrm>
              <a:off x="6554343" y="3881374"/>
              <a:ext cx="144017" cy="127"/>
            </a:xfrm>
            <a:prstGeom prst="line">
              <a:avLst/>
            </a:pr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1" name="Line 81"/>
            <p:cNvSpPr/>
            <p:nvPr/>
          </p:nvSpPr>
          <p:spPr>
            <a:xfrm>
              <a:off x="6554343" y="4033520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2" name="Line 82"/>
            <p:cNvSpPr/>
            <p:nvPr/>
          </p:nvSpPr>
          <p:spPr>
            <a:xfrm>
              <a:off x="6554343" y="4185539"/>
              <a:ext cx="144017" cy="127"/>
            </a:xfrm>
            <a:prstGeom prst="line">
              <a:avLst/>
            </a:pr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Line 83"/>
            <p:cNvSpPr/>
            <p:nvPr/>
          </p:nvSpPr>
          <p:spPr>
            <a:xfrm>
              <a:off x="6554343" y="4337685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Line 84"/>
            <p:cNvSpPr/>
            <p:nvPr/>
          </p:nvSpPr>
          <p:spPr>
            <a:xfrm>
              <a:off x="6554343" y="4489704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Line 85"/>
            <p:cNvSpPr/>
            <p:nvPr/>
          </p:nvSpPr>
          <p:spPr>
            <a:xfrm>
              <a:off x="6554343" y="4641850"/>
              <a:ext cx="144017" cy="0"/>
            </a:xfrm>
            <a:prstGeom prst="line">
              <a:avLst/>
            </a:pr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6" name="Free Form 86"/>
            <p:cNvSpPr/>
            <p:nvPr/>
          </p:nvSpPr>
          <p:spPr>
            <a:xfrm>
              <a:off x="6448425" y="2912237"/>
              <a:ext cx="2069338" cy="180975"/>
            </a:xfrm>
            <a:custGeom>
              <a:avLst/>
              <a:gdLst/>
              <a:ahLst/>
              <a:cxnLst/>
              <a:rect l="0" t="0" r="0" b="0"/>
              <a:pathLst>
                <a:path w="2069338" h="180975">
                  <a:moveTo>
                    <a:pt x="0" y="83312"/>
                  </a:moveTo>
                  <a:lnTo>
                    <a:pt x="128650" y="100075"/>
                  </a:lnTo>
                  <a:lnTo>
                    <a:pt x="219075" y="71500"/>
                  </a:lnTo>
                  <a:lnTo>
                    <a:pt x="419100" y="61975"/>
                  </a:lnTo>
                  <a:lnTo>
                    <a:pt x="581025" y="54737"/>
                  </a:lnTo>
                  <a:lnTo>
                    <a:pt x="785876" y="0"/>
                  </a:lnTo>
                  <a:lnTo>
                    <a:pt x="911986" y="14350"/>
                  </a:lnTo>
                  <a:lnTo>
                    <a:pt x="1090676" y="40512"/>
                  </a:lnTo>
                  <a:lnTo>
                    <a:pt x="1300226" y="30987"/>
                  </a:lnTo>
                  <a:lnTo>
                    <a:pt x="1376426" y="47625"/>
                  </a:lnTo>
                  <a:lnTo>
                    <a:pt x="1438275" y="42925"/>
                  </a:lnTo>
                  <a:lnTo>
                    <a:pt x="1507363" y="78612"/>
                  </a:lnTo>
                  <a:lnTo>
                    <a:pt x="1595501" y="85725"/>
                  </a:lnTo>
                  <a:lnTo>
                    <a:pt x="1650238" y="126237"/>
                  </a:lnTo>
                  <a:lnTo>
                    <a:pt x="1733550" y="119125"/>
                  </a:lnTo>
                  <a:lnTo>
                    <a:pt x="1833626" y="149987"/>
                  </a:lnTo>
                  <a:lnTo>
                    <a:pt x="1900301" y="149987"/>
                  </a:lnTo>
                  <a:lnTo>
                    <a:pt x="1962150" y="161925"/>
                  </a:lnTo>
                  <a:lnTo>
                    <a:pt x="2005076" y="159512"/>
                  </a:lnTo>
                  <a:lnTo>
                    <a:pt x="2069338" y="180975"/>
                  </a:lnTo>
                </a:path>
              </a:pathLst>
            </a:custGeom>
            <a:noFill/>
            <a:ln w="19050" cmpd="sng">
              <a:solidFill>
                <a:srgbClr val="0A730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7" name="Free Form 87"/>
            <p:cNvSpPr/>
            <p:nvPr/>
          </p:nvSpPr>
          <p:spPr>
            <a:xfrm>
              <a:off x="6443726" y="2893187"/>
              <a:ext cx="2147824" cy="307213"/>
            </a:xfrm>
            <a:custGeom>
              <a:avLst/>
              <a:gdLst/>
              <a:ahLst/>
              <a:cxnLst/>
              <a:rect l="0" t="0" r="0" b="0"/>
              <a:pathLst>
                <a:path w="2147824" h="307213">
                  <a:moveTo>
                    <a:pt x="0" y="145287"/>
                  </a:moveTo>
                  <a:lnTo>
                    <a:pt x="149987" y="114300"/>
                  </a:lnTo>
                  <a:lnTo>
                    <a:pt x="299974" y="109600"/>
                  </a:lnTo>
                  <a:lnTo>
                    <a:pt x="373760" y="97662"/>
                  </a:lnTo>
                  <a:lnTo>
                    <a:pt x="564260" y="54737"/>
                  </a:lnTo>
                  <a:lnTo>
                    <a:pt x="673862" y="33400"/>
                  </a:lnTo>
                  <a:lnTo>
                    <a:pt x="778637" y="19050"/>
                  </a:lnTo>
                  <a:lnTo>
                    <a:pt x="904875" y="23875"/>
                  </a:lnTo>
                  <a:lnTo>
                    <a:pt x="1095375" y="0"/>
                  </a:lnTo>
                  <a:lnTo>
                    <a:pt x="1312037" y="16637"/>
                  </a:lnTo>
                  <a:lnTo>
                    <a:pt x="1435862" y="42925"/>
                  </a:lnTo>
                  <a:lnTo>
                    <a:pt x="1588262" y="104775"/>
                  </a:lnTo>
                  <a:lnTo>
                    <a:pt x="1764410" y="154812"/>
                  </a:lnTo>
                  <a:lnTo>
                    <a:pt x="1943100" y="209550"/>
                  </a:lnTo>
                  <a:lnTo>
                    <a:pt x="2147824" y="307213"/>
                  </a:lnTo>
                </a:path>
              </a:pathLst>
            </a:custGeom>
            <a:noFill/>
            <a:ln w="19050" cmpd="sng">
              <a:solidFill>
                <a:srgbClr val="FF0000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8" name="Free Form 88"/>
            <p:cNvSpPr/>
            <p:nvPr/>
          </p:nvSpPr>
          <p:spPr>
            <a:xfrm>
              <a:off x="6450838" y="3002788"/>
              <a:ext cx="2069338" cy="366649"/>
            </a:xfrm>
            <a:custGeom>
              <a:avLst/>
              <a:gdLst/>
              <a:ahLst/>
              <a:cxnLst/>
              <a:rect l="0" t="0" r="0" b="0"/>
              <a:pathLst>
                <a:path w="2069338" h="366649">
                  <a:moveTo>
                    <a:pt x="0" y="83312"/>
                  </a:moveTo>
                  <a:lnTo>
                    <a:pt x="80898" y="64262"/>
                  </a:lnTo>
                  <a:lnTo>
                    <a:pt x="147573" y="80899"/>
                  </a:lnTo>
                  <a:lnTo>
                    <a:pt x="228600" y="116712"/>
                  </a:lnTo>
                  <a:lnTo>
                    <a:pt x="359537" y="138049"/>
                  </a:lnTo>
                  <a:lnTo>
                    <a:pt x="521462" y="64262"/>
                  </a:lnTo>
                  <a:lnTo>
                    <a:pt x="581025" y="28575"/>
                  </a:lnTo>
                  <a:lnTo>
                    <a:pt x="657225" y="0"/>
                  </a:lnTo>
                  <a:lnTo>
                    <a:pt x="812038" y="11937"/>
                  </a:lnTo>
                  <a:lnTo>
                    <a:pt x="857250" y="26162"/>
                  </a:lnTo>
                  <a:lnTo>
                    <a:pt x="940562" y="26162"/>
                  </a:lnTo>
                  <a:lnTo>
                    <a:pt x="993013" y="47625"/>
                  </a:lnTo>
                  <a:lnTo>
                    <a:pt x="1078738" y="47625"/>
                  </a:lnTo>
                  <a:lnTo>
                    <a:pt x="1143000" y="71374"/>
                  </a:lnTo>
                  <a:lnTo>
                    <a:pt x="1264412" y="92837"/>
                  </a:lnTo>
                  <a:lnTo>
                    <a:pt x="1450213" y="138049"/>
                  </a:lnTo>
                  <a:lnTo>
                    <a:pt x="1566798" y="183387"/>
                  </a:lnTo>
                  <a:lnTo>
                    <a:pt x="1695450" y="254762"/>
                  </a:lnTo>
                  <a:lnTo>
                    <a:pt x="1785873" y="290449"/>
                  </a:lnTo>
                  <a:lnTo>
                    <a:pt x="1866900" y="290449"/>
                  </a:lnTo>
                  <a:lnTo>
                    <a:pt x="1950212" y="309499"/>
                  </a:lnTo>
                  <a:lnTo>
                    <a:pt x="2069338" y="366649"/>
                  </a:lnTo>
                </a:path>
              </a:pathLst>
            </a:custGeom>
            <a:noFill/>
            <a:ln w="19050" cmpd="sng">
              <a:solidFill>
                <a:srgbClr val="4040FF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Free Form 89"/>
            <p:cNvSpPr/>
            <p:nvPr/>
          </p:nvSpPr>
          <p:spPr>
            <a:xfrm>
              <a:off x="6815201" y="3086100"/>
              <a:ext cx="1776349" cy="138176"/>
            </a:xfrm>
            <a:custGeom>
              <a:avLst/>
              <a:gdLst/>
              <a:ahLst/>
              <a:cxnLst/>
              <a:rect l="0" t="0" r="0" b="0"/>
              <a:pathLst>
                <a:path w="1776349" h="138175">
                  <a:moveTo>
                    <a:pt x="0" y="102362"/>
                  </a:moveTo>
                  <a:lnTo>
                    <a:pt x="78485" y="102362"/>
                  </a:lnTo>
                  <a:lnTo>
                    <a:pt x="145160" y="90550"/>
                  </a:lnTo>
                  <a:lnTo>
                    <a:pt x="214249" y="83312"/>
                  </a:lnTo>
                  <a:lnTo>
                    <a:pt x="359537" y="85725"/>
                  </a:lnTo>
                  <a:lnTo>
                    <a:pt x="569087" y="42925"/>
                  </a:lnTo>
                  <a:lnTo>
                    <a:pt x="721487" y="30987"/>
                  </a:lnTo>
                  <a:lnTo>
                    <a:pt x="923925" y="0"/>
                  </a:lnTo>
                  <a:lnTo>
                    <a:pt x="1033399" y="16637"/>
                  </a:lnTo>
                  <a:lnTo>
                    <a:pt x="1188212" y="78612"/>
                  </a:lnTo>
                  <a:lnTo>
                    <a:pt x="1228725" y="73787"/>
                  </a:lnTo>
                  <a:lnTo>
                    <a:pt x="1292987" y="61975"/>
                  </a:lnTo>
                  <a:lnTo>
                    <a:pt x="1366774" y="59562"/>
                  </a:lnTo>
                  <a:lnTo>
                    <a:pt x="1442974" y="66675"/>
                  </a:lnTo>
                  <a:lnTo>
                    <a:pt x="1564385" y="107187"/>
                  </a:lnTo>
                  <a:lnTo>
                    <a:pt x="1652524" y="109600"/>
                  </a:lnTo>
                  <a:lnTo>
                    <a:pt x="1702562" y="116712"/>
                  </a:lnTo>
                  <a:lnTo>
                    <a:pt x="1776349" y="138175"/>
                  </a:lnTo>
                </a:path>
              </a:pathLst>
            </a:custGeom>
            <a:noFill/>
            <a:ln w="19050" cmpd="sng">
              <a:solidFill>
                <a:srgbClr val="8A008A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Free Form 90"/>
            <p:cNvSpPr/>
            <p:nvPr/>
          </p:nvSpPr>
          <p:spPr>
            <a:xfrm>
              <a:off x="6443726" y="3314700"/>
              <a:ext cx="2150237" cy="361950"/>
            </a:xfrm>
            <a:custGeom>
              <a:avLst/>
              <a:gdLst/>
              <a:ahLst/>
              <a:cxnLst/>
              <a:rect l="0" t="0" r="0" b="0"/>
              <a:pathLst>
                <a:path w="2150237" h="361950">
                  <a:moveTo>
                    <a:pt x="0" y="0"/>
                  </a:moveTo>
                  <a:lnTo>
                    <a:pt x="109474" y="23749"/>
                  </a:lnTo>
                  <a:lnTo>
                    <a:pt x="278510" y="40512"/>
                  </a:lnTo>
                  <a:lnTo>
                    <a:pt x="378587" y="59562"/>
                  </a:lnTo>
                  <a:lnTo>
                    <a:pt x="614299" y="133350"/>
                  </a:lnTo>
                  <a:lnTo>
                    <a:pt x="683387" y="140462"/>
                  </a:lnTo>
                  <a:lnTo>
                    <a:pt x="857250" y="185674"/>
                  </a:lnTo>
                  <a:lnTo>
                    <a:pt x="969137" y="197612"/>
                  </a:lnTo>
                  <a:lnTo>
                    <a:pt x="1285875" y="254762"/>
                  </a:lnTo>
                  <a:lnTo>
                    <a:pt x="1419225" y="247650"/>
                  </a:lnTo>
                  <a:lnTo>
                    <a:pt x="1516760" y="233299"/>
                  </a:lnTo>
                  <a:lnTo>
                    <a:pt x="1854962" y="295275"/>
                  </a:lnTo>
                  <a:lnTo>
                    <a:pt x="1928749" y="326263"/>
                  </a:lnTo>
                  <a:lnTo>
                    <a:pt x="2150237" y="361950"/>
                  </a:lnTo>
                </a:path>
              </a:pathLst>
            </a:custGeom>
            <a:noFill/>
            <a:ln w="19050" cmpd="sng">
              <a:solidFill>
                <a:srgbClr val="92929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Free Form 91"/>
            <p:cNvSpPr/>
            <p:nvPr/>
          </p:nvSpPr>
          <p:spPr>
            <a:xfrm>
              <a:off x="7172325" y="3514725"/>
              <a:ext cx="1424051" cy="245237"/>
            </a:xfrm>
            <a:custGeom>
              <a:avLst/>
              <a:gdLst/>
              <a:ahLst/>
              <a:cxnLst/>
              <a:rect l="0" t="0" r="0" b="0"/>
              <a:pathLst>
                <a:path w="1424051" h="245237">
                  <a:moveTo>
                    <a:pt x="0" y="233299"/>
                  </a:moveTo>
                  <a:lnTo>
                    <a:pt x="78613" y="245237"/>
                  </a:lnTo>
                  <a:lnTo>
                    <a:pt x="171450" y="223774"/>
                  </a:lnTo>
                  <a:lnTo>
                    <a:pt x="285750" y="171450"/>
                  </a:lnTo>
                  <a:lnTo>
                    <a:pt x="350011" y="180975"/>
                  </a:lnTo>
                  <a:lnTo>
                    <a:pt x="504825" y="85725"/>
                  </a:lnTo>
                  <a:lnTo>
                    <a:pt x="576326" y="14224"/>
                  </a:lnTo>
                  <a:lnTo>
                    <a:pt x="638175" y="0"/>
                  </a:lnTo>
                  <a:lnTo>
                    <a:pt x="795401" y="40512"/>
                  </a:lnTo>
                  <a:lnTo>
                    <a:pt x="854836" y="85725"/>
                  </a:lnTo>
                  <a:lnTo>
                    <a:pt x="983488" y="118999"/>
                  </a:lnTo>
                  <a:lnTo>
                    <a:pt x="1147826" y="95250"/>
                  </a:lnTo>
                  <a:lnTo>
                    <a:pt x="1233551" y="97662"/>
                  </a:lnTo>
                  <a:lnTo>
                    <a:pt x="1300226" y="121412"/>
                  </a:lnTo>
                  <a:lnTo>
                    <a:pt x="1424051" y="176149"/>
                  </a:lnTo>
                </a:path>
              </a:pathLst>
            </a:custGeom>
            <a:noFill/>
            <a:ln w="19050" cmpd="sng">
              <a:solidFill>
                <a:srgbClr val="FF9E12"/>
              </a:solidFill>
              <a:prstDash val="solid"/>
            </a:ln>
          </p:spPr>
          <p:txBody>
            <a:bodyPr anchor="ctr">
              <a:spAutoFit/>
            </a:bodyPr>
            <a:lstStyle/>
            <a:p>
              <a:pPr algn="ctr"/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2" name="TextBox 92"/>
            <p:cNvSpPr txBox="1"/>
            <p:nvPr/>
          </p:nvSpPr>
          <p:spPr>
            <a:xfrm>
              <a:off x="6071870" y="2089150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150  </a:t>
              </a:r>
            </a:p>
          </p:txBody>
        </p:sp>
        <p:sp>
          <p:nvSpPr>
            <p:cNvPr id="93" name="TextBox 93"/>
            <p:cNvSpPr txBox="1"/>
            <p:nvPr/>
          </p:nvSpPr>
          <p:spPr>
            <a:xfrm>
              <a:off x="6071870" y="3006216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100  </a:t>
              </a:r>
            </a:p>
          </p:txBody>
        </p:sp>
        <p:sp>
          <p:nvSpPr>
            <p:cNvPr id="94" name="TextBox 94"/>
            <p:cNvSpPr txBox="1"/>
            <p:nvPr/>
          </p:nvSpPr>
          <p:spPr>
            <a:xfrm>
              <a:off x="6756527" y="3799966"/>
              <a:ext cx="1045027" cy="88874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USA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Canada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Australia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Republic of Korea </a:t>
              </a:r>
            </a:p>
            <a:p>
              <a:pPr>
                <a:spcAft>
                  <a:spcPts val="200"/>
                </a:spcAft>
                <a:defRPr lang="en-US"/>
              </a:pPr>
              <a:r>
                <a:rPr lang="en-US" sz="9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Japan </a:t>
              </a:r>
            </a:p>
            <a:p>
              <a:pPr>
                <a:defRPr lang="en-US"/>
              </a:pPr>
              <a:r>
                <a:rPr lang="en-US" sz="978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Russian Federation  </a:t>
              </a:r>
            </a:p>
          </p:txBody>
        </p:sp>
        <p:sp>
          <p:nvSpPr>
            <p:cNvPr id="95" name="TextBox 95"/>
            <p:cNvSpPr txBox="1"/>
            <p:nvPr/>
          </p:nvSpPr>
          <p:spPr>
            <a:xfrm>
              <a:off x="6149086" y="3923411"/>
              <a:ext cx="3651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50  </a:t>
              </a:r>
            </a:p>
          </p:txBody>
        </p:sp>
        <p:sp>
          <p:nvSpPr>
            <p:cNvPr id="96" name="TextBox 96"/>
            <p:cNvSpPr txBox="1"/>
            <p:nvPr/>
          </p:nvSpPr>
          <p:spPr>
            <a:xfrm>
              <a:off x="6223381" y="4840478"/>
              <a:ext cx="263550" cy="1524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/>
            <a:lstStyle/>
            <a:p>
              <a:pPr>
                <a:defRPr lang="en-US"/>
              </a:pPr>
              <a:r>
                <a:rPr lang="en-US" sz="1176">
                  <a:solidFill>
                    <a:prstClr val="black"/>
                  </a:solidFill>
                  <a:latin typeface="Times New Roman" charset="77"/>
                  <a:ea typeface="Times New Roman" charset="77"/>
                  <a:cs typeface="Times New Roman" charset="77"/>
                </a:rPr>
                <a:t>0  </a:t>
              </a:r>
            </a:p>
          </p:txBody>
        </p:sp>
      </p:grpSp>
      <p:sp>
        <p:nvSpPr>
          <p:cNvPr id="97" name="TextBox 97"/>
          <p:cNvSpPr txBox="1"/>
          <p:nvPr/>
        </p:nvSpPr>
        <p:spPr>
          <a:xfrm>
            <a:off x="362102" y="215518"/>
            <a:ext cx="7256272" cy="727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lnSpc>
                <a:spcPts val="3120"/>
              </a:lnSpc>
              <a:defRPr lang="en-US"/>
            </a:pP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En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países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desarrollados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las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tasas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de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mortalidad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por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cáncer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están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645" b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disminuyendo</a:t>
            </a:r>
            <a:r>
              <a:rPr lang="en-US" sz="2645" b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en </a:t>
            </a:r>
            <a:r>
              <a:rPr lang="en-US" sz="2645" b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mujeres</a:t>
            </a:r>
            <a:endParaRPr lang="en-US" sz="2643" b="1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98" name="TextBox 98"/>
          <p:cNvSpPr txBox="1"/>
          <p:nvPr/>
        </p:nvSpPr>
        <p:spPr>
          <a:xfrm>
            <a:off x="330708" y="1924151"/>
            <a:ext cx="152400" cy="3159278"/>
          </a:xfrm>
          <a:prstGeom prst="rect">
            <a:avLst/>
          </a:prstGeom>
          <a:noFill/>
          <a:ln>
            <a:noFill/>
          </a:ln>
        </p:spPr>
        <p:txBody>
          <a:bodyPr vert="vert270" wrap="square" lIns="0" tIns="0" rIns="0" bIns="0"/>
          <a:lstStyle/>
          <a:p>
            <a:pPr>
              <a:defRPr kumimoji="1" lang="en-US"/>
            </a:pPr>
            <a:r>
              <a:rPr kumimoji="1"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Age-standardised rate (W) per 100,000, women  </a:t>
            </a:r>
          </a:p>
        </p:txBody>
      </p:sp>
      <p:sp>
        <p:nvSpPr>
          <p:cNvPr id="99" name="TextBox 99"/>
          <p:cNvSpPr txBox="1"/>
          <p:nvPr/>
        </p:nvSpPr>
        <p:spPr>
          <a:xfrm>
            <a:off x="851306" y="5049647"/>
            <a:ext cx="2613406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10795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00" name="TextBox 100"/>
          <p:cNvSpPr txBox="1"/>
          <p:nvPr/>
        </p:nvSpPr>
        <p:spPr>
          <a:xfrm>
            <a:off x="3566439" y="5042027"/>
            <a:ext cx="2613431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9779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01" name="TextBox 101"/>
          <p:cNvSpPr txBox="1"/>
          <p:nvPr/>
        </p:nvSpPr>
        <p:spPr>
          <a:xfrm>
            <a:off x="6282563" y="5042027"/>
            <a:ext cx="2613304" cy="39624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spcAft>
                <a:spcPts val="600"/>
              </a:spcAft>
              <a:tabLst>
                <a:tab pos="736600" algn="l"/>
                <a:tab pos="1447800" algn="l"/>
                <a:tab pos="2171700" algn="l"/>
              </a:tabLst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1975 	1985 	1995 	2005 </a:t>
            </a:r>
          </a:p>
          <a:p>
            <a:pPr indent="1028700">
              <a:defRPr lang="en-US"/>
            </a:pPr>
            <a:r>
              <a:rPr lang="en-US" sz="11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Years   </a:t>
            </a:r>
          </a:p>
        </p:txBody>
      </p:sp>
      <p:sp>
        <p:nvSpPr>
          <p:cNvPr id="102" name="TextBox 102"/>
          <p:cNvSpPr txBox="1"/>
          <p:nvPr/>
        </p:nvSpPr>
        <p:spPr>
          <a:xfrm>
            <a:off x="1376426" y="6083781"/>
            <a:ext cx="7522516" cy="4315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indent="4660900">
              <a:spcAft>
                <a:spcPts val="200"/>
              </a:spcAft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All cancers (excluding non-melanoma skin cancer). </a:t>
            </a:r>
          </a:p>
          <a:p>
            <a:pPr>
              <a:spcAft>
                <a:spcPts val="200"/>
              </a:spcAft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Reference: WHO International Agency for Research on Cancer. Trends in mortality from cancer in selected countries: age-</a:t>
            </a:r>
            <a:r>
              <a:rPr lang="en-US" sz="976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standardised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rate </a:t>
            </a:r>
          </a:p>
          <a:p>
            <a:pPr indent="533400">
              <a:defRPr lang="en-US"/>
            </a:pP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(W) per 100,000, women. </a:t>
            </a:r>
            <a:r>
              <a:rPr lang="en-US" sz="988" i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</a:t>
            </a:r>
            <a:r>
              <a:rPr lang="en-US" sz="988" i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Cancer Fact Sheet, 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2008</a:t>
            </a:r>
            <a:r>
              <a:rPr lang="en-US" sz="988" i="1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. 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Accessed online at </a:t>
            </a:r>
            <a:r>
              <a:rPr lang="en-US" sz="976" dirty="0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http://</a:t>
            </a:r>
            <a:r>
              <a:rPr lang="en-US" sz="976" dirty="0" err="1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globocan.iarc.fr</a:t>
            </a:r>
            <a:r>
              <a:rPr lang="en-US" sz="976" dirty="0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/factsheets/cancers/</a:t>
            </a:r>
            <a:r>
              <a:rPr lang="en-US" sz="976" dirty="0" err="1">
                <a:solidFill>
                  <a:srgbClr val="9933FF"/>
                </a:solidFill>
                <a:latin typeface="Times New Roman" charset="77"/>
                <a:ea typeface="Times New Roman" charset="77"/>
                <a:cs typeface="Times New Roman" charset="77"/>
              </a:rPr>
              <a:t>all.asp</a:t>
            </a:r>
            <a:r>
              <a:rPr lang="en-US" sz="976" dirty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 </a:t>
            </a:r>
          </a:p>
        </p:txBody>
      </p:sp>
      <p:sp>
        <p:nvSpPr>
          <p:cNvPr id="103" name="TextBox 103"/>
          <p:cNvSpPr txBox="1"/>
          <p:nvPr/>
        </p:nvSpPr>
        <p:spPr>
          <a:xfrm>
            <a:off x="8110474" y="6643165"/>
            <a:ext cx="788468" cy="12649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>
              <a:defRPr lang="en-US"/>
            </a:pPr>
            <a:r>
              <a:rPr lang="en-US" sz="976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(04/05/2011)  </a:t>
            </a:r>
          </a:p>
        </p:txBody>
      </p:sp>
    </p:spTree>
    <p:extLst>
      <p:ext uri="{BB962C8B-B14F-4D97-AF65-F5344CB8AC3E}">
        <p14:creationId xmlns:p14="http://schemas.microsoft.com/office/powerpoint/2010/main" val="22853177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1" smtClean="0"/>
              <a:t>Quimioterapia citotóxica</a:t>
            </a:r>
          </a:p>
        </p:txBody>
      </p:sp>
      <p:sp>
        <p:nvSpPr>
          <p:cNvPr id="29" name="_h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noProof="1" smtClean="0"/>
              <a:t>Nos ha dado…</a:t>
            </a:r>
          </a:p>
        </p:txBody>
      </p:sp>
      <p:grpSp>
        <p:nvGrpSpPr>
          <p:cNvPr id="93" name="Gruppieren 92"/>
          <p:cNvGrpSpPr/>
          <p:nvPr/>
        </p:nvGrpSpPr>
        <p:grpSpPr>
          <a:xfrm>
            <a:off x="614761" y="3741347"/>
            <a:ext cx="859469" cy="790392"/>
            <a:chOff x="599845" y="3741347"/>
            <a:chExt cx="1145810" cy="790392"/>
          </a:xfrm>
        </p:grpSpPr>
        <p:grpSp>
          <p:nvGrpSpPr>
            <p:cNvPr id="94" name="Gruppieren 93"/>
            <p:cNvGrpSpPr/>
            <p:nvPr/>
          </p:nvGrpSpPr>
          <p:grpSpPr>
            <a:xfrm>
              <a:off x="599845" y="4199861"/>
              <a:ext cx="1145810" cy="331878"/>
              <a:chOff x="5038725" y="5162563"/>
              <a:chExt cx="4105276" cy="1079626"/>
            </a:xfrm>
          </p:grpSpPr>
          <p:sp>
            <p:nvSpPr>
              <p:cNvPr id="96" name="Ellipse 95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Ellipse 96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95" name="Ellipse 94"/>
            <p:cNvSpPr/>
            <p:nvPr/>
          </p:nvSpPr>
          <p:spPr bwMode="gray">
            <a:xfrm>
              <a:off x="820998" y="3741347"/>
              <a:ext cx="662031" cy="662034"/>
            </a:xfrm>
            <a:prstGeom prst="ellipse">
              <a:avLst/>
            </a:prstGeom>
            <a:blipFill dpi="0" rotWithShape="1">
              <a:blip r:embed="rId3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98" name="Gruppieren 97"/>
          <p:cNvGrpSpPr/>
          <p:nvPr/>
        </p:nvGrpSpPr>
        <p:grpSpPr>
          <a:xfrm>
            <a:off x="1523533" y="3480948"/>
            <a:ext cx="990978" cy="1076191"/>
            <a:chOff x="1811385" y="3480948"/>
            <a:chExt cx="1321132" cy="1076191"/>
          </a:xfrm>
        </p:grpSpPr>
        <p:grpSp>
          <p:nvGrpSpPr>
            <p:cNvPr id="99" name="Gruppieren 98"/>
            <p:cNvGrpSpPr/>
            <p:nvPr/>
          </p:nvGrpSpPr>
          <p:grpSpPr>
            <a:xfrm>
              <a:off x="1811385" y="4174480"/>
              <a:ext cx="1321132" cy="382659"/>
              <a:chOff x="5038725" y="5162563"/>
              <a:chExt cx="4105276" cy="1079626"/>
            </a:xfrm>
          </p:grpSpPr>
          <p:sp>
            <p:nvSpPr>
              <p:cNvPr id="101" name="Ellipse 100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Ellipse 101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00" name="Ellipse 99"/>
            <p:cNvSpPr/>
            <p:nvPr/>
          </p:nvSpPr>
          <p:spPr bwMode="gray">
            <a:xfrm>
              <a:off x="1961892" y="3480948"/>
              <a:ext cx="926843" cy="926846"/>
            </a:xfrm>
            <a:prstGeom prst="ellipse">
              <a:avLst/>
            </a:prstGeom>
            <a:blipFill dpi="0" rotWithShape="1">
              <a:blip r:embed="rId4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103" name="Gruppieren 102"/>
          <p:cNvGrpSpPr/>
          <p:nvPr/>
        </p:nvGrpSpPr>
        <p:grpSpPr>
          <a:xfrm>
            <a:off x="2437153" y="3197879"/>
            <a:ext cx="1363556" cy="1418494"/>
            <a:chOff x="3029387" y="3197879"/>
            <a:chExt cx="1817838" cy="1418494"/>
          </a:xfrm>
        </p:grpSpPr>
        <p:grpSp>
          <p:nvGrpSpPr>
            <p:cNvPr id="104" name="Gruppieren 103"/>
            <p:cNvGrpSpPr/>
            <p:nvPr/>
          </p:nvGrpSpPr>
          <p:grpSpPr>
            <a:xfrm>
              <a:off x="3029387" y="4089847"/>
              <a:ext cx="1817838" cy="526526"/>
              <a:chOff x="5038725" y="5162563"/>
              <a:chExt cx="4105276" cy="1079626"/>
            </a:xfrm>
          </p:grpSpPr>
          <p:sp>
            <p:nvSpPr>
              <p:cNvPr id="106" name="Ellipse 105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Ellipse 106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05" name="Ellipse 104"/>
            <p:cNvSpPr/>
            <p:nvPr/>
          </p:nvSpPr>
          <p:spPr bwMode="gray">
            <a:xfrm>
              <a:off x="3305616" y="3197879"/>
              <a:ext cx="1191656" cy="1191661"/>
            </a:xfrm>
            <a:prstGeom prst="ellipse">
              <a:avLst/>
            </a:prstGeom>
            <a:blipFill dpi="0" rotWithShape="1">
              <a:blip r:embed="rId5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108" name="Gruppieren 107"/>
          <p:cNvGrpSpPr/>
          <p:nvPr/>
        </p:nvGrpSpPr>
        <p:grpSpPr>
          <a:xfrm>
            <a:off x="3489631" y="2945037"/>
            <a:ext cx="1795540" cy="1757576"/>
            <a:chOff x="4432508" y="2945037"/>
            <a:chExt cx="2393742" cy="1757576"/>
          </a:xfrm>
        </p:grpSpPr>
        <p:grpSp>
          <p:nvGrpSpPr>
            <p:cNvPr id="109" name="Gruppieren 108"/>
            <p:cNvGrpSpPr/>
            <p:nvPr/>
          </p:nvGrpSpPr>
          <p:grpSpPr>
            <a:xfrm>
              <a:off x="4432508" y="4009280"/>
              <a:ext cx="2393742" cy="693333"/>
              <a:chOff x="5038725" y="5162563"/>
              <a:chExt cx="4105276" cy="1079626"/>
            </a:xfrm>
          </p:grpSpPr>
          <p:sp>
            <p:nvSpPr>
              <p:cNvPr id="111" name="Ellipse 110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Ellipse 111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10" name="Ellipse 109"/>
            <p:cNvSpPr/>
            <p:nvPr/>
          </p:nvSpPr>
          <p:spPr bwMode="gray">
            <a:xfrm>
              <a:off x="4858562" y="2945037"/>
              <a:ext cx="1456468" cy="1456475"/>
            </a:xfrm>
            <a:prstGeom prst="ellipse">
              <a:avLst/>
            </a:prstGeom>
            <a:blipFill dpi="0" rotWithShape="1">
              <a:blip r:embed="rId6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grpSp>
        <p:nvGrpSpPr>
          <p:cNvPr id="113" name="Gruppieren 112"/>
          <p:cNvGrpSpPr/>
          <p:nvPr/>
        </p:nvGrpSpPr>
        <p:grpSpPr>
          <a:xfrm>
            <a:off x="4807265" y="2684643"/>
            <a:ext cx="1980081" cy="2049725"/>
            <a:chOff x="6189122" y="2684639"/>
            <a:chExt cx="2639765" cy="2049725"/>
          </a:xfrm>
        </p:grpSpPr>
        <p:grpSp>
          <p:nvGrpSpPr>
            <p:cNvPr id="114" name="Gruppieren 113"/>
            <p:cNvGrpSpPr/>
            <p:nvPr/>
          </p:nvGrpSpPr>
          <p:grpSpPr>
            <a:xfrm>
              <a:off x="6189122" y="3969772"/>
              <a:ext cx="2639765" cy="764592"/>
              <a:chOff x="5038725" y="5162563"/>
              <a:chExt cx="4105276" cy="1079626"/>
            </a:xfrm>
          </p:grpSpPr>
          <p:sp>
            <p:nvSpPr>
              <p:cNvPr id="116" name="Ellipse 115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Ellipse 116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15" name="Ellipse 114"/>
            <p:cNvSpPr/>
            <p:nvPr/>
          </p:nvSpPr>
          <p:spPr bwMode="gray">
            <a:xfrm>
              <a:off x="6595330" y="2684639"/>
              <a:ext cx="1721280" cy="1721288"/>
            </a:xfrm>
            <a:prstGeom prst="ellipse">
              <a:avLst/>
            </a:prstGeom>
            <a:blipFill dpi="0" rotWithShape="1">
              <a:blip r:embed="rId7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18" name="Picture 2" descr="C:\Users\bastian.k\Desktop\dust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gray">
          <a:xfrm>
            <a:off x="5112032" y="2669432"/>
            <a:ext cx="1290768" cy="1730308"/>
          </a:xfrm>
          <a:prstGeom prst="rect">
            <a:avLst/>
          </a:prstGeom>
          <a:noFill/>
        </p:spPr>
      </p:pic>
      <p:pic>
        <p:nvPicPr>
          <p:cNvPr id="119" name="Picture 2" descr="C:\Users\bastian.k\Desktop\dust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gray">
          <a:xfrm>
            <a:off x="3805217" y="2931640"/>
            <a:ext cx="1093642" cy="1466056"/>
          </a:xfrm>
          <a:prstGeom prst="rect">
            <a:avLst/>
          </a:prstGeom>
          <a:noFill/>
        </p:spPr>
      </p:pic>
      <p:pic>
        <p:nvPicPr>
          <p:cNvPr id="120" name="Picture 2" descr="C:\Users\bastian.k\Desktop\dust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gray">
          <a:xfrm>
            <a:off x="2640822" y="3189460"/>
            <a:ext cx="893816" cy="1198184"/>
          </a:xfrm>
          <a:prstGeom prst="rect">
            <a:avLst/>
          </a:prstGeom>
          <a:noFill/>
        </p:spPr>
      </p:pic>
      <p:pic>
        <p:nvPicPr>
          <p:cNvPr id="121" name="Picture 2" descr="C:\Users\bastian.k\Desktop\dust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gray">
          <a:xfrm>
            <a:off x="1630684" y="3469449"/>
            <a:ext cx="696691" cy="933932"/>
          </a:xfrm>
          <a:prstGeom prst="rect">
            <a:avLst/>
          </a:prstGeom>
          <a:noFill/>
        </p:spPr>
      </p:pic>
      <p:pic>
        <p:nvPicPr>
          <p:cNvPr id="122" name="Picture 2" descr="C:\Users\bastian.k\Desktop\dust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gray">
          <a:xfrm>
            <a:off x="780369" y="3732578"/>
            <a:ext cx="496865" cy="666060"/>
          </a:xfrm>
          <a:prstGeom prst="rect">
            <a:avLst/>
          </a:prstGeom>
          <a:noFill/>
        </p:spPr>
      </p:pic>
      <p:sp>
        <p:nvSpPr>
          <p:cNvPr id="123" name="Rechteck 122"/>
          <p:cNvSpPr/>
          <p:nvPr/>
        </p:nvSpPr>
        <p:spPr bwMode="gray">
          <a:xfrm>
            <a:off x="281512" y="2692677"/>
            <a:ext cx="1303817" cy="9233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Más vida en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Enfermedad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incurable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Rechteck 123"/>
          <p:cNvSpPr/>
          <p:nvPr/>
        </p:nvSpPr>
        <p:spPr bwMode="gray">
          <a:xfrm>
            <a:off x="1130198" y="4751524"/>
            <a:ext cx="1628651" cy="12311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Más Calidad de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vida en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enfermedad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incurable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Rechteck 124"/>
          <p:cNvSpPr/>
          <p:nvPr/>
        </p:nvSpPr>
        <p:spPr bwMode="gray">
          <a:xfrm>
            <a:off x="2221696" y="1785356"/>
            <a:ext cx="1690542" cy="12311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Paliación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de síntomas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 en enfermedad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 incurable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Rechteck 125"/>
          <p:cNvSpPr/>
          <p:nvPr/>
        </p:nvSpPr>
        <p:spPr bwMode="gray">
          <a:xfrm>
            <a:off x="3760784" y="4734367"/>
            <a:ext cx="1149528" cy="12311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Aumenta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CURACIÓN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después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de cirugía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Rechteck 126"/>
          <p:cNvSpPr/>
          <p:nvPr/>
        </p:nvSpPr>
        <p:spPr bwMode="gray">
          <a:xfrm>
            <a:off x="5112032" y="1278094"/>
            <a:ext cx="1389728" cy="12311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Potencia los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efectos de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otros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tratamientos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135" name="Gruppieren 134"/>
          <p:cNvGrpSpPr/>
          <p:nvPr/>
        </p:nvGrpSpPr>
        <p:grpSpPr>
          <a:xfrm>
            <a:off x="6338611" y="2455249"/>
            <a:ext cx="2201678" cy="2279116"/>
            <a:chOff x="6189122" y="2684639"/>
            <a:chExt cx="2639765" cy="2049725"/>
          </a:xfrm>
        </p:grpSpPr>
        <p:grpSp>
          <p:nvGrpSpPr>
            <p:cNvPr id="136" name="Gruppieren 135"/>
            <p:cNvGrpSpPr/>
            <p:nvPr/>
          </p:nvGrpSpPr>
          <p:grpSpPr>
            <a:xfrm>
              <a:off x="6189122" y="3969772"/>
              <a:ext cx="2639765" cy="764592"/>
              <a:chOff x="5038725" y="5162563"/>
              <a:chExt cx="4105276" cy="1079626"/>
            </a:xfrm>
          </p:grpSpPr>
          <p:sp>
            <p:nvSpPr>
              <p:cNvPr id="138" name="Ellipse 137"/>
              <p:cNvSpPr/>
              <p:nvPr/>
            </p:nvSpPr>
            <p:spPr bwMode="auto">
              <a:xfrm>
                <a:off x="5038725" y="5162563"/>
                <a:ext cx="4105276" cy="1079626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Ellipse 138"/>
              <p:cNvSpPr/>
              <p:nvPr/>
            </p:nvSpPr>
            <p:spPr bwMode="auto">
              <a:xfrm>
                <a:off x="5753100" y="5531408"/>
                <a:ext cx="2352676" cy="518022"/>
              </a:xfrm>
              <a:prstGeom prst="ellipse">
                <a:avLst/>
              </a:prstGeom>
              <a:gradFill flip="none" rotWithShape="1">
                <a:gsLst>
                  <a:gs pos="0">
                    <a:srgbClr val="000000">
                      <a:alpha val="50000"/>
                    </a:srgbClr>
                  </a:gs>
                  <a:gs pos="100000">
                    <a:srgbClr val="000000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12700">
                <a:noFill/>
                <a:round/>
                <a:headEnd/>
                <a:tailEnd/>
              </a:ln>
            </p:spPr>
            <p:txBody>
              <a:bodyPr rtlCol="0" anchor="ctr"/>
              <a:lstStyle/>
              <a:p>
                <a:pPr algn="ctr" defTabSz="914400"/>
                <a:endParaRPr lang="de-DE" dirty="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37" name="Ellipse 136"/>
            <p:cNvSpPr/>
            <p:nvPr/>
          </p:nvSpPr>
          <p:spPr bwMode="gray">
            <a:xfrm>
              <a:off x="6595330" y="2684639"/>
              <a:ext cx="1721280" cy="1721288"/>
            </a:xfrm>
            <a:prstGeom prst="ellipse">
              <a:avLst/>
            </a:prstGeom>
            <a:blipFill dpi="0" rotWithShape="1">
              <a:blip r:embed="rId7" cstate="print"/>
              <a:srcRect/>
              <a:stretch>
                <a:fillRect l="-1000" t="-1000" r="-1000" b="-1000"/>
              </a:stretch>
            </a:blipFill>
            <a:ln>
              <a:noFill/>
            </a:ln>
            <a:effectLst>
              <a:innerShdw blurRad="254000">
                <a:prstClr val="black">
                  <a:alpha val="50000"/>
                </a:prstClr>
              </a:innerShdw>
              <a:reflection blurRad="63500" stA="50000" endA="300" endPos="5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>
                <a:solidFill>
                  <a:prstClr val="white"/>
                </a:solidFill>
                <a:latin typeface="Calibri"/>
              </a:endParaRPr>
            </a:p>
          </p:txBody>
        </p:sp>
      </p:grpSp>
      <p:pic>
        <p:nvPicPr>
          <p:cNvPr id="140" name="Picture 2" descr="C:\Users\bastian.k\Desktop\dust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gray">
          <a:xfrm>
            <a:off x="6719365" y="2509200"/>
            <a:ext cx="1361018" cy="1824478"/>
          </a:xfrm>
          <a:prstGeom prst="rect">
            <a:avLst/>
          </a:prstGeom>
          <a:noFill/>
        </p:spPr>
      </p:pic>
      <p:sp>
        <p:nvSpPr>
          <p:cNvPr id="141" name="Rechteck 140"/>
          <p:cNvSpPr/>
          <p:nvPr/>
        </p:nvSpPr>
        <p:spPr bwMode="gray">
          <a:xfrm>
            <a:off x="6716995" y="4734409"/>
            <a:ext cx="1564531" cy="153888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Ayuda a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preservar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Órganos 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(cirugía menos</a:t>
            </a:r>
          </a:p>
          <a:p>
            <a:pPr algn="ctr" defTabSz="914400"/>
            <a:r>
              <a:rPr lang="en-US" sz="2000" b="1" noProof="1" smtClean="0">
                <a:solidFill>
                  <a:prstClr val="black"/>
                </a:solidFill>
                <a:latin typeface="Calibri"/>
              </a:rPr>
              <a:t> mutilante)</a:t>
            </a:r>
            <a:endParaRPr lang="en-US" sz="2000" b="1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70504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3802 -4.44239E-6 L 3.61111E-6 -4.44239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3646 1.48148E-6 L 1.94444E-6 1.48148E-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86400000">
                                      <p:cBhvr>
                                        <p:cTn id="16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89827 1.76307E-6 L -3.33333E-6 1.76307E-6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9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89792 1.48148E-6 L 2.77778E-7 1.48148E-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9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64800000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73993 -1.03656E-6 L 3.33333E-6 -1.03656E-6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0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73681 7.40741E-7 L -1.66667E-6 7.40741E-7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8" y="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50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5278 2.42018E-6 L 5.55556E-7 2.42018E-6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5243 -3.7037E-6 L 3.33333E-6 -3.7037E-6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6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65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792 0 L -5.55556E-7 0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" y="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774 2.22222E-6 L 0.00347 2.22222E-6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22" y="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80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792 0 L -5.55556E-7 0 " pathEditMode="relative" rAng="0" ptsTypes="AA">
                                      <p:cBhvr>
                                        <p:cTn id="91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" y="0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4774 2.22222E-6 L 0.00347 2.22222E-6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222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3200000">
                                      <p:cBhvr>
                                        <p:cTn id="9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  <p:bldP spid="124" grpId="0"/>
      <p:bldP spid="125" grpId="0"/>
      <p:bldP spid="126" grpId="0"/>
      <p:bldP spid="127" grpId="0"/>
      <p:bldP spid="14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5583238" y="4803775"/>
            <a:ext cx="868362" cy="441325"/>
          </a:xfrm>
          <a:custGeom>
            <a:avLst/>
            <a:gdLst>
              <a:gd name="T0" fmla="*/ 0 w 547"/>
              <a:gd name="T1" fmla="*/ 700603328 h 278"/>
              <a:gd name="T2" fmla="*/ 496469678 w 547"/>
              <a:gd name="T3" fmla="*/ 690522708 h 278"/>
              <a:gd name="T4" fmla="*/ 1028223096 w 547"/>
              <a:gd name="T5" fmla="*/ 0 h 278"/>
              <a:gd name="T6" fmla="*/ 1378523663 w 547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547"/>
              <a:gd name="T13" fmla="*/ 0 h 278"/>
              <a:gd name="T14" fmla="*/ 547 w 547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7" h="278">
                <a:moveTo>
                  <a:pt x="0" y="278"/>
                </a:moveTo>
                <a:lnTo>
                  <a:pt x="197" y="274"/>
                </a:lnTo>
                <a:lnTo>
                  <a:pt x="408" y="0"/>
                </a:lnTo>
                <a:lnTo>
                  <a:pt x="547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H="1">
            <a:off x="4589463" y="5635625"/>
            <a:ext cx="6350" cy="2968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4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77109598 w 21600"/>
              <a:gd name="T1" fmla="*/ 0 h 21600"/>
              <a:gd name="T2" fmla="*/ 22583054 w 21600"/>
              <a:gd name="T3" fmla="*/ 22583054 h 21600"/>
              <a:gd name="T4" fmla="*/ 0 w 21600"/>
              <a:gd name="T5" fmla="*/ 77109598 h 21600"/>
              <a:gd name="T6" fmla="*/ 22583054 w 21600"/>
              <a:gd name="T7" fmla="*/ 131635786 h 21600"/>
              <a:gd name="T8" fmla="*/ 77109598 w 21600"/>
              <a:gd name="T9" fmla="*/ 154218811 h 21600"/>
              <a:gd name="T10" fmla="*/ 131635786 w 21600"/>
              <a:gd name="T11" fmla="*/ 131635786 h 21600"/>
              <a:gd name="T12" fmla="*/ 154218811 w 21600"/>
              <a:gd name="T13" fmla="*/ 77109598 h 21600"/>
              <a:gd name="T14" fmla="*/ 131635786 w 21600"/>
              <a:gd name="T15" fmla="*/ 22583054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round/>
            <a:headEnd/>
            <a:tailEnd/>
          </a:ln>
          <a:scene3d>
            <a:camera prst="legacyPerspectiveFront">
              <a:rot lat="20099994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5" name="Freeform 13"/>
          <p:cNvSpPr>
            <a:spLocks/>
          </p:cNvSpPr>
          <p:nvPr/>
        </p:nvSpPr>
        <p:spPr bwMode="white">
          <a:xfrm rot="332419">
            <a:off x="5294313" y="4313238"/>
            <a:ext cx="815975" cy="762000"/>
          </a:xfrm>
          <a:custGeom>
            <a:avLst/>
            <a:gdLst>
              <a:gd name="T0" fmla="*/ 826611056 w 514"/>
              <a:gd name="T1" fmla="*/ 1209675089 h 480"/>
              <a:gd name="T2" fmla="*/ 327620256 w 514"/>
              <a:gd name="T3" fmla="*/ 473789453 h 480"/>
              <a:gd name="T4" fmla="*/ 221773744 w 514"/>
              <a:gd name="T5" fmla="*/ 665321279 h 480"/>
              <a:gd name="T6" fmla="*/ 0 w 514"/>
              <a:gd name="T7" fmla="*/ 131048141 h 480"/>
              <a:gd name="T8" fmla="*/ 549394000 w 514"/>
              <a:gd name="T9" fmla="*/ 0 h 480"/>
              <a:gd name="T10" fmla="*/ 468749038 w 514"/>
              <a:gd name="T11" fmla="*/ 216733482 h 480"/>
              <a:gd name="T12" fmla="*/ 1295360094 w 514"/>
              <a:gd name="T13" fmla="*/ 45362813 h 480"/>
              <a:gd name="T14" fmla="*/ 1113908930 w 514"/>
              <a:gd name="T15" fmla="*/ 700603458 h 480"/>
              <a:gd name="T16" fmla="*/ 826611056 w 514"/>
              <a:gd name="T17" fmla="*/ 1209675089 h 4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4"/>
              <a:gd name="T28" fmla="*/ 0 h 480"/>
              <a:gd name="T29" fmla="*/ 514 w 514"/>
              <a:gd name="T30" fmla="*/ 480 h 48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4" h="480">
                <a:moveTo>
                  <a:pt x="328" y="480"/>
                </a:moveTo>
                <a:cubicBezTo>
                  <a:pt x="245" y="311"/>
                  <a:pt x="162" y="222"/>
                  <a:pt x="130" y="188"/>
                </a:cubicBezTo>
                <a:cubicBezTo>
                  <a:pt x="104" y="238"/>
                  <a:pt x="116" y="224"/>
                  <a:pt x="88" y="264"/>
                </a:cubicBezTo>
                <a:cubicBezTo>
                  <a:pt x="70" y="216"/>
                  <a:pt x="68" y="164"/>
                  <a:pt x="0" y="52"/>
                </a:cubicBezTo>
                <a:cubicBezTo>
                  <a:pt x="142" y="40"/>
                  <a:pt x="114" y="40"/>
                  <a:pt x="218" y="0"/>
                </a:cubicBezTo>
                <a:cubicBezTo>
                  <a:pt x="196" y="36"/>
                  <a:pt x="202" y="40"/>
                  <a:pt x="186" y="86"/>
                </a:cubicBezTo>
                <a:cubicBezTo>
                  <a:pt x="386" y="68"/>
                  <a:pt x="378" y="62"/>
                  <a:pt x="514" y="18"/>
                </a:cubicBezTo>
                <a:cubicBezTo>
                  <a:pt x="500" y="106"/>
                  <a:pt x="484" y="180"/>
                  <a:pt x="442" y="278"/>
                </a:cubicBezTo>
                <a:cubicBezTo>
                  <a:pt x="400" y="376"/>
                  <a:pt x="392" y="388"/>
                  <a:pt x="328" y="480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noFill/>
            <a:prstDash val="solid"/>
            <a:round/>
            <a:headEnd type="none" w="med" len="med"/>
            <a:tailEnd type="none" w="med" len="med"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2" name="Group 16"/>
          <p:cNvGrpSpPr>
            <a:grpSpLocks/>
          </p:cNvGrpSpPr>
          <p:nvPr/>
        </p:nvGrpSpPr>
        <p:grpSpPr bwMode="auto">
          <a:xfrm rot="561263">
            <a:off x="4313238" y="5067300"/>
            <a:ext cx="550862" cy="303213"/>
            <a:chOff x="2753" y="3230"/>
            <a:chExt cx="347" cy="191"/>
          </a:xfrm>
        </p:grpSpPr>
        <p:sp>
          <p:nvSpPr>
            <p:cNvPr id="85036" name="Freeform 17"/>
            <p:cNvSpPr>
              <a:spLocks/>
            </p:cNvSpPr>
            <p:nvPr/>
          </p:nvSpPr>
          <p:spPr bwMode="auto">
            <a:xfrm rot="20979823" flipH="1">
              <a:off x="2753" y="3261"/>
              <a:ext cx="173" cy="160"/>
            </a:xfrm>
            <a:custGeom>
              <a:avLst/>
              <a:gdLst>
                <a:gd name="T0" fmla="*/ 1 w 271"/>
                <a:gd name="T1" fmla="*/ 49 h 250"/>
                <a:gd name="T2" fmla="*/ 64 w 271"/>
                <a:gd name="T3" fmla="*/ 5 h 250"/>
                <a:gd name="T4" fmla="*/ 104 w 271"/>
                <a:gd name="T5" fmla="*/ 19 h 250"/>
                <a:gd name="T6" fmla="*/ 104 w 271"/>
                <a:gd name="T7" fmla="*/ 83 h 250"/>
                <a:gd name="T8" fmla="*/ 68 w 271"/>
                <a:gd name="T9" fmla="*/ 97 h 250"/>
                <a:gd name="T10" fmla="*/ 1 w 271"/>
                <a:gd name="T11" fmla="*/ 49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50"/>
                <a:gd name="T20" fmla="*/ 271 w 271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50">
                  <a:moveTo>
                    <a:pt x="2" y="119"/>
                  </a:moveTo>
                  <a:cubicBezTo>
                    <a:pt x="0" y="82"/>
                    <a:pt x="116" y="24"/>
                    <a:pt x="158" y="12"/>
                  </a:cubicBezTo>
                  <a:cubicBezTo>
                    <a:pt x="200" y="0"/>
                    <a:pt x="239" y="14"/>
                    <a:pt x="255" y="46"/>
                  </a:cubicBezTo>
                  <a:cubicBezTo>
                    <a:pt x="271" y="78"/>
                    <a:pt x="269" y="170"/>
                    <a:pt x="255" y="202"/>
                  </a:cubicBezTo>
                  <a:cubicBezTo>
                    <a:pt x="241" y="234"/>
                    <a:pt x="209" y="250"/>
                    <a:pt x="168" y="236"/>
                  </a:cubicBezTo>
                  <a:cubicBezTo>
                    <a:pt x="127" y="222"/>
                    <a:pt x="4" y="156"/>
                    <a:pt x="2" y="119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scene3d>
              <a:camera prst="legacyPerspectiveTop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</p:spPr>
          <p:txBody>
            <a:bodyPr wrap="none" lIns="91632" tIns="45816" rIns="91632" bIns="45816">
              <a:spAutoFit/>
              <a:flatTx/>
            </a:bodyPr>
            <a:lstStyle/>
            <a:p>
              <a:endParaRPr lang="en-US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3" name="Group 18"/>
            <p:cNvGrpSpPr>
              <a:grpSpLocks/>
            </p:cNvGrpSpPr>
            <p:nvPr/>
          </p:nvGrpSpPr>
          <p:grpSpPr bwMode="auto">
            <a:xfrm>
              <a:off x="2758" y="3230"/>
              <a:ext cx="342" cy="191"/>
              <a:chOff x="2758" y="3230"/>
              <a:chExt cx="342" cy="191"/>
            </a:xfrm>
          </p:grpSpPr>
          <p:sp>
            <p:nvSpPr>
              <p:cNvPr id="85038" name="Freeform 19"/>
              <p:cNvSpPr>
                <a:spLocks/>
              </p:cNvSpPr>
              <p:nvPr/>
            </p:nvSpPr>
            <p:spPr bwMode="auto">
              <a:xfrm rot="-620177">
                <a:off x="2922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scene3d>
                <a:camera prst="legacyPerspectiveTop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chemeClr val="tx1"/>
                </a:extrusionClr>
              </a:sp3d>
            </p:spPr>
            <p:txBody>
              <a:bodyPr wrap="none" lIns="91632" tIns="45816" rIns="91632" bIns="45816">
                <a:spAutoFit/>
                <a:flatTx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39" name="Freeform 20"/>
              <p:cNvSpPr>
                <a:spLocks/>
              </p:cNvSpPr>
              <p:nvPr/>
            </p:nvSpPr>
            <p:spPr bwMode="auto">
              <a:xfrm rot="-620177">
                <a:off x="2927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40" name="Freeform 21"/>
              <p:cNvSpPr>
                <a:spLocks/>
              </p:cNvSpPr>
              <p:nvPr/>
            </p:nvSpPr>
            <p:spPr bwMode="auto">
              <a:xfrm rot="20979823" flipH="1">
                <a:off x="2758" y="3261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1" name="AutoShape 24"/>
          <p:cNvSpPr>
            <a:spLocks noChangeArrowheads="1"/>
          </p:cNvSpPr>
          <p:nvPr/>
        </p:nvSpPr>
        <p:spPr bwMode="invGray">
          <a:xfrm>
            <a:off x="6426200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C200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multiplica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en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otros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sitios</a:t>
            </a:r>
            <a:endParaRPr lang="en-US" sz="2000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2" name="AutoShape 25"/>
          <p:cNvSpPr>
            <a:spLocks noChangeArrowheads="1"/>
          </p:cNvSpPr>
          <p:nvPr/>
        </p:nvSpPr>
        <p:spPr bwMode="auto">
          <a:xfrm>
            <a:off x="3489325" y="5837238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9D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Inmortal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… Se divide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por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siempre</a:t>
            </a:r>
            <a:endParaRPr lang="en-US" b="1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3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No </a:t>
            </a:r>
            <a:r>
              <a:rPr lang="en-US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obedece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“ORDEN DE DETENCIÓN”</a:t>
            </a:r>
            <a:endParaRPr lang="en-US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7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8" name="Line 44"/>
          <p:cNvSpPr>
            <a:spLocks noChangeShapeType="1"/>
          </p:cNvSpPr>
          <p:nvPr/>
        </p:nvSpPr>
        <p:spPr bwMode="auto">
          <a:xfrm rot="14542675" flipV="1">
            <a:off x="5067300" y="421005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0" name="Line 46"/>
          <p:cNvSpPr>
            <a:spLocks noChangeShapeType="1"/>
          </p:cNvSpPr>
          <p:nvPr/>
        </p:nvSpPr>
        <p:spPr bwMode="auto">
          <a:xfrm rot="17771822" flipV="1">
            <a:off x="4449762" y="4603751"/>
            <a:ext cx="214313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</p:spTree>
    <p:extLst>
      <p:ext uri="{BB962C8B-B14F-4D97-AF65-F5344CB8AC3E}">
        <p14:creationId xmlns:p14="http://schemas.microsoft.com/office/powerpoint/2010/main" val="3417644392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i="1" noProof="1" smtClean="0"/>
              <a:t>Round</a:t>
            </a:r>
            <a:r>
              <a:rPr lang="es-ES_tradnl" noProof="1" smtClean="0"/>
              <a:t> 4: Terapia MULTIMODAL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1806466880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3000" y="0"/>
            <a:ext cx="6858000" cy="6858000"/>
          </a:xfrm>
          <a:prstGeom prst="rect">
            <a:avLst/>
          </a:prstGeom>
        </p:spPr>
      </p:pic>
      <p:sp>
        <p:nvSpPr>
          <p:cNvPr id="3" name="CuadroTexto 2"/>
          <p:cNvSpPr txBox="1"/>
          <p:nvPr/>
        </p:nvSpPr>
        <p:spPr>
          <a:xfrm>
            <a:off x="3103747" y="1609653"/>
            <a:ext cx="11654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400" b="1" i="1" dirty="0" smtClean="0"/>
              <a:t>Cirugía</a:t>
            </a:r>
            <a:endParaRPr lang="es-ES" sz="2400" b="1" i="1" dirty="0"/>
          </a:p>
        </p:txBody>
      </p:sp>
      <p:sp>
        <p:nvSpPr>
          <p:cNvPr id="5" name="CuadroTexto 4"/>
          <p:cNvSpPr txBox="1"/>
          <p:nvPr/>
        </p:nvSpPr>
        <p:spPr>
          <a:xfrm>
            <a:off x="3181462" y="5246280"/>
            <a:ext cx="19243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400" b="1" i="1" dirty="0" smtClean="0"/>
              <a:t>Radioterapia</a:t>
            </a:r>
            <a:endParaRPr lang="es-ES" sz="2400" b="1" i="1" dirty="0"/>
          </a:p>
        </p:txBody>
      </p:sp>
      <p:sp>
        <p:nvSpPr>
          <p:cNvPr id="6" name="CuadroTexto 5"/>
          <p:cNvSpPr txBox="1"/>
          <p:nvPr/>
        </p:nvSpPr>
        <p:spPr>
          <a:xfrm>
            <a:off x="5571989" y="3493963"/>
            <a:ext cx="24290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2400" b="1" i="1" dirty="0" smtClean="0"/>
              <a:t>Oncología clínica</a:t>
            </a:r>
            <a:endParaRPr lang="es-ES" sz="2400" b="1" i="1" dirty="0"/>
          </a:p>
        </p:txBody>
      </p:sp>
    </p:spTree>
    <p:extLst>
      <p:ext uri="{BB962C8B-B14F-4D97-AF65-F5344CB8AC3E}">
        <p14:creationId xmlns:p14="http://schemas.microsoft.com/office/powerpoint/2010/main" val="897176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 descr="© INSCALE GmbH, 26.05.2010&#10;http://www.presentationload.com/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Ejemplo</a:t>
            </a:r>
            <a:r>
              <a:rPr lang="en-US" dirty="0" smtClean="0"/>
              <a:t>: </a:t>
            </a:r>
            <a:r>
              <a:rPr lang="en-US" dirty="0" err="1" smtClean="0"/>
              <a:t>Cáncer</a:t>
            </a:r>
            <a:r>
              <a:rPr lang="en-US" dirty="0" smtClean="0"/>
              <a:t> de mama</a:t>
            </a:r>
            <a:endParaRPr lang="en-US" dirty="0"/>
          </a:p>
        </p:txBody>
      </p:sp>
      <p:sp>
        <p:nvSpPr>
          <p:cNvPr id="31" name="Textplatzhalter 30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Multimodalidad</a:t>
            </a:r>
            <a:endParaRPr lang="en-US" dirty="0"/>
          </a:p>
        </p:txBody>
      </p:sp>
      <p:grpSp>
        <p:nvGrpSpPr>
          <p:cNvPr id="68" name="Gruppieren 67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69" name="Pfeil nach unten 68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0" name="Pfeil nach unten 69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Pfeil nach links 70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Pfeil nach links 71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Pfeil nach unten 72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74" name="Gruppieren 73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75" name="Pfeil nach unten 74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6" name="Pfeil nach unten 75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Pfeil nach links 76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Pfeil nach links 77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Pfeil nach unten 78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0" name="Gruppieren 79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81" name="Pfeil nach unten 80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2" name="Pfeil nach unten 81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Pfeil nach links 82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Pfeil nach links 83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Pfeil nach unten 84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6" name="Gruppieren 85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87" name="Pfeil nach unten 86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8" name="Pfeil nach unten 87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Pfeil nach links 88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Pfeil nach links 89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Pfeil nach unten 90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92" name="Gruppieren 91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93" name="Pfeil nach unten 92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4" name="Pfeil nach unten 93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Pfeil nach links 94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Pfeil nach links 95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Pfeil nach unten 96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98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589866" y="2082477"/>
            <a:ext cx="2168300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2. Cirugía</a:t>
            </a:r>
            <a:endParaRPr lang="de-DE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1385126" y="2082477"/>
            <a:ext cx="2007655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190500" indent="-190500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5. Rehabilitación</a:t>
            </a:r>
            <a:endParaRPr lang="de-DE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32530" y="4186238"/>
            <a:ext cx="1825636" cy="1255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 anchor="b"/>
          <a:lstStyle/>
          <a:p>
            <a:pPr algn="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en-US" noProof="1" smtClean="0">
                <a:solidFill>
                  <a:prstClr val="black"/>
                </a:solidFill>
                <a:latin typeface="Calibri"/>
              </a:rPr>
              <a:t>3. Radioterapia</a:t>
            </a:r>
          </a:p>
        </p:txBody>
      </p:sp>
      <p:sp>
        <p:nvSpPr>
          <p:cNvPr id="101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1385112" y="4186238"/>
            <a:ext cx="2357744" cy="1255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 anchor="b"/>
          <a:lstStyle/>
          <a:p>
            <a:pPr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4. Hormonoterapia</a:t>
            </a:r>
          </a:p>
        </p:txBody>
      </p:sp>
      <p:sp>
        <p:nvSpPr>
          <p:cNvPr id="102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3553411" y="1555779"/>
            <a:ext cx="2036455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1. Quimioterapia</a:t>
            </a:r>
            <a:endParaRPr lang="de-DE" noProof="1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53471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7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1" dur="1000" fill="hold"/>
                                        <p:tgtEl>
                                          <p:spTgt spid="7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Motion origin="layout" path="M 3.61111E-6 -0.25023 L 3.61111E-6 -1.85185E-6 " pathEditMode="relative" rAng="0" ptsTypes="AA">
                                      <p:cBhvr>
                                        <p:cTn id="1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36458 -0.11597 L 0 -1.11111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29" y="578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" fill="hold"/>
                                        <p:tgtEl>
                                          <p:spTgt spid="8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80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35833 -0.09467 L -4.72222E-6 -1.48148E-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472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10" fill="hold"/>
                                        <p:tgtEl>
                                          <p:spTgt spid="86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38" dur="1000" fill="hold"/>
                                        <p:tgtEl>
                                          <p:spTgt spid="86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55138 0.47593 L 4.44444E-6 -1.11111E-6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569" y="-2379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" fill="hold"/>
                                        <p:tgtEl>
                                          <p:spTgt spid="9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de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7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5 0.44236 L -4.44444E-6 -1.11111E-6 " pathEditMode="relative" rAng="0" ptsTypes="AA">
                                      <p:cBhvr>
                                        <p:cTn id="4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0" y="-2213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  <p:bldP spid="101" grpId="0"/>
      <p:bldP spid="10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81000"/>
            <a:ext cx="9144000" cy="6085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21076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ChangeArrowheads="1"/>
          </p:cNvSpPr>
          <p:nvPr/>
        </p:nvSpPr>
        <p:spPr bwMode="gray">
          <a:xfrm rot="-5400000">
            <a:off x="219869" y="1854994"/>
            <a:ext cx="954088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1</a:t>
            </a:r>
          </a:p>
        </p:txBody>
      </p:sp>
      <p:sp>
        <p:nvSpPr>
          <p:cNvPr id="268291" name="Rectangle 3"/>
          <p:cNvSpPr>
            <a:spLocks noChangeArrowheads="1"/>
          </p:cNvSpPr>
          <p:nvPr/>
        </p:nvSpPr>
        <p:spPr bwMode="gray">
          <a:xfrm rot="-5400000">
            <a:off x="225425" y="29527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2</a:t>
            </a:r>
          </a:p>
        </p:txBody>
      </p:sp>
      <p:sp>
        <p:nvSpPr>
          <p:cNvPr id="268292" name="Rectangle 4"/>
          <p:cNvSpPr>
            <a:spLocks noChangeArrowheads="1"/>
          </p:cNvSpPr>
          <p:nvPr/>
        </p:nvSpPr>
        <p:spPr bwMode="gray">
          <a:xfrm rot="-5400000">
            <a:off x="220663" y="51498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4</a:t>
            </a:r>
          </a:p>
        </p:txBody>
      </p:sp>
      <p:sp>
        <p:nvSpPr>
          <p:cNvPr id="268293" name="Rectangle 5"/>
          <p:cNvSpPr>
            <a:spLocks noChangeArrowheads="1"/>
          </p:cNvSpPr>
          <p:nvPr/>
        </p:nvSpPr>
        <p:spPr bwMode="gray">
          <a:xfrm rot="-5400000">
            <a:off x="225425" y="4049713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3</a:t>
            </a: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161926" y="217537"/>
            <a:ext cx="8782049" cy="1000125"/>
          </a:xfrm>
        </p:spPr>
        <p:txBody>
          <a:bodyPr/>
          <a:lstStyle/>
          <a:p>
            <a:pPr defTabSz="912813" eaLnBrk="1" hangingPunct="1"/>
            <a:r>
              <a:rPr lang="en-GB" altLang="es-CO" sz="3200" dirty="0">
                <a:solidFill>
                  <a:srgbClr val="000000"/>
                </a:solidFill>
              </a:rPr>
              <a:t>La </a:t>
            </a:r>
            <a:r>
              <a:rPr lang="en-GB" altLang="es-CO" sz="3200" dirty="0" err="1">
                <a:solidFill>
                  <a:srgbClr val="000000"/>
                </a:solidFill>
              </a:rPr>
              <a:t>radioterapia</a:t>
            </a:r>
            <a:r>
              <a:rPr lang="en-GB" altLang="es-CO" sz="3200" dirty="0">
                <a:solidFill>
                  <a:srgbClr val="000000"/>
                </a:solidFill>
              </a:rPr>
              <a:t> se </a:t>
            </a:r>
            <a:r>
              <a:rPr lang="en-GB" altLang="es-CO" sz="3200" dirty="0" err="1">
                <a:solidFill>
                  <a:srgbClr val="000000"/>
                </a:solidFill>
              </a:rPr>
              <a:t>convirtió</a:t>
            </a:r>
            <a:r>
              <a:rPr lang="en-GB" altLang="es-CO" sz="3200" dirty="0">
                <a:solidFill>
                  <a:srgbClr val="000000"/>
                </a:solidFill>
              </a:rPr>
              <a:t> en </a:t>
            </a:r>
            <a:r>
              <a:rPr lang="en-GB" altLang="es-CO" sz="3200" dirty="0" err="1">
                <a:solidFill>
                  <a:srgbClr val="000000"/>
                </a:solidFill>
              </a:rPr>
              <a:t>opción</a:t>
            </a:r>
            <a:r>
              <a:rPr lang="en-GB" altLang="es-CO" sz="3200" dirty="0">
                <a:solidFill>
                  <a:srgbClr val="000000"/>
                </a:solidFill>
              </a:rPr>
              <a:t> </a:t>
            </a:r>
            <a:r>
              <a:rPr lang="en-GB" altLang="es-CO" sz="3200" dirty="0" err="1">
                <a:solidFill>
                  <a:srgbClr val="000000"/>
                </a:solidFill>
              </a:rPr>
              <a:t>para</a:t>
            </a:r>
            <a:r>
              <a:rPr lang="en-GB" altLang="es-CO" sz="3200" dirty="0" smtClean="0">
                <a:solidFill>
                  <a:srgbClr val="000000"/>
                </a:solidFill>
              </a:rPr>
              <a:t>…</a:t>
            </a:r>
            <a:endParaRPr lang="es-CO" altLang="es-CO" b="0" noProof="1" smtClean="0"/>
          </a:p>
        </p:txBody>
      </p:sp>
      <p:sp>
        <p:nvSpPr>
          <p:cNvPr id="268296" name="Rectangle 8"/>
          <p:cNvSpPr>
            <a:spLocks noChangeArrowheads="1"/>
          </p:cNvSpPr>
          <p:nvPr/>
        </p:nvSpPr>
        <p:spPr bwMode="gray">
          <a:xfrm>
            <a:off x="1074739" y="1755775"/>
            <a:ext cx="7740650" cy="954088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Laringe (junto con quimioterapia)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7" name="Rectangle 9"/>
          <p:cNvSpPr>
            <a:spLocks noChangeArrowheads="1"/>
          </p:cNvSpPr>
          <p:nvPr/>
        </p:nvSpPr>
        <p:spPr bwMode="gray">
          <a:xfrm>
            <a:off x="1079500" y="2854325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Ano (junto con quimioterapia)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8" name="Rectangle 10"/>
          <p:cNvSpPr>
            <a:spLocks noChangeArrowheads="1"/>
          </p:cNvSpPr>
          <p:nvPr/>
        </p:nvSpPr>
        <p:spPr bwMode="gray">
          <a:xfrm>
            <a:off x="1079500" y="395128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Mama (</a:t>
            </a:r>
            <a:r>
              <a:rPr lang="es-ES" sz="2400" noProof="1" smtClean="0">
                <a:solidFill>
                  <a:srgbClr val="000000"/>
                </a:solidFill>
                <a:latin typeface="Arial"/>
                <a:cs typeface="Arial"/>
              </a:rPr>
              <a:t>junto con cirugía preservadora de mama</a:t>
            </a: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)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9" name="Rectangle 11"/>
          <p:cNvSpPr>
            <a:spLocks noChangeArrowheads="1"/>
          </p:cNvSpPr>
          <p:nvPr/>
        </p:nvSpPr>
        <p:spPr bwMode="gray">
          <a:xfrm>
            <a:off x="1074739" y="504983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Otros… </a:t>
            </a:r>
            <a:r>
              <a:rPr lang="es-ES" sz="2400" noProof="1" smtClean="0">
                <a:solidFill>
                  <a:srgbClr val="000000"/>
                </a:solidFill>
                <a:latin typeface="Arial"/>
                <a:cs typeface="Arial"/>
              </a:rPr>
              <a:t>Cabeza y cuello, esófago, recto, etc…</a:t>
            </a:r>
            <a:endParaRPr lang="es-ES" sz="24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5371" name="Rectangle 4"/>
          <p:cNvSpPr>
            <a:spLocks noChangeArrowheads="1"/>
          </p:cNvSpPr>
          <p:nvPr/>
        </p:nvSpPr>
        <p:spPr bwMode="gray">
          <a:xfrm>
            <a:off x="304800" y="1038275"/>
            <a:ext cx="8510588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GB" altLang="es-CO" sz="2800" b="1" dirty="0" err="1" smtClean="0">
                <a:solidFill>
                  <a:srgbClr val="000000"/>
                </a:solidFill>
              </a:rPr>
              <a:t>Preservación</a:t>
            </a:r>
            <a:r>
              <a:rPr lang="en-GB" altLang="es-CO" sz="2800" b="1" dirty="0" smtClean="0">
                <a:solidFill>
                  <a:srgbClr val="000000"/>
                </a:solidFill>
              </a:rPr>
              <a:t> de </a:t>
            </a:r>
            <a:r>
              <a:rPr lang="en-GB" altLang="es-CO" sz="2800" b="1" dirty="0" err="1" smtClean="0">
                <a:solidFill>
                  <a:srgbClr val="000000"/>
                </a:solidFill>
              </a:rPr>
              <a:t>órgano</a:t>
            </a:r>
            <a:r>
              <a:rPr lang="en-GB" altLang="es-CO" sz="2800" b="1" dirty="0" smtClean="0">
                <a:solidFill>
                  <a:srgbClr val="00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19150158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i="1" noProof="1" smtClean="0"/>
              <a:t>Round</a:t>
            </a:r>
            <a:r>
              <a:rPr lang="es-ES_tradnl" noProof="1" smtClean="0"/>
              <a:t> 6: Terapia personalizada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1624173733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4763674" y="443402"/>
            <a:ext cx="3827670" cy="1143000"/>
          </a:xfrm>
        </p:spPr>
        <p:txBody>
          <a:bodyPr/>
          <a:lstStyle/>
          <a:p>
            <a:r>
              <a:rPr lang="es-ES" b="1" i="1" dirty="0" smtClean="0"/>
              <a:t>Castración</a:t>
            </a:r>
            <a:endParaRPr lang="es-ES" b="1" i="1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443402"/>
            <a:ext cx="4111909" cy="6160598"/>
          </a:xfrm>
          <a:prstGeom prst="rect">
            <a:avLst/>
          </a:prstGeom>
        </p:spPr>
      </p:pic>
      <p:sp>
        <p:nvSpPr>
          <p:cNvPr id="6" name="Rectangle 3"/>
          <p:cNvSpPr>
            <a:spLocks noChangeArrowheads="1"/>
          </p:cNvSpPr>
          <p:nvPr/>
        </p:nvSpPr>
        <p:spPr bwMode="gray">
          <a:xfrm>
            <a:off x="4781826" y="2229175"/>
            <a:ext cx="3809518" cy="4374825"/>
          </a:xfrm>
          <a:prstGeom prst="rect">
            <a:avLst/>
          </a:prstGeom>
          <a:noFill/>
          <a:ln w="12700">
            <a:solidFill>
              <a:srgbClr val="C0C0C0"/>
            </a:solidFill>
            <a:miter lim="800000"/>
            <a:headEnd/>
            <a:tailEnd/>
          </a:ln>
        </p:spPr>
        <p:txBody>
          <a:bodyPr lIns="108000" tIns="108000" rIns="72000" bIns="72000">
            <a:prstTxWarp prst="textNoShape">
              <a:avLst/>
            </a:prstTxWarp>
          </a:bodyPr>
          <a:lstStyle/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Cáncer de próstata</a:t>
            </a:r>
          </a:p>
          <a:p>
            <a:pPr marL="647700" lvl="1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b="1" noProof="1" smtClean="0"/>
              <a:t>Receptores de andrógenos</a:t>
            </a:r>
            <a:endParaRPr lang="es-ES_tradnl" b="1" noProof="1"/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Cáncer de mama</a:t>
            </a:r>
          </a:p>
          <a:p>
            <a:pPr marL="647700" lvl="1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b="1" noProof="1" smtClean="0"/>
              <a:t>Receptores de estrógenos+</a:t>
            </a:r>
            <a:endParaRPr noProof="1"/>
          </a:p>
        </p:txBody>
      </p:sp>
    </p:spTree>
    <p:extLst>
      <p:ext uri="{BB962C8B-B14F-4D97-AF65-F5344CB8AC3E}">
        <p14:creationId xmlns:p14="http://schemas.microsoft.com/office/powerpoint/2010/main" val="858901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xmlns:p14="http://schemas.microsoft.com/office/powerpoint/2010/main" spd="slow"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/>
          <p:cNvSpPr>
            <a:spLocks noChangeArrowheads="1"/>
          </p:cNvSpPr>
          <p:nvPr/>
        </p:nvSpPr>
        <p:spPr bwMode="gray">
          <a:xfrm rot="-5400000">
            <a:off x="219869" y="1854994"/>
            <a:ext cx="954088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1</a:t>
            </a:r>
          </a:p>
        </p:txBody>
      </p:sp>
      <p:sp>
        <p:nvSpPr>
          <p:cNvPr id="268291" name="Rectangle 3"/>
          <p:cNvSpPr>
            <a:spLocks noChangeArrowheads="1"/>
          </p:cNvSpPr>
          <p:nvPr/>
        </p:nvSpPr>
        <p:spPr bwMode="gray">
          <a:xfrm rot="-5400000">
            <a:off x="225425" y="29527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2</a:t>
            </a:r>
          </a:p>
        </p:txBody>
      </p:sp>
      <p:sp>
        <p:nvSpPr>
          <p:cNvPr id="268292" name="Rectangle 4"/>
          <p:cNvSpPr>
            <a:spLocks noChangeArrowheads="1"/>
          </p:cNvSpPr>
          <p:nvPr/>
        </p:nvSpPr>
        <p:spPr bwMode="gray">
          <a:xfrm rot="-5400000">
            <a:off x="220663" y="5149850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4</a:t>
            </a:r>
          </a:p>
        </p:txBody>
      </p:sp>
      <p:sp>
        <p:nvSpPr>
          <p:cNvPr id="268293" name="Rectangle 5"/>
          <p:cNvSpPr>
            <a:spLocks noChangeArrowheads="1"/>
          </p:cNvSpPr>
          <p:nvPr/>
        </p:nvSpPr>
        <p:spPr bwMode="gray">
          <a:xfrm rot="-5400000">
            <a:off x="225425" y="4049713"/>
            <a:ext cx="952500" cy="755650"/>
          </a:xfrm>
          <a:prstGeom prst="rect">
            <a:avLst/>
          </a:prstGeom>
          <a:solidFill>
            <a:schemeClr val="accent1"/>
          </a:soli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0" tIns="0" rIns="0" bIns="0" anchor="ctr"/>
          <a:lstStyle/>
          <a:p>
            <a:pPr algn="ctr" defTabSz="80168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s-ES" sz="2800" b="1" noProof="1">
                <a:solidFill>
                  <a:srgbClr val="FFFFFF"/>
                </a:solidFill>
                <a:latin typeface="Arial"/>
                <a:cs typeface="Arial"/>
              </a:rPr>
              <a:t>3</a:t>
            </a:r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161926" y="217537"/>
            <a:ext cx="8782049" cy="1000125"/>
          </a:xfrm>
        </p:spPr>
        <p:txBody>
          <a:bodyPr/>
          <a:lstStyle/>
          <a:p>
            <a:pPr defTabSz="912813" eaLnBrk="1" hangingPunct="1"/>
            <a:r>
              <a:rPr lang="en-GB" altLang="es-CO" sz="3200" dirty="0" err="1" smtClean="0">
                <a:solidFill>
                  <a:srgbClr val="000000"/>
                </a:solidFill>
              </a:rPr>
              <a:t>Hormonoterapia</a:t>
            </a:r>
            <a:endParaRPr lang="es-CO" altLang="es-CO" b="0" noProof="1" smtClean="0"/>
          </a:p>
        </p:txBody>
      </p:sp>
      <p:sp>
        <p:nvSpPr>
          <p:cNvPr id="268296" name="Rectangle 8"/>
          <p:cNvSpPr>
            <a:spLocks noChangeArrowheads="1"/>
          </p:cNvSpPr>
          <p:nvPr/>
        </p:nvSpPr>
        <p:spPr bwMode="gray">
          <a:xfrm>
            <a:off x="1074739" y="1755775"/>
            <a:ext cx="7740650" cy="954088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Tamoxifén en cáncer de mama RH+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7" name="Rectangle 9"/>
          <p:cNvSpPr>
            <a:spLocks noChangeArrowheads="1"/>
          </p:cNvSpPr>
          <p:nvPr/>
        </p:nvSpPr>
        <p:spPr bwMode="gray">
          <a:xfrm>
            <a:off x="1079500" y="2854325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Inhibidores de aromatasa Ca mama RH+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8" name="Rectangle 10"/>
          <p:cNvSpPr>
            <a:spLocks noChangeArrowheads="1"/>
          </p:cNvSpPr>
          <p:nvPr/>
        </p:nvSpPr>
        <p:spPr bwMode="gray">
          <a:xfrm>
            <a:off x="1079500" y="395128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Análogos de GnRH en Ca mama / Próstata</a:t>
            </a:r>
            <a:endParaRPr lang="es-ES" sz="28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8299" name="Rectangle 11"/>
          <p:cNvSpPr>
            <a:spLocks noChangeArrowheads="1"/>
          </p:cNvSpPr>
          <p:nvPr/>
        </p:nvSpPr>
        <p:spPr bwMode="gray">
          <a:xfrm>
            <a:off x="1074739" y="5049838"/>
            <a:ext cx="7740650" cy="952500"/>
          </a:xfrm>
          <a:prstGeom prst="rect">
            <a:avLst/>
          </a:prstGeom>
          <a:gradFill rotWithShape="1">
            <a:gsLst>
              <a:gs pos="0">
                <a:srgbClr val="F0F0F0"/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EAEAEA"/>
            </a:solidFill>
            <a:miter lim="800000"/>
            <a:headEnd/>
            <a:tailEnd/>
          </a:ln>
          <a:effectLst>
            <a:outerShdw dist="53882" dir="2700000" algn="ctr" rotWithShape="0">
              <a:srgbClr val="B2B2B2"/>
            </a:outerShdw>
          </a:effectLst>
        </p:spPr>
        <p:txBody>
          <a:bodyPr lIns="108000" tIns="36000" rIns="36000" bIns="36000" anchor="ctr"/>
          <a:lstStyle/>
          <a:p>
            <a:pPr marL="190500" indent="-190500" defTabSz="914400" fontAlgn="base">
              <a:lnSpc>
                <a:spcPct val="90000"/>
              </a:lnSpc>
              <a:spcBef>
                <a:spcPct val="0"/>
              </a:spcBef>
              <a:spcAft>
                <a:spcPct val="30000"/>
              </a:spcAft>
              <a:buClr>
                <a:srgbClr val="0061B2"/>
              </a:buClr>
              <a:buFont typeface="Wingdings" pitchFamily="2" charset="2"/>
              <a:buChar char="§"/>
              <a:defRPr/>
            </a:pPr>
            <a:r>
              <a:rPr lang="es-ES" sz="2800" noProof="1" smtClean="0">
                <a:solidFill>
                  <a:srgbClr val="000000"/>
                </a:solidFill>
                <a:latin typeface="Arial"/>
                <a:cs typeface="Arial"/>
              </a:rPr>
              <a:t>Castración / Ooforectomía en Ca Próstata / Ca Mama</a:t>
            </a:r>
            <a:endParaRPr lang="es-ES" sz="2400" noProof="1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5371" name="Rectangle 4"/>
          <p:cNvSpPr>
            <a:spLocks noChangeArrowheads="1"/>
          </p:cNvSpPr>
          <p:nvPr/>
        </p:nvSpPr>
        <p:spPr bwMode="gray">
          <a:xfrm>
            <a:off x="304800" y="1038275"/>
            <a:ext cx="8510588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8016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8016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GB" altLang="es-CO" sz="2800" b="1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1440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3"/>
          <p:cNvGrpSpPr/>
          <p:nvPr/>
        </p:nvGrpSpPr>
        <p:grpSpPr>
          <a:xfrm>
            <a:off x="351688" y="2147828"/>
            <a:ext cx="8466074" cy="2815971"/>
            <a:chOff x="351688" y="2147824"/>
            <a:chExt cx="8466074" cy="2815971"/>
          </a:xfrm>
          <a:noFill/>
        </p:grpSpPr>
        <p:pic>
          <p:nvPicPr>
            <p:cNvPr id="14" name="Image 14"/>
            <p:cNvPicPr>
              <a:picLocks noChangeAspect="1" noChangeArrowheads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1688" y="2147824"/>
              <a:ext cx="8440674" cy="21653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Image 15"/>
            <p:cNvPicPr>
              <a:picLocks noChangeAspect="1" noChangeArrowheads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02811" y="4373651"/>
              <a:ext cx="752995" cy="56474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" name="TextBox 16"/>
          <p:cNvSpPr txBox="1"/>
          <p:nvPr/>
        </p:nvSpPr>
        <p:spPr>
          <a:xfrm>
            <a:off x="356006" y="215468"/>
            <a:ext cx="8135616" cy="10129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algn="ctr">
              <a:spcAft>
                <a:spcPts val="3600"/>
              </a:spcAft>
              <a:defRPr lang="en-US"/>
            </a:pP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Terapia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no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personalizada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: </a:t>
            </a:r>
            <a:r>
              <a:rPr lang="en-US" sz="2800" b="1" i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acientes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con el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mismo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diagnóstico</a:t>
            </a:r>
            <a:endParaRPr lang="en-US" sz="2800" b="1" i="1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17" name="TextBox 17"/>
          <p:cNvSpPr txBox="1"/>
          <p:nvPr/>
        </p:nvSpPr>
        <p:spPr>
          <a:xfrm>
            <a:off x="176972" y="5017008"/>
            <a:ext cx="8817382" cy="14271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indent="546100" algn="ctr">
              <a:spcAft>
                <a:spcPts val="1800"/>
              </a:spcAft>
              <a:defRPr lang="en-US"/>
            </a:pPr>
            <a:r>
              <a:rPr lang="en-US" sz="2533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Tratamiento</a:t>
            </a:r>
            <a:r>
              <a:rPr lang="en-US" sz="2533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533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estándar</a:t>
            </a:r>
            <a:r>
              <a:rPr lang="en-US" sz="2533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: </a:t>
            </a:r>
            <a:r>
              <a:rPr lang="en-US" sz="2533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todos</a:t>
            </a:r>
            <a:r>
              <a:rPr lang="en-US" sz="2533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533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tratados</a:t>
            </a:r>
            <a:r>
              <a:rPr lang="en-US" sz="2533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533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igual</a:t>
            </a:r>
            <a:endParaRPr lang="en-US" sz="2533" b="1" i="1" dirty="0">
              <a:solidFill>
                <a:srgbClr val="0082DA"/>
              </a:solidFill>
              <a:latin typeface="Times New Roman" charset="77"/>
              <a:ea typeface="Times New Roman" charset="77"/>
              <a:cs typeface="Times New Roman" charset="77"/>
            </a:endParaRPr>
          </a:p>
          <a:p>
            <a:pPr algn="ctr">
              <a:spcAft>
                <a:spcPts val="600"/>
              </a:spcAft>
              <a:defRPr lang="en-US"/>
            </a:pP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Una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proporción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 de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pacientes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 se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Times New Roman" charset="77"/>
                <a:cs typeface="Arial Black"/>
              </a:rPr>
              <a:t>benefician</a:t>
            </a:r>
            <a:endParaRPr lang="en-US" sz="1600" dirty="0">
              <a:solidFill>
                <a:prstClr val="black"/>
              </a:solidFill>
              <a:latin typeface="Arial Black"/>
              <a:ea typeface="Times New Roman" charset="77"/>
              <a:cs typeface="Arial Black"/>
            </a:endParaRPr>
          </a:p>
          <a:p>
            <a:pPr algn="ctr">
              <a:defRPr lang="en-US"/>
            </a:pP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Para los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que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 no se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benefician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,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además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deben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sufrir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 los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efectos</a:t>
            </a:r>
            <a:r>
              <a:rPr lang="en-US" sz="1600" dirty="0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 </a:t>
            </a:r>
            <a:r>
              <a:rPr lang="en-US" sz="1600" dirty="0" err="1" smtClean="0">
                <a:solidFill>
                  <a:prstClr val="black"/>
                </a:solidFill>
                <a:latin typeface="Arial Black"/>
                <a:ea typeface="Helvetica" charset="-95"/>
                <a:cs typeface="Arial Black"/>
              </a:rPr>
              <a:t>secundarios</a:t>
            </a:r>
            <a:endParaRPr lang="en-US" sz="1600" dirty="0">
              <a:solidFill>
                <a:prstClr val="black"/>
              </a:solidFill>
              <a:latin typeface="Arial Black"/>
              <a:ea typeface="Times New Roman" charset="77"/>
              <a:cs typeface="Arial Black"/>
            </a:endParaRPr>
          </a:p>
        </p:txBody>
      </p:sp>
    </p:spTree>
    <p:extLst>
      <p:ext uri="{BB962C8B-B14F-4D97-AF65-F5344CB8AC3E}">
        <p14:creationId xmlns:p14="http://schemas.microsoft.com/office/powerpoint/2010/main" val="27184366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3"/>
          <p:cNvGrpSpPr/>
          <p:nvPr/>
        </p:nvGrpSpPr>
        <p:grpSpPr>
          <a:xfrm>
            <a:off x="0" y="1989205"/>
            <a:ext cx="9169400" cy="3625227"/>
            <a:chOff x="0" y="1989201"/>
            <a:chExt cx="9169400" cy="3625227"/>
          </a:xfrm>
          <a:noFill/>
        </p:grpSpPr>
        <p:pic>
          <p:nvPicPr>
            <p:cNvPr id="14" name="Image 14"/>
            <p:cNvPicPr>
              <a:picLocks noChangeAspect="1" noChangeArrowheads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989201"/>
              <a:ext cx="9144000" cy="34163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Image 15"/>
            <p:cNvPicPr>
              <a:picLocks noChangeAspect="1" noChangeArrowheads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572000" y="4431144"/>
              <a:ext cx="1157884" cy="11578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Image 16"/>
            <p:cNvPicPr>
              <a:picLocks noChangeAspect="1" noChangeArrowheads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511933" y="4709350"/>
              <a:ext cx="684085" cy="681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Image 17"/>
            <p:cNvPicPr>
              <a:picLocks noChangeAspect="1" noChangeArrowheads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918962" y="4670615"/>
              <a:ext cx="832866" cy="624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Image 18"/>
            <p:cNvPicPr>
              <a:picLocks noChangeAspect="1" noChangeArrowheads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79901" y="4557141"/>
              <a:ext cx="611657" cy="98628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TextBox 20"/>
          <p:cNvSpPr txBox="1"/>
          <p:nvPr/>
        </p:nvSpPr>
        <p:spPr>
          <a:xfrm>
            <a:off x="684696" y="5669100"/>
            <a:ext cx="8039652" cy="3169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algn="ctr">
              <a:defRPr lang="en-US"/>
            </a:pPr>
            <a:r>
              <a:rPr lang="en-US" sz="3200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Terapia</a:t>
            </a:r>
            <a:r>
              <a:rPr lang="en-US" sz="3200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3200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dirigida</a:t>
            </a:r>
            <a:r>
              <a:rPr lang="en-US" sz="3200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a </a:t>
            </a:r>
            <a:r>
              <a:rPr lang="en-US" sz="3200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las</a:t>
            </a:r>
            <a:r>
              <a:rPr lang="en-US" sz="3200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3200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dianas</a:t>
            </a:r>
            <a:r>
              <a:rPr lang="en-US" sz="3200" b="1" i="1" dirty="0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3200" b="1" i="1" dirty="0" err="1" smtClean="0">
                <a:solidFill>
                  <a:srgbClr val="0082DA"/>
                </a:solidFill>
                <a:latin typeface="Times New Roman" charset="77"/>
                <a:ea typeface="Times New Roman" charset="77"/>
                <a:cs typeface="Times New Roman" charset="77"/>
              </a:rPr>
              <a:t>apropiadas</a:t>
            </a:r>
            <a:endParaRPr lang="en-US" sz="3200" b="1" i="1" dirty="0">
              <a:solidFill>
                <a:srgbClr val="0082DA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  <p:sp>
        <p:nvSpPr>
          <p:cNvPr id="21" name="TextBox 16"/>
          <p:cNvSpPr txBox="1"/>
          <p:nvPr/>
        </p:nvSpPr>
        <p:spPr>
          <a:xfrm>
            <a:off x="356006" y="215468"/>
            <a:ext cx="8135616" cy="10129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/>
          <a:lstStyle/>
          <a:p>
            <a:pPr algn="ctr">
              <a:spcAft>
                <a:spcPts val="3600"/>
              </a:spcAft>
              <a:defRPr lang="en-US"/>
            </a:pP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Terapia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personalizada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: </a:t>
            </a:r>
            <a:r>
              <a:rPr lang="en-US" sz="2800" b="1" i="1" dirty="0" err="1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p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acientes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con el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mismo</a:t>
            </a:r>
            <a:r>
              <a:rPr lang="en-US" sz="2800" b="1" i="1" dirty="0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 </a:t>
            </a:r>
            <a:r>
              <a:rPr lang="en-US" sz="2800" b="1" i="1" dirty="0" err="1" smtClean="0">
                <a:solidFill>
                  <a:prstClr val="black"/>
                </a:solidFill>
                <a:latin typeface="Times New Roman" charset="77"/>
                <a:ea typeface="Times New Roman" charset="77"/>
                <a:cs typeface="Times New Roman" charset="77"/>
              </a:rPr>
              <a:t>diagnóstico</a:t>
            </a:r>
            <a:endParaRPr lang="en-US" sz="2800" b="1" i="1" dirty="0">
              <a:solidFill>
                <a:prstClr val="black"/>
              </a:solidFill>
              <a:latin typeface="Times New Roman" charset="77"/>
              <a:ea typeface="Times New Roman" charset="77"/>
              <a:cs typeface="Times New Roman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5186521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5583238" y="4803775"/>
            <a:ext cx="868362" cy="441325"/>
          </a:xfrm>
          <a:custGeom>
            <a:avLst/>
            <a:gdLst>
              <a:gd name="T0" fmla="*/ 0 w 547"/>
              <a:gd name="T1" fmla="*/ 700603328 h 278"/>
              <a:gd name="T2" fmla="*/ 496469678 w 547"/>
              <a:gd name="T3" fmla="*/ 690522708 h 278"/>
              <a:gd name="T4" fmla="*/ 1028223096 w 547"/>
              <a:gd name="T5" fmla="*/ 0 h 278"/>
              <a:gd name="T6" fmla="*/ 1378523663 w 547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547"/>
              <a:gd name="T13" fmla="*/ 0 h 278"/>
              <a:gd name="T14" fmla="*/ 547 w 547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7" h="278">
                <a:moveTo>
                  <a:pt x="0" y="278"/>
                </a:moveTo>
                <a:lnTo>
                  <a:pt x="197" y="274"/>
                </a:lnTo>
                <a:lnTo>
                  <a:pt x="408" y="0"/>
                </a:lnTo>
                <a:lnTo>
                  <a:pt x="547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H="1">
            <a:off x="4589463" y="5635625"/>
            <a:ext cx="6350" cy="2968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4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77109598 w 21600"/>
              <a:gd name="T1" fmla="*/ 0 h 21600"/>
              <a:gd name="T2" fmla="*/ 22583054 w 21600"/>
              <a:gd name="T3" fmla="*/ 22583054 h 21600"/>
              <a:gd name="T4" fmla="*/ 0 w 21600"/>
              <a:gd name="T5" fmla="*/ 77109598 h 21600"/>
              <a:gd name="T6" fmla="*/ 22583054 w 21600"/>
              <a:gd name="T7" fmla="*/ 131635786 h 21600"/>
              <a:gd name="T8" fmla="*/ 77109598 w 21600"/>
              <a:gd name="T9" fmla="*/ 154218811 h 21600"/>
              <a:gd name="T10" fmla="*/ 131635786 w 21600"/>
              <a:gd name="T11" fmla="*/ 131635786 h 21600"/>
              <a:gd name="T12" fmla="*/ 154218811 w 21600"/>
              <a:gd name="T13" fmla="*/ 77109598 h 21600"/>
              <a:gd name="T14" fmla="*/ 131635786 w 21600"/>
              <a:gd name="T15" fmla="*/ 22583054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round/>
            <a:headEnd/>
            <a:tailEnd/>
          </a:ln>
          <a:scene3d>
            <a:camera prst="legacyPerspectiveFront">
              <a:rot lat="20099994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5" name="Freeform 13"/>
          <p:cNvSpPr>
            <a:spLocks/>
          </p:cNvSpPr>
          <p:nvPr/>
        </p:nvSpPr>
        <p:spPr bwMode="white">
          <a:xfrm rot="332419">
            <a:off x="5294313" y="4313238"/>
            <a:ext cx="815975" cy="762000"/>
          </a:xfrm>
          <a:custGeom>
            <a:avLst/>
            <a:gdLst>
              <a:gd name="T0" fmla="*/ 826611056 w 514"/>
              <a:gd name="T1" fmla="*/ 1209675089 h 480"/>
              <a:gd name="T2" fmla="*/ 327620256 w 514"/>
              <a:gd name="T3" fmla="*/ 473789453 h 480"/>
              <a:gd name="T4" fmla="*/ 221773744 w 514"/>
              <a:gd name="T5" fmla="*/ 665321279 h 480"/>
              <a:gd name="T6" fmla="*/ 0 w 514"/>
              <a:gd name="T7" fmla="*/ 131048141 h 480"/>
              <a:gd name="T8" fmla="*/ 549394000 w 514"/>
              <a:gd name="T9" fmla="*/ 0 h 480"/>
              <a:gd name="T10" fmla="*/ 468749038 w 514"/>
              <a:gd name="T11" fmla="*/ 216733482 h 480"/>
              <a:gd name="T12" fmla="*/ 1295360094 w 514"/>
              <a:gd name="T13" fmla="*/ 45362813 h 480"/>
              <a:gd name="T14" fmla="*/ 1113908930 w 514"/>
              <a:gd name="T15" fmla="*/ 700603458 h 480"/>
              <a:gd name="T16" fmla="*/ 826611056 w 514"/>
              <a:gd name="T17" fmla="*/ 1209675089 h 4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4"/>
              <a:gd name="T28" fmla="*/ 0 h 480"/>
              <a:gd name="T29" fmla="*/ 514 w 514"/>
              <a:gd name="T30" fmla="*/ 480 h 48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4" h="480">
                <a:moveTo>
                  <a:pt x="328" y="480"/>
                </a:moveTo>
                <a:cubicBezTo>
                  <a:pt x="245" y="311"/>
                  <a:pt x="162" y="222"/>
                  <a:pt x="130" y="188"/>
                </a:cubicBezTo>
                <a:cubicBezTo>
                  <a:pt x="104" y="238"/>
                  <a:pt x="116" y="224"/>
                  <a:pt x="88" y="264"/>
                </a:cubicBezTo>
                <a:cubicBezTo>
                  <a:pt x="70" y="216"/>
                  <a:pt x="68" y="164"/>
                  <a:pt x="0" y="52"/>
                </a:cubicBezTo>
                <a:cubicBezTo>
                  <a:pt x="142" y="40"/>
                  <a:pt x="114" y="40"/>
                  <a:pt x="218" y="0"/>
                </a:cubicBezTo>
                <a:cubicBezTo>
                  <a:pt x="196" y="36"/>
                  <a:pt x="202" y="40"/>
                  <a:pt x="186" y="86"/>
                </a:cubicBezTo>
                <a:cubicBezTo>
                  <a:pt x="386" y="68"/>
                  <a:pt x="378" y="62"/>
                  <a:pt x="514" y="18"/>
                </a:cubicBezTo>
                <a:cubicBezTo>
                  <a:pt x="500" y="106"/>
                  <a:pt x="484" y="180"/>
                  <a:pt x="442" y="278"/>
                </a:cubicBezTo>
                <a:cubicBezTo>
                  <a:pt x="400" y="376"/>
                  <a:pt x="392" y="388"/>
                  <a:pt x="328" y="480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noFill/>
            <a:prstDash val="solid"/>
            <a:round/>
            <a:headEnd type="none" w="med" len="med"/>
            <a:tailEnd type="none" w="med" len="med"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2" name="Group 16"/>
          <p:cNvGrpSpPr>
            <a:grpSpLocks/>
          </p:cNvGrpSpPr>
          <p:nvPr/>
        </p:nvGrpSpPr>
        <p:grpSpPr bwMode="auto">
          <a:xfrm rot="561263">
            <a:off x="4313238" y="5067300"/>
            <a:ext cx="550862" cy="303213"/>
            <a:chOff x="2753" y="3230"/>
            <a:chExt cx="347" cy="191"/>
          </a:xfrm>
        </p:grpSpPr>
        <p:sp>
          <p:nvSpPr>
            <p:cNvPr id="85036" name="Freeform 17"/>
            <p:cNvSpPr>
              <a:spLocks/>
            </p:cNvSpPr>
            <p:nvPr/>
          </p:nvSpPr>
          <p:spPr bwMode="auto">
            <a:xfrm rot="20979823" flipH="1">
              <a:off x="2753" y="3261"/>
              <a:ext cx="173" cy="160"/>
            </a:xfrm>
            <a:custGeom>
              <a:avLst/>
              <a:gdLst>
                <a:gd name="T0" fmla="*/ 1 w 271"/>
                <a:gd name="T1" fmla="*/ 49 h 250"/>
                <a:gd name="T2" fmla="*/ 64 w 271"/>
                <a:gd name="T3" fmla="*/ 5 h 250"/>
                <a:gd name="T4" fmla="*/ 104 w 271"/>
                <a:gd name="T5" fmla="*/ 19 h 250"/>
                <a:gd name="T6" fmla="*/ 104 w 271"/>
                <a:gd name="T7" fmla="*/ 83 h 250"/>
                <a:gd name="T8" fmla="*/ 68 w 271"/>
                <a:gd name="T9" fmla="*/ 97 h 250"/>
                <a:gd name="T10" fmla="*/ 1 w 271"/>
                <a:gd name="T11" fmla="*/ 49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50"/>
                <a:gd name="T20" fmla="*/ 271 w 271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50">
                  <a:moveTo>
                    <a:pt x="2" y="119"/>
                  </a:moveTo>
                  <a:cubicBezTo>
                    <a:pt x="0" y="82"/>
                    <a:pt x="116" y="24"/>
                    <a:pt x="158" y="12"/>
                  </a:cubicBezTo>
                  <a:cubicBezTo>
                    <a:pt x="200" y="0"/>
                    <a:pt x="239" y="14"/>
                    <a:pt x="255" y="46"/>
                  </a:cubicBezTo>
                  <a:cubicBezTo>
                    <a:pt x="271" y="78"/>
                    <a:pt x="269" y="170"/>
                    <a:pt x="255" y="202"/>
                  </a:cubicBezTo>
                  <a:cubicBezTo>
                    <a:pt x="241" y="234"/>
                    <a:pt x="209" y="250"/>
                    <a:pt x="168" y="236"/>
                  </a:cubicBezTo>
                  <a:cubicBezTo>
                    <a:pt x="127" y="222"/>
                    <a:pt x="4" y="156"/>
                    <a:pt x="2" y="119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scene3d>
              <a:camera prst="legacyPerspectiveTop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</p:spPr>
          <p:txBody>
            <a:bodyPr wrap="none" lIns="91632" tIns="45816" rIns="91632" bIns="45816">
              <a:spAutoFit/>
              <a:flatTx/>
            </a:bodyPr>
            <a:lstStyle/>
            <a:p>
              <a:endParaRPr lang="en-US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3" name="Group 18"/>
            <p:cNvGrpSpPr>
              <a:grpSpLocks/>
            </p:cNvGrpSpPr>
            <p:nvPr/>
          </p:nvGrpSpPr>
          <p:grpSpPr bwMode="auto">
            <a:xfrm>
              <a:off x="2758" y="3230"/>
              <a:ext cx="342" cy="191"/>
              <a:chOff x="2758" y="3230"/>
              <a:chExt cx="342" cy="191"/>
            </a:xfrm>
          </p:grpSpPr>
          <p:sp>
            <p:nvSpPr>
              <p:cNvPr id="85038" name="Freeform 19"/>
              <p:cNvSpPr>
                <a:spLocks/>
              </p:cNvSpPr>
              <p:nvPr/>
            </p:nvSpPr>
            <p:spPr bwMode="auto">
              <a:xfrm rot="-620177">
                <a:off x="2922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scene3d>
                <a:camera prst="legacyPerspectiveTop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chemeClr val="tx1"/>
                </a:extrusionClr>
              </a:sp3d>
            </p:spPr>
            <p:txBody>
              <a:bodyPr wrap="none" lIns="91632" tIns="45816" rIns="91632" bIns="45816">
                <a:spAutoFit/>
                <a:flatTx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39" name="Freeform 20"/>
              <p:cNvSpPr>
                <a:spLocks/>
              </p:cNvSpPr>
              <p:nvPr/>
            </p:nvSpPr>
            <p:spPr bwMode="auto">
              <a:xfrm rot="-620177">
                <a:off x="2927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40" name="Freeform 21"/>
              <p:cNvSpPr>
                <a:spLocks/>
              </p:cNvSpPr>
              <p:nvPr/>
            </p:nvSpPr>
            <p:spPr bwMode="auto">
              <a:xfrm rot="20979823" flipH="1">
                <a:off x="2758" y="3261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1" name="AutoShape 24"/>
          <p:cNvSpPr>
            <a:spLocks noChangeArrowheads="1"/>
          </p:cNvSpPr>
          <p:nvPr/>
        </p:nvSpPr>
        <p:spPr bwMode="invGray">
          <a:xfrm>
            <a:off x="6426200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C200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multiplica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en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otros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sitios</a:t>
            </a:r>
            <a:endParaRPr lang="en-US" sz="2000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2" name="AutoShape 25"/>
          <p:cNvSpPr>
            <a:spLocks noChangeArrowheads="1"/>
          </p:cNvSpPr>
          <p:nvPr/>
        </p:nvSpPr>
        <p:spPr bwMode="auto">
          <a:xfrm>
            <a:off x="3489325" y="5837238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9D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Inmortal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… Se divide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por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siempre</a:t>
            </a:r>
            <a:endParaRPr lang="en-US" b="1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3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No </a:t>
            </a:r>
            <a:r>
              <a:rPr lang="en-US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obedece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“ORDEN DE DETENCIÓN”</a:t>
            </a:r>
            <a:endParaRPr lang="en-US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250825" y="4073525"/>
            <a:ext cx="3794125" cy="1512888"/>
            <a:chOff x="68" y="2531"/>
            <a:chExt cx="2390" cy="953"/>
          </a:xfrm>
        </p:grpSpPr>
        <p:sp>
          <p:nvSpPr>
            <p:cNvPr id="85032" name="AutoShape 29"/>
            <p:cNvSpPr>
              <a:spLocks noChangeArrowheads="1"/>
            </p:cNvSpPr>
            <p:nvPr/>
          </p:nvSpPr>
          <p:spPr bwMode="auto">
            <a:xfrm>
              <a:off x="68" y="2531"/>
              <a:ext cx="2177" cy="953"/>
            </a:xfrm>
            <a:prstGeom prst="roundRect">
              <a:avLst>
                <a:gd name="adj" fmla="val 16667"/>
              </a:avLst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grpSp>
          <p:nvGrpSpPr>
            <p:cNvPr id="5" name="Group 30"/>
            <p:cNvGrpSpPr>
              <a:grpSpLocks/>
            </p:cNvGrpSpPr>
            <p:nvPr/>
          </p:nvGrpSpPr>
          <p:grpSpPr bwMode="auto">
            <a:xfrm>
              <a:off x="2266" y="2671"/>
              <a:ext cx="192" cy="146"/>
              <a:chOff x="2266" y="2671"/>
              <a:chExt cx="192" cy="146"/>
            </a:xfrm>
          </p:grpSpPr>
          <p:sp>
            <p:nvSpPr>
              <p:cNvPr id="85034" name="Line 31"/>
              <p:cNvSpPr>
                <a:spLocks noChangeShapeType="1"/>
              </p:cNvSpPr>
              <p:nvPr/>
            </p:nvSpPr>
            <p:spPr bwMode="auto">
              <a:xfrm flipV="1">
                <a:off x="2323" y="2671"/>
                <a:ext cx="135" cy="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stealth" w="lg" len="lg"/>
              </a:ln>
            </p:spPr>
            <p:txBody>
              <a:bodyPr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35" name="Freeform 41"/>
              <p:cNvSpPr>
                <a:spLocks/>
              </p:cNvSpPr>
              <p:nvPr/>
            </p:nvSpPr>
            <p:spPr bwMode="auto">
              <a:xfrm>
                <a:off x="2266" y="2685"/>
                <a:ext cx="76" cy="132"/>
              </a:xfrm>
              <a:custGeom>
                <a:avLst/>
                <a:gdLst>
                  <a:gd name="T0" fmla="*/ 0 w 76"/>
                  <a:gd name="T1" fmla="*/ 0 h 132"/>
                  <a:gd name="T2" fmla="*/ 30 w 76"/>
                  <a:gd name="T3" fmla="*/ 66 h 132"/>
                  <a:gd name="T4" fmla="*/ 76 w 76"/>
                  <a:gd name="T5" fmla="*/ 132 h 132"/>
                  <a:gd name="T6" fmla="*/ 0 60000 65536"/>
                  <a:gd name="T7" fmla="*/ 0 60000 65536"/>
                  <a:gd name="T8" fmla="*/ 0 60000 65536"/>
                  <a:gd name="T9" fmla="*/ 0 w 76"/>
                  <a:gd name="T10" fmla="*/ 0 h 132"/>
                  <a:gd name="T11" fmla="*/ 76 w 76"/>
                  <a:gd name="T12" fmla="*/ 132 h 1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6" h="132">
                    <a:moveTo>
                      <a:pt x="0" y="0"/>
                    </a:moveTo>
                    <a:cubicBezTo>
                      <a:pt x="8" y="22"/>
                      <a:pt x="17" y="44"/>
                      <a:pt x="30" y="66"/>
                    </a:cubicBezTo>
                    <a:cubicBezTo>
                      <a:pt x="43" y="88"/>
                      <a:pt x="66" y="118"/>
                      <a:pt x="76" y="13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85017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8" name="Line 44"/>
          <p:cNvSpPr>
            <a:spLocks noChangeShapeType="1"/>
          </p:cNvSpPr>
          <p:nvPr/>
        </p:nvSpPr>
        <p:spPr bwMode="auto">
          <a:xfrm rot="14542675" flipV="1">
            <a:off x="5067300" y="421005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0" name="Line 46"/>
          <p:cNvSpPr>
            <a:spLocks noChangeShapeType="1"/>
          </p:cNvSpPr>
          <p:nvPr/>
        </p:nvSpPr>
        <p:spPr bwMode="auto">
          <a:xfrm rot="17771822" flipV="1">
            <a:off x="4449762" y="4603751"/>
            <a:ext cx="214313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  <p:sp>
        <p:nvSpPr>
          <p:cNvPr id="85023" name="Line 35"/>
          <p:cNvSpPr>
            <a:spLocks noChangeShapeType="1"/>
          </p:cNvSpPr>
          <p:nvPr/>
        </p:nvSpPr>
        <p:spPr bwMode="auto">
          <a:xfrm>
            <a:off x="2757488" y="4805363"/>
            <a:ext cx="3651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4" name="AutoShape 37"/>
          <p:cNvSpPr>
            <a:spLocks noChangeArrowheads="1"/>
          </p:cNvSpPr>
          <p:nvPr/>
        </p:nvSpPr>
        <p:spPr bwMode="invGray">
          <a:xfrm>
            <a:off x="536575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0000"/>
          </a:solidFill>
          <a:ln w="38100">
            <a:solidFill>
              <a:srgbClr val="FFBC0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Construye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su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propias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VÍAS DE ABASTECIMIENTO</a:t>
            </a:r>
            <a:endParaRPr lang="en-US" sz="1400" b="1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3" name="Rectangle 39" descr="Recycled paper"/>
          <p:cNvSpPr>
            <a:spLocks noChangeArrowheads="1"/>
          </p:cNvSpPr>
          <p:nvPr/>
        </p:nvSpPr>
        <p:spPr bwMode="auto">
          <a:xfrm rot="19927058">
            <a:off x="3251200" y="4457700"/>
            <a:ext cx="585788" cy="21272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19050" algn="ctr">
            <a:noFill/>
            <a:miter lim="800000"/>
            <a:headEnd/>
            <a:tailEnd/>
          </a:ln>
          <a:effectLst/>
        </p:spPr>
        <p:txBody>
          <a:bodyPr lIns="91632" tIns="45816" rIns="91632" bIns="45816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4" name="Oval 40"/>
          <p:cNvSpPr>
            <a:spLocks noChangeArrowheads="1"/>
          </p:cNvSpPr>
          <p:nvPr/>
        </p:nvSpPr>
        <p:spPr bwMode="auto">
          <a:xfrm rot="19623132">
            <a:off x="3233738" y="4594225"/>
            <a:ext cx="131762" cy="19685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19050" algn="ctr">
            <a:solidFill>
              <a:srgbClr val="8C0000"/>
            </a:solidFill>
            <a:round/>
            <a:headEnd/>
            <a:tailEnd/>
          </a:ln>
          <a:effectLst/>
        </p:spPr>
        <p:txBody>
          <a:bodyPr lIns="91632" tIns="45816" rIns="91632" bIns="45816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2848111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3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4313" y="214317"/>
            <a:ext cx="2857500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4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143251" y="214313"/>
            <a:ext cx="2847975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5" name="Picture 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072188" y="214313"/>
            <a:ext cx="28575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6" name="Picture 5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14313" y="1857375"/>
            <a:ext cx="2809875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7" name="Picture 6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143250" y="1871663"/>
            <a:ext cx="280035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8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100776" y="1852613"/>
            <a:ext cx="2828925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9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14314" y="3500438"/>
            <a:ext cx="2847975" cy="154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40" name="Picture 10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143251" y="3500438"/>
            <a:ext cx="2847975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41" name="Picture 11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6072188" y="3500438"/>
            <a:ext cx="28575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42" name="Picture 12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214314" y="5119688"/>
            <a:ext cx="2847975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43" name="Picture 13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3181351" y="5110189"/>
            <a:ext cx="2819400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44" name="Picture 14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6100776" y="5119688"/>
            <a:ext cx="2828925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5998510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2000" y="623891"/>
            <a:ext cx="7620000" cy="561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7970539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3000" y="0"/>
            <a:ext cx="6858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18274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33501" y="0"/>
            <a:ext cx="645458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38584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Imatinib</a:t>
            </a:r>
            <a:r>
              <a:rPr lang="en-US" dirty="0" smtClean="0"/>
              <a:t> en LMC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Apaga</a:t>
            </a:r>
            <a:r>
              <a:rPr lang="en-US" dirty="0" smtClean="0"/>
              <a:t> el BCR/ABL</a:t>
            </a:r>
            <a:endParaRPr lang="en-US" noProof="1" smtClean="0"/>
          </a:p>
        </p:txBody>
      </p:sp>
      <p:pic>
        <p:nvPicPr>
          <p:cNvPr id="70" name="Picture 2"/>
          <p:cNvPicPr>
            <a:picLocks noChangeAspect="1" noChangeArrowheads="1"/>
          </p:cNvPicPr>
          <p:nvPr/>
        </p:nvPicPr>
        <p:blipFill>
          <a:blip r:embed="rId2" cstate="print"/>
          <a:srcRect b="48655"/>
          <a:stretch>
            <a:fillRect/>
          </a:stretch>
        </p:blipFill>
        <p:spPr bwMode="gray">
          <a:xfrm>
            <a:off x="2723137" y="3865792"/>
            <a:ext cx="3731905" cy="2992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1" name="Abgerundetes Rechteck 70"/>
          <p:cNvSpPr/>
          <p:nvPr/>
        </p:nvSpPr>
        <p:spPr bwMode="gray">
          <a:xfrm rot="7805840">
            <a:off x="4633998" y="-87166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rgbClr val="7A0000"/>
              </a:gs>
              <a:gs pos="100000">
                <a:srgbClr val="7A0000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0331177" lon="17539695" rev="4492795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72" name="Gerade Verbindung 71"/>
          <p:cNvCxnSpPr/>
          <p:nvPr/>
        </p:nvCxnSpPr>
        <p:spPr bwMode="gray">
          <a:xfrm>
            <a:off x="5618111" y="2697889"/>
            <a:ext cx="2085076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/>
          <p:cNvSpPr txBox="1"/>
          <p:nvPr/>
        </p:nvSpPr>
        <p:spPr bwMode="gray">
          <a:xfrm>
            <a:off x="5842355" y="1922430"/>
            <a:ext cx="1860833" cy="775460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algn="r" defTabSz="914400">
              <a:spcAft>
                <a:spcPts val="800"/>
              </a:spcAft>
            </a:pPr>
            <a:r>
              <a:rPr lang="en-US" b="1" dirty="0" smtClean="0">
                <a:solidFill>
                  <a:prstClr val="black"/>
                </a:solidFill>
                <a:latin typeface="Calibri"/>
              </a:rPr>
              <a:t>Pre-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Imatinib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:</a:t>
            </a:r>
          </a:p>
          <a:p>
            <a:pPr algn="r" defTabSz="914400">
              <a:spcAft>
                <a:spcPts val="800"/>
              </a:spcAft>
            </a:pPr>
            <a:r>
              <a:rPr lang="en-US" b="1" dirty="0" smtClean="0">
                <a:solidFill>
                  <a:prstClr val="black"/>
                </a:solidFill>
                <a:latin typeface="Calibri"/>
              </a:rPr>
              <a:t>20%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vivos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a 7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años</a:t>
            </a:r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74" name="Gerade Verbindung 73"/>
          <p:cNvCxnSpPr/>
          <p:nvPr/>
        </p:nvCxnSpPr>
        <p:spPr bwMode="gray">
          <a:xfrm>
            <a:off x="1291905" y="2957378"/>
            <a:ext cx="2704989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feld 74"/>
          <p:cNvSpPr txBox="1"/>
          <p:nvPr/>
        </p:nvSpPr>
        <p:spPr bwMode="gray">
          <a:xfrm>
            <a:off x="1291896" y="2181921"/>
            <a:ext cx="2392633" cy="775460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Imatinib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:</a:t>
            </a:r>
          </a:p>
          <a:p>
            <a:pPr defTabSz="914400">
              <a:spcAft>
                <a:spcPts val="800"/>
              </a:spcAft>
            </a:pPr>
            <a:r>
              <a:rPr lang="en-US" b="1" dirty="0" smtClean="0">
                <a:solidFill>
                  <a:prstClr val="black"/>
                </a:solidFill>
                <a:latin typeface="Calibri"/>
              </a:rPr>
              <a:t>&gt;90%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vivos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a 7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años</a:t>
            </a:r>
            <a:endParaRPr lang="en-US" b="1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Abgerundetes Rechteck 75"/>
          <p:cNvSpPr/>
          <p:nvPr/>
        </p:nvSpPr>
        <p:spPr bwMode="gray">
          <a:xfrm rot="5400000">
            <a:off x="4791615" y="647875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740934" lon="21160183" rev="608339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Abgerundetes Rechteck 76"/>
          <p:cNvSpPr/>
          <p:nvPr/>
        </p:nvSpPr>
        <p:spPr bwMode="gray">
          <a:xfrm rot="3055896">
            <a:off x="4850899" y="2132478"/>
            <a:ext cx="371487" cy="108674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1260796" lon="15704269" rev="19550896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Abgerundetes Rechteck 77"/>
          <p:cNvSpPr/>
          <p:nvPr/>
        </p:nvSpPr>
        <p:spPr bwMode="gray">
          <a:xfrm rot="5400000">
            <a:off x="4888995" y="2288749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8273603" lon="0" rev="0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Abgerundetes Rechteck 78"/>
          <p:cNvSpPr/>
          <p:nvPr/>
        </p:nvSpPr>
        <p:spPr bwMode="gray">
          <a:xfrm rot="5400000">
            <a:off x="4791615" y="3174114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8273603" lon="0" rev="16800000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Abgerundetes Rechteck 79"/>
          <p:cNvSpPr/>
          <p:nvPr/>
        </p:nvSpPr>
        <p:spPr bwMode="gray">
          <a:xfrm rot="5400000" flipH="1">
            <a:off x="4014531" y="1334014"/>
            <a:ext cx="371490" cy="108675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0463912" lon="19503820" rev="17859036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Abgerundetes Rechteck 80"/>
          <p:cNvSpPr/>
          <p:nvPr/>
        </p:nvSpPr>
        <p:spPr bwMode="gray">
          <a:xfrm rot="3705645" flipH="1">
            <a:off x="4100148" y="2729927"/>
            <a:ext cx="371490" cy="108675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rgbClr val="7A0000"/>
              </a:gs>
              <a:gs pos="100000">
                <a:srgbClr val="7A0000"/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908735" lon="17499791" rev="2996375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Abgerundetes Rechteck 81"/>
          <p:cNvSpPr/>
          <p:nvPr/>
        </p:nvSpPr>
        <p:spPr bwMode="gray">
          <a:xfrm rot="5400000">
            <a:off x="4248455" y="3454163"/>
            <a:ext cx="371488" cy="10867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754786" lon="19134364" rev="9658099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83" name="Picture 3" descr="C:\Users\bastian.k\Desktop\Bild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2718372" y="3852424"/>
            <a:ext cx="3731886" cy="300557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781199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58981 L -3.05556E-6 -4.81481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5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58405 L 1.94444E-6 4.62428E-6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56944 L -3.05556E-6 -1.11111E-6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56324 L -8.33333E-7 1.6185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5815 L 2.5E-6 -4.04624E-7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1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0.58468 L -3.61111E-6 -1.86488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71389 L 2.5E-6 1.85185E-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7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75486 L -8.33333E-7 -3.7037E-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7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3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4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4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4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4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4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900000">
                                      <p:cBhvr>
                                        <p:cTn id="5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5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8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42" presetClass="path" presetSubtype="0" ac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7037E-7 L -8.33333E-7 0.41713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81481E-6 L -3.05556E-6 0.52269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3.05556E-6 0.72639 " pathEditMode="relative" rAng="0" ptsTypes="AA">
                                      <p:cBhvr>
                                        <p:cTn id="8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81481E-6 L -8.33333E-7 0.93356 " pathEditMode="relative" rAng="0" ptsTypes="AA">
                                      <p:cBhvr>
                                        <p:cTn id="9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7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11111E-6 L 2.5E-6 0.82639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3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7037E-6 L 1.94444E-6 0.60995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5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19713E-6 L 8.33333E-7 0.58676 " pathEditMode="relative" rAng="0" ptsTypes="AA">
                                      <p:cBhvr>
                                        <p:cTn id="9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85185E-6 L 2.5E-6 0.4581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10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">
                                      <p:cBhvr>
                                        <p:cTn id="10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80000">
                                      <p:cBhvr>
                                        <p:cTn id="10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0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0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11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1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1" grpId="1" animBg="1"/>
      <p:bldP spid="71" grpId="2" animBg="1"/>
      <p:bldP spid="71" grpId="3" animBg="1"/>
      <p:bldP spid="71" grpId="4" animBg="1"/>
      <p:bldP spid="73" grpId="0"/>
      <p:bldP spid="73" grpId="1"/>
      <p:bldP spid="75" grpId="0"/>
      <p:bldP spid="75" grpId="1"/>
      <p:bldP spid="76" grpId="0" animBg="1"/>
      <p:bldP spid="76" grpId="1" animBg="1"/>
      <p:bldP spid="76" grpId="2" animBg="1"/>
      <p:bldP spid="76" grpId="3" animBg="1"/>
      <p:bldP spid="76" grpId="4" animBg="1"/>
      <p:bldP spid="77" grpId="0" animBg="1"/>
      <p:bldP spid="77" grpId="1" animBg="1"/>
      <p:bldP spid="77" grpId="2" animBg="1"/>
      <p:bldP spid="77" grpId="3" animBg="1"/>
      <p:bldP spid="77" grpId="4" animBg="1"/>
      <p:bldP spid="78" grpId="0" animBg="1"/>
      <p:bldP spid="78" grpId="1" animBg="1"/>
      <p:bldP spid="78" grpId="2" animBg="1"/>
      <p:bldP spid="78" grpId="3" animBg="1"/>
      <p:bldP spid="78" grpId="4" animBg="1"/>
      <p:bldP spid="79" grpId="0" animBg="1"/>
      <p:bldP spid="79" grpId="1" animBg="1"/>
      <p:bldP spid="79" grpId="2" animBg="1"/>
      <p:bldP spid="79" grpId="3" animBg="1"/>
      <p:bldP spid="79" grpId="4" animBg="1"/>
      <p:bldP spid="80" grpId="0" animBg="1"/>
      <p:bldP spid="80" grpId="1" animBg="1"/>
      <p:bldP spid="80" grpId="2" animBg="1"/>
      <p:bldP spid="80" grpId="3" animBg="1"/>
      <p:bldP spid="80" grpId="4" animBg="1"/>
      <p:bldP spid="81" grpId="0" animBg="1"/>
      <p:bldP spid="81" grpId="1" animBg="1"/>
      <p:bldP spid="81" grpId="2" animBg="1"/>
      <p:bldP spid="81" grpId="3" animBg="1"/>
      <p:bldP spid="81" grpId="4" animBg="1"/>
      <p:bldP spid="82" grpId="0" animBg="1"/>
      <p:bldP spid="82" grpId="1" animBg="1"/>
      <p:bldP spid="82" grpId="2" animBg="1"/>
      <p:bldP spid="82" grpId="3" animBg="1"/>
      <p:bldP spid="82" grpId="4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800" y="0"/>
            <a:ext cx="902667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92779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Trastuzumab</a:t>
            </a:r>
            <a:r>
              <a:rPr lang="en-US" dirty="0" smtClean="0"/>
              <a:t> en </a:t>
            </a:r>
            <a:r>
              <a:rPr lang="en-US" dirty="0" err="1" smtClean="0"/>
              <a:t>Cáncer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>de Mama Her2+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en-US" noProof="1" smtClean="0"/>
          </a:p>
        </p:txBody>
      </p:sp>
      <p:pic>
        <p:nvPicPr>
          <p:cNvPr id="70" name="Picture 2"/>
          <p:cNvPicPr>
            <a:picLocks noChangeAspect="1" noChangeArrowheads="1"/>
          </p:cNvPicPr>
          <p:nvPr/>
        </p:nvPicPr>
        <p:blipFill>
          <a:blip r:embed="rId2" cstate="print"/>
          <a:srcRect b="48655"/>
          <a:stretch>
            <a:fillRect/>
          </a:stretch>
        </p:blipFill>
        <p:spPr bwMode="gray">
          <a:xfrm>
            <a:off x="2723137" y="3865792"/>
            <a:ext cx="3731905" cy="2992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1" name="Abgerundetes Rechteck 70"/>
          <p:cNvSpPr/>
          <p:nvPr/>
        </p:nvSpPr>
        <p:spPr bwMode="gray">
          <a:xfrm rot="7805840">
            <a:off x="4633998" y="-87166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rgbClr val="7A0000"/>
              </a:gs>
              <a:gs pos="100000">
                <a:srgbClr val="7A0000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0331177" lon="17539695" rev="4492795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72" name="Gerade Verbindung 71"/>
          <p:cNvCxnSpPr/>
          <p:nvPr/>
        </p:nvCxnSpPr>
        <p:spPr bwMode="gray">
          <a:xfrm>
            <a:off x="5618111" y="2697889"/>
            <a:ext cx="2085076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/>
          <p:cNvSpPr txBox="1"/>
          <p:nvPr/>
        </p:nvSpPr>
        <p:spPr bwMode="gray">
          <a:xfrm>
            <a:off x="5842355" y="1091441"/>
            <a:ext cx="1860833" cy="1606456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algn="r" defTabSz="914400">
              <a:spcAft>
                <a:spcPts val="800"/>
              </a:spcAft>
            </a:pP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Después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de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cirugía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:</a:t>
            </a:r>
          </a:p>
          <a:p>
            <a:pPr algn="r" defTabSz="914400">
              <a:spcAft>
                <a:spcPts val="800"/>
              </a:spcAft>
            </a:pPr>
            <a:r>
              <a:rPr lang="en-US" b="1" dirty="0" err="1" smtClean="0">
                <a:solidFill>
                  <a:srgbClr val="FF0000"/>
                </a:solidFill>
                <a:latin typeface="Calibri"/>
              </a:rPr>
              <a:t>Disminuye</a:t>
            </a:r>
            <a:r>
              <a:rPr lang="en-US" b="1" dirty="0" smtClean="0">
                <a:solidFill>
                  <a:srgbClr val="FF0000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srgbClr val="FF0000"/>
                </a:solidFill>
                <a:latin typeface="Calibri"/>
              </a:rPr>
              <a:t>las</a:t>
            </a:r>
            <a:r>
              <a:rPr lang="en-US" b="1" dirty="0" smtClean="0">
                <a:solidFill>
                  <a:srgbClr val="FF0000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srgbClr val="FF0000"/>
                </a:solidFill>
                <a:latin typeface="Calibri"/>
              </a:rPr>
              <a:t>recidivas</a:t>
            </a:r>
            <a:r>
              <a:rPr lang="en-US" b="1" dirty="0" smtClean="0">
                <a:solidFill>
                  <a:srgbClr val="FF0000"/>
                </a:solidFill>
                <a:latin typeface="Calibri"/>
              </a:rPr>
              <a:t> a la </a:t>
            </a:r>
            <a:r>
              <a:rPr lang="en-US" b="1" dirty="0" err="1" smtClean="0">
                <a:solidFill>
                  <a:srgbClr val="FF0000"/>
                </a:solidFill>
                <a:latin typeface="Calibri"/>
              </a:rPr>
              <a:t>mitad</a:t>
            </a:r>
            <a:endParaRPr lang="en-US" dirty="0">
              <a:solidFill>
                <a:srgbClr val="FF0000"/>
              </a:solidFill>
              <a:latin typeface="Calibri"/>
            </a:endParaRPr>
          </a:p>
        </p:txBody>
      </p:sp>
      <p:cxnSp>
        <p:nvCxnSpPr>
          <p:cNvPr id="74" name="Gerade Verbindung 73"/>
          <p:cNvCxnSpPr/>
          <p:nvPr/>
        </p:nvCxnSpPr>
        <p:spPr bwMode="gray">
          <a:xfrm>
            <a:off x="1291905" y="2957378"/>
            <a:ext cx="2704989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feld 74"/>
          <p:cNvSpPr txBox="1"/>
          <p:nvPr/>
        </p:nvSpPr>
        <p:spPr bwMode="gray">
          <a:xfrm>
            <a:off x="1264269" y="1627928"/>
            <a:ext cx="2392633" cy="1329457"/>
          </a:xfrm>
          <a:prstGeom prst="rect">
            <a:avLst/>
          </a:prstGeom>
          <a:noFill/>
        </p:spPr>
        <p:txBody>
          <a:bodyPr wrap="square" rIns="0" bIns="72000" rtlCol="0" anchor="b" anchorCtr="0">
            <a:spAutoFit/>
          </a:bodyPr>
          <a:lstStyle/>
          <a:p>
            <a:pPr defTabSz="914400">
              <a:spcAft>
                <a:spcPts val="800"/>
              </a:spcAft>
            </a:pPr>
            <a:r>
              <a:rPr lang="en-US" b="1" dirty="0" smtClean="0">
                <a:solidFill>
                  <a:prstClr val="black"/>
                </a:solidFill>
                <a:latin typeface="Calibri"/>
              </a:rPr>
              <a:t>En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enfermedad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en-US" b="1" dirty="0" err="1" smtClean="0">
                <a:solidFill>
                  <a:prstClr val="black"/>
                </a:solidFill>
                <a:latin typeface="Calibri"/>
              </a:rPr>
              <a:t>metastásica</a:t>
            </a:r>
            <a:r>
              <a:rPr lang="en-US" b="1" dirty="0" smtClean="0">
                <a:solidFill>
                  <a:prstClr val="black"/>
                </a:solidFill>
                <a:latin typeface="Calibri"/>
              </a:rPr>
              <a:t>:</a:t>
            </a:r>
          </a:p>
          <a:p>
            <a:pPr defTabSz="914400">
              <a:spcAft>
                <a:spcPts val="800"/>
              </a:spcAft>
            </a:pPr>
            <a:r>
              <a:rPr lang="en-US" b="1" dirty="0" err="1" smtClean="0">
                <a:solidFill>
                  <a:srgbClr val="FF0000"/>
                </a:solidFill>
                <a:latin typeface="Calibri"/>
              </a:rPr>
              <a:t>Incrementa</a:t>
            </a:r>
            <a:r>
              <a:rPr lang="en-US" b="1" dirty="0" smtClean="0">
                <a:solidFill>
                  <a:srgbClr val="FF0000"/>
                </a:solidFill>
                <a:latin typeface="Calibri"/>
              </a:rPr>
              <a:t> la SUPERVIVENCIA</a:t>
            </a:r>
          </a:p>
        </p:txBody>
      </p:sp>
      <p:sp>
        <p:nvSpPr>
          <p:cNvPr id="76" name="Abgerundetes Rechteck 75"/>
          <p:cNvSpPr/>
          <p:nvPr/>
        </p:nvSpPr>
        <p:spPr bwMode="gray">
          <a:xfrm rot="5400000">
            <a:off x="4791615" y="647875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740934" lon="21160183" rev="608339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Abgerundetes Rechteck 76"/>
          <p:cNvSpPr/>
          <p:nvPr/>
        </p:nvSpPr>
        <p:spPr bwMode="gray">
          <a:xfrm rot="3055896">
            <a:off x="4850899" y="2132478"/>
            <a:ext cx="371487" cy="108674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1260796" lon="15704269" rev="19550896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Abgerundetes Rechteck 77"/>
          <p:cNvSpPr/>
          <p:nvPr/>
        </p:nvSpPr>
        <p:spPr bwMode="gray">
          <a:xfrm rot="5400000">
            <a:off x="4888995" y="2288749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8273603" lon="0" rev="0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Abgerundetes Rechteck 78"/>
          <p:cNvSpPr/>
          <p:nvPr/>
        </p:nvSpPr>
        <p:spPr bwMode="gray">
          <a:xfrm rot="5400000">
            <a:off x="4791615" y="3174114"/>
            <a:ext cx="371488" cy="108674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bg1">
                  <a:lumMod val="50000"/>
                </a:schemeClr>
              </a:gs>
              <a:gs pos="100000">
                <a:schemeClr val="bg1">
                  <a:lumMod val="50000"/>
                </a:schemeClr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8273603" lon="0" rev="16800000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Abgerundetes Rechteck 79"/>
          <p:cNvSpPr/>
          <p:nvPr/>
        </p:nvSpPr>
        <p:spPr bwMode="gray">
          <a:xfrm rot="5400000" flipH="1">
            <a:off x="4014531" y="1334014"/>
            <a:ext cx="371490" cy="108675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20463912" lon="19503820" rev="17859036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Abgerundetes Rechteck 80"/>
          <p:cNvSpPr/>
          <p:nvPr/>
        </p:nvSpPr>
        <p:spPr bwMode="gray">
          <a:xfrm rot="3705645" flipH="1">
            <a:off x="4100148" y="2729927"/>
            <a:ext cx="371490" cy="108675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rgbClr val="7A0000"/>
              </a:gs>
              <a:gs pos="100000">
                <a:srgbClr val="7A0000"/>
              </a:gs>
            </a:gsLst>
            <a:lin ang="162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908735" lon="17499791" rev="2996375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Abgerundetes Rechteck 81"/>
          <p:cNvSpPr/>
          <p:nvPr/>
        </p:nvSpPr>
        <p:spPr bwMode="gray">
          <a:xfrm rot="5400000">
            <a:off x="4248455" y="3454163"/>
            <a:ext cx="371488" cy="108674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49000">
                <a:schemeClr val="bg1">
                  <a:lumMod val="85000"/>
                </a:schemeClr>
              </a:gs>
              <a:gs pos="50000">
                <a:schemeClr val="accent1"/>
              </a:gs>
              <a:gs pos="100000">
                <a:schemeClr val="accent1"/>
              </a:gs>
            </a:gsLst>
            <a:lin ang="5400000" scaled="1"/>
            <a:tileRect/>
          </a:gradFill>
          <a:ln w="12700">
            <a:noFill/>
            <a:round/>
            <a:headEnd/>
            <a:tailEnd/>
          </a:ln>
          <a:effectLst/>
          <a:scene3d>
            <a:camera prst="perspectiveRelaxed" fov="3900000">
              <a:rot lat="19754786" lon="19134364" rev="9658099"/>
            </a:camera>
            <a:lightRig rig="balanced" dir="t"/>
          </a:scene3d>
          <a:sp3d prstMaterial="plastic">
            <a:bevelT w="190500" h="190500"/>
            <a:bevelB w="190500" h="190500"/>
          </a:sp3d>
        </p:spPr>
        <p:txBody>
          <a:bodyPr rtlCol="0" anchor="ctr"/>
          <a:lstStyle/>
          <a:p>
            <a:pPr algn="ctr" defTabSz="914400"/>
            <a:endParaRPr lang="en-US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83" name="Picture 3" descr="C:\Users\bastian.k\Desktop\Bild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2718372" y="3852424"/>
            <a:ext cx="3731886" cy="300557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23778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58981 L -3.05556E-6 -4.81481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5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58405 L 1.94444E-6 4.62428E-6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56944 L -3.05556E-6 -1.11111E-6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56324 L -8.33333E-7 1.6185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2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5815 L 2.5E-6 -4.04624E-7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1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0.58468 L -3.61111E-6 -1.86488E-6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71389 L 2.5E-6 1.85185E-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57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75486 L -8.33333E-7 -3.7037E-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7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3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4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4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800000">
                                      <p:cBhvr>
                                        <p:cTn id="4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46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4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900000">
                                      <p:cBhvr>
                                        <p:cTn id="5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5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8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42" presetClass="path" presetSubtype="0" ac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7037E-7 L -8.33333E-7 0.41713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81481E-6 L -3.05556E-6 0.52269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3.05556E-6 0.72639 " pathEditMode="relative" rAng="0" ptsTypes="AA">
                                      <p:cBhvr>
                                        <p:cTn id="8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81481E-6 L -8.33333E-7 0.93356 " pathEditMode="relative" rAng="0" ptsTypes="AA">
                                      <p:cBhvr>
                                        <p:cTn id="9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7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11111E-6 L 2.5E-6 0.82639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3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7037E-6 L 1.94444E-6 0.60995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5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19713E-6 L 8.33333E-7 0.58676 " pathEditMode="relative" rAng="0" ptsTypes="AA">
                                      <p:cBhvr>
                                        <p:cTn id="9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9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42" presetClass="path" presetSubtype="0" accel="5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1.85185E-6 L 2.5E-6 0.4581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10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">
                                      <p:cBhvr>
                                        <p:cTn id="10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3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80000">
                                      <p:cBhvr>
                                        <p:cTn id="10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0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0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11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11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8" presetClass="emph" presetSubtype="0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1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1" grpId="1" animBg="1"/>
      <p:bldP spid="71" grpId="2" animBg="1"/>
      <p:bldP spid="71" grpId="3" animBg="1"/>
      <p:bldP spid="71" grpId="4" animBg="1"/>
      <p:bldP spid="73" grpId="0"/>
      <p:bldP spid="73" grpId="1"/>
      <p:bldP spid="75" grpId="0"/>
      <p:bldP spid="75" grpId="1"/>
      <p:bldP spid="76" grpId="0" animBg="1"/>
      <p:bldP spid="76" grpId="1" animBg="1"/>
      <p:bldP spid="76" grpId="2" animBg="1"/>
      <p:bldP spid="76" grpId="3" animBg="1"/>
      <p:bldP spid="76" grpId="4" animBg="1"/>
      <p:bldP spid="77" grpId="0" animBg="1"/>
      <p:bldP spid="77" grpId="1" animBg="1"/>
      <p:bldP spid="77" grpId="2" animBg="1"/>
      <p:bldP spid="77" grpId="3" animBg="1"/>
      <p:bldP spid="77" grpId="4" animBg="1"/>
      <p:bldP spid="78" grpId="0" animBg="1"/>
      <p:bldP spid="78" grpId="1" animBg="1"/>
      <p:bldP spid="78" grpId="2" animBg="1"/>
      <p:bldP spid="78" grpId="3" animBg="1"/>
      <p:bldP spid="78" grpId="4" animBg="1"/>
      <p:bldP spid="79" grpId="0" animBg="1"/>
      <p:bldP spid="79" grpId="1" animBg="1"/>
      <p:bldP spid="79" grpId="2" animBg="1"/>
      <p:bldP spid="79" grpId="3" animBg="1"/>
      <p:bldP spid="79" grpId="4" animBg="1"/>
      <p:bldP spid="80" grpId="0" animBg="1"/>
      <p:bldP spid="80" grpId="1" animBg="1"/>
      <p:bldP spid="80" grpId="2" animBg="1"/>
      <p:bldP spid="80" grpId="3" animBg="1"/>
      <p:bldP spid="80" grpId="4" animBg="1"/>
      <p:bldP spid="81" grpId="0" animBg="1"/>
      <p:bldP spid="81" grpId="1" animBg="1"/>
      <p:bldP spid="81" grpId="2" animBg="1"/>
      <p:bldP spid="81" grpId="3" animBg="1"/>
      <p:bldP spid="81" grpId="4" animBg="1"/>
      <p:bldP spid="82" grpId="0" animBg="1"/>
      <p:bldP spid="82" grpId="1" animBg="1"/>
      <p:bldP spid="82" grpId="2" animBg="1"/>
      <p:bldP spid="82" grpId="3" animBg="1"/>
      <p:bldP spid="82" grpId="4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06500" y="0"/>
            <a:ext cx="672745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0495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 descr="© INSCALE GmbH, 26.05.2010&#10;http://www.presentationload.com/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Ejemplo</a:t>
            </a:r>
            <a:r>
              <a:rPr lang="en-US" dirty="0" smtClean="0"/>
              <a:t>: </a:t>
            </a:r>
            <a:r>
              <a:rPr lang="en-US" dirty="0" err="1" smtClean="0"/>
              <a:t>Cáncer</a:t>
            </a:r>
            <a:r>
              <a:rPr lang="en-US" dirty="0" smtClean="0"/>
              <a:t> de mama Her2+</a:t>
            </a:r>
            <a:endParaRPr lang="en-US" dirty="0"/>
          </a:p>
        </p:txBody>
      </p:sp>
      <p:sp>
        <p:nvSpPr>
          <p:cNvPr id="31" name="Textplatzhalter 30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Multimodalidad</a:t>
            </a:r>
            <a:endParaRPr lang="en-US" dirty="0"/>
          </a:p>
        </p:txBody>
      </p:sp>
      <p:grpSp>
        <p:nvGrpSpPr>
          <p:cNvPr id="68" name="Gruppieren 67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69" name="Pfeil nach unten 68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0" name="Pfeil nach unten 69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1" name="Pfeil nach links 70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2" name="Pfeil nach links 71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3" name="Pfeil nach unten 72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74" name="Gruppieren 73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75" name="Pfeil nach unten 74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6" name="Pfeil nach unten 75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7" name="Pfeil nach links 76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8" name="Pfeil nach links 77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9" name="Pfeil nach unten 78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0" name="Gruppieren 79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81" name="Pfeil nach unten 80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2" name="Pfeil nach unten 81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3" name="Pfeil nach links 82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4" name="Pfeil nach links 83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5" name="Pfeil nach unten 84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86" name="Gruppieren 85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87" name="Pfeil nach unten 86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88" name="Pfeil nach unten 87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9" name="Pfeil nach links 88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0" name="Pfeil nach links 89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1" name="Pfeil nach unten 90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92" name="Gruppieren 91"/>
          <p:cNvGrpSpPr/>
          <p:nvPr/>
        </p:nvGrpSpPr>
        <p:grpSpPr>
          <a:xfrm>
            <a:off x="2805937" y="849714"/>
            <a:ext cx="3531403" cy="4625227"/>
            <a:chOff x="2069110" y="1381332"/>
            <a:chExt cx="4707924" cy="4625227"/>
          </a:xfrm>
          <a:effectLst>
            <a:outerShdw blurRad="685800" sx="107000" sy="107000" algn="ctr" rotWithShape="0">
              <a:srgbClr val="000000">
                <a:alpha val="62000"/>
              </a:srgbClr>
            </a:outerShdw>
          </a:effectLst>
          <a:scene3d>
            <a:camera prst="perspectiveRelaxedModerately" fov="4800000">
              <a:rot lat="17880000" lon="0" rev="0"/>
            </a:camera>
            <a:lightRig rig="threePt" dir="t">
              <a:rot lat="0" lon="0" rev="15000000"/>
            </a:lightRig>
          </a:scene3d>
        </p:grpSpPr>
        <p:sp>
          <p:nvSpPr>
            <p:cNvPr id="93" name="Pfeil nach unten 92" descr="© INSCALE GmbH, 26.05.2010&#10;http://www.presentationload.com/"/>
            <p:cNvSpPr/>
            <p:nvPr/>
          </p:nvSpPr>
          <p:spPr>
            <a:xfrm rot="2160119" flipH="1" flipV="1">
              <a:off x="3142176" y="402589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4" name="Pfeil nach unten 93" descr="© INSCALE GmbH, 26.05.2010&#10;http://www.presentationload.com/"/>
            <p:cNvSpPr/>
            <p:nvPr/>
          </p:nvSpPr>
          <p:spPr>
            <a:xfrm rot="15131904" flipH="1" flipV="1">
              <a:off x="5258194" y="2375638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5" name="Pfeil nach links 94" descr="© INSCALE GmbH, 26.05.2010&#10;http://www.presentationload.com/"/>
            <p:cNvSpPr/>
            <p:nvPr/>
          </p:nvSpPr>
          <p:spPr>
            <a:xfrm rot="3219187" flipV="1">
              <a:off x="4189514" y="4482901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6" name="Pfeil nach links 95" descr="© INSCALE GmbH, 26.05.2010&#10;http://www.presentationload.com/"/>
            <p:cNvSpPr/>
            <p:nvPr/>
          </p:nvSpPr>
          <p:spPr>
            <a:xfrm rot="1080851" flipH="1" flipV="1">
              <a:off x="2069110" y="2815468"/>
              <a:ext cx="1976552" cy="1070763"/>
            </a:xfrm>
            <a:prstGeom prst="leftArrow">
              <a:avLst>
                <a:gd name="adj1" fmla="val 48544"/>
                <a:gd name="adj2" fmla="val 83864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7" name="Pfeil nach unten 96" descr="© INSCALE GmbH, 26.05.2010&#10;http://www.presentationload.com/"/>
            <p:cNvSpPr/>
            <p:nvPr/>
          </p:nvSpPr>
          <p:spPr>
            <a:xfrm rot="10800000" flipH="1" flipV="1">
              <a:off x="3896633" y="1381332"/>
              <a:ext cx="1061128" cy="1976552"/>
            </a:xfrm>
            <a:prstGeom prst="downArrow">
              <a:avLst>
                <a:gd name="adj1" fmla="val 50000"/>
                <a:gd name="adj2" fmla="val 84955"/>
              </a:avLst>
            </a:prstGeom>
            <a:solidFill>
              <a:schemeClr val="bg1">
                <a:lumMod val="75000"/>
                <a:alpha val="0"/>
              </a:schemeClr>
            </a:solidFill>
            <a:ln w="34925">
              <a:noFill/>
            </a:ln>
            <a:effectLst>
              <a:outerShdw blurRad="317500" dir="2700000" algn="ctr">
                <a:srgbClr val="000000">
                  <a:alpha val="43000"/>
                </a:srgbClr>
              </a:outerShdw>
            </a:effectLst>
            <a:sp3d extrusionH="3810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anchor="ctr"/>
            <a:lstStyle/>
            <a:p>
              <a:pPr algn="ctr" defTabSz="914400">
                <a:defRPr/>
              </a:pPr>
              <a:endParaRPr lang="de-DE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98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589866" y="2082477"/>
            <a:ext cx="2168300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2. Quimioterapia: </a:t>
            </a:r>
            <a:r>
              <a:rPr lang="de-DE" b="1" noProof="1" smtClean="0">
                <a:solidFill>
                  <a:prstClr val="black"/>
                </a:solidFill>
                <a:latin typeface="Calibri"/>
              </a:rPr>
              <a:t>70%</a:t>
            </a:r>
            <a:endParaRPr lang="de-DE" b="1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1385126" y="2082477"/>
            <a:ext cx="2007655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190500" indent="-190500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5. Hormonoterapia: </a:t>
            </a:r>
            <a:r>
              <a:rPr lang="de-DE" b="1" noProof="1" smtClean="0">
                <a:solidFill>
                  <a:prstClr val="black"/>
                </a:solidFill>
                <a:latin typeface="Calibri"/>
              </a:rPr>
              <a:t>82%</a:t>
            </a:r>
            <a:endParaRPr lang="de-DE" b="1" noProof="1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5932530" y="4186238"/>
            <a:ext cx="1825636" cy="1255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 anchor="b"/>
          <a:lstStyle/>
          <a:p>
            <a:pPr algn="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en-US" noProof="1" smtClean="0">
                <a:solidFill>
                  <a:prstClr val="black"/>
                </a:solidFill>
                <a:latin typeface="Calibri"/>
              </a:rPr>
              <a:t>3. Terapia dirigida: Anti-Her2: </a:t>
            </a:r>
            <a:r>
              <a:rPr lang="en-US" b="1" noProof="1" smtClean="0">
                <a:solidFill>
                  <a:prstClr val="black"/>
                </a:solidFill>
                <a:latin typeface="Calibri"/>
              </a:rPr>
              <a:t>72%</a:t>
            </a:r>
          </a:p>
        </p:txBody>
      </p:sp>
      <p:sp>
        <p:nvSpPr>
          <p:cNvPr id="101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1385112" y="4186238"/>
            <a:ext cx="2357744" cy="12557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 anchor="b"/>
          <a:lstStyle/>
          <a:p>
            <a:pPr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4. Radioterapia </a:t>
            </a:r>
            <a:r>
              <a:rPr lang="de-DE" b="1" noProof="1" smtClean="0">
                <a:solidFill>
                  <a:prstClr val="black"/>
                </a:solidFill>
                <a:latin typeface="Calibri"/>
              </a:rPr>
              <a:t>(Permite la preservación de órgano)</a:t>
            </a:r>
          </a:p>
        </p:txBody>
      </p:sp>
      <p:sp>
        <p:nvSpPr>
          <p:cNvPr id="102" name="Rectangle 5" descr="© INSCALE GmbH, 26.05.2010&#10;http://www.presentationload.com/"/>
          <p:cNvSpPr>
            <a:spLocks noChangeArrowheads="1"/>
          </p:cNvSpPr>
          <p:nvPr/>
        </p:nvSpPr>
        <p:spPr bwMode="gray">
          <a:xfrm>
            <a:off x="3553411" y="948387"/>
            <a:ext cx="2036455" cy="12557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914400">
              <a:lnSpc>
                <a:spcPct val="95000"/>
              </a:lnSpc>
              <a:spcAft>
                <a:spcPct val="40000"/>
              </a:spcAft>
              <a:buClr>
                <a:srgbClr val="292929"/>
              </a:buClr>
              <a:buFont typeface="Wingdings" pitchFamily="2" charset="2"/>
              <a:buNone/>
            </a:pPr>
            <a:r>
              <a:rPr lang="de-DE" noProof="1" smtClean="0">
                <a:solidFill>
                  <a:prstClr val="black"/>
                </a:solidFill>
                <a:latin typeface="Calibri"/>
              </a:rPr>
              <a:t>1. Cirugía (Preservadora de mama, sin vaciamiento axilar): </a:t>
            </a:r>
            <a:r>
              <a:rPr lang="de-DE" b="1" noProof="1" smtClean="0">
                <a:solidFill>
                  <a:prstClr val="black"/>
                </a:solidFill>
                <a:latin typeface="Calibri"/>
              </a:rPr>
              <a:t>56%</a:t>
            </a:r>
            <a:endParaRPr lang="de-DE" b="1" noProof="1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42698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7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Scale>
                                      <p:cBhvr>
                                        <p:cTn id="11" dur="1000" fill="hold"/>
                                        <p:tgtEl>
                                          <p:spTgt spid="7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10"/>
                                  </p:stCondLst>
                                  <p:childTnLst>
                                    <p:animMotion origin="layout" path="M 3.61111E-6 -0.25023 L 3.61111E-6 -1.85185E-6 " pathEditMode="relative" rAng="0" ptsTypes="AA">
                                      <p:cBhvr>
                                        <p:cTn id="1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36458 -0.11597 L 0 -1.11111E-6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29" y="578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" fill="hold"/>
                                        <p:tgtEl>
                                          <p:spTgt spid="8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80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35833 -0.09467 L -4.72222E-6 -1.48148E-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472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10" fill="hold"/>
                                        <p:tgtEl>
                                          <p:spTgt spid="86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38" dur="1000" fill="hold"/>
                                        <p:tgtEl>
                                          <p:spTgt spid="86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55138 0.47593 L 4.44444E-6 -1.11111E-6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569" y="-23796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" fill="hold"/>
                                        <p:tgtEl>
                                          <p:spTgt spid="92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de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7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0.5 0.44236 L -4.44444E-6 -1.11111E-6 " pathEditMode="relative" rAng="0" ptsTypes="AA">
                                      <p:cBhvr>
                                        <p:cTn id="4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0" y="-2213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  <p:bldP spid="101" grpId="0"/>
      <p:bldP spid="102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3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0532" y="797513"/>
            <a:ext cx="4630312" cy="5387752"/>
          </a:xfrm>
          <a:prstGeom prst="rect">
            <a:avLst/>
          </a:prstGeom>
          <a:noFill/>
          <a:ln w="44450">
            <a:solidFill>
              <a:schemeClr val="tx1"/>
            </a:solidFill>
          </a:ln>
        </p:spPr>
      </p:pic>
      <p:sp>
        <p:nvSpPr>
          <p:cNvPr id="4" name="Rectangle 3"/>
          <p:cNvSpPr>
            <a:spLocks noChangeArrowheads="1"/>
          </p:cNvSpPr>
          <p:nvPr/>
        </p:nvSpPr>
        <p:spPr bwMode="gray">
          <a:xfrm>
            <a:off x="5480822" y="964482"/>
            <a:ext cx="3110521" cy="4827981"/>
          </a:xfrm>
          <a:prstGeom prst="rect">
            <a:avLst/>
          </a:prstGeom>
          <a:noFill/>
          <a:ln w="12700">
            <a:solidFill>
              <a:srgbClr val="C0C0C0"/>
            </a:solidFill>
            <a:miter lim="800000"/>
            <a:headEnd/>
            <a:tailEnd/>
          </a:ln>
        </p:spPr>
        <p:txBody>
          <a:bodyPr lIns="108000" tIns="108000" rIns="72000" bIns="72000">
            <a:prstTxWarp prst="textNoShape">
              <a:avLst/>
            </a:prstTxWarp>
          </a:bodyPr>
          <a:lstStyle/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Melanoma maligno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Metastásico</a:t>
            </a:r>
          </a:p>
          <a:p>
            <a:pPr marL="190500" indent="-190500">
              <a:spcBef>
                <a:spcPct val="40000"/>
              </a:spcBef>
              <a:buClr>
                <a:schemeClr val="accent2"/>
              </a:buClr>
              <a:buFont typeface="Wingdings" charset="2"/>
              <a:buChar char="§"/>
            </a:pPr>
            <a:r>
              <a:rPr lang="es-ES_tradnl" sz="2400" b="1" noProof="1" smtClean="0"/>
              <a:t>BRAF mutado</a:t>
            </a:r>
            <a:endParaRPr sz="1600" noProof="1"/>
          </a:p>
        </p:txBody>
      </p:sp>
    </p:spTree>
    <p:extLst>
      <p:ext uri="{BB962C8B-B14F-4D97-AF65-F5344CB8AC3E}">
        <p14:creationId xmlns:p14="http://schemas.microsoft.com/office/powerpoint/2010/main" val="2067653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AutoShape 36"/>
          <p:cNvSpPr>
            <a:spLocks noChangeArrowheads="1"/>
          </p:cNvSpPr>
          <p:nvPr/>
        </p:nvSpPr>
        <p:spPr bwMode="invGray">
          <a:xfrm rot="3517210" flipV="1">
            <a:off x="2897187" y="2397126"/>
            <a:ext cx="3224213" cy="3224212"/>
          </a:xfrm>
          <a:custGeom>
            <a:avLst/>
            <a:gdLst>
              <a:gd name="T0" fmla="*/ 14330 w 21600"/>
              <a:gd name="T1" fmla="*/ 0 h 21600"/>
              <a:gd name="T2" fmla="*/ 9105 w 21600"/>
              <a:gd name="T3" fmla="*/ 4777 h 21600"/>
              <a:gd name="T4" fmla="*/ 14330 w 21600"/>
              <a:gd name="T5" fmla="*/ 6866 h 21600"/>
              <a:gd name="T6" fmla="*/ 19405 w 21600"/>
              <a:gd name="T7" fmla="*/ 477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1 w 21600"/>
              <a:gd name="T13" fmla="*/ 0 h 21600"/>
              <a:gd name="T14" fmla="*/ 17729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00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 smtClean="0"/>
              <a:t>Mecanismos</a:t>
            </a:r>
            <a:r>
              <a:rPr lang="en-US" sz="2800" dirty="0" smtClean="0"/>
              <a:t> del </a:t>
            </a:r>
            <a:r>
              <a:rPr lang="en-US" sz="2800" dirty="0" err="1" smtClean="0"/>
              <a:t>Cáncer</a:t>
            </a:r>
            <a:endParaRPr lang="en-GB" sz="2800" dirty="0" smtClean="0"/>
          </a:p>
        </p:txBody>
      </p:sp>
      <p:sp>
        <p:nvSpPr>
          <p:cNvPr id="84995" name="Freeform 3"/>
          <p:cNvSpPr>
            <a:spLocks/>
          </p:cNvSpPr>
          <p:nvPr/>
        </p:nvSpPr>
        <p:spPr bwMode="auto">
          <a:xfrm>
            <a:off x="5583238" y="4803775"/>
            <a:ext cx="868362" cy="441325"/>
          </a:xfrm>
          <a:custGeom>
            <a:avLst/>
            <a:gdLst>
              <a:gd name="T0" fmla="*/ 0 w 547"/>
              <a:gd name="T1" fmla="*/ 700603328 h 278"/>
              <a:gd name="T2" fmla="*/ 496469678 w 547"/>
              <a:gd name="T3" fmla="*/ 690522708 h 278"/>
              <a:gd name="T4" fmla="*/ 1028223096 w 547"/>
              <a:gd name="T5" fmla="*/ 0 h 278"/>
              <a:gd name="T6" fmla="*/ 1378523663 w 547"/>
              <a:gd name="T7" fmla="*/ 0 h 278"/>
              <a:gd name="T8" fmla="*/ 0 60000 65536"/>
              <a:gd name="T9" fmla="*/ 0 60000 65536"/>
              <a:gd name="T10" fmla="*/ 0 60000 65536"/>
              <a:gd name="T11" fmla="*/ 0 60000 65536"/>
              <a:gd name="T12" fmla="*/ 0 w 547"/>
              <a:gd name="T13" fmla="*/ 0 h 278"/>
              <a:gd name="T14" fmla="*/ 547 w 547"/>
              <a:gd name="T15" fmla="*/ 278 h 27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7" h="278">
                <a:moveTo>
                  <a:pt x="0" y="278"/>
                </a:moveTo>
                <a:lnTo>
                  <a:pt x="197" y="274"/>
                </a:lnTo>
                <a:lnTo>
                  <a:pt x="408" y="0"/>
                </a:lnTo>
                <a:lnTo>
                  <a:pt x="547" y="0"/>
                </a:ln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>
            <a:off x="2833688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H="1">
            <a:off x="4589463" y="5635625"/>
            <a:ext cx="6350" cy="2968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5911850" y="2936875"/>
            <a:ext cx="349250" cy="206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4999" name="AutoShape 7"/>
          <p:cNvSpPr>
            <a:spLocks noChangeArrowheads="1"/>
          </p:cNvSpPr>
          <p:nvPr/>
        </p:nvSpPr>
        <p:spPr bwMode="auto">
          <a:xfrm rot="-3730009">
            <a:off x="2892426" y="2357437"/>
            <a:ext cx="3224212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C0C0C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0" name="AutoShape 8"/>
          <p:cNvSpPr>
            <a:spLocks noChangeArrowheads="1"/>
          </p:cNvSpPr>
          <p:nvPr/>
        </p:nvSpPr>
        <p:spPr bwMode="auto">
          <a:xfrm rot="-129340">
            <a:off x="2925763" y="23352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FF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1" name="AutoShape 9"/>
          <p:cNvSpPr>
            <a:spLocks noChangeArrowheads="1"/>
          </p:cNvSpPr>
          <p:nvPr/>
        </p:nvSpPr>
        <p:spPr bwMode="auto">
          <a:xfrm rot="3463793">
            <a:off x="2965450" y="2352675"/>
            <a:ext cx="3224213" cy="32242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FF99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2" name="AutoShape 10"/>
          <p:cNvSpPr>
            <a:spLocks noChangeArrowheads="1"/>
          </p:cNvSpPr>
          <p:nvPr/>
        </p:nvSpPr>
        <p:spPr bwMode="auto">
          <a:xfrm rot="21504658" flipV="1">
            <a:off x="2925763" y="2411413"/>
            <a:ext cx="3224212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solidFill>
            <a:srgbClr val="009DC2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3" name="AutoShape 11"/>
          <p:cNvSpPr>
            <a:spLocks noChangeArrowheads="1"/>
          </p:cNvSpPr>
          <p:nvPr/>
        </p:nvSpPr>
        <p:spPr bwMode="auto">
          <a:xfrm rot="17825111" flipV="1">
            <a:off x="2947987" y="2397126"/>
            <a:ext cx="3224213" cy="32242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3872 w 21600"/>
              <a:gd name="T13" fmla="*/ 0 h 21600"/>
              <a:gd name="T14" fmla="*/ 17728 w 21600"/>
              <a:gd name="T15" fmla="*/ 654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8114" y="5940"/>
                </a:moveTo>
                <a:cubicBezTo>
                  <a:pt x="8936" y="5486"/>
                  <a:pt x="9860" y="5247"/>
                  <a:pt x="10800" y="5248"/>
                </a:cubicBezTo>
                <a:cubicBezTo>
                  <a:pt x="11739" y="5248"/>
                  <a:pt x="12663" y="5486"/>
                  <a:pt x="13485" y="5940"/>
                </a:cubicBezTo>
                <a:lnTo>
                  <a:pt x="16024" y="1347"/>
                </a:lnTo>
                <a:cubicBezTo>
                  <a:pt x="14424" y="463"/>
                  <a:pt x="12627" y="-1"/>
                  <a:pt x="10799" y="0"/>
                </a:cubicBezTo>
                <a:cubicBezTo>
                  <a:pt x="8972" y="0"/>
                  <a:pt x="7175" y="463"/>
                  <a:pt x="5575" y="1347"/>
                </a:cubicBezTo>
                <a:close/>
              </a:path>
            </a:pathLst>
          </a:custGeom>
          <a:gradFill rotWithShape="1">
            <a:gsLst>
              <a:gs pos="0">
                <a:srgbClr val="5A005A"/>
              </a:gs>
              <a:gs pos="50000">
                <a:srgbClr val="C200C2"/>
              </a:gs>
              <a:gs pos="100000">
                <a:srgbClr val="5A005A"/>
              </a:gs>
            </a:gsLst>
            <a:lin ang="18900000" scaled="1"/>
          </a:gra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4" name="AutoShape 12"/>
          <p:cNvSpPr>
            <a:spLocks noChangeArrowheads="1"/>
          </p:cNvSpPr>
          <p:nvPr/>
        </p:nvSpPr>
        <p:spPr bwMode="auto">
          <a:xfrm rot="561263">
            <a:off x="5381625" y="3106738"/>
            <a:ext cx="415925" cy="415925"/>
          </a:xfrm>
          <a:custGeom>
            <a:avLst/>
            <a:gdLst>
              <a:gd name="T0" fmla="*/ 77109598 w 21600"/>
              <a:gd name="T1" fmla="*/ 0 h 21600"/>
              <a:gd name="T2" fmla="*/ 22583054 w 21600"/>
              <a:gd name="T3" fmla="*/ 22583054 h 21600"/>
              <a:gd name="T4" fmla="*/ 0 w 21600"/>
              <a:gd name="T5" fmla="*/ 77109598 h 21600"/>
              <a:gd name="T6" fmla="*/ 22583054 w 21600"/>
              <a:gd name="T7" fmla="*/ 131635786 h 21600"/>
              <a:gd name="T8" fmla="*/ 77109598 w 21600"/>
              <a:gd name="T9" fmla="*/ 154218811 h 21600"/>
              <a:gd name="T10" fmla="*/ 131635786 w 21600"/>
              <a:gd name="T11" fmla="*/ 131635786 h 21600"/>
              <a:gd name="T12" fmla="*/ 154218811 w 21600"/>
              <a:gd name="T13" fmla="*/ 77109598 h 21600"/>
              <a:gd name="T14" fmla="*/ 131635786 w 21600"/>
              <a:gd name="T15" fmla="*/ 22583054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chemeClr val="tx1"/>
          </a:solidFill>
          <a:ln w="9525">
            <a:round/>
            <a:headEnd/>
            <a:tailEnd/>
          </a:ln>
          <a:scene3d>
            <a:camera prst="legacyPerspectiveFront">
              <a:rot lat="20099994" lon="1200000" rev="0"/>
            </a:camera>
            <a:lightRig rig="legacyFlat4" dir="b"/>
          </a:scene3d>
          <a:sp3d extrusionH="100000" prstMaterial="legacyMatte">
            <a:bevelT w="13500" h="13500" prst="angle"/>
            <a:bevelB w="13500" h="13500" prst="angle"/>
            <a:extrusionClr>
              <a:schemeClr val="tx1"/>
            </a:extrusionClr>
          </a:sp3d>
        </p:spPr>
        <p:txBody>
          <a:bodyPr wrap="none" lIns="91632" tIns="45816" rIns="91632" bIns="45816" anchor="ctr">
            <a:spAutoFit/>
            <a:flatTx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05" name="Freeform 13"/>
          <p:cNvSpPr>
            <a:spLocks/>
          </p:cNvSpPr>
          <p:nvPr/>
        </p:nvSpPr>
        <p:spPr bwMode="white">
          <a:xfrm rot="332419">
            <a:off x="5294313" y="4313238"/>
            <a:ext cx="815975" cy="762000"/>
          </a:xfrm>
          <a:custGeom>
            <a:avLst/>
            <a:gdLst>
              <a:gd name="T0" fmla="*/ 826611056 w 514"/>
              <a:gd name="T1" fmla="*/ 1209675089 h 480"/>
              <a:gd name="T2" fmla="*/ 327620256 w 514"/>
              <a:gd name="T3" fmla="*/ 473789453 h 480"/>
              <a:gd name="T4" fmla="*/ 221773744 w 514"/>
              <a:gd name="T5" fmla="*/ 665321279 h 480"/>
              <a:gd name="T6" fmla="*/ 0 w 514"/>
              <a:gd name="T7" fmla="*/ 131048141 h 480"/>
              <a:gd name="T8" fmla="*/ 549394000 w 514"/>
              <a:gd name="T9" fmla="*/ 0 h 480"/>
              <a:gd name="T10" fmla="*/ 468749038 w 514"/>
              <a:gd name="T11" fmla="*/ 216733482 h 480"/>
              <a:gd name="T12" fmla="*/ 1295360094 w 514"/>
              <a:gd name="T13" fmla="*/ 45362813 h 480"/>
              <a:gd name="T14" fmla="*/ 1113908930 w 514"/>
              <a:gd name="T15" fmla="*/ 700603458 h 480"/>
              <a:gd name="T16" fmla="*/ 826611056 w 514"/>
              <a:gd name="T17" fmla="*/ 1209675089 h 4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4"/>
              <a:gd name="T28" fmla="*/ 0 h 480"/>
              <a:gd name="T29" fmla="*/ 514 w 514"/>
              <a:gd name="T30" fmla="*/ 480 h 48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4" h="480">
                <a:moveTo>
                  <a:pt x="328" y="480"/>
                </a:moveTo>
                <a:cubicBezTo>
                  <a:pt x="245" y="311"/>
                  <a:pt x="162" y="222"/>
                  <a:pt x="130" y="188"/>
                </a:cubicBezTo>
                <a:cubicBezTo>
                  <a:pt x="104" y="238"/>
                  <a:pt x="116" y="224"/>
                  <a:pt x="88" y="264"/>
                </a:cubicBezTo>
                <a:cubicBezTo>
                  <a:pt x="70" y="216"/>
                  <a:pt x="68" y="164"/>
                  <a:pt x="0" y="52"/>
                </a:cubicBezTo>
                <a:cubicBezTo>
                  <a:pt x="142" y="40"/>
                  <a:pt x="114" y="40"/>
                  <a:pt x="218" y="0"/>
                </a:cubicBezTo>
                <a:cubicBezTo>
                  <a:pt x="196" y="36"/>
                  <a:pt x="202" y="40"/>
                  <a:pt x="186" y="86"/>
                </a:cubicBezTo>
                <a:cubicBezTo>
                  <a:pt x="386" y="68"/>
                  <a:pt x="378" y="62"/>
                  <a:pt x="514" y="18"/>
                </a:cubicBezTo>
                <a:cubicBezTo>
                  <a:pt x="500" y="106"/>
                  <a:pt x="484" y="180"/>
                  <a:pt x="442" y="278"/>
                </a:cubicBezTo>
                <a:cubicBezTo>
                  <a:pt x="400" y="376"/>
                  <a:pt x="392" y="388"/>
                  <a:pt x="328" y="480"/>
                </a:cubicBezTo>
                <a:close/>
              </a:path>
            </a:pathLst>
          </a:custGeom>
          <a:solidFill>
            <a:schemeClr val="bg1"/>
          </a:solidFill>
          <a:ln w="19050" cap="flat" cmpd="sng">
            <a:noFill/>
            <a:prstDash val="solid"/>
            <a:round/>
            <a:headEnd type="none" w="med" len="med"/>
            <a:tailEnd type="none" w="med" len="med"/>
          </a:ln>
        </p:spPr>
        <p:txBody>
          <a:bodyPr wrap="none"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2511886" name="Picture 14" descr="MCSY00732_0000[1]"/>
          <p:cNvPicPr>
            <a:picLocks noChangeAspect="1" noChangeArrowheads="1"/>
          </p:cNvPicPr>
          <p:nvPr/>
        </p:nvPicPr>
        <p:blipFill>
          <a:blip r:embed="rId3">
            <a:lum bright="4000" contrast="2000"/>
          </a:blip>
          <a:srcRect/>
          <a:stretch>
            <a:fillRect/>
          </a:stretch>
        </p:blipFill>
        <p:spPr bwMode="auto">
          <a:xfrm rot="-3864796">
            <a:off x="3099594" y="3132931"/>
            <a:ext cx="73977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85007" name="AutoShape 15"/>
          <p:cNvSpPr>
            <a:spLocks noChangeArrowheads="1"/>
          </p:cNvSpPr>
          <p:nvPr/>
        </p:nvSpPr>
        <p:spPr bwMode="auto">
          <a:xfrm rot="-345698">
            <a:off x="4386263" y="2471738"/>
            <a:ext cx="495300" cy="628650"/>
          </a:xfrm>
          <a:custGeom>
            <a:avLst/>
            <a:gdLst>
              <a:gd name="T0" fmla="*/ 149894282 w 21600"/>
              <a:gd name="T1" fmla="*/ 0 h 21600"/>
              <a:gd name="T2" fmla="*/ 149894282 w 21600"/>
              <a:gd name="T3" fmla="*/ 299727755 h 21600"/>
              <a:gd name="T4" fmla="*/ 31650106 w 21600"/>
              <a:gd name="T5" fmla="*/ 532499187 h 21600"/>
              <a:gd name="T6" fmla="*/ 260433691 w 21600"/>
              <a:gd name="T7" fmla="*/ 149863878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3511 h 21600"/>
              <a:gd name="T14" fmla="*/ 17727 w 21600"/>
              <a:gd name="T15" fmla="*/ 864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32" y="0"/>
                </a:lnTo>
                <a:lnTo>
                  <a:pt x="12432" y="3511"/>
                </a:lnTo>
                <a:lnTo>
                  <a:pt x="12427" y="3511"/>
                </a:lnTo>
                <a:cubicBezTo>
                  <a:pt x="5564" y="3511"/>
                  <a:pt x="0" y="7382"/>
                  <a:pt x="0" y="12158"/>
                </a:cubicBezTo>
                <a:lnTo>
                  <a:pt x="0" y="21600"/>
                </a:lnTo>
                <a:lnTo>
                  <a:pt x="5250" y="21600"/>
                </a:lnTo>
                <a:lnTo>
                  <a:pt x="5250" y="12158"/>
                </a:lnTo>
                <a:cubicBezTo>
                  <a:pt x="5250" y="10219"/>
                  <a:pt x="8463" y="8647"/>
                  <a:pt x="12427" y="8647"/>
                </a:cubicBezTo>
                <a:lnTo>
                  <a:pt x="12432" y="8647"/>
                </a:lnTo>
                <a:lnTo>
                  <a:pt x="12432" y="12158"/>
                </a:lnTo>
                <a:close/>
              </a:path>
            </a:pathLst>
          </a:custGeom>
          <a:solidFill>
            <a:srgbClr val="176200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91632" tIns="45816" rIns="91632" bIns="45816" anchor="ctr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2" name="Group 16"/>
          <p:cNvGrpSpPr>
            <a:grpSpLocks/>
          </p:cNvGrpSpPr>
          <p:nvPr/>
        </p:nvGrpSpPr>
        <p:grpSpPr bwMode="auto">
          <a:xfrm rot="561263">
            <a:off x="4313238" y="5067300"/>
            <a:ext cx="550862" cy="303213"/>
            <a:chOff x="2753" y="3230"/>
            <a:chExt cx="347" cy="191"/>
          </a:xfrm>
        </p:grpSpPr>
        <p:sp>
          <p:nvSpPr>
            <p:cNvPr id="85036" name="Freeform 17"/>
            <p:cNvSpPr>
              <a:spLocks/>
            </p:cNvSpPr>
            <p:nvPr/>
          </p:nvSpPr>
          <p:spPr bwMode="auto">
            <a:xfrm rot="20979823" flipH="1">
              <a:off x="2753" y="3261"/>
              <a:ext cx="173" cy="160"/>
            </a:xfrm>
            <a:custGeom>
              <a:avLst/>
              <a:gdLst>
                <a:gd name="T0" fmla="*/ 1 w 271"/>
                <a:gd name="T1" fmla="*/ 49 h 250"/>
                <a:gd name="T2" fmla="*/ 64 w 271"/>
                <a:gd name="T3" fmla="*/ 5 h 250"/>
                <a:gd name="T4" fmla="*/ 104 w 271"/>
                <a:gd name="T5" fmla="*/ 19 h 250"/>
                <a:gd name="T6" fmla="*/ 104 w 271"/>
                <a:gd name="T7" fmla="*/ 83 h 250"/>
                <a:gd name="T8" fmla="*/ 68 w 271"/>
                <a:gd name="T9" fmla="*/ 97 h 250"/>
                <a:gd name="T10" fmla="*/ 1 w 271"/>
                <a:gd name="T11" fmla="*/ 49 h 2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1"/>
                <a:gd name="T19" fmla="*/ 0 h 250"/>
                <a:gd name="T20" fmla="*/ 271 w 271"/>
                <a:gd name="T21" fmla="*/ 250 h 2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1" h="250">
                  <a:moveTo>
                    <a:pt x="2" y="119"/>
                  </a:moveTo>
                  <a:cubicBezTo>
                    <a:pt x="0" y="82"/>
                    <a:pt x="116" y="24"/>
                    <a:pt x="158" y="12"/>
                  </a:cubicBezTo>
                  <a:cubicBezTo>
                    <a:pt x="200" y="0"/>
                    <a:pt x="239" y="14"/>
                    <a:pt x="255" y="46"/>
                  </a:cubicBezTo>
                  <a:cubicBezTo>
                    <a:pt x="271" y="78"/>
                    <a:pt x="269" y="170"/>
                    <a:pt x="255" y="202"/>
                  </a:cubicBezTo>
                  <a:cubicBezTo>
                    <a:pt x="241" y="234"/>
                    <a:pt x="209" y="250"/>
                    <a:pt x="168" y="236"/>
                  </a:cubicBezTo>
                  <a:cubicBezTo>
                    <a:pt x="127" y="222"/>
                    <a:pt x="4" y="156"/>
                    <a:pt x="2" y="119"/>
                  </a:cubicBezTo>
                  <a:close/>
                </a:path>
              </a:pathLst>
            </a:custGeom>
            <a:noFill/>
            <a:ln w="381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scene3d>
              <a:camera prst="legacyPerspectiveTop"/>
              <a:lightRig rig="legacyFlat3" dir="b"/>
            </a:scene3d>
            <a:sp3d extrusionH="887400" prstMaterial="legacyMatte">
              <a:bevelT w="13500" h="13500" prst="angle"/>
              <a:bevelB w="13500" h="13500" prst="angle"/>
              <a:extrusionClr>
                <a:schemeClr val="tx1"/>
              </a:extrusionClr>
            </a:sp3d>
          </p:spPr>
          <p:txBody>
            <a:bodyPr wrap="none" lIns="91632" tIns="45816" rIns="91632" bIns="45816">
              <a:spAutoFit/>
              <a:flatTx/>
            </a:bodyPr>
            <a:lstStyle/>
            <a:p>
              <a:endParaRPr lang="en-US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3" name="Group 18"/>
            <p:cNvGrpSpPr>
              <a:grpSpLocks/>
            </p:cNvGrpSpPr>
            <p:nvPr/>
          </p:nvGrpSpPr>
          <p:grpSpPr bwMode="auto">
            <a:xfrm>
              <a:off x="2758" y="3230"/>
              <a:ext cx="342" cy="191"/>
              <a:chOff x="2758" y="3230"/>
              <a:chExt cx="342" cy="191"/>
            </a:xfrm>
          </p:grpSpPr>
          <p:sp>
            <p:nvSpPr>
              <p:cNvPr id="85038" name="Freeform 19"/>
              <p:cNvSpPr>
                <a:spLocks/>
              </p:cNvSpPr>
              <p:nvPr/>
            </p:nvSpPr>
            <p:spPr bwMode="auto">
              <a:xfrm rot="-620177">
                <a:off x="2922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scene3d>
                <a:camera prst="legacyPerspectiveTop"/>
                <a:lightRig rig="legacyFlat3" dir="b"/>
              </a:scene3d>
              <a:sp3d extrusionH="887400" prstMaterial="legacyMatte">
                <a:bevelT w="13500" h="13500" prst="angle"/>
                <a:bevelB w="13500" h="13500" prst="angle"/>
                <a:extrusionClr>
                  <a:schemeClr val="tx1"/>
                </a:extrusionClr>
              </a:sp3d>
            </p:spPr>
            <p:txBody>
              <a:bodyPr wrap="none" lIns="91632" tIns="45816" rIns="91632" bIns="45816">
                <a:spAutoFit/>
                <a:flatTx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39" name="Freeform 20"/>
              <p:cNvSpPr>
                <a:spLocks/>
              </p:cNvSpPr>
              <p:nvPr/>
            </p:nvSpPr>
            <p:spPr bwMode="auto">
              <a:xfrm rot="-620177">
                <a:off x="2927" y="3230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40" name="Freeform 21"/>
              <p:cNvSpPr>
                <a:spLocks/>
              </p:cNvSpPr>
              <p:nvPr/>
            </p:nvSpPr>
            <p:spPr bwMode="auto">
              <a:xfrm rot="20979823" flipH="1">
                <a:off x="2758" y="3261"/>
                <a:ext cx="173" cy="160"/>
              </a:xfrm>
              <a:custGeom>
                <a:avLst/>
                <a:gdLst>
                  <a:gd name="T0" fmla="*/ 1 w 271"/>
                  <a:gd name="T1" fmla="*/ 49 h 250"/>
                  <a:gd name="T2" fmla="*/ 64 w 271"/>
                  <a:gd name="T3" fmla="*/ 5 h 250"/>
                  <a:gd name="T4" fmla="*/ 104 w 271"/>
                  <a:gd name="T5" fmla="*/ 19 h 250"/>
                  <a:gd name="T6" fmla="*/ 104 w 271"/>
                  <a:gd name="T7" fmla="*/ 83 h 250"/>
                  <a:gd name="T8" fmla="*/ 68 w 271"/>
                  <a:gd name="T9" fmla="*/ 97 h 250"/>
                  <a:gd name="T10" fmla="*/ 1 w 271"/>
                  <a:gd name="T11" fmla="*/ 49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1"/>
                  <a:gd name="T19" fmla="*/ 0 h 250"/>
                  <a:gd name="T20" fmla="*/ 271 w 271"/>
                  <a:gd name="T21" fmla="*/ 250 h 2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1" h="250">
                    <a:moveTo>
                      <a:pt x="2" y="119"/>
                    </a:moveTo>
                    <a:cubicBezTo>
                      <a:pt x="0" y="82"/>
                      <a:pt x="116" y="24"/>
                      <a:pt x="158" y="12"/>
                    </a:cubicBezTo>
                    <a:cubicBezTo>
                      <a:pt x="200" y="0"/>
                      <a:pt x="239" y="14"/>
                      <a:pt x="255" y="46"/>
                    </a:cubicBezTo>
                    <a:cubicBezTo>
                      <a:pt x="271" y="78"/>
                      <a:pt x="269" y="170"/>
                      <a:pt x="255" y="202"/>
                    </a:cubicBezTo>
                    <a:cubicBezTo>
                      <a:pt x="241" y="234"/>
                      <a:pt x="209" y="250"/>
                      <a:pt x="168" y="236"/>
                    </a:cubicBezTo>
                    <a:cubicBezTo>
                      <a:pt x="127" y="222"/>
                      <a:pt x="4" y="156"/>
                      <a:pt x="2" y="119"/>
                    </a:cubicBezTo>
                    <a:close/>
                  </a:path>
                </a:pathLst>
              </a:custGeom>
              <a:noFill/>
              <a:ln w="3810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85009" name="AutoShape 22"/>
          <p:cNvSpPr>
            <a:spLocks noChangeArrowheads="1"/>
          </p:cNvSpPr>
          <p:nvPr/>
        </p:nvSpPr>
        <p:spPr bwMode="auto">
          <a:xfrm>
            <a:off x="630238" y="2627313"/>
            <a:ext cx="2211387" cy="609600"/>
          </a:xfrm>
          <a:prstGeom prst="roundRect">
            <a:avLst>
              <a:gd name="adj" fmla="val 16667"/>
            </a:avLst>
          </a:prstGeom>
          <a:solidFill>
            <a:srgbClr val="C0C0C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000" b="1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Con “CHALECO ANTIBALAS”</a:t>
            </a:r>
          </a:p>
        </p:txBody>
      </p:sp>
      <p:sp>
        <p:nvSpPr>
          <p:cNvPr id="85010" name="AutoShape 23"/>
          <p:cNvSpPr>
            <a:spLocks noChangeArrowheads="1"/>
          </p:cNvSpPr>
          <p:nvPr/>
        </p:nvSpPr>
        <p:spPr bwMode="auto">
          <a:xfrm>
            <a:off x="3419475" y="1503363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FF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400" dirty="0">
                <a:solidFill>
                  <a:srgbClr val="000086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400" dirty="0" err="1">
                <a:solidFill>
                  <a:srgbClr val="000086"/>
                </a:solidFill>
                <a:latin typeface="Calibri" pitchFamily="34" charset="0"/>
                <a:cs typeface="Arial" charset="0"/>
              </a:rPr>
              <a:t>multiplica</a:t>
            </a:r>
            <a:endParaRPr lang="en-US" sz="2400" dirty="0">
              <a:solidFill>
                <a:srgbClr val="000086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1" name="AutoShape 24"/>
          <p:cNvSpPr>
            <a:spLocks noChangeArrowheads="1"/>
          </p:cNvSpPr>
          <p:nvPr/>
        </p:nvSpPr>
        <p:spPr bwMode="invGray">
          <a:xfrm>
            <a:off x="6426200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C200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Se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multiplica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en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otros</a:t>
            </a:r>
            <a:r>
              <a:rPr lang="en-US" sz="2000" dirty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sitios</a:t>
            </a:r>
            <a:endParaRPr lang="en-US" sz="2000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2" name="AutoShape 25"/>
          <p:cNvSpPr>
            <a:spLocks noChangeArrowheads="1"/>
          </p:cNvSpPr>
          <p:nvPr/>
        </p:nvSpPr>
        <p:spPr bwMode="auto">
          <a:xfrm>
            <a:off x="3489325" y="5837238"/>
            <a:ext cx="2209800" cy="609600"/>
          </a:xfrm>
          <a:prstGeom prst="roundRect">
            <a:avLst>
              <a:gd name="adj" fmla="val 16667"/>
            </a:avLst>
          </a:prstGeom>
          <a:solidFill>
            <a:srgbClr val="009DC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Inmortal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… Se divide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por</a:t>
            </a:r>
            <a:r>
              <a:rPr lang="en-US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siempre</a:t>
            </a:r>
            <a:endParaRPr lang="en-US" b="1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3" name="AutoShape 26"/>
          <p:cNvSpPr>
            <a:spLocks noChangeArrowheads="1"/>
          </p:cNvSpPr>
          <p:nvPr/>
        </p:nvSpPr>
        <p:spPr bwMode="auto">
          <a:xfrm>
            <a:off x="6267450" y="26273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99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No </a:t>
            </a:r>
            <a:r>
              <a:rPr lang="en-US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obedece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“ORDEN DE DETENCIÓN”</a:t>
            </a:r>
            <a:endParaRPr lang="en-US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85014" name="Line 27"/>
          <p:cNvSpPr>
            <a:spLocks noChangeShapeType="1"/>
          </p:cNvSpPr>
          <p:nvPr/>
        </p:nvSpPr>
        <p:spPr bwMode="auto">
          <a:xfrm>
            <a:off x="4486275" y="2112963"/>
            <a:ext cx="7938" cy="22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grpSp>
        <p:nvGrpSpPr>
          <p:cNvPr id="4" name="Group 28"/>
          <p:cNvGrpSpPr>
            <a:grpSpLocks/>
          </p:cNvGrpSpPr>
          <p:nvPr/>
        </p:nvGrpSpPr>
        <p:grpSpPr bwMode="auto">
          <a:xfrm>
            <a:off x="250825" y="4073525"/>
            <a:ext cx="3794125" cy="1512888"/>
            <a:chOff x="68" y="2531"/>
            <a:chExt cx="2390" cy="953"/>
          </a:xfrm>
        </p:grpSpPr>
        <p:sp>
          <p:nvSpPr>
            <p:cNvPr id="85032" name="AutoShape 29"/>
            <p:cNvSpPr>
              <a:spLocks noChangeArrowheads="1"/>
            </p:cNvSpPr>
            <p:nvPr/>
          </p:nvSpPr>
          <p:spPr bwMode="auto">
            <a:xfrm>
              <a:off x="68" y="2531"/>
              <a:ext cx="2177" cy="953"/>
            </a:xfrm>
            <a:prstGeom prst="roundRect">
              <a:avLst>
                <a:gd name="adj" fmla="val 16667"/>
              </a:avLst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grpSp>
          <p:nvGrpSpPr>
            <p:cNvPr id="5" name="Group 30"/>
            <p:cNvGrpSpPr>
              <a:grpSpLocks/>
            </p:cNvGrpSpPr>
            <p:nvPr/>
          </p:nvGrpSpPr>
          <p:grpSpPr bwMode="auto">
            <a:xfrm>
              <a:off x="2266" y="2671"/>
              <a:ext cx="192" cy="146"/>
              <a:chOff x="2266" y="2671"/>
              <a:chExt cx="192" cy="146"/>
            </a:xfrm>
          </p:grpSpPr>
          <p:sp>
            <p:nvSpPr>
              <p:cNvPr id="85034" name="Line 31"/>
              <p:cNvSpPr>
                <a:spLocks noChangeShapeType="1"/>
              </p:cNvSpPr>
              <p:nvPr/>
            </p:nvSpPr>
            <p:spPr bwMode="auto">
              <a:xfrm flipV="1">
                <a:off x="2323" y="2671"/>
                <a:ext cx="135" cy="7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stealth" w="lg" len="lg"/>
              </a:ln>
            </p:spPr>
            <p:txBody>
              <a:bodyPr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85035" name="Freeform 41"/>
              <p:cNvSpPr>
                <a:spLocks/>
              </p:cNvSpPr>
              <p:nvPr/>
            </p:nvSpPr>
            <p:spPr bwMode="auto">
              <a:xfrm>
                <a:off x="2266" y="2685"/>
                <a:ext cx="76" cy="132"/>
              </a:xfrm>
              <a:custGeom>
                <a:avLst/>
                <a:gdLst>
                  <a:gd name="T0" fmla="*/ 0 w 76"/>
                  <a:gd name="T1" fmla="*/ 0 h 132"/>
                  <a:gd name="T2" fmla="*/ 30 w 76"/>
                  <a:gd name="T3" fmla="*/ 66 h 132"/>
                  <a:gd name="T4" fmla="*/ 76 w 76"/>
                  <a:gd name="T5" fmla="*/ 132 h 132"/>
                  <a:gd name="T6" fmla="*/ 0 60000 65536"/>
                  <a:gd name="T7" fmla="*/ 0 60000 65536"/>
                  <a:gd name="T8" fmla="*/ 0 60000 65536"/>
                  <a:gd name="T9" fmla="*/ 0 w 76"/>
                  <a:gd name="T10" fmla="*/ 0 h 132"/>
                  <a:gd name="T11" fmla="*/ 76 w 76"/>
                  <a:gd name="T12" fmla="*/ 132 h 1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6" h="132">
                    <a:moveTo>
                      <a:pt x="0" y="0"/>
                    </a:moveTo>
                    <a:cubicBezTo>
                      <a:pt x="8" y="22"/>
                      <a:pt x="17" y="44"/>
                      <a:pt x="30" y="66"/>
                    </a:cubicBezTo>
                    <a:cubicBezTo>
                      <a:pt x="43" y="88"/>
                      <a:pt x="66" y="118"/>
                      <a:pt x="76" y="132"/>
                    </a:cubicBezTo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 wrap="none" lIns="91632" tIns="45816" rIns="91632" bIns="45816">
                <a:spAutoFit/>
              </a:bodyPr>
              <a:lstStyle/>
              <a:p>
                <a:endParaRPr lang="en-US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</p:grpSp>
      <p:sp>
        <p:nvSpPr>
          <p:cNvPr id="85016" name="Line 42"/>
          <p:cNvSpPr>
            <a:spLocks noChangeShapeType="1"/>
          </p:cNvSpPr>
          <p:nvPr/>
        </p:nvSpPr>
        <p:spPr bwMode="auto">
          <a:xfrm rot="3247861" flipV="1">
            <a:off x="3822700" y="358140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7" name="Line 43"/>
          <p:cNvSpPr>
            <a:spLocks noChangeShapeType="1"/>
          </p:cNvSpPr>
          <p:nvPr/>
        </p:nvSpPr>
        <p:spPr bwMode="auto">
          <a:xfrm rot="10803416" flipV="1">
            <a:off x="5053013" y="3581400"/>
            <a:ext cx="214312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8" name="Line 44"/>
          <p:cNvSpPr>
            <a:spLocks noChangeShapeType="1"/>
          </p:cNvSpPr>
          <p:nvPr/>
        </p:nvSpPr>
        <p:spPr bwMode="auto">
          <a:xfrm rot="14542675" flipV="1">
            <a:off x="5067300" y="4210050"/>
            <a:ext cx="214313" cy="1127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19" name="Line 45"/>
          <p:cNvSpPr>
            <a:spLocks noChangeShapeType="1"/>
          </p:cNvSpPr>
          <p:nvPr/>
        </p:nvSpPr>
        <p:spPr bwMode="auto">
          <a:xfrm rot="6836342" flipV="1">
            <a:off x="4411663" y="3211513"/>
            <a:ext cx="214312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0" name="Line 46"/>
          <p:cNvSpPr>
            <a:spLocks noChangeShapeType="1"/>
          </p:cNvSpPr>
          <p:nvPr/>
        </p:nvSpPr>
        <p:spPr bwMode="auto">
          <a:xfrm rot="17771822" flipV="1">
            <a:off x="4449762" y="4603751"/>
            <a:ext cx="214313" cy="1127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1" name="Text Box 47"/>
          <p:cNvSpPr txBox="1">
            <a:spLocks noChangeArrowheads="1"/>
          </p:cNvSpPr>
          <p:nvPr/>
        </p:nvSpPr>
        <p:spPr bwMode="auto">
          <a:xfrm>
            <a:off x="3830638" y="3517900"/>
            <a:ext cx="147859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Célula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2400" dirty="0" err="1">
                <a:solidFill>
                  <a:srgbClr val="000000"/>
                </a:solidFill>
                <a:latin typeface="Calibri" pitchFamily="34" charset="0"/>
              </a:rPr>
              <a:t>Cancerosa</a:t>
            </a:r>
            <a:endParaRPr lang="en-US" sz="2400" dirty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85022" name="Rectangle 48"/>
          <p:cNvSpPr>
            <a:spLocks noChangeArrowheads="1"/>
          </p:cNvSpPr>
          <p:nvPr/>
        </p:nvSpPr>
        <p:spPr bwMode="auto">
          <a:xfrm>
            <a:off x="5911851" y="6553200"/>
            <a:ext cx="3003550" cy="276999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square" anchor="b">
            <a:spAutoFit/>
          </a:bodyPr>
          <a:lstStyle/>
          <a:p>
            <a:pPr eaLnBrk="0" hangingPunct="0"/>
            <a:r>
              <a:rPr lang="en-GB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Adapted from </a:t>
            </a:r>
            <a:r>
              <a:rPr lang="en-US" sz="1200" dirty="0" err="1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Hanahan</a:t>
            </a:r>
            <a:r>
              <a:rPr lang="en-US" sz="1200" dirty="0">
                <a:solidFill>
                  <a:srgbClr val="000000"/>
                </a:solidFill>
                <a:latin typeface="Calibri" pitchFamily="34" charset="0"/>
                <a:ea typeface="ＭＳ Ｐゴシック"/>
                <a:cs typeface="Arial" charset="0"/>
              </a:rPr>
              <a:t>, et al. Cell 2000 </a:t>
            </a:r>
          </a:p>
        </p:txBody>
      </p:sp>
      <p:sp>
        <p:nvSpPr>
          <p:cNvPr id="85023" name="Line 35"/>
          <p:cNvSpPr>
            <a:spLocks noChangeShapeType="1"/>
          </p:cNvSpPr>
          <p:nvPr/>
        </p:nvSpPr>
        <p:spPr bwMode="auto">
          <a:xfrm>
            <a:off x="2757488" y="4805363"/>
            <a:ext cx="3651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lIns="91632" tIns="45816" rIns="91632" bIns="45816">
            <a:spAutoFit/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85024" name="AutoShape 37"/>
          <p:cNvSpPr>
            <a:spLocks noChangeArrowheads="1"/>
          </p:cNvSpPr>
          <p:nvPr/>
        </p:nvSpPr>
        <p:spPr bwMode="invGray">
          <a:xfrm>
            <a:off x="536575" y="4481513"/>
            <a:ext cx="2211388" cy="609600"/>
          </a:xfrm>
          <a:prstGeom prst="roundRect">
            <a:avLst>
              <a:gd name="adj" fmla="val 16667"/>
            </a:avLst>
          </a:prstGeom>
          <a:solidFill>
            <a:srgbClr val="FF0000"/>
          </a:solidFill>
          <a:ln w="38100">
            <a:solidFill>
              <a:srgbClr val="FFBC01"/>
            </a:solidFill>
            <a:round/>
            <a:headEnd/>
            <a:tailEnd/>
          </a:ln>
        </p:spPr>
        <p:txBody>
          <a:bodyPr lIns="91632" tIns="45816" rIns="91632" bIns="45816" anchor="ctr"/>
          <a:lstStyle/>
          <a:p>
            <a:pPr algn="ctr" eaLnBrk="0" hangingPunct="0"/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Construye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su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</a:t>
            </a:r>
            <a:r>
              <a:rPr lang="en-US" sz="1400" b="1" dirty="0" err="1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propias</a:t>
            </a:r>
            <a:r>
              <a:rPr lang="en-US" sz="1400" b="1" dirty="0" smtClean="0">
                <a:solidFill>
                  <a:srgbClr val="FFFFFF"/>
                </a:solidFill>
                <a:latin typeface="Calibri" pitchFamily="34" charset="0"/>
                <a:cs typeface="Arial" charset="0"/>
              </a:rPr>
              <a:t> VÍAS DE ABASTECIMIENTO</a:t>
            </a:r>
            <a:endParaRPr lang="en-US" sz="1400" b="1" dirty="0">
              <a:solidFill>
                <a:srgbClr val="FFFFFF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53" name="Rectangle 39" descr="Recycled paper"/>
          <p:cNvSpPr>
            <a:spLocks noChangeArrowheads="1"/>
          </p:cNvSpPr>
          <p:nvPr/>
        </p:nvSpPr>
        <p:spPr bwMode="auto">
          <a:xfrm rot="19927058">
            <a:off x="3251200" y="4457700"/>
            <a:ext cx="585788" cy="212725"/>
          </a:xfrm>
          <a:prstGeom prst="rect">
            <a:avLst/>
          </a:prstGeom>
          <a:gradFill rotWithShape="1">
            <a:gsLst>
              <a:gs pos="0">
                <a:schemeClr val="accent1">
                  <a:gamma/>
                  <a:shade val="46275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5400000" scaled="1"/>
          </a:gradFill>
          <a:ln w="19050" algn="ctr">
            <a:noFill/>
            <a:miter lim="800000"/>
            <a:headEnd/>
            <a:tailEnd/>
          </a:ln>
          <a:effectLst/>
        </p:spPr>
        <p:txBody>
          <a:bodyPr lIns="91632" tIns="45816" rIns="91632" bIns="45816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4" name="Oval 40"/>
          <p:cNvSpPr>
            <a:spLocks noChangeArrowheads="1"/>
          </p:cNvSpPr>
          <p:nvPr/>
        </p:nvSpPr>
        <p:spPr bwMode="auto">
          <a:xfrm rot="19623132">
            <a:off x="3233738" y="4594225"/>
            <a:ext cx="131762" cy="196850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lin ang="0" scaled="1"/>
          </a:gradFill>
          <a:ln w="19050" algn="ctr">
            <a:solidFill>
              <a:srgbClr val="8C0000"/>
            </a:solidFill>
            <a:round/>
            <a:headEnd/>
            <a:tailEnd/>
          </a:ln>
          <a:effectLst/>
        </p:spPr>
        <p:txBody>
          <a:bodyPr lIns="91632" tIns="45816" rIns="91632" bIns="45816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8363785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3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785" y="2685627"/>
            <a:ext cx="2035932" cy="2368976"/>
          </a:xfrm>
          <a:prstGeom prst="rect">
            <a:avLst/>
          </a:prstGeom>
          <a:noFill/>
          <a:ln w="44450">
            <a:solidFill>
              <a:schemeClr val="tx1"/>
            </a:solidFill>
          </a:ln>
        </p:spPr>
      </p:pic>
      <p:pic>
        <p:nvPicPr>
          <p:cNvPr id="3" name="Image 45"/>
          <p:cNvPicPr>
            <a:picLocks noChangeAspect="1" noChangeArrowheads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6495" y="1700824"/>
            <a:ext cx="4259548" cy="4976883"/>
          </a:xfrm>
          <a:prstGeom prst="rect">
            <a:avLst/>
          </a:prstGeom>
          <a:noFill/>
          <a:ln w="44450">
            <a:solidFill>
              <a:schemeClr val="tx1"/>
            </a:solidFill>
          </a:ln>
        </p:spPr>
      </p:pic>
      <p:sp>
        <p:nvSpPr>
          <p:cNvPr id="4" name="Flecha derecha 3"/>
          <p:cNvSpPr/>
          <p:nvPr/>
        </p:nvSpPr>
        <p:spPr bwMode="auto">
          <a:xfrm>
            <a:off x="2886424" y="3776230"/>
            <a:ext cx="781031" cy="373548"/>
          </a:xfrm>
          <a:prstGeom prst="rightArrow">
            <a:avLst/>
          </a:prstGeom>
          <a:noFill/>
          <a:ln w="12700">
            <a:solidFill>
              <a:srgbClr val="A50021"/>
            </a:solidFill>
            <a:round/>
            <a:headEnd/>
            <a:tailEnd/>
          </a:ln>
        </p:spPr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5" name="CuadroTexto 4"/>
          <p:cNvSpPr txBox="1"/>
          <p:nvPr/>
        </p:nvSpPr>
        <p:spPr>
          <a:xfrm>
            <a:off x="2417806" y="3013340"/>
            <a:ext cx="18671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dirty="0" err="1" smtClean="0"/>
              <a:t>Vemurafenib</a:t>
            </a:r>
            <a:r>
              <a:rPr lang="es-ES" dirty="0" smtClean="0"/>
              <a:t>: </a:t>
            </a:r>
          </a:p>
          <a:p>
            <a:pPr algn="ctr"/>
            <a:r>
              <a:rPr lang="es-ES" dirty="0" smtClean="0"/>
              <a:t>Inhibidor de BRAF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147453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_h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Entre el </a:t>
            </a:r>
            <a:r>
              <a:rPr lang="en-US" dirty="0" err="1" smtClean="0"/>
              <a:t>tintero</a:t>
            </a:r>
            <a:endParaRPr lang="en-US" dirty="0" smtClean="0"/>
          </a:p>
        </p:txBody>
      </p:sp>
      <p:sp>
        <p:nvSpPr>
          <p:cNvPr id="29" name="_h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 err="1" smtClean="0"/>
              <a:t>Otras</a:t>
            </a:r>
            <a:r>
              <a:rPr lang="en-US" dirty="0" smtClean="0"/>
              <a:t> </a:t>
            </a:r>
            <a:r>
              <a:rPr lang="en-US" dirty="0" err="1" smtClean="0"/>
              <a:t>innovaciones</a:t>
            </a:r>
            <a:r>
              <a:rPr lang="en-US" dirty="0" smtClean="0"/>
              <a:t> en </a:t>
            </a:r>
            <a:r>
              <a:rPr lang="en-US" dirty="0" err="1" smtClean="0"/>
              <a:t>oncología</a:t>
            </a:r>
            <a:endParaRPr lang="en-US" dirty="0" smtClean="0"/>
          </a:p>
        </p:txBody>
      </p:sp>
      <p:sp>
        <p:nvSpPr>
          <p:cNvPr id="62" name="Ellipse 61"/>
          <p:cNvSpPr/>
          <p:nvPr/>
        </p:nvSpPr>
        <p:spPr bwMode="gray">
          <a:xfrm rot="19800000">
            <a:off x="1136128" y="1546227"/>
            <a:ext cx="999810" cy="1332907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01</a:t>
            </a:r>
          </a:p>
        </p:txBody>
      </p:sp>
      <p:sp>
        <p:nvSpPr>
          <p:cNvPr id="63" name="Rechteck 62"/>
          <p:cNvSpPr/>
          <p:nvPr/>
        </p:nvSpPr>
        <p:spPr bwMode="gray">
          <a:xfrm>
            <a:off x="242918" y="2405063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Textfeld 63"/>
          <p:cNvSpPr txBox="1"/>
          <p:nvPr/>
        </p:nvSpPr>
        <p:spPr bwMode="gray">
          <a:xfrm>
            <a:off x="555972" y="2456122"/>
            <a:ext cx="25007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latin typeface="Calibri"/>
              </a:rPr>
              <a:t>Cirugía</a:t>
            </a:r>
            <a:r>
              <a:rPr lang="en-US" sz="1400" b="1" i="1" dirty="0" smtClean="0">
                <a:latin typeface="Calibri"/>
              </a:rPr>
              <a:t> </a:t>
            </a:r>
            <a:r>
              <a:rPr lang="en-US" sz="1400" b="1" i="1" dirty="0" err="1" smtClean="0">
                <a:latin typeface="Calibri"/>
              </a:rPr>
              <a:t>mínimamente</a:t>
            </a:r>
            <a:r>
              <a:rPr lang="en-US" sz="1400" b="1" i="1" dirty="0" smtClean="0">
                <a:latin typeface="Calibri"/>
              </a:rPr>
              <a:t> </a:t>
            </a:r>
            <a:r>
              <a:rPr lang="en-US" sz="1400" b="1" i="1" dirty="0" err="1" smtClean="0">
                <a:latin typeface="Calibri"/>
              </a:rPr>
              <a:t>invasiva</a:t>
            </a:r>
            <a:r>
              <a:rPr lang="en-US" sz="1400" b="1" i="1" dirty="0" smtClean="0">
                <a:latin typeface="Calibri"/>
              </a:rPr>
              <a:t>, </a:t>
            </a:r>
            <a:r>
              <a:rPr lang="en-US" sz="1400" b="1" i="1" dirty="0" err="1" smtClean="0">
                <a:latin typeface="Calibri"/>
              </a:rPr>
              <a:t>ganglio</a:t>
            </a:r>
            <a:r>
              <a:rPr lang="en-US" sz="1400" b="1" i="1" dirty="0" smtClean="0">
                <a:latin typeface="Calibri"/>
              </a:rPr>
              <a:t> </a:t>
            </a:r>
            <a:r>
              <a:rPr lang="en-US" sz="1400" b="1" i="1" dirty="0" err="1" smtClean="0">
                <a:latin typeface="Calibri"/>
              </a:rPr>
              <a:t>centinela</a:t>
            </a:r>
            <a:endParaRPr lang="en-US" sz="1400" b="1" i="1" dirty="0">
              <a:latin typeface="Calibri"/>
            </a:endParaRPr>
          </a:p>
        </p:txBody>
      </p:sp>
      <p:sp>
        <p:nvSpPr>
          <p:cNvPr id="65" name="Ellipse 64"/>
          <p:cNvSpPr/>
          <p:nvPr/>
        </p:nvSpPr>
        <p:spPr bwMode="gray">
          <a:xfrm rot="19800000">
            <a:off x="4072095" y="1546227"/>
            <a:ext cx="999810" cy="1332907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02</a:t>
            </a:r>
            <a:endParaRPr lang="en-US" sz="660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69" name="Rechteck 68"/>
          <p:cNvSpPr/>
          <p:nvPr/>
        </p:nvSpPr>
        <p:spPr bwMode="gray">
          <a:xfrm>
            <a:off x="3164737" y="2405063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Textfeld 72"/>
          <p:cNvSpPr txBox="1"/>
          <p:nvPr/>
        </p:nvSpPr>
        <p:spPr bwMode="gray">
          <a:xfrm>
            <a:off x="3481269" y="2456122"/>
            <a:ext cx="2122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smtClean="0">
                <a:latin typeface="Calibri"/>
              </a:rPr>
              <a:t>IMRT / </a:t>
            </a:r>
            <a:r>
              <a:rPr lang="en-US" sz="1400" b="1" i="1" dirty="0" err="1" smtClean="0">
                <a:latin typeface="Calibri"/>
              </a:rPr>
              <a:t>Radiocirugía</a:t>
            </a:r>
            <a:endParaRPr lang="en-US" sz="1400" b="1" i="1" dirty="0">
              <a:latin typeface="Calibri"/>
            </a:endParaRPr>
          </a:p>
        </p:txBody>
      </p:sp>
      <p:sp>
        <p:nvSpPr>
          <p:cNvPr id="77" name="Ellipse 76"/>
          <p:cNvSpPr/>
          <p:nvPr/>
        </p:nvSpPr>
        <p:spPr bwMode="gray">
          <a:xfrm rot="19800000">
            <a:off x="6993551" y="1546227"/>
            <a:ext cx="999810" cy="1332907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03</a:t>
            </a:r>
          </a:p>
        </p:txBody>
      </p:sp>
      <p:sp>
        <p:nvSpPr>
          <p:cNvPr id="81" name="Rechteck 80"/>
          <p:cNvSpPr/>
          <p:nvPr/>
        </p:nvSpPr>
        <p:spPr bwMode="gray">
          <a:xfrm>
            <a:off x="6086555" y="2405063"/>
            <a:ext cx="2812692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Textfeld 84"/>
          <p:cNvSpPr txBox="1"/>
          <p:nvPr/>
        </p:nvSpPr>
        <p:spPr bwMode="gray">
          <a:xfrm>
            <a:off x="6402999" y="2456122"/>
            <a:ext cx="21212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latin typeface="Calibri"/>
              </a:rPr>
              <a:t>Vacuna</a:t>
            </a:r>
            <a:r>
              <a:rPr lang="en-US" sz="1400" b="1" i="1" dirty="0" smtClean="0">
                <a:latin typeface="Calibri"/>
              </a:rPr>
              <a:t> contra PVH</a:t>
            </a:r>
            <a:endParaRPr lang="en-US" sz="1400" b="1" i="1" dirty="0">
              <a:latin typeface="Calibri"/>
            </a:endParaRPr>
          </a:p>
        </p:txBody>
      </p:sp>
      <p:sp>
        <p:nvSpPr>
          <p:cNvPr id="89" name="Ellipse 88"/>
          <p:cNvSpPr/>
          <p:nvPr/>
        </p:nvSpPr>
        <p:spPr bwMode="gray">
          <a:xfrm rot="19800000">
            <a:off x="1136128" y="2916240"/>
            <a:ext cx="999810" cy="1332907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04</a:t>
            </a:r>
            <a:endParaRPr lang="en-US" sz="6600" dirty="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93" name="Rechteck 92"/>
          <p:cNvSpPr/>
          <p:nvPr/>
        </p:nvSpPr>
        <p:spPr bwMode="gray">
          <a:xfrm>
            <a:off x="242918" y="3775076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Textfeld 96"/>
          <p:cNvSpPr txBox="1"/>
          <p:nvPr/>
        </p:nvSpPr>
        <p:spPr bwMode="gray">
          <a:xfrm>
            <a:off x="555972" y="3826135"/>
            <a:ext cx="2122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La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nueva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>
                <a:solidFill>
                  <a:srgbClr val="000000"/>
                </a:solidFill>
                <a:latin typeface="Calibri"/>
              </a:rPr>
              <a:t>i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nmunoterapia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98" name="Ellipse 97"/>
          <p:cNvSpPr/>
          <p:nvPr/>
        </p:nvSpPr>
        <p:spPr bwMode="gray">
          <a:xfrm rot="19800000">
            <a:off x="4072095" y="2916240"/>
            <a:ext cx="999810" cy="1332907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05</a:t>
            </a:r>
            <a:endParaRPr lang="en-US" sz="660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99" name="Rechteck 98"/>
          <p:cNvSpPr/>
          <p:nvPr/>
        </p:nvSpPr>
        <p:spPr bwMode="gray">
          <a:xfrm>
            <a:off x="3164737" y="3775076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Textfeld 99"/>
          <p:cNvSpPr txBox="1"/>
          <p:nvPr/>
        </p:nvSpPr>
        <p:spPr bwMode="gray">
          <a:xfrm>
            <a:off x="3481269" y="3826135"/>
            <a:ext cx="21221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Detección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precoz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/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Tamizaje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01" name="Ellipse 100"/>
          <p:cNvSpPr/>
          <p:nvPr/>
        </p:nvSpPr>
        <p:spPr bwMode="gray">
          <a:xfrm rot="19800000">
            <a:off x="6993551" y="2916240"/>
            <a:ext cx="999810" cy="1332907"/>
          </a:xfrm>
          <a:prstGeom prst="ellipse">
            <a:avLst/>
          </a:prstGeom>
          <a:solidFill>
            <a:schemeClr val="bg1">
              <a:lumMod val="75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06</a:t>
            </a:r>
            <a:endParaRPr lang="en-US" sz="660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102" name="Rechteck 101"/>
          <p:cNvSpPr/>
          <p:nvPr/>
        </p:nvSpPr>
        <p:spPr bwMode="gray">
          <a:xfrm>
            <a:off x="6086555" y="3775076"/>
            <a:ext cx="2812692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Textfeld 102"/>
          <p:cNvSpPr txBox="1"/>
          <p:nvPr/>
        </p:nvSpPr>
        <p:spPr bwMode="gray">
          <a:xfrm>
            <a:off x="6402999" y="3826135"/>
            <a:ext cx="21212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Drogas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contra el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vómito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,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que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aumentan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defensas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04" name="Ellipse 103"/>
          <p:cNvSpPr/>
          <p:nvPr/>
        </p:nvSpPr>
        <p:spPr bwMode="gray">
          <a:xfrm rot="19800000">
            <a:off x="1136128" y="4286252"/>
            <a:ext cx="999810" cy="1332907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07</a:t>
            </a:r>
            <a:endParaRPr lang="en-US" sz="6600" dirty="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105" name="Rechteck 104"/>
          <p:cNvSpPr/>
          <p:nvPr/>
        </p:nvSpPr>
        <p:spPr bwMode="gray">
          <a:xfrm>
            <a:off x="242918" y="5145088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Textfeld 105"/>
          <p:cNvSpPr txBox="1"/>
          <p:nvPr/>
        </p:nvSpPr>
        <p:spPr bwMode="gray">
          <a:xfrm>
            <a:off x="555972" y="5196147"/>
            <a:ext cx="21221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Drogas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que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evitan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fracturas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07" name="Ellipse 106"/>
          <p:cNvSpPr/>
          <p:nvPr/>
        </p:nvSpPr>
        <p:spPr bwMode="gray">
          <a:xfrm rot="19800000">
            <a:off x="4072095" y="4286252"/>
            <a:ext cx="999810" cy="1332907"/>
          </a:xfrm>
          <a:prstGeom prst="ellipse">
            <a:avLst/>
          </a:prstGeom>
          <a:solidFill>
            <a:schemeClr val="accent1"/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08</a:t>
            </a:r>
            <a:endParaRPr lang="en-US" sz="6600" dirty="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108" name="Rechteck 107"/>
          <p:cNvSpPr/>
          <p:nvPr/>
        </p:nvSpPr>
        <p:spPr bwMode="gray">
          <a:xfrm>
            <a:off x="3164737" y="5145088"/>
            <a:ext cx="2813804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Textfeld 108"/>
          <p:cNvSpPr txBox="1"/>
          <p:nvPr/>
        </p:nvSpPr>
        <p:spPr bwMode="gray">
          <a:xfrm>
            <a:off x="3481269" y="5196147"/>
            <a:ext cx="21221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Genotipificación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0" name="Ellipse 109"/>
          <p:cNvSpPr/>
          <p:nvPr/>
        </p:nvSpPr>
        <p:spPr bwMode="gray">
          <a:xfrm rot="19800000">
            <a:off x="6993551" y="4286252"/>
            <a:ext cx="999810" cy="1332907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  <a:round/>
            <a:headEnd/>
            <a:tailEnd/>
          </a:ln>
          <a:effectLst>
            <a:outerShdw blurRad="76200" dist="25400" algn="l" rotWithShape="0">
              <a:prstClr val="black">
                <a:alpha val="25000"/>
              </a:prstClr>
            </a:outerShdw>
          </a:effectLst>
          <a:scene3d>
            <a:camera prst="orthographicFront"/>
            <a:lightRig rig="balanced" dir="t">
              <a:rot lat="0" lon="0" rev="4800000"/>
            </a:lightRig>
          </a:scene3d>
          <a:sp3d>
            <a:bevelT w="50800" h="12700"/>
          </a:sp3d>
        </p:spPr>
        <p:txBody>
          <a:bodyPr wrap="none" lIns="0" tIns="0" rIns="0" bIns="180000" rtlCol="0" anchor="ctr"/>
          <a:lstStyle/>
          <a:p>
            <a:pPr algn="ctr" defTabSz="914400"/>
            <a:r>
              <a:rPr lang="en-US" sz="6600" dirty="0" smtClean="0">
                <a:solidFill>
                  <a:prstClr val="white"/>
                </a:solidFill>
                <a:effectLst>
                  <a:innerShdw blurRad="38100" dist="25400" dir="13500000">
                    <a:prstClr val="black">
                      <a:alpha val="37000"/>
                    </a:prstClr>
                  </a:innerShdw>
                </a:effectLst>
                <a:latin typeface="Calibri"/>
              </a:rPr>
              <a:t>09</a:t>
            </a:r>
            <a:endParaRPr lang="en-US" sz="6600" dirty="0">
              <a:solidFill>
                <a:prstClr val="white"/>
              </a:solidFill>
              <a:effectLst>
                <a:innerShdw blurRad="38100" dist="25400" dir="13500000">
                  <a:prstClr val="black">
                    <a:alpha val="37000"/>
                  </a:prstClr>
                </a:innerShdw>
              </a:effectLst>
              <a:latin typeface="Calibri"/>
            </a:endParaRPr>
          </a:p>
        </p:txBody>
      </p:sp>
      <p:sp>
        <p:nvSpPr>
          <p:cNvPr id="111" name="Rechteck 110"/>
          <p:cNvSpPr/>
          <p:nvPr/>
        </p:nvSpPr>
        <p:spPr bwMode="gray">
          <a:xfrm>
            <a:off x="6086555" y="5145088"/>
            <a:ext cx="2812692" cy="1440000"/>
          </a:xfrm>
          <a:prstGeom prst="rect">
            <a:avLst/>
          </a:prstGeom>
          <a:solidFill>
            <a:schemeClr val="bg1"/>
          </a:solidFill>
          <a:ln w="12700">
            <a:noFill/>
            <a:round/>
            <a:headEnd/>
            <a:tailEnd/>
          </a:ln>
          <a:effectLst>
            <a:outerShdw blurRad="76200" dist="127000" dir="16200000" sx="93000" sy="93000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44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Textfeld 111"/>
          <p:cNvSpPr txBox="1"/>
          <p:nvPr/>
        </p:nvSpPr>
        <p:spPr bwMode="gray">
          <a:xfrm>
            <a:off x="6402999" y="5196147"/>
            <a:ext cx="21212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Trasplante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de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médula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ósea</a:t>
            </a:r>
            <a:endParaRPr lang="en-US" sz="1400" b="1" i="1" dirty="0" smtClean="0">
              <a:solidFill>
                <a:srgbClr val="000000"/>
              </a:solidFill>
              <a:latin typeface="Calibri"/>
            </a:endParaRPr>
          </a:p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Terapia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celular</a:t>
            </a:r>
            <a:endParaRPr lang="en-US" sz="1400" b="1" i="1" dirty="0" smtClean="0">
              <a:solidFill>
                <a:srgbClr val="000000"/>
              </a:solidFill>
              <a:latin typeface="Calibri"/>
            </a:endParaRPr>
          </a:p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Radionúclidos</a:t>
            </a:r>
            <a:endParaRPr lang="en-US" sz="1400" b="1" i="1" dirty="0" smtClean="0">
              <a:solidFill>
                <a:srgbClr val="000000"/>
              </a:solidFill>
              <a:latin typeface="Calibri"/>
            </a:endParaRPr>
          </a:p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Conjugados</a:t>
            </a:r>
            <a:endParaRPr lang="en-US" sz="1400" b="1" i="1" dirty="0" smtClean="0">
              <a:solidFill>
                <a:srgbClr val="000000"/>
              </a:solidFill>
              <a:latin typeface="Calibri"/>
            </a:endParaRPr>
          </a:p>
          <a:p>
            <a:pPr algn="ctr" defTabSz="914400"/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Terapia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génica</a:t>
            </a:r>
            <a:r>
              <a:rPr lang="en-US" sz="1400" b="1" i="1" dirty="0" smtClean="0">
                <a:solidFill>
                  <a:srgbClr val="000000"/>
                </a:solidFill>
                <a:latin typeface="Calibri"/>
              </a:rPr>
              <a:t>, </a:t>
            </a:r>
            <a:r>
              <a:rPr lang="en-US" sz="1400" b="1" i="1" dirty="0" err="1" smtClean="0">
                <a:solidFill>
                  <a:srgbClr val="000000"/>
                </a:solidFill>
                <a:latin typeface="Calibri"/>
              </a:rPr>
              <a:t>etc</a:t>
            </a:r>
            <a:endParaRPr lang="en-US" sz="1400" b="1" i="1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113" name="Rectangle 5"/>
          <p:cNvSpPr>
            <a:spLocks noChangeArrowheads="1"/>
          </p:cNvSpPr>
          <p:nvPr/>
        </p:nvSpPr>
        <p:spPr bwMode="gray">
          <a:xfrm>
            <a:off x="0" y="5677789"/>
            <a:ext cx="9144000" cy="1180213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10000"/>
                </a:srgbClr>
              </a:gs>
              <a:gs pos="100000">
                <a:srgbClr val="FFFFFF">
                  <a:alpha val="0"/>
                </a:srgbClr>
              </a:gs>
            </a:gsLst>
            <a:lin ang="16200000" scaled="1"/>
            <a:tileRect/>
          </a:gradFill>
          <a:ln w="12700">
            <a:noFill/>
            <a:miter lim="800000"/>
            <a:headEnd/>
            <a:tailEnd/>
          </a:ln>
          <a:effectLst/>
        </p:spPr>
        <p:txBody>
          <a:bodyPr lIns="108000" tIns="108000" rIns="144000" bIns="72000"/>
          <a:lstStyle/>
          <a:p>
            <a:pPr marL="190500" indent="-190500" defTabSz="914400">
              <a:lnSpc>
                <a:spcPct val="95000"/>
              </a:lnSpc>
              <a:spcAft>
                <a:spcPts val="800"/>
              </a:spcAft>
              <a:buClr>
                <a:srgbClr val="969696"/>
              </a:buClr>
              <a:buFont typeface="Wingdings" pitchFamily="2" charset="2"/>
              <a:buChar char="§"/>
              <a:defRPr/>
            </a:pPr>
            <a:endParaRPr lang="de-DE" noProof="1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4095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3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8" presetClass="emph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2" dur="1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decel="10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37" presetClass="pat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1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75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9" dur="1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33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46" dur="1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8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50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3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63" dur="1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65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67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3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3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80" dur="1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82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84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7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8" fill="hold">
                          <p:stCondLst>
                            <p:cond delay="indefinite"/>
                          </p:stCondLst>
                          <p:childTnLst>
                            <p:par>
                              <p:cTn id="8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3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3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97" dur="1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99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101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14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5" presetID="42" presetClass="path" presetSubtype="0" accel="100000" fill="hold" grpId="2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 p14:bounceEnd="50000">
                                          <p:cBhvr>
                                            <p:cTn id="116" dur="2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1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2" fill="hold">
                          <p:stCondLst>
                            <p:cond delay="indefinite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31" dur="3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42" presetClass="path" presetSubtype="0" accel="100000" fill="hold" grpId="2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 p14:bounceEnd="50000">
                                          <p:cBhvr>
                                            <p:cTn id="133" dur="2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35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8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9" fill="hold">
                          <p:stCondLst>
                            <p:cond delay="indefinite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3" dur="3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6" dur="3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100000" fill="hold" grpId="2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 p14:bounceEnd="50000">
                                          <p:cBhvr>
                                            <p:cTn id="150" dur="2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5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5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62" grpId="1" animBg="1"/>
          <p:bldP spid="62" grpId="2" animBg="1"/>
          <p:bldP spid="62" grpId="3" animBg="1"/>
          <p:bldP spid="63" grpId="0" animBg="1"/>
          <p:bldP spid="65" grpId="0" animBg="1"/>
          <p:bldP spid="65" grpId="1" animBg="1"/>
          <p:bldP spid="65" grpId="2" animBg="1"/>
          <p:bldP spid="65" grpId="3" animBg="1"/>
          <p:bldP spid="69" grpId="0" animBg="1"/>
          <p:bldP spid="73" grpId="0"/>
          <p:bldP spid="77" grpId="0" animBg="1"/>
          <p:bldP spid="77" grpId="1" animBg="1"/>
          <p:bldP spid="77" grpId="2" animBg="1"/>
          <p:bldP spid="77" grpId="3" animBg="1"/>
          <p:bldP spid="81" grpId="0" animBg="1"/>
          <p:bldP spid="85" grpId="0"/>
          <p:bldP spid="89" grpId="0" animBg="1"/>
          <p:bldP spid="89" grpId="1" animBg="1"/>
          <p:bldP spid="89" grpId="2" animBg="1"/>
          <p:bldP spid="89" grpId="3" animBg="1"/>
          <p:bldP spid="93" grpId="0" animBg="1"/>
          <p:bldP spid="97" grpId="0"/>
          <p:bldP spid="98" grpId="0" animBg="1"/>
          <p:bldP spid="98" grpId="1" animBg="1"/>
          <p:bldP spid="98" grpId="2" animBg="1"/>
          <p:bldP spid="98" grpId="3" animBg="1"/>
          <p:bldP spid="99" grpId="0" animBg="1"/>
          <p:bldP spid="100" grpId="0"/>
          <p:bldP spid="101" grpId="0" animBg="1"/>
          <p:bldP spid="101" grpId="1" animBg="1"/>
          <p:bldP spid="101" grpId="2" animBg="1"/>
          <p:bldP spid="101" grpId="3" animBg="1"/>
          <p:bldP spid="102" grpId="0" animBg="1"/>
          <p:bldP spid="103" grpId="0"/>
          <p:bldP spid="104" grpId="0" animBg="1"/>
          <p:bldP spid="104" grpId="1" animBg="1"/>
          <p:bldP spid="104" grpId="2" animBg="1"/>
          <p:bldP spid="104" grpId="3" animBg="1"/>
          <p:bldP spid="105" grpId="0" animBg="1"/>
          <p:bldP spid="106" grpId="0"/>
          <p:bldP spid="107" grpId="0" animBg="1"/>
          <p:bldP spid="107" grpId="1" animBg="1"/>
          <p:bldP spid="107" grpId="2" animBg="1"/>
          <p:bldP spid="107" grpId="3" animBg="1"/>
          <p:bldP spid="108" grpId="0" animBg="1"/>
          <p:bldP spid="109" grpId="0"/>
          <p:bldP spid="110" grpId="0" animBg="1"/>
          <p:bldP spid="110" grpId="1" animBg="1"/>
          <p:bldP spid="110" grpId="2" animBg="1"/>
          <p:bldP spid="110" grpId="3" animBg="1"/>
          <p:bldP spid="111" grpId="0" animBg="1"/>
          <p:bldP spid="112" grpId="0"/>
        </p:bldLst>
      </p:timing>
    </mc:Choice>
    <mc:Fallback xmlns="">
      <p:timing>
        <p:tnLst>
          <p:par>
            <p:cTn xmlns:p14="http://schemas.microsoft.com/office/powerpoint/2010/main"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3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8" presetClass="emph" presetSubtype="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2" dur="1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decel="10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37" presetClass="pat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16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750"/>
                                            <p:tgtEl>
                                              <p:spTgt spid="6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9" dur="1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33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46" dur="1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8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50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3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63" dur="1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65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67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3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3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80" dur="1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1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82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3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84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7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8" fill="hold">
                          <p:stCondLst>
                            <p:cond delay="indefinite"/>
                          </p:stCondLst>
                          <p:childTnLst>
                            <p:par>
                              <p:cTn id="8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3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3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43200000">
                                          <p:cBhvr>
                                            <p:cTn id="97" dur="1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decel="100000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99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0.00625 0.05925 C -0.01042 0.04745 -0.01355 0.04097 -0.0125 0.02847 C -0.01146 0.01597 -0.00539 0.00208 4.16667E-6 4.81481E-6 " pathEditMode="relative" rAng="0" ptsTypes="fsf">
                                          <p:cBhvr>
                                            <p:cTn id="101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29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14" dur="3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5" presetID="42" presetClass="path" presetSubtype="0" accel="10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>
                                          <p:cBhvr>
                                            <p:cTn id="116" dur="2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7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1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9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1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2" fill="hold">
                          <p:stCondLst>
                            <p:cond delay="indefinite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3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3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31" dur="3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42" presetClass="path" presetSubtype="0" accel="10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>
                                          <p:cBhvr>
                                            <p:cTn id="133" dur="2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35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8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9" fill="hold">
                          <p:stCondLst>
                            <p:cond delay="indefinite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3" dur="3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6" dur="3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64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16667E-6 0.14121 L 4.16667E-6 -0.0993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100000" fill="hold" grpId="2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4.16667E-6 -0.09931 L 4.16667E-6 0.00324 " pathEditMode="relative" rAng="0" ptsTypes="AA">
                                          <p:cBhvr>
                                            <p:cTn id="150" dur="2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decel="10000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43200000">
                                          <p:cBhvr>
                                            <p:cTn id="15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5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62" grpId="1" animBg="1"/>
          <p:bldP spid="62" grpId="2" animBg="1"/>
          <p:bldP spid="62" grpId="3" animBg="1"/>
          <p:bldP spid="63" grpId="0" animBg="1"/>
          <p:bldP spid="65" grpId="0" animBg="1"/>
          <p:bldP spid="65" grpId="1" animBg="1"/>
          <p:bldP spid="65" grpId="2" animBg="1"/>
          <p:bldP spid="65" grpId="3" animBg="1"/>
          <p:bldP spid="69" grpId="0" animBg="1"/>
          <p:bldP spid="73" grpId="0"/>
          <p:bldP spid="77" grpId="0" animBg="1"/>
          <p:bldP spid="77" grpId="1" animBg="1"/>
          <p:bldP spid="77" grpId="2" animBg="1"/>
          <p:bldP spid="77" grpId="3" animBg="1"/>
          <p:bldP spid="81" grpId="0" animBg="1"/>
          <p:bldP spid="85" grpId="0"/>
          <p:bldP spid="89" grpId="0" animBg="1"/>
          <p:bldP spid="89" grpId="1" animBg="1"/>
          <p:bldP spid="89" grpId="2" animBg="1"/>
          <p:bldP spid="89" grpId="3" animBg="1"/>
          <p:bldP spid="93" grpId="0" animBg="1"/>
          <p:bldP spid="97" grpId="0"/>
          <p:bldP spid="98" grpId="0" animBg="1"/>
          <p:bldP spid="98" grpId="1" animBg="1"/>
          <p:bldP spid="98" grpId="2" animBg="1"/>
          <p:bldP spid="98" grpId="3" animBg="1"/>
          <p:bldP spid="99" grpId="0" animBg="1"/>
          <p:bldP spid="100" grpId="0"/>
          <p:bldP spid="101" grpId="0" animBg="1"/>
          <p:bldP spid="101" grpId="1" animBg="1"/>
          <p:bldP spid="101" grpId="2" animBg="1"/>
          <p:bldP spid="101" grpId="3" animBg="1"/>
          <p:bldP spid="102" grpId="0" animBg="1"/>
          <p:bldP spid="103" grpId="0"/>
          <p:bldP spid="104" grpId="0" animBg="1"/>
          <p:bldP spid="104" grpId="1" animBg="1"/>
          <p:bldP spid="104" grpId="2" animBg="1"/>
          <p:bldP spid="104" grpId="3" animBg="1"/>
          <p:bldP spid="105" grpId="0" animBg="1"/>
          <p:bldP spid="106" grpId="0"/>
          <p:bldP spid="107" grpId="0" animBg="1"/>
          <p:bldP spid="107" grpId="1" animBg="1"/>
          <p:bldP spid="107" grpId="2" animBg="1"/>
          <p:bldP spid="107" grpId="3" animBg="1"/>
          <p:bldP spid="108" grpId="0" animBg="1"/>
          <p:bldP spid="109" grpId="0"/>
          <p:bldP spid="110" grpId="0" animBg="1"/>
          <p:bldP spid="110" grpId="1" animBg="1"/>
          <p:bldP spid="110" grpId="2" animBg="1"/>
          <p:bldP spid="110" grpId="3" animBg="1"/>
          <p:bldP spid="111" grpId="0" animBg="1"/>
          <p:bldP spid="112" grpId="0"/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9"/>
          <p:cNvSpPr>
            <a:spLocks noGrp="1" noChangeArrowheads="1"/>
          </p:cNvSpPr>
          <p:nvPr>
            <p:ph type="ctrTitle"/>
          </p:nvPr>
        </p:nvSpPr>
        <p:spPr>
          <a:xfrm>
            <a:off x="1316038" y="3265674"/>
            <a:ext cx="6293769" cy="1081088"/>
          </a:xfrm>
        </p:spPr>
        <p:txBody>
          <a:bodyPr/>
          <a:lstStyle/>
          <a:p>
            <a:pPr eaLnBrk="1" hangingPunct="1"/>
            <a:r>
              <a:rPr lang="es-ES_tradnl" sz="4000" noProof="1" smtClean="0">
                <a:latin typeface="Arial" charset="0"/>
                <a:cs typeface="Arial" charset="0"/>
              </a:rPr>
              <a:t>Hoy</a:t>
            </a:r>
            <a:endParaRPr sz="2000" noProof="1">
              <a:latin typeface="Arial" charset="0"/>
              <a:cs typeface="Arial" charset="0"/>
            </a:endParaRPr>
          </a:p>
        </p:txBody>
      </p:sp>
      <p:sp>
        <p:nvSpPr>
          <p:cNvPr id="15363" name="Rectangle 10"/>
          <p:cNvSpPr>
            <a:spLocks noGrp="1" noChangeArrowheads="1"/>
          </p:cNvSpPr>
          <p:nvPr>
            <p:ph type="subTitle" idx="1"/>
          </p:nvPr>
        </p:nvSpPr>
        <p:spPr>
          <a:xfrm>
            <a:off x="1325588" y="4433788"/>
            <a:ext cx="5722937" cy="965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s-ES_tradnl" sz="3200" noProof="1" smtClean="0">
                <a:latin typeface="Arial" charset="0"/>
                <a:cs typeface="Arial" charset="0"/>
              </a:rPr>
              <a:t>6 / 10 sobreviven el cáncer…</a:t>
            </a:r>
            <a:endParaRPr sz="3200" b="1" noProof="1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465135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9"/>
          <p:cNvSpPr>
            <a:spLocks noGrp="1" noChangeArrowheads="1"/>
          </p:cNvSpPr>
          <p:nvPr>
            <p:ph type="ctrTitle"/>
          </p:nvPr>
        </p:nvSpPr>
        <p:spPr>
          <a:xfrm>
            <a:off x="1316038" y="3265674"/>
            <a:ext cx="6293769" cy="1081088"/>
          </a:xfrm>
        </p:spPr>
        <p:txBody>
          <a:bodyPr/>
          <a:lstStyle/>
          <a:p>
            <a:pPr eaLnBrk="1" hangingPunct="1"/>
            <a:r>
              <a:rPr lang="es-ES_tradnl" sz="4000" noProof="1" smtClean="0">
                <a:latin typeface="Arial" charset="0"/>
                <a:cs typeface="Arial" charset="0"/>
              </a:rPr>
              <a:t>Hoy</a:t>
            </a:r>
            <a:endParaRPr sz="2000" noProof="1">
              <a:latin typeface="Arial" charset="0"/>
              <a:cs typeface="Arial" charset="0"/>
            </a:endParaRPr>
          </a:p>
        </p:txBody>
      </p:sp>
      <p:sp>
        <p:nvSpPr>
          <p:cNvPr id="15363" name="Rectangle 10"/>
          <p:cNvSpPr>
            <a:spLocks noGrp="1" noChangeArrowheads="1"/>
          </p:cNvSpPr>
          <p:nvPr>
            <p:ph type="subTitle" idx="1"/>
          </p:nvPr>
        </p:nvSpPr>
        <p:spPr>
          <a:xfrm>
            <a:off x="1325587" y="4426996"/>
            <a:ext cx="6586591" cy="965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</a:pPr>
            <a:r>
              <a:rPr lang="es-ES_tradnl" sz="3200" noProof="1" smtClean="0">
                <a:latin typeface="Arial" charset="0"/>
                <a:cs typeface="Arial" charset="0"/>
              </a:rPr>
              <a:t>No es momento de complacencia</a:t>
            </a:r>
            <a:endParaRPr sz="3200" b="1" noProof="1"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690916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3"/>
          <p:cNvSpPr>
            <a:spLocks noChangeArrowheads="1"/>
          </p:cNvSpPr>
          <p:nvPr/>
        </p:nvSpPr>
        <p:spPr bwMode="auto">
          <a:xfrm>
            <a:off x="611188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7" name="Oval 4"/>
          <p:cNvSpPr>
            <a:spLocks noChangeArrowheads="1"/>
          </p:cNvSpPr>
          <p:nvPr/>
        </p:nvSpPr>
        <p:spPr bwMode="auto">
          <a:xfrm>
            <a:off x="2411413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8" name="Oval 5"/>
          <p:cNvSpPr>
            <a:spLocks noChangeArrowheads="1"/>
          </p:cNvSpPr>
          <p:nvPr/>
        </p:nvSpPr>
        <p:spPr bwMode="auto">
          <a:xfrm>
            <a:off x="2411413" y="3068638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49" name="Oval 6"/>
          <p:cNvSpPr>
            <a:spLocks noChangeArrowheads="1"/>
          </p:cNvSpPr>
          <p:nvPr/>
        </p:nvSpPr>
        <p:spPr bwMode="auto">
          <a:xfrm>
            <a:off x="2484438" y="32131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0" name="Oval 7"/>
          <p:cNvSpPr>
            <a:spLocks noChangeArrowheads="1"/>
          </p:cNvSpPr>
          <p:nvPr/>
        </p:nvSpPr>
        <p:spPr bwMode="auto">
          <a:xfrm>
            <a:off x="2700338" y="31416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1" name="Oval 8"/>
          <p:cNvSpPr>
            <a:spLocks noChangeArrowheads="1"/>
          </p:cNvSpPr>
          <p:nvPr/>
        </p:nvSpPr>
        <p:spPr bwMode="auto">
          <a:xfrm>
            <a:off x="2627313" y="29972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2" name="Oval 9"/>
          <p:cNvSpPr>
            <a:spLocks noChangeArrowheads="1"/>
          </p:cNvSpPr>
          <p:nvPr/>
        </p:nvSpPr>
        <p:spPr bwMode="auto">
          <a:xfrm>
            <a:off x="2627313" y="3357563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3" name="Oval 10"/>
          <p:cNvSpPr>
            <a:spLocks noChangeArrowheads="1"/>
          </p:cNvSpPr>
          <p:nvPr/>
        </p:nvSpPr>
        <p:spPr bwMode="auto">
          <a:xfrm>
            <a:off x="2555875" y="27813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4" name="Oval 11"/>
          <p:cNvSpPr>
            <a:spLocks noChangeArrowheads="1"/>
          </p:cNvSpPr>
          <p:nvPr/>
        </p:nvSpPr>
        <p:spPr bwMode="auto">
          <a:xfrm>
            <a:off x="2771775" y="2924175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355" name="Oval 12"/>
          <p:cNvSpPr>
            <a:spLocks noChangeArrowheads="1"/>
          </p:cNvSpPr>
          <p:nvPr/>
        </p:nvSpPr>
        <p:spPr bwMode="auto">
          <a:xfrm>
            <a:off x="2484438" y="3429000"/>
            <a:ext cx="215900" cy="215900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endParaRPr lang="es-E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0" name="Line 137"/>
          <p:cNvSpPr>
            <a:spLocks noChangeShapeType="1"/>
          </p:cNvSpPr>
          <p:nvPr/>
        </p:nvSpPr>
        <p:spPr bwMode="auto">
          <a:xfrm>
            <a:off x="1042988" y="3213100"/>
            <a:ext cx="115252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  <a:latin typeface="Arial"/>
            </a:endParaRPr>
          </a:p>
        </p:txBody>
      </p:sp>
      <p:sp>
        <p:nvSpPr>
          <p:cNvPr id="57488" name="Text Box 145"/>
          <p:cNvSpPr txBox="1">
            <a:spLocks noChangeArrowheads="1"/>
          </p:cNvSpPr>
          <p:nvPr/>
        </p:nvSpPr>
        <p:spPr bwMode="auto">
          <a:xfrm>
            <a:off x="5867400" y="6491288"/>
            <a:ext cx="32766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prstTxWarp prst="textNoShape">
              <a:avLst/>
            </a:prstTxWarp>
            <a:spAutoFit/>
          </a:bodyPr>
          <a:lstStyle/>
          <a:p>
            <a:pPr>
              <a:spcBef>
                <a:spcPct val="50000"/>
              </a:spcBef>
            </a:pPr>
            <a:r>
              <a:rPr lang="es-MX" sz="900">
                <a:solidFill>
                  <a:srgbClr val="000000"/>
                </a:solidFill>
                <a:latin typeface="Arial Narrow" charset="0"/>
              </a:rPr>
              <a:t>Creado por: Mauricio Lema Medina - LemaTeachFiles</a:t>
            </a:r>
            <a:r>
              <a:rPr lang="es-ES_tradnl" sz="900">
                <a:solidFill>
                  <a:srgbClr val="000000"/>
                </a:solidFill>
                <a:latin typeface="Arial Narrow" charset="0"/>
              </a:rPr>
              <a:t>© - 2004</a:t>
            </a:r>
            <a:r>
              <a:rPr lang="es-ES">
                <a:solidFill>
                  <a:srgbClr val="000000"/>
                </a:solidFill>
                <a:latin typeface="Arial Narrow" charset="0"/>
              </a:rPr>
              <a:t> </a:t>
            </a:r>
          </a:p>
        </p:txBody>
      </p:sp>
      <p:sp>
        <p:nvSpPr>
          <p:cNvPr id="2" name="1 CuadroTexto"/>
          <p:cNvSpPr txBox="1"/>
          <p:nvPr/>
        </p:nvSpPr>
        <p:spPr>
          <a:xfrm>
            <a:off x="1223987" y="2846993"/>
            <a:ext cx="6846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i="1" dirty="0" smtClean="0">
                <a:solidFill>
                  <a:srgbClr val="000000"/>
                </a:solidFill>
                <a:latin typeface="Arial"/>
              </a:rPr>
              <a:t>tiempo</a:t>
            </a:r>
            <a:endParaRPr lang="es-CO" sz="1200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146" name="145 CuadroTexto"/>
          <p:cNvSpPr txBox="1"/>
          <p:nvPr/>
        </p:nvSpPr>
        <p:spPr>
          <a:xfrm>
            <a:off x="2003829" y="2406520"/>
            <a:ext cx="1357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CO" sz="1200" b="1" i="1" dirty="0" smtClean="0">
                <a:solidFill>
                  <a:srgbClr val="000000"/>
                </a:solidFill>
                <a:latin typeface="Arial"/>
              </a:rPr>
              <a:t>Tumor primario</a:t>
            </a:r>
            <a:endParaRPr lang="es-CO" sz="1200" b="1" i="1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" name="2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 smtClean="0"/>
              <a:t>Historia natural del cáncer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1687235523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XTnlB3KpkK7LJ09MxjVs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XTnlB3KpkK7LJ09MxjVsA"/>
</p:tagLst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0.xml><?xml version="1.0" encoding="utf-8"?>
<a:theme xmlns:a="http://schemas.openxmlformats.org/drawingml/2006/main" name="2_Standarddesign">
  <a:themeElements>
    <a:clrScheme name="Standarddesign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PresentationLoad">
  <a:themeElements>
    <a:clrScheme name="PresentationLoad 1">
      <a:dk1>
        <a:srgbClr val="FEA501"/>
      </a:dk1>
      <a:lt1>
        <a:srgbClr val="FFFFFF"/>
      </a:lt1>
      <a:dk2>
        <a:srgbClr val="000000"/>
      </a:dk2>
      <a:lt2>
        <a:srgbClr val="004074"/>
      </a:lt2>
      <a:accent1>
        <a:srgbClr val="0061B2"/>
      </a:accent1>
      <a:accent2>
        <a:srgbClr val="2A79D0"/>
      </a:accent2>
      <a:accent3>
        <a:srgbClr val="AAAAAA"/>
      </a:accent3>
      <a:accent4>
        <a:srgbClr val="DADADA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FEA501"/>
        </a:dk1>
        <a:lt1>
          <a:srgbClr val="FFFFFF"/>
        </a:lt1>
        <a:dk2>
          <a:srgbClr val="000000"/>
        </a:dk2>
        <a:lt2>
          <a:srgbClr val="004074"/>
        </a:lt2>
        <a:accent1>
          <a:srgbClr val="0061B2"/>
        </a:accent1>
        <a:accent2>
          <a:srgbClr val="2A79D0"/>
        </a:accent2>
        <a:accent3>
          <a:srgbClr val="AAAAAA"/>
        </a:accent3>
        <a:accent4>
          <a:srgbClr val="DADADA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3_PresentationLoad">
  <a:themeElements>
    <a:clrScheme name="PresentationLoad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3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4.xml><?xml version="1.0" encoding="utf-8"?>
<a:theme xmlns:a="http://schemas.openxmlformats.org/drawingml/2006/main" name="4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5.xml><?xml version="1.0" encoding="utf-8"?>
<a:theme xmlns:a="http://schemas.openxmlformats.org/drawingml/2006/main" name="5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6.xml><?xml version="1.0" encoding="utf-8"?>
<a:theme xmlns:a="http://schemas.openxmlformats.org/drawingml/2006/main" name="6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7.xml><?xml version="1.0" encoding="utf-8"?>
<a:theme xmlns:a="http://schemas.openxmlformats.org/drawingml/2006/main" name="7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18.xml><?xml version="1.0" encoding="utf-8"?>
<a:theme xmlns:a="http://schemas.openxmlformats.org/drawingml/2006/main" name="2_PresentationLoad">
  <a:themeElements>
    <a:clrScheme name="PresentationLoad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4.xml><?xml version="1.0" encoding="utf-8"?>
<a:theme xmlns:a="http://schemas.openxmlformats.org/drawingml/2006/main" name="1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5.xml><?xml version="1.0" encoding="utf-8"?>
<a:theme xmlns:a="http://schemas.openxmlformats.org/drawingml/2006/main" name="2_Larissa-Design">
  <a:themeElements>
    <a:clrScheme name="Standard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2A79FF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74747"/>
      </a:accent6>
      <a:hlink>
        <a:srgbClr val="C00000"/>
      </a:hlink>
      <a:folHlink>
        <a:srgbClr val="FFC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rgbClr val="A50021"/>
          </a:solidFill>
          <a:round/>
          <a:headEnd/>
          <a:tailEnd/>
        </a:ln>
      </a:spPr>
      <a:bodyPr/>
      <a:lstStyle>
        <a:defPPr>
          <a:defRPr dirty="0"/>
        </a:defPPr>
      </a:lstStyle>
    </a:spDef>
  </a:objectDefaults>
  <a:extraClrSchemeLst/>
</a:theme>
</file>

<file path=ppt/theme/theme6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4C7013"/>
      </a:dk2>
      <a:lt2>
        <a:srgbClr val="0061B2"/>
      </a:lt2>
      <a:accent1>
        <a:srgbClr val="FEA501"/>
      </a:accent1>
      <a:accent2>
        <a:srgbClr val="C8A058"/>
      </a:accent2>
      <a:accent3>
        <a:srgbClr val="FFFFFF"/>
      </a:accent3>
      <a:accent4>
        <a:srgbClr val="000000"/>
      </a:accent4>
      <a:accent5>
        <a:srgbClr val="FECFAA"/>
      </a:accent5>
      <a:accent6>
        <a:srgbClr val="B5914F"/>
      </a:accent6>
      <a:hlink>
        <a:srgbClr val="C40505"/>
      </a:hlink>
      <a:folHlink>
        <a:srgbClr val="919191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4C7013"/>
        </a:dk2>
        <a:lt2>
          <a:srgbClr val="0061B2"/>
        </a:lt2>
        <a:accent1>
          <a:srgbClr val="FEA501"/>
        </a:accent1>
        <a:accent2>
          <a:srgbClr val="C8A058"/>
        </a:accent2>
        <a:accent3>
          <a:srgbClr val="FFFFFF"/>
        </a:accent3>
        <a:accent4>
          <a:srgbClr val="000000"/>
        </a:accent4>
        <a:accent5>
          <a:srgbClr val="FECFAA"/>
        </a:accent5>
        <a:accent6>
          <a:srgbClr val="B5914F"/>
        </a:accent6>
        <a:hlink>
          <a:srgbClr val="C40505"/>
        </a:hlink>
        <a:folHlink>
          <a:srgbClr val="919191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Standarddesign">
  <a:themeElements>
    <a:clrScheme name="Standarddesign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Standard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tandarddesign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_PresentationLoad">
  <a:themeElements>
    <a:clrScheme name="PresentationLoad 1">
      <a:dk1>
        <a:srgbClr val="000000"/>
      </a:dk1>
      <a:lt1>
        <a:srgbClr val="FFFFFF"/>
      </a:lt1>
      <a:dk2>
        <a:srgbClr val="004074"/>
      </a:dk2>
      <a:lt2>
        <a:srgbClr val="FEA501"/>
      </a:lt2>
      <a:accent1>
        <a:srgbClr val="0061B2"/>
      </a:accent1>
      <a:accent2>
        <a:srgbClr val="2A79D0"/>
      </a:accent2>
      <a:accent3>
        <a:srgbClr val="FFFFFF"/>
      </a:accent3>
      <a:accent4>
        <a:srgbClr val="000000"/>
      </a:accent4>
      <a:accent5>
        <a:srgbClr val="AAB7D5"/>
      </a:accent5>
      <a:accent6>
        <a:srgbClr val="256DBC"/>
      </a:accent6>
      <a:hlink>
        <a:srgbClr val="69A2E1"/>
      </a:hlink>
      <a:folHlink>
        <a:srgbClr val="9DC2EB"/>
      </a:folHlink>
    </a:clrScheme>
    <a:fontScheme name="PresentationLoad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esentationLoad 1">
        <a:dk1>
          <a:srgbClr val="000000"/>
        </a:dk1>
        <a:lt1>
          <a:srgbClr val="FFFFFF"/>
        </a:lt1>
        <a:dk2>
          <a:srgbClr val="004074"/>
        </a:dk2>
        <a:lt2>
          <a:srgbClr val="FEA501"/>
        </a:lt2>
        <a:accent1>
          <a:srgbClr val="0061B2"/>
        </a:accent1>
        <a:accent2>
          <a:srgbClr val="2A79D0"/>
        </a:accent2>
        <a:accent3>
          <a:srgbClr val="FFFFFF"/>
        </a:accent3>
        <a:accent4>
          <a:srgbClr val="000000"/>
        </a:accent4>
        <a:accent5>
          <a:srgbClr val="AAB7D5"/>
        </a:accent5>
        <a:accent6>
          <a:srgbClr val="256DBC"/>
        </a:accent6>
        <a:hlink>
          <a:srgbClr val="69A2E1"/>
        </a:hlink>
        <a:folHlink>
          <a:srgbClr val="9DC2E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1118</TotalTime>
  <Words>1974</Words>
  <Application>Microsoft Macintosh PowerPoint</Application>
  <PresentationFormat>Presentación en pantalla (4:3)</PresentationFormat>
  <Paragraphs>542</Paragraphs>
  <Slides>83</Slides>
  <Notes>41</Notes>
  <HiddenSlides>0</HiddenSlides>
  <MMClips>0</MMClips>
  <ScaleCrop>false</ScaleCrop>
  <HeadingPairs>
    <vt:vector size="6" baseType="variant">
      <vt:variant>
        <vt:lpstr>Tema</vt:lpstr>
      </vt:variant>
      <vt:variant>
        <vt:i4>18</vt:i4>
      </vt:variant>
      <vt:variant>
        <vt:lpstr>Servidores OLE incrustados</vt:lpstr>
      </vt:variant>
      <vt:variant>
        <vt:i4>1</vt:i4>
      </vt:variant>
      <vt:variant>
        <vt:lpstr>Títulos de diapositiva</vt:lpstr>
      </vt:variant>
      <vt:variant>
        <vt:i4>83</vt:i4>
      </vt:variant>
    </vt:vector>
  </HeadingPairs>
  <TitlesOfParts>
    <vt:vector size="102" baseType="lpstr">
      <vt:lpstr>Tema de Office</vt:lpstr>
      <vt:lpstr>Office Theme</vt:lpstr>
      <vt:lpstr>Larissa-Design</vt:lpstr>
      <vt:lpstr>1_Larissa-Design</vt:lpstr>
      <vt:lpstr>2_Larissa-Design</vt:lpstr>
      <vt:lpstr>Standarddesign</vt:lpstr>
      <vt:lpstr>1_Standarddesign</vt:lpstr>
      <vt:lpstr>1_PresentationLoad</vt:lpstr>
      <vt:lpstr>Default Design</vt:lpstr>
      <vt:lpstr>2_Standarddesign</vt:lpstr>
      <vt:lpstr>PresentationLoad</vt:lpstr>
      <vt:lpstr>3_PresentationLoad</vt:lpstr>
      <vt:lpstr>3_Larissa-Design</vt:lpstr>
      <vt:lpstr>4_Larissa-Design</vt:lpstr>
      <vt:lpstr>5_Larissa-Design</vt:lpstr>
      <vt:lpstr>6_Larissa-Design</vt:lpstr>
      <vt:lpstr>7_Larissa-Design</vt:lpstr>
      <vt:lpstr>2_PresentationLoad</vt:lpstr>
      <vt:lpstr>Fotografía de Photo Editor</vt:lpstr>
      <vt:lpstr>Guerra contra el cáncer: Hacia la conquista de un enemigo milenario</vt:lpstr>
      <vt:lpstr>Historia natural del cáncer</vt:lpstr>
      <vt:lpstr>Mecanismos del Cáncer</vt:lpstr>
      <vt:lpstr>Mecanismos del Cáncer</vt:lpstr>
      <vt:lpstr>Mecanismos del Cáncer</vt:lpstr>
      <vt:lpstr>Mecanismos del Cáncer</vt:lpstr>
      <vt:lpstr>Mecanismos del Cáncer</vt:lpstr>
      <vt:lpstr>Mecanismos del Cáncer</vt:lpstr>
      <vt:lpstr>Historia natural del cáncer</vt:lpstr>
      <vt:lpstr>Historia natural del cáncer</vt:lpstr>
      <vt:lpstr>Historia natural del cáncer</vt:lpstr>
      <vt:lpstr>Historia natural del cáncer</vt:lpstr>
      <vt:lpstr>Presentación de PowerPoint</vt:lpstr>
      <vt:lpstr>Presentación de PowerPoint</vt:lpstr>
      <vt:lpstr>Cáncer</vt:lpstr>
      <vt:lpstr>Cáncer</vt:lpstr>
      <vt:lpstr>Presentación de PowerPoint</vt:lpstr>
      <vt:lpstr>2500 años A.C. – Papiro Smith</vt:lpstr>
      <vt:lpstr>Cáncer es una enfermedad más común en adultos mayores y ancianos…</vt:lpstr>
      <vt:lpstr>1 de cada 3 cánceres causados por tabaquismo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No todos los cánceres son igualmente letales</vt:lpstr>
      <vt:lpstr>Round 1: Cirugía</vt:lpstr>
      <vt:lpstr>WS Halsted</vt:lpstr>
      <vt:lpstr>Paradigma Halstediano (1)</vt:lpstr>
      <vt:lpstr>Paradigma Halstediano (2)</vt:lpstr>
      <vt:lpstr>Paradigma Halstediano</vt:lpstr>
      <vt:lpstr>Mastectomía radical (Halsted)</vt:lpstr>
      <vt:lpstr>Mastectomía radical</vt:lpstr>
      <vt:lpstr>Presentación de PowerPoint</vt:lpstr>
      <vt:lpstr>Otras cirugías radicales para cáncer</vt:lpstr>
      <vt:lpstr>Round 2: Radioterapia</vt:lpstr>
      <vt:lpstr>Presentación de PowerPoint</vt:lpstr>
      <vt:lpstr>Presentación de PowerPoint</vt:lpstr>
      <vt:lpstr>Presentación de PowerPoint</vt:lpstr>
      <vt:lpstr>Presentación de PowerPoint</vt:lpstr>
      <vt:lpstr>Paradigma Halstediano</vt:lpstr>
      <vt:lpstr>La radioterapia se convirtió en opción para…</vt:lpstr>
      <vt:lpstr>Pero…</vt:lpstr>
      <vt:lpstr>Supervivencia cáncer de mama por estadíos</vt:lpstr>
      <vt:lpstr>Cáncer como enfermedad sistémica</vt:lpstr>
      <vt:lpstr>Cáncer como enfermedad sistémica</vt:lpstr>
      <vt:lpstr>Supervivencia cáncer de mama por estadíos</vt:lpstr>
      <vt:lpstr>Round 3: Quimioterapia citotóxica</vt:lpstr>
      <vt:lpstr>Mecanismo de acción de agentes citotóxicos</vt:lpstr>
      <vt:lpstr>Mecanismo de acción de agentes citotóxicos</vt:lpstr>
      <vt:lpstr>Mecanismo de acción de agentes citotóxicos</vt:lpstr>
      <vt:lpstr>Mecanismo de acción de agentes citotóxicos</vt:lpstr>
      <vt:lpstr>Presentación de PowerPoint</vt:lpstr>
      <vt:lpstr>Quimioterapia citotóxica</vt:lpstr>
      <vt:lpstr>Presentación de PowerPoint</vt:lpstr>
      <vt:lpstr>Presentación de PowerPoint</vt:lpstr>
      <vt:lpstr>Quimioterapia citotóxica</vt:lpstr>
      <vt:lpstr>Round 4: Terapia MULTIMODAL</vt:lpstr>
      <vt:lpstr>Presentación de PowerPoint</vt:lpstr>
      <vt:lpstr>Ejemplo: Cáncer de mama</vt:lpstr>
      <vt:lpstr>Presentación de PowerPoint</vt:lpstr>
      <vt:lpstr>La radioterapia se convirtió en opción para…</vt:lpstr>
      <vt:lpstr>Round 6: Terapia personalizada</vt:lpstr>
      <vt:lpstr>Castración</vt:lpstr>
      <vt:lpstr>Hormonoterapia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Imatinib en LMC</vt:lpstr>
      <vt:lpstr>Presentación de PowerPoint</vt:lpstr>
      <vt:lpstr>Trastuzumab en Cáncer  de Mama Her2+</vt:lpstr>
      <vt:lpstr>Presentación de PowerPoint</vt:lpstr>
      <vt:lpstr>Ejemplo: Cáncer de mama Her2+</vt:lpstr>
      <vt:lpstr>Presentación de PowerPoint</vt:lpstr>
      <vt:lpstr>Presentación de PowerPoint</vt:lpstr>
      <vt:lpstr>Entre el tintero</vt:lpstr>
      <vt:lpstr>Hoy</vt:lpstr>
      <vt:lpstr>Hoy</vt:lpstr>
    </vt:vector>
  </TitlesOfParts>
  <Company>familiar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mac mac</dc:creator>
  <cp:lastModifiedBy>mac mac</cp:lastModifiedBy>
  <cp:revision>122</cp:revision>
  <dcterms:created xsi:type="dcterms:W3CDTF">2013-09-15T13:30:04Z</dcterms:created>
  <dcterms:modified xsi:type="dcterms:W3CDTF">2015-02-02T02:10:21Z</dcterms:modified>
</cp:coreProperties>
</file>