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 id="2147483669" r:id="rId2"/>
    <p:sldMasterId id="2147483681" r:id="rId3"/>
    <p:sldMasterId id="2147483694" r:id="rId4"/>
    <p:sldMasterId id="2147483719" r:id="rId5"/>
    <p:sldMasterId id="2147483856" r:id="rId6"/>
  </p:sldMasterIdLst>
  <p:notesMasterIdLst>
    <p:notesMasterId r:id="rId114"/>
  </p:notesMasterIdLst>
  <p:sldIdLst>
    <p:sldId id="765" r:id="rId7"/>
    <p:sldId id="766" r:id="rId8"/>
    <p:sldId id="767" r:id="rId9"/>
    <p:sldId id="768" r:id="rId10"/>
    <p:sldId id="769" r:id="rId11"/>
    <p:sldId id="770" r:id="rId12"/>
    <p:sldId id="771" r:id="rId13"/>
    <p:sldId id="772" r:id="rId14"/>
    <p:sldId id="773" r:id="rId15"/>
    <p:sldId id="774" r:id="rId16"/>
    <p:sldId id="775" r:id="rId17"/>
    <p:sldId id="776" r:id="rId18"/>
    <p:sldId id="777" r:id="rId19"/>
    <p:sldId id="778" r:id="rId20"/>
    <p:sldId id="779" r:id="rId21"/>
    <p:sldId id="780" r:id="rId22"/>
    <p:sldId id="781" r:id="rId23"/>
    <p:sldId id="782" r:id="rId24"/>
    <p:sldId id="783" r:id="rId25"/>
    <p:sldId id="784" r:id="rId26"/>
    <p:sldId id="785" r:id="rId27"/>
    <p:sldId id="786" r:id="rId28"/>
    <p:sldId id="787" r:id="rId29"/>
    <p:sldId id="788" r:id="rId30"/>
    <p:sldId id="789" r:id="rId31"/>
    <p:sldId id="790" r:id="rId32"/>
    <p:sldId id="791" r:id="rId33"/>
    <p:sldId id="792" r:id="rId34"/>
    <p:sldId id="793" r:id="rId35"/>
    <p:sldId id="794" r:id="rId36"/>
    <p:sldId id="795" r:id="rId37"/>
    <p:sldId id="796" r:id="rId38"/>
    <p:sldId id="797" r:id="rId39"/>
    <p:sldId id="798" r:id="rId40"/>
    <p:sldId id="799" r:id="rId41"/>
    <p:sldId id="800" r:id="rId42"/>
    <p:sldId id="801" r:id="rId43"/>
    <p:sldId id="802" r:id="rId44"/>
    <p:sldId id="803" r:id="rId45"/>
    <p:sldId id="804" r:id="rId46"/>
    <p:sldId id="805" r:id="rId47"/>
    <p:sldId id="806" r:id="rId48"/>
    <p:sldId id="807" r:id="rId49"/>
    <p:sldId id="808" r:id="rId50"/>
    <p:sldId id="941" r:id="rId51"/>
    <p:sldId id="809" r:id="rId52"/>
    <p:sldId id="810" r:id="rId53"/>
    <p:sldId id="811" r:id="rId54"/>
    <p:sldId id="812" r:id="rId55"/>
    <p:sldId id="813" r:id="rId56"/>
    <p:sldId id="814" r:id="rId57"/>
    <p:sldId id="815" r:id="rId58"/>
    <p:sldId id="816" r:id="rId59"/>
    <p:sldId id="942" r:id="rId60"/>
    <p:sldId id="943" r:id="rId61"/>
    <p:sldId id="944" r:id="rId62"/>
    <p:sldId id="945" r:id="rId63"/>
    <p:sldId id="946" r:id="rId64"/>
    <p:sldId id="947" r:id="rId65"/>
    <p:sldId id="948" r:id="rId66"/>
    <p:sldId id="955" r:id="rId67"/>
    <p:sldId id="956" r:id="rId68"/>
    <p:sldId id="957" r:id="rId69"/>
    <p:sldId id="949" r:id="rId70"/>
    <p:sldId id="950" r:id="rId71"/>
    <p:sldId id="951" r:id="rId72"/>
    <p:sldId id="952" r:id="rId73"/>
    <p:sldId id="953" r:id="rId74"/>
    <p:sldId id="954" r:id="rId75"/>
    <p:sldId id="817" r:id="rId76"/>
    <p:sldId id="818" r:id="rId77"/>
    <p:sldId id="819" r:id="rId78"/>
    <p:sldId id="820" r:id="rId79"/>
    <p:sldId id="821" r:id="rId80"/>
    <p:sldId id="822" r:id="rId81"/>
    <p:sldId id="823" r:id="rId82"/>
    <p:sldId id="824" r:id="rId83"/>
    <p:sldId id="825" r:id="rId84"/>
    <p:sldId id="826" r:id="rId85"/>
    <p:sldId id="827" r:id="rId86"/>
    <p:sldId id="828" r:id="rId87"/>
    <p:sldId id="958" r:id="rId88"/>
    <p:sldId id="842" r:id="rId89"/>
    <p:sldId id="843" r:id="rId90"/>
    <p:sldId id="844" r:id="rId91"/>
    <p:sldId id="845" r:id="rId92"/>
    <p:sldId id="846" r:id="rId93"/>
    <p:sldId id="847" r:id="rId94"/>
    <p:sldId id="848" r:id="rId95"/>
    <p:sldId id="849" r:id="rId96"/>
    <p:sldId id="850" r:id="rId97"/>
    <p:sldId id="851" r:id="rId98"/>
    <p:sldId id="852" r:id="rId99"/>
    <p:sldId id="857" r:id="rId100"/>
    <p:sldId id="858" r:id="rId101"/>
    <p:sldId id="859" r:id="rId102"/>
    <p:sldId id="860" r:id="rId103"/>
    <p:sldId id="861" r:id="rId104"/>
    <p:sldId id="862" r:id="rId105"/>
    <p:sldId id="863" r:id="rId106"/>
    <p:sldId id="864" r:id="rId107"/>
    <p:sldId id="865" r:id="rId108"/>
    <p:sldId id="866" r:id="rId109"/>
    <p:sldId id="867" r:id="rId110"/>
    <p:sldId id="868" r:id="rId111"/>
    <p:sldId id="869" r:id="rId112"/>
    <p:sldId id="924" r:id="rId1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5613" indent="1588"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2813" indent="1588"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0013" indent="1588"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7213" indent="1588"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EAEAEA"/>
    <a:srgbClr val="0000FF"/>
    <a:srgbClr val="BBE0E3"/>
    <a:srgbClr val="DDDDDD"/>
    <a:srgbClr val="F8F8F8"/>
    <a:srgbClr val="FFFF00"/>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160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8" d="100"/>
        <a:sy n="98" d="100"/>
      </p:scale>
      <p:origin x="0" y="19896"/>
    </p:cViewPr>
  </p:sorterViewPr>
  <p:gridSpacing cx="72008" cy="72008"/>
</p:viewPr>
</file>

<file path=ppt/_rels/presentation.xml.rels><?xml version="1.0" encoding="UTF-8" standalone="yes"?>
<Relationships xmlns="http://schemas.openxmlformats.org/package/2006/relationships"><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60" Type="http://schemas.openxmlformats.org/officeDocument/2006/relationships/slide" Target="slides/slide54.xml"/><Relationship Id="rId61" Type="http://schemas.openxmlformats.org/officeDocument/2006/relationships/slide" Target="slides/slide55.xml"/><Relationship Id="rId62" Type="http://schemas.openxmlformats.org/officeDocument/2006/relationships/slide" Target="slides/slide56.xml"/><Relationship Id="rId63" Type="http://schemas.openxmlformats.org/officeDocument/2006/relationships/slide" Target="slides/slide57.xml"/><Relationship Id="rId64" Type="http://schemas.openxmlformats.org/officeDocument/2006/relationships/slide" Target="slides/slide58.xml"/><Relationship Id="rId65" Type="http://schemas.openxmlformats.org/officeDocument/2006/relationships/slide" Target="slides/slide59.xml"/><Relationship Id="rId66" Type="http://schemas.openxmlformats.org/officeDocument/2006/relationships/slide" Target="slides/slide60.xml"/><Relationship Id="rId67" Type="http://schemas.openxmlformats.org/officeDocument/2006/relationships/slide" Target="slides/slide61.xml"/><Relationship Id="rId68" Type="http://schemas.openxmlformats.org/officeDocument/2006/relationships/slide" Target="slides/slide62.xml"/><Relationship Id="rId69" Type="http://schemas.openxmlformats.org/officeDocument/2006/relationships/slide" Target="slides/slide6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90" Type="http://schemas.openxmlformats.org/officeDocument/2006/relationships/slide" Target="slides/slide84.xml"/><Relationship Id="rId91" Type="http://schemas.openxmlformats.org/officeDocument/2006/relationships/slide" Target="slides/slide85.xml"/><Relationship Id="rId92" Type="http://schemas.openxmlformats.org/officeDocument/2006/relationships/slide" Target="slides/slide86.xml"/><Relationship Id="rId93" Type="http://schemas.openxmlformats.org/officeDocument/2006/relationships/slide" Target="slides/slide87.xml"/><Relationship Id="rId94" Type="http://schemas.openxmlformats.org/officeDocument/2006/relationships/slide" Target="slides/slide88.xml"/><Relationship Id="rId95" Type="http://schemas.openxmlformats.org/officeDocument/2006/relationships/slide" Target="slides/slide89.xml"/><Relationship Id="rId96" Type="http://schemas.openxmlformats.org/officeDocument/2006/relationships/slide" Target="slides/slide90.xml"/><Relationship Id="rId101" Type="http://schemas.openxmlformats.org/officeDocument/2006/relationships/slide" Target="slides/slide95.xml"/><Relationship Id="rId102" Type="http://schemas.openxmlformats.org/officeDocument/2006/relationships/slide" Target="slides/slide96.xml"/><Relationship Id="rId103" Type="http://schemas.openxmlformats.org/officeDocument/2006/relationships/slide" Target="slides/slide97.xml"/><Relationship Id="rId104" Type="http://schemas.openxmlformats.org/officeDocument/2006/relationships/slide" Target="slides/slide98.xml"/><Relationship Id="rId105" Type="http://schemas.openxmlformats.org/officeDocument/2006/relationships/slide" Target="slides/slide99.xml"/><Relationship Id="rId106" Type="http://schemas.openxmlformats.org/officeDocument/2006/relationships/slide" Target="slides/slide100.xml"/><Relationship Id="rId107" Type="http://schemas.openxmlformats.org/officeDocument/2006/relationships/slide" Target="slides/slide101.xml"/><Relationship Id="rId108" Type="http://schemas.openxmlformats.org/officeDocument/2006/relationships/slide" Target="slides/slide102.xml"/><Relationship Id="rId109" Type="http://schemas.openxmlformats.org/officeDocument/2006/relationships/slide" Target="slides/slide103.xml"/><Relationship Id="rId97" Type="http://schemas.openxmlformats.org/officeDocument/2006/relationships/slide" Target="slides/slide91.xml"/><Relationship Id="rId98" Type="http://schemas.openxmlformats.org/officeDocument/2006/relationships/slide" Target="slides/slide92.xml"/><Relationship Id="rId99" Type="http://schemas.openxmlformats.org/officeDocument/2006/relationships/slide" Target="slides/slide93.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00" Type="http://schemas.openxmlformats.org/officeDocument/2006/relationships/slide" Target="slides/slide94.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70" Type="http://schemas.openxmlformats.org/officeDocument/2006/relationships/slide" Target="slides/slide64.xml"/><Relationship Id="rId71" Type="http://schemas.openxmlformats.org/officeDocument/2006/relationships/slide" Target="slides/slide65.xml"/><Relationship Id="rId72" Type="http://schemas.openxmlformats.org/officeDocument/2006/relationships/slide" Target="slides/slide66.xml"/><Relationship Id="rId73" Type="http://schemas.openxmlformats.org/officeDocument/2006/relationships/slide" Target="slides/slide67.xml"/><Relationship Id="rId74" Type="http://schemas.openxmlformats.org/officeDocument/2006/relationships/slide" Target="slides/slide68.xml"/><Relationship Id="rId75" Type="http://schemas.openxmlformats.org/officeDocument/2006/relationships/slide" Target="slides/slide69.xml"/><Relationship Id="rId76" Type="http://schemas.openxmlformats.org/officeDocument/2006/relationships/slide" Target="slides/slide70.xml"/><Relationship Id="rId77" Type="http://schemas.openxmlformats.org/officeDocument/2006/relationships/slide" Target="slides/slide71.xml"/><Relationship Id="rId78" Type="http://schemas.openxmlformats.org/officeDocument/2006/relationships/slide" Target="slides/slide72.xml"/><Relationship Id="rId79" Type="http://schemas.openxmlformats.org/officeDocument/2006/relationships/slide" Target="slides/slide73.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slide" Target="slides/slide53.xml"/><Relationship Id="rId110" Type="http://schemas.openxmlformats.org/officeDocument/2006/relationships/slide" Target="slides/slide104.xml"/><Relationship Id="rId111" Type="http://schemas.openxmlformats.org/officeDocument/2006/relationships/slide" Target="slides/slide105.xml"/><Relationship Id="rId112" Type="http://schemas.openxmlformats.org/officeDocument/2006/relationships/slide" Target="slides/slide106.xml"/><Relationship Id="rId113" Type="http://schemas.openxmlformats.org/officeDocument/2006/relationships/slide" Target="slides/slide107.xml"/><Relationship Id="rId114" Type="http://schemas.openxmlformats.org/officeDocument/2006/relationships/notesMaster" Target="notesMasters/notesMaster1.xml"/><Relationship Id="rId115" Type="http://schemas.openxmlformats.org/officeDocument/2006/relationships/printerSettings" Target="printerSettings/printerSettings1.bin"/><Relationship Id="rId116" Type="http://schemas.openxmlformats.org/officeDocument/2006/relationships/presProps" Target="presProps.xml"/><Relationship Id="rId117" Type="http://schemas.openxmlformats.org/officeDocument/2006/relationships/viewProps" Target="viewProps.xml"/><Relationship Id="rId118" Type="http://schemas.openxmlformats.org/officeDocument/2006/relationships/theme" Target="theme/theme1.xml"/><Relationship Id="rId119" Type="http://schemas.openxmlformats.org/officeDocument/2006/relationships/tableStyles" Target="tableStyles.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80" Type="http://schemas.openxmlformats.org/officeDocument/2006/relationships/slide" Target="slides/slide74.xml"/><Relationship Id="rId81" Type="http://schemas.openxmlformats.org/officeDocument/2006/relationships/slide" Target="slides/slide75.xml"/><Relationship Id="rId82" Type="http://schemas.openxmlformats.org/officeDocument/2006/relationships/slide" Target="slides/slide76.xml"/><Relationship Id="rId83" Type="http://schemas.openxmlformats.org/officeDocument/2006/relationships/slide" Target="slides/slide77.xml"/><Relationship Id="rId84" Type="http://schemas.openxmlformats.org/officeDocument/2006/relationships/slide" Target="slides/slide78.xml"/><Relationship Id="rId85" Type="http://schemas.openxmlformats.org/officeDocument/2006/relationships/slide" Target="slides/slide79.xml"/><Relationship Id="rId86" Type="http://schemas.openxmlformats.org/officeDocument/2006/relationships/slide" Target="slides/slide80.xml"/><Relationship Id="rId87" Type="http://schemas.openxmlformats.org/officeDocument/2006/relationships/slide" Target="slides/slide81.xml"/><Relationship Id="rId88" Type="http://schemas.openxmlformats.org/officeDocument/2006/relationships/slide" Target="slides/slide82.xml"/><Relationship Id="rId89" Type="http://schemas.openxmlformats.org/officeDocument/2006/relationships/slide" Target="slides/slide8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s-ES"/>
          </a:p>
        </p:txBody>
      </p:sp>
      <p:sp>
        <p:nvSpPr>
          <p:cNvPr id="4198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s-ES"/>
          </a:p>
        </p:txBody>
      </p:sp>
      <p:sp>
        <p:nvSpPr>
          <p:cNvPr id="829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198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4198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s-ES"/>
          </a:p>
        </p:txBody>
      </p:sp>
      <p:sp>
        <p:nvSpPr>
          <p:cNvPr id="4198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defRPr>
            </a:lvl1pPr>
          </a:lstStyle>
          <a:p>
            <a:pPr>
              <a:defRPr/>
            </a:pPr>
            <a:fld id="{DFC7B95B-9518-D445-AD7D-FF458DDA5249}" type="slidenum">
              <a:rPr lang="es-ES"/>
              <a:pPr>
                <a:defRPr/>
              </a:pPr>
              <a:t>‹Nr.›</a:t>
            </a:fld>
            <a:endParaRPr lang="es-ES"/>
          </a:p>
        </p:txBody>
      </p:sp>
    </p:spTree>
    <p:extLst>
      <p:ext uri="{BB962C8B-B14F-4D97-AF65-F5344CB8AC3E}">
        <p14:creationId xmlns:p14="http://schemas.microsoft.com/office/powerpoint/2010/main" val="3634101501"/>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200" kern="1200">
        <a:solidFill>
          <a:schemeClr val="tx1"/>
        </a:solidFill>
        <a:latin typeface="Times New Roman" pitchFamily="18" charset="0"/>
        <a:ea typeface="ＭＳ Ｐゴシック" charset="-128"/>
        <a:cs typeface="ＭＳ Ｐゴシック" charset="-128"/>
      </a:defRPr>
    </a:lvl1pPr>
    <a:lvl2pPr marL="455613" algn="l" defTabSz="912813" rtl="0" eaLnBrk="0" fontAlgn="base" hangingPunct="0">
      <a:spcBef>
        <a:spcPct val="30000"/>
      </a:spcBef>
      <a:spcAft>
        <a:spcPct val="0"/>
      </a:spcAft>
      <a:defRPr sz="1200" kern="1200">
        <a:solidFill>
          <a:schemeClr val="tx1"/>
        </a:solidFill>
        <a:latin typeface="Times New Roman" pitchFamily="18" charset="0"/>
        <a:ea typeface="ＭＳ Ｐゴシック" charset="-128"/>
        <a:cs typeface="+mn-cs"/>
      </a:defRPr>
    </a:lvl2pPr>
    <a:lvl3pPr marL="912813" algn="l" defTabSz="912813" rtl="0" eaLnBrk="0" fontAlgn="base" hangingPunct="0">
      <a:spcBef>
        <a:spcPct val="30000"/>
      </a:spcBef>
      <a:spcAft>
        <a:spcPct val="0"/>
      </a:spcAft>
      <a:defRPr sz="1200" kern="1200">
        <a:solidFill>
          <a:schemeClr val="tx1"/>
        </a:solidFill>
        <a:latin typeface="Times New Roman" pitchFamily="18" charset="0"/>
        <a:ea typeface="ＭＳ Ｐゴシック" charset="-128"/>
        <a:cs typeface="+mn-cs"/>
      </a:defRPr>
    </a:lvl3pPr>
    <a:lvl4pPr marL="1370013" algn="l" defTabSz="912813" rtl="0" eaLnBrk="0" fontAlgn="base" hangingPunct="0">
      <a:spcBef>
        <a:spcPct val="30000"/>
      </a:spcBef>
      <a:spcAft>
        <a:spcPct val="0"/>
      </a:spcAft>
      <a:defRPr sz="1200" kern="1200">
        <a:solidFill>
          <a:schemeClr val="tx1"/>
        </a:solidFill>
        <a:latin typeface="Times New Roman" pitchFamily="18" charset="0"/>
        <a:ea typeface="ＭＳ Ｐゴシック" charset="-128"/>
        <a:cs typeface="+mn-cs"/>
      </a:defRPr>
    </a:lvl4pPr>
    <a:lvl5pPr marL="1827213" algn="l" defTabSz="912813" rtl="0" eaLnBrk="0" fontAlgn="base" hangingPunct="0">
      <a:spcBef>
        <a:spcPct val="30000"/>
      </a:spcBef>
      <a:spcAft>
        <a:spcPct val="0"/>
      </a:spcAft>
      <a:defRPr sz="1200" kern="1200">
        <a:solidFill>
          <a:schemeClr val="tx1"/>
        </a:solidFill>
        <a:latin typeface="Times New Roman" pitchFamily="18"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ncbi.nlm.nih.gov/pmc/articles/PMC3180439/%23B15" TargetMode="External"/><Relationship Id="rId4" Type="http://schemas.openxmlformats.org/officeDocument/2006/relationships/hyperlink" Target="http://www.ncbi.nlm.nih.gov/pmc/articles/PMC3180439/%23B16" TargetMode="External"/><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29DFE023-31ED-E04D-B6E1-C1F7C0C30E80}" type="slidenum">
              <a:rPr lang="de-DE" sz="1200">
                <a:solidFill>
                  <a:srgbClr val="000000"/>
                </a:solidFill>
                <a:latin typeface="Calibri" charset="0"/>
              </a:rPr>
              <a:pPr/>
              <a:t>1</a:t>
            </a:fld>
            <a:endParaRPr lang="de-DE" sz="1200">
              <a:solidFill>
                <a:srgbClr val="000000"/>
              </a:solidFill>
              <a:latin typeface="Calibri" charset="0"/>
            </a:endParaRPr>
          </a:p>
        </p:txBody>
      </p:sp>
      <p:sp>
        <p:nvSpPr>
          <p:cNvPr id="16387" name="Rectangle 7"/>
          <p:cNvSpPr txBox="1">
            <a:spLocks noGrp="1" noChangeArrowheads="1"/>
          </p:cNvSpPr>
          <p:nvPr/>
        </p:nvSpPr>
        <p:spPr bwMode="auto">
          <a:xfrm>
            <a:off x="3887788" y="8689975"/>
            <a:ext cx="2970212" cy="454025"/>
          </a:xfrm>
          <a:prstGeom prst="rect">
            <a:avLst/>
          </a:prstGeom>
          <a:noFill/>
          <a:ln w="9525">
            <a:noFill/>
            <a:miter lim="800000"/>
            <a:headEnd/>
            <a:tailEnd/>
          </a:ln>
        </p:spPr>
        <p:txBody>
          <a:bodyPr lIns="94824" tIns="47416" rIns="94824" bIns="47416" anchor="b"/>
          <a:lstStyle/>
          <a:p>
            <a:pPr algn="r" defTabSz="947738">
              <a:defRPr/>
            </a:pPr>
            <a:fld id="{911E436D-8E4F-2844-A8C6-296A8B248409}" type="slidenum">
              <a:rPr lang="en-GB" sz="1300" b="1">
                <a:solidFill>
                  <a:srgbClr val="800000"/>
                </a:solidFill>
                <a:ea typeface="+mn-ea"/>
                <a:cs typeface="+mn-cs"/>
              </a:rPr>
              <a:pPr algn="r" defTabSz="947738">
                <a:defRPr/>
              </a:pPr>
              <a:t>1</a:t>
            </a:fld>
            <a:endParaRPr lang="en-GB" sz="1300" b="1">
              <a:solidFill>
                <a:srgbClr val="800000"/>
              </a:solidFill>
              <a:ea typeface="+mn-ea"/>
              <a:cs typeface="+mn-cs"/>
            </a:endParaRPr>
          </a:p>
        </p:txBody>
      </p:sp>
      <p:sp>
        <p:nvSpPr>
          <p:cNvPr id="224259" name="Rectangle 2"/>
          <p:cNvSpPr>
            <a:spLocks noGrp="1" noRot="1" noChangeAspect="1" noChangeArrowheads="1" noTextEdit="1"/>
          </p:cNvSpPr>
          <p:nvPr>
            <p:ph type="sldImg"/>
          </p:nvPr>
        </p:nvSpPr>
        <p:spPr>
          <a:xfrm>
            <a:off x="1143000" y="685800"/>
            <a:ext cx="4573588" cy="3430588"/>
          </a:xfrm>
          <a:ln/>
        </p:spPr>
      </p:sp>
      <p:sp>
        <p:nvSpPr>
          <p:cNvPr id="22426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824" tIns="47416" rIns="94824" bIns="47416"/>
          <a:lstStyle/>
          <a:p>
            <a:pPr eaLnBrk="1" hangingPunct="1"/>
            <a:endParaRPr lang="de-DE">
              <a:latin typeface="Times New Roman" charset="0"/>
              <a:ea typeface="ＭＳ Ｐゴシック" charset="0"/>
              <a:cs typeface="ＭＳ Ｐゴシック"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Rot="1" noChangeAspect="1" noChangeArrowheads="1" noTextEdit="1"/>
          </p:cNvSpPr>
          <p:nvPr>
            <p:ph type="sldImg"/>
          </p:nvPr>
        </p:nvSpPr>
        <p:spPr>
          <a:xfrm>
            <a:off x="1131888" y="701675"/>
            <a:ext cx="4581525" cy="3436938"/>
          </a:xfrm>
          <a:no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422915" name="Rectangle 3"/>
          <p:cNvSpPr>
            <a:spLocks noGrp="1" noChangeArrowheads="1"/>
          </p:cNvSpPr>
          <p:nvPr>
            <p:ph type="body" idx="1"/>
          </p:nvPr>
        </p:nvSpPr>
        <p:spPr>
          <a:xfrm>
            <a:off x="922338" y="4349750"/>
            <a:ext cx="5000625" cy="4140200"/>
          </a:xfr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pPr>
              <a:defRPr/>
            </a:pP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Rot="1" noChangeAspect="1" noChangeArrowheads="1" noTextEdit="1"/>
          </p:cNvSpPr>
          <p:nvPr>
            <p:ph type="sldImg"/>
          </p:nvPr>
        </p:nvSpPr>
        <p:spPr>
          <a:xfrm>
            <a:off x="1131888" y="701675"/>
            <a:ext cx="4581525" cy="3436938"/>
          </a:xfrm>
          <a:no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570371" name="Rectangle 3"/>
          <p:cNvSpPr>
            <a:spLocks noGrp="1" noChangeArrowheads="1"/>
          </p:cNvSpPr>
          <p:nvPr>
            <p:ph type="body" idx="1"/>
          </p:nvPr>
        </p:nvSpPr>
        <p:spPr>
          <a:xfrm>
            <a:off x="922338" y="4349750"/>
            <a:ext cx="5000625" cy="4140200"/>
          </a:xfr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pPr>
              <a:defRPr/>
            </a:pP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Rot="1" noChangeAspect="1" noChangeArrowheads="1" noTextEdit="1"/>
          </p:cNvSpPr>
          <p:nvPr>
            <p:ph type="sldImg"/>
          </p:nvPr>
        </p:nvSpPr>
        <p:spPr>
          <a:xfrm>
            <a:off x="1131888" y="701675"/>
            <a:ext cx="4581525" cy="3436938"/>
          </a:xfrm>
          <a:no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570371" name="Rectangle 3"/>
          <p:cNvSpPr>
            <a:spLocks noGrp="1" noChangeArrowheads="1"/>
          </p:cNvSpPr>
          <p:nvPr>
            <p:ph type="body" idx="1"/>
          </p:nvPr>
        </p:nvSpPr>
        <p:spPr>
          <a:xfrm>
            <a:off x="922338" y="4349750"/>
            <a:ext cx="5000625" cy="4140200"/>
          </a:xfr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pPr>
              <a:defRPr/>
            </a:pP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Marcador de imagen de diapositiva 1"/>
          <p:cNvSpPr>
            <a:spLocks noGrp="1" noRot="1" noChangeAspect="1"/>
          </p:cNvSpPr>
          <p:nvPr>
            <p:ph type="sldImg"/>
          </p:nvPr>
        </p:nvSpPr>
        <p:spPr>
          <a:ln/>
        </p:spPr>
      </p:sp>
      <p:sp>
        <p:nvSpPr>
          <p:cNvPr id="281602" name="Marcador de nota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atin typeface="Calibri" charset="0"/>
                <a:ea typeface="ＭＳ Ｐゴシック" charset="0"/>
                <a:cs typeface="ＭＳ Ｐゴシック" charset="0"/>
              </a:rPr>
              <a:t>Major cellular pathways for targeted therapy of MCL. Intracellular location of aberrant pathways is shown in the center. Around this, individual pathways are highlighted. Pathway-specific inhibitors (mostly limited to clinical grade inhibitors) are boxed. Activating connections are indicated by arrows, inhibitory effects are depicted by lines.</a:t>
            </a:r>
          </a:p>
          <a:p>
            <a:r>
              <a:rPr lang="es-ES_tradnl">
                <a:latin typeface="Calibri" charset="0"/>
                <a:ea typeface="ＭＳ Ｐゴシック" charset="0"/>
                <a:cs typeface="ＭＳ Ｐゴシック" charset="0"/>
              </a:rPr>
              <a:t> </a:t>
            </a:r>
          </a:p>
          <a:p>
            <a:pPr eaLnBrk="1" hangingPunct="1">
              <a:spcBef>
                <a:spcPct val="0"/>
              </a:spcBef>
            </a:pPr>
            <a:r>
              <a:rPr lang="en-US">
                <a:latin typeface="Times New Roman" charset="0"/>
                <a:ea typeface="ＭＳ Ｐゴシック" charset="0"/>
                <a:cs typeface="ＭＳ Ｐゴシック" charset="0"/>
              </a:rPr>
              <a:t>http://www.ncbi.nlm.nih.gov/pmc/articles/PMC3217176/</a:t>
            </a:r>
            <a:endParaRPr lang="es-ES">
              <a:latin typeface="Times New Roman" charset="0"/>
              <a:ea typeface="ＭＳ Ｐゴシック" charset="0"/>
              <a:cs typeface="ＭＳ Ｐゴシック" charset="0"/>
            </a:endParaRPr>
          </a:p>
          <a:p>
            <a:endParaRPr lang="es-ES">
              <a:latin typeface="Times New Roman" charset="0"/>
              <a:ea typeface="ＭＳ Ｐゴシック" charset="0"/>
              <a:cs typeface="ＭＳ Ｐゴシック" charset="0"/>
            </a:endParaRPr>
          </a:p>
        </p:txBody>
      </p:sp>
      <p:sp>
        <p:nvSpPr>
          <p:cNvPr id="281603" name="Marcador de número de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40CBF10-0C9B-C14C-8D9F-A362C9BA46BF}" type="slidenum">
              <a:rPr lang="es-ES" sz="1200">
                <a:solidFill>
                  <a:srgbClr val="000000"/>
                </a:solidFill>
                <a:latin typeface="Calibri" charset="0"/>
              </a:rPr>
              <a:pPr/>
              <a:t>46</a:t>
            </a:fld>
            <a:endParaRPr lang="es-ES" sz="1200">
              <a:solidFill>
                <a:srgbClr val="000000"/>
              </a:solidFill>
              <a:latin typeface="Calibri"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Marcador de imagen de diapositiva 1"/>
          <p:cNvSpPr>
            <a:spLocks noGrp="1" noRot="1" noChangeAspect="1"/>
          </p:cNvSpPr>
          <p:nvPr>
            <p:ph type="sldImg"/>
          </p:nvPr>
        </p:nvSpPr>
        <p:spPr>
          <a:ln/>
        </p:spPr>
      </p:sp>
      <p:sp>
        <p:nvSpPr>
          <p:cNvPr id="3" name="Marcador de notas 2"/>
          <p:cNvSpPr>
            <a:spLocks noGrp="1"/>
          </p:cNvSpPr>
          <p:nvPr>
            <p:ph type="body" idx="1"/>
          </p:nvPr>
        </p:nvSpPr>
        <p:spPr/>
        <p:txBody>
          <a:bodyPr/>
          <a:lstStyle/>
          <a:p>
            <a:pPr defTabSz="457200" eaLnBrk="1" fontAlgn="auto" hangingPunct="1">
              <a:spcBef>
                <a:spcPts val="0"/>
              </a:spcBef>
              <a:spcAft>
                <a:spcPts val="0"/>
              </a:spcAft>
              <a:defRPr/>
            </a:pPr>
            <a:r>
              <a:rPr lang="es-ES_tradnl" b="1" dirty="0" err="1" smtClean="0">
                <a:latin typeface="+mn-lt"/>
                <a:ea typeface="+mn-ea"/>
                <a:cs typeface="+mn-cs"/>
              </a:rPr>
              <a:t>The</a:t>
            </a:r>
            <a:r>
              <a:rPr lang="es-ES_tradnl" b="1" dirty="0" smtClean="0">
                <a:latin typeface="+mn-lt"/>
                <a:ea typeface="+mn-ea"/>
                <a:cs typeface="+mn-cs"/>
              </a:rPr>
              <a:t> </a:t>
            </a:r>
            <a:r>
              <a:rPr lang="es-ES_tradnl" b="1" dirty="0" err="1" smtClean="0">
                <a:latin typeface="+mn-lt"/>
                <a:ea typeface="+mn-ea"/>
                <a:cs typeface="+mn-cs"/>
              </a:rPr>
              <a:t>model</a:t>
            </a:r>
            <a:r>
              <a:rPr lang="es-ES_tradnl" b="1" dirty="0" smtClean="0">
                <a:latin typeface="+mn-lt"/>
                <a:ea typeface="+mn-ea"/>
                <a:cs typeface="+mn-cs"/>
              </a:rPr>
              <a:t> of </a:t>
            </a:r>
            <a:r>
              <a:rPr lang="es-ES_tradnl" b="1" dirty="0" err="1" smtClean="0">
                <a:latin typeface="+mn-lt"/>
                <a:ea typeface="+mn-ea"/>
                <a:cs typeface="+mn-cs"/>
              </a:rPr>
              <a:t>the</a:t>
            </a:r>
            <a:r>
              <a:rPr lang="es-ES_tradnl" b="1" dirty="0" smtClean="0">
                <a:latin typeface="+mn-lt"/>
                <a:ea typeface="+mn-ea"/>
                <a:cs typeface="+mn-cs"/>
              </a:rPr>
              <a:t> "</a:t>
            </a:r>
            <a:r>
              <a:rPr lang="es-ES_tradnl" b="1" dirty="0" err="1" smtClean="0">
                <a:latin typeface="+mn-lt"/>
                <a:ea typeface="+mn-ea"/>
                <a:cs typeface="+mn-cs"/>
              </a:rPr>
              <a:t>classical</a:t>
            </a:r>
            <a:r>
              <a:rPr lang="es-ES_tradnl" b="1" dirty="0" smtClean="0">
                <a:latin typeface="+mn-lt"/>
                <a:ea typeface="+mn-ea"/>
                <a:cs typeface="+mn-cs"/>
              </a:rPr>
              <a:t>" </a:t>
            </a:r>
            <a:r>
              <a:rPr lang="es-ES_tradnl" b="1" dirty="0" err="1" smtClean="0">
                <a:latin typeface="+mn-lt"/>
                <a:ea typeface="+mn-ea"/>
                <a:cs typeface="+mn-cs"/>
              </a:rPr>
              <a:t>class</a:t>
            </a:r>
            <a:r>
              <a:rPr lang="es-ES_tradnl" b="1" dirty="0" smtClean="0">
                <a:latin typeface="+mn-lt"/>
                <a:ea typeface="+mn-ea"/>
                <a:cs typeface="+mn-cs"/>
              </a:rPr>
              <a:t> I and </a:t>
            </a:r>
            <a:r>
              <a:rPr lang="es-ES_tradnl" b="1" dirty="0" err="1" smtClean="0">
                <a:latin typeface="+mn-lt"/>
                <a:ea typeface="+mn-ea"/>
                <a:cs typeface="+mn-cs"/>
              </a:rPr>
              <a:t>class</a:t>
            </a:r>
            <a:r>
              <a:rPr lang="es-ES_tradnl" b="1" dirty="0" smtClean="0">
                <a:latin typeface="+mn-lt"/>
                <a:ea typeface="+mn-ea"/>
                <a:cs typeface="+mn-cs"/>
              </a:rPr>
              <a:t> II </a:t>
            </a:r>
            <a:r>
              <a:rPr lang="es-ES_tradnl" b="1" dirty="0" err="1" smtClean="0">
                <a:latin typeface="+mn-lt"/>
                <a:ea typeface="+mn-ea"/>
                <a:cs typeface="+mn-cs"/>
              </a:rPr>
              <a:t>mutations</a:t>
            </a:r>
            <a:r>
              <a:rPr lang="es-ES_tradnl" b="1" dirty="0" smtClean="0">
                <a:latin typeface="+mn-lt"/>
                <a:ea typeface="+mn-ea"/>
                <a:cs typeface="+mn-cs"/>
              </a:rPr>
              <a:t> in AML</a:t>
            </a:r>
            <a:r>
              <a:rPr lang="es-ES_tradnl" dirty="0" smtClean="0">
                <a:latin typeface="+mn-lt"/>
                <a:ea typeface="+mn-ea"/>
                <a:cs typeface="+mn-cs"/>
              </a:rPr>
              <a:t>. </a:t>
            </a:r>
            <a:r>
              <a:rPr lang="es-ES_tradnl" dirty="0" err="1" smtClean="0">
                <a:latin typeface="+mn-lt"/>
                <a:ea typeface="+mn-ea"/>
                <a:cs typeface="+mn-cs"/>
              </a:rPr>
              <a:t>This</a:t>
            </a:r>
            <a:r>
              <a:rPr lang="es-ES_tradnl" dirty="0" smtClean="0">
                <a:latin typeface="+mn-lt"/>
                <a:ea typeface="+mn-ea"/>
                <a:cs typeface="+mn-cs"/>
              </a:rPr>
              <a:t> </a:t>
            </a:r>
            <a:r>
              <a:rPr lang="es-ES_tradnl" dirty="0" err="1" smtClean="0">
                <a:latin typeface="+mn-lt"/>
                <a:ea typeface="+mn-ea"/>
                <a:cs typeface="+mn-cs"/>
              </a:rPr>
              <a:t>model</a:t>
            </a:r>
            <a:r>
              <a:rPr lang="es-ES_tradnl" dirty="0" smtClean="0">
                <a:latin typeface="+mn-lt"/>
                <a:ea typeface="+mn-ea"/>
                <a:cs typeface="+mn-cs"/>
              </a:rPr>
              <a:t> </a:t>
            </a:r>
            <a:r>
              <a:rPr lang="es-ES_tradnl" dirty="0" err="1" smtClean="0">
                <a:latin typeface="+mn-lt"/>
                <a:ea typeface="+mn-ea"/>
                <a:cs typeface="+mn-cs"/>
              </a:rPr>
              <a:t>comprises</a:t>
            </a:r>
            <a:r>
              <a:rPr lang="es-ES_tradnl" dirty="0" smtClean="0">
                <a:latin typeface="+mn-lt"/>
                <a:ea typeface="+mn-ea"/>
                <a:cs typeface="+mn-cs"/>
              </a:rPr>
              <a:t> </a:t>
            </a:r>
            <a:r>
              <a:rPr lang="es-ES_tradnl" dirty="0" err="1" smtClean="0">
                <a:latin typeface="+mn-lt"/>
                <a:ea typeface="+mn-ea"/>
                <a:cs typeface="+mn-cs"/>
              </a:rPr>
              <a:t>class</a:t>
            </a:r>
            <a:r>
              <a:rPr lang="es-ES_tradnl" dirty="0" smtClean="0">
                <a:latin typeface="+mn-lt"/>
                <a:ea typeface="+mn-ea"/>
                <a:cs typeface="+mn-cs"/>
              </a:rPr>
              <a:t> I </a:t>
            </a:r>
            <a:r>
              <a:rPr lang="es-ES_tradnl" dirty="0" err="1" smtClean="0">
                <a:latin typeface="+mn-lt"/>
                <a:ea typeface="+mn-ea"/>
                <a:cs typeface="+mn-cs"/>
              </a:rPr>
              <a:t>mutations</a:t>
            </a:r>
            <a:r>
              <a:rPr lang="es-ES_tradnl" dirty="0" smtClean="0">
                <a:latin typeface="+mn-lt"/>
                <a:ea typeface="+mn-ea"/>
                <a:cs typeface="+mn-cs"/>
              </a:rPr>
              <a:t> </a:t>
            </a:r>
            <a:r>
              <a:rPr lang="es-ES_tradnl" dirty="0" err="1" smtClean="0">
                <a:latin typeface="+mn-lt"/>
                <a:ea typeface="+mn-ea"/>
                <a:cs typeface="+mn-cs"/>
              </a:rPr>
              <a:t>that</a:t>
            </a:r>
            <a:r>
              <a:rPr lang="es-ES_tradnl" dirty="0" smtClean="0">
                <a:latin typeface="+mn-lt"/>
                <a:ea typeface="+mn-ea"/>
                <a:cs typeface="+mn-cs"/>
              </a:rPr>
              <a:t> </a:t>
            </a:r>
            <a:r>
              <a:rPr lang="es-ES_tradnl" dirty="0" err="1" smtClean="0">
                <a:latin typeface="+mn-lt"/>
                <a:ea typeface="+mn-ea"/>
                <a:cs typeface="+mn-cs"/>
              </a:rPr>
              <a:t>activate</a:t>
            </a:r>
            <a:r>
              <a:rPr lang="es-ES_tradnl" dirty="0" smtClean="0">
                <a:latin typeface="+mn-lt"/>
                <a:ea typeface="+mn-ea"/>
                <a:cs typeface="+mn-cs"/>
              </a:rPr>
              <a:t> </a:t>
            </a:r>
            <a:r>
              <a:rPr lang="es-ES_tradnl" dirty="0" err="1" smtClean="0">
                <a:latin typeface="+mn-lt"/>
                <a:ea typeface="+mn-ea"/>
                <a:cs typeface="+mn-cs"/>
              </a:rPr>
              <a:t>signal</a:t>
            </a:r>
            <a:r>
              <a:rPr lang="es-ES_tradnl" dirty="0" smtClean="0">
                <a:latin typeface="+mn-lt"/>
                <a:ea typeface="+mn-ea"/>
                <a:cs typeface="+mn-cs"/>
              </a:rPr>
              <a:t> </a:t>
            </a:r>
            <a:r>
              <a:rPr lang="es-ES_tradnl" dirty="0" err="1" smtClean="0">
                <a:latin typeface="+mn-lt"/>
                <a:ea typeface="+mn-ea"/>
                <a:cs typeface="+mn-cs"/>
              </a:rPr>
              <a:t>transduction</a:t>
            </a:r>
            <a:r>
              <a:rPr lang="es-ES_tradnl" dirty="0" smtClean="0">
                <a:latin typeface="+mn-lt"/>
                <a:ea typeface="+mn-ea"/>
                <a:cs typeface="+mn-cs"/>
              </a:rPr>
              <a:t> </a:t>
            </a:r>
            <a:r>
              <a:rPr lang="es-ES_tradnl" dirty="0" err="1" smtClean="0">
                <a:latin typeface="+mn-lt"/>
                <a:ea typeface="+mn-ea"/>
                <a:cs typeface="+mn-cs"/>
              </a:rPr>
              <a:t>pathways</a:t>
            </a:r>
            <a:r>
              <a:rPr lang="es-ES_tradnl" dirty="0" smtClean="0">
                <a:latin typeface="+mn-lt"/>
                <a:ea typeface="+mn-ea"/>
                <a:cs typeface="+mn-cs"/>
              </a:rPr>
              <a:t> and </a:t>
            </a:r>
            <a:r>
              <a:rPr lang="es-ES_tradnl" dirty="0" err="1" smtClean="0">
                <a:latin typeface="+mn-lt"/>
                <a:ea typeface="+mn-ea"/>
                <a:cs typeface="+mn-cs"/>
              </a:rPr>
              <a:t>confer</a:t>
            </a:r>
            <a:r>
              <a:rPr lang="es-ES_tradnl" dirty="0" smtClean="0">
                <a:latin typeface="+mn-lt"/>
                <a:ea typeface="+mn-ea"/>
                <a:cs typeface="+mn-cs"/>
              </a:rPr>
              <a:t> a </a:t>
            </a:r>
            <a:r>
              <a:rPr lang="es-ES_tradnl" dirty="0" err="1" smtClean="0">
                <a:latin typeface="+mn-lt"/>
                <a:ea typeface="+mn-ea"/>
                <a:cs typeface="+mn-cs"/>
              </a:rPr>
              <a:t>proliferation</a:t>
            </a:r>
            <a:r>
              <a:rPr lang="es-ES_tradnl" dirty="0" smtClean="0">
                <a:latin typeface="+mn-lt"/>
                <a:ea typeface="+mn-ea"/>
                <a:cs typeface="+mn-cs"/>
              </a:rPr>
              <a:t> </a:t>
            </a:r>
            <a:r>
              <a:rPr lang="es-ES_tradnl" dirty="0" err="1" smtClean="0">
                <a:latin typeface="+mn-lt"/>
                <a:ea typeface="+mn-ea"/>
                <a:cs typeface="+mn-cs"/>
              </a:rPr>
              <a:t>advantage</a:t>
            </a:r>
            <a:r>
              <a:rPr lang="es-ES_tradnl" dirty="0" smtClean="0">
                <a:latin typeface="+mn-lt"/>
                <a:ea typeface="+mn-ea"/>
                <a:cs typeface="+mn-cs"/>
              </a:rPr>
              <a:t> </a:t>
            </a:r>
            <a:r>
              <a:rPr lang="es-ES_tradnl" dirty="0" err="1" smtClean="0">
                <a:latin typeface="+mn-lt"/>
                <a:ea typeface="+mn-ea"/>
                <a:cs typeface="+mn-cs"/>
              </a:rPr>
              <a:t>on</a:t>
            </a:r>
            <a:r>
              <a:rPr lang="es-ES_tradnl" dirty="0" smtClean="0">
                <a:latin typeface="+mn-lt"/>
                <a:ea typeface="+mn-ea"/>
                <a:cs typeface="+mn-cs"/>
              </a:rPr>
              <a:t> </a:t>
            </a:r>
            <a:r>
              <a:rPr lang="es-ES_tradnl" dirty="0" err="1" smtClean="0">
                <a:latin typeface="+mn-lt"/>
                <a:ea typeface="+mn-ea"/>
                <a:cs typeface="+mn-cs"/>
              </a:rPr>
              <a:t>hematopoietic</a:t>
            </a:r>
            <a:r>
              <a:rPr lang="es-ES_tradnl" dirty="0" smtClean="0">
                <a:latin typeface="+mn-lt"/>
                <a:ea typeface="+mn-ea"/>
                <a:cs typeface="+mn-cs"/>
              </a:rPr>
              <a:t> </a:t>
            </a:r>
            <a:r>
              <a:rPr lang="es-ES_tradnl" dirty="0" err="1" smtClean="0">
                <a:latin typeface="+mn-lt"/>
                <a:ea typeface="+mn-ea"/>
                <a:cs typeface="+mn-cs"/>
              </a:rPr>
              <a:t>cells</a:t>
            </a:r>
            <a:r>
              <a:rPr lang="es-ES_tradnl" dirty="0" smtClean="0">
                <a:latin typeface="+mn-lt"/>
                <a:ea typeface="+mn-ea"/>
                <a:cs typeface="+mn-cs"/>
              </a:rPr>
              <a:t>, and </a:t>
            </a:r>
            <a:r>
              <a:rPr lang="es-ES_tradnl" dirty="0" err="1" smtClean="0">
                <a:latin typeface="+mn-lt"/>
                <a:ea typeface="+mn-ea"/>
                <a:cs typeface="+mn-cs"/>
              </a:rPr>
              <a:t>class</a:t>
            </a:r>
            <a:r>
              <a:rPr lang="es-ES_tradnl" dirty="0" smtClean="0">
                <a:latin typeface="+mn-lt"/>
                <a:ea typeface="+mn-ea"/>
                <a:cs typeface="+mn-cs"/>
              </a:rPr>
              <a:t> II </a:t>
            </a:r>
            <a:r>
              <a:rPr lang="es-ES_tradnl" dirty="0" err="1" smtClean="0">
                <a:latin typeface="+mn-lt"/>
                <a:ea typeface="+mn-ea"/>
                <a:cs typeface="+mn-cs"/>
              </a:rPr>
              <a:t>mutations</a:t>
            </a:r>
            <a:r>
              <a:rPr lang="es-ES_tradnl" dirty="0" smtClean="0">
                <a:latin typeface="+mn-lt"/>
                <a:ea typeface="+mn-ea"/>
                <a:cs typeface="+mn-cs"/>
              </a:rPr>
              <a:t> </a:t>
            </a:r>
            <a:r>
              <a:rPr lang="es-ES_tradnl" dirty="0" err="1" smtClean="0">
                <a:latin typeface="+mn-lt"/>
                <a:ea typeface="+mn-ea"/>
                <a:cs typeface="+mn-cs"/>
              </a:rPr>
              <a:t>that</a:t>
            </a:r>
            <a:r>
              <a:rPr lang="es-ES_tradnl" dirty="0" smtClean="0">
                <a:latin typeface="+mn-lt"/>
                <a:ea typeface="+mn-ea"/>
                <a:cs typeface="+mn-cs"/>
              </a:rPr>
              <a:t> </a:t>
            </a:r>
            <a:r>
              <a:rPr lang="es-ES_tradnl" dirty="0" err="1" smtClean="0">
                <a:latin typeface="+mn-lt"/>
                <a:ea typeface="+mn-ea"/>
                <a:cs typeface="+mn-cs"/>
              </a:rPr>
              <a:t>affect</a:t>
            </a:r>
            <a:r>
              <a:rPr lang="es-ES_tradnl" dirty="0" smtClean="0">
                <a:latin typeface="+mn-lt"/>
                <a:ea typeface="+mn-ea"/>
                <a:cs typeface="+mn-cs"/>
              </a:rPr>
              <a:t> </a:t>
            </a:r>
            <a:r>
              <a:rPr lang="es-ES_tradnl" dirty="0" err="1" smtClean="0">
                <a:latin typeface="+mn-lt"/>
                <a:ea typeface="+mn-ea"/>
                <a:cs typeface="+mn-cs"/>
              </a:rPr>
              <a:t>transcription</a:t>
            </a:r>
            <a:r>
              <a:rPr lang="es-ES_tradnl" dirty="0" smtClean="0">
                <a:latin typeface="+mn-lt"/>
                <a:ea typeface="+mn-ea"/>
                <a:cs typeface="+mn-cs"/>
              </a:rPr>
              <a:t> </a:t>
            </a:r>
            <a:r>
              <a:rPr lang="es-ES_tradnl" dirty="0" err="1" smtClean="0">
                <a:latin typeface="+mn-lt"/>
                <a:ea typeface="+mn-ea"/>
                <a:cs typeface="+mn-cs"/>
              </a:rPr>
              <a:t>factors</a:t>
            </a:r>
            <a:r>
              <a:rPr lang="es-ES_tradnl" dirty="0" smtClean="0">
                <a:latin typeface="+mn-lt"/>
                <a:ea typeface="+mn-ea"/>
                <a:cs typeface="+mn-cs"/>
              </a:rPr>
              <a:t> and </a:t>
            </a:r>
            <a:r>
              <a:rPr lang="es-ES_tradnl" dirty="0" err="1" smtClean="0">
                <a:latin typeface="+mn-lt"/>
                <a:ea typeface="+mn-ea"/>
                <a:cs typeface="+mn-cs"/>
              </a:rPr>
              <a:t>primarily</a:t>
            </a:r>
            <a:r>
              <a:rPr lang="es-ES_tradnl" dirty="0" smtClean="0">
                <a:latin typeface="+mn-lt"/>
                <a:ea typeface="+mn-ea"/>
                <a:cs typeface="+mn-cs"/>
              </a:rPr>
              <a:t> </a:t>
            </a:r>
            <a:r>
              <a:rPr lang="es-ES_tradnl" dirty="0" err="1" smtClean="0">
                <a:latin typeface="+mn-lt"/>
                <a:ea typeface="+mn-ea"/>
                <a:cs typeface="+mn-cs"/>
              </a:rPr>
              <a:t>serve</a:t>
            </a:r>
            <a:r>
              <a:rPr lang="es-ES_tradnl" dirty="0" smtClean="0">
                <a:latin typeface="+mn-lt"/>
                <a:ea typeface="+mn-ea"/>
                <a:cs typeface="+mn-cs"/>
              </a:rPr>
              <a:t> </a:t>
            </a:r>
            <a:r>
              <a:rPr lang="es-ES_tradnl" dirty="0" err="1" smtClean="0">
                <a:latin typeface="+mn-lt"/>
                <a:ea typeface="+mn-ea"/>
                <a:cs typeface="+mn-cs"/>
              </a:rPr>
              <a:t>to</a:t>
            </a:r>
            <a:r>
              <a:rPr lang="es-ES_tradnl" dirty="0" smtClean="0">
                <a:latin typeface="+mn-lt"/>
                <a:ea typeface="+mn-ea"/>
                <a:cs typeface="+mn-cs"/>
              </a:rPr>
              <a:t> </a:t>
            </a:r>
            <a:r>
              <a:rPr lang="es-ES_tradnl" dirty="0" err="1" smtClean="0">
                <a:latin typeface="+mn-lt"/>
                <a:ea typeface="+mn-ea"/>
                <a:cs typeface="+mn-cs"/>
              </a:rPr>
              <a:t>impair</a:t>
            </a:r>
            <a:r>
              <a:rPr lang="es-ES_tradnl" dirty="0" smtClean="0">
                <a:latin typeface="+mn-lt"/>
                <a:ea typeface="+mn-ea"/>
                <a:cs typeface="+mn-cs"/>
              </a:rPr>
              <a:t> </a:t>
            </a:r>
            <a:r>
              <a:rPr lang="es-ES_tradnl" dirty="0" err="1" smtClean="0">
                <a:latin typeface="+mn-lt"/>
                <a:ea typeface="+mn-ea"/>
                <a:cs typeface="+mn-cs"/>
              </a:rPr>
              <a:t>hematopoietic</a:t>
            </a:r>
            <a:r>
              <a:rPr lang="es-ES_tradnl" dirty="0" smtClean="0">
                <a:latin typeface="+mn-lt"/>
                <a:ea typeface="+mn-ea"/>
                <a:cs typeface="+mn-cs"/>
              </a:rPr>
              <a:t> </a:t>
            </a:r>
            <a:r>
              <a:rPr lang="es-ES_tradnl" dirty="0" err="1" smtClean="0">
                <a:latin typeface="+mn-lt"/>
                <a:ea typeface="+mn-ea"/>
                <a:cs typeface="+mn-cs"/>
              </a:rPr>
              <a:t>differentiation</a:t>
            </a:r>
            <a:r>
              <a:rPr lang="es-ES_tradnl" dirty="0" smtClean="0">
                <a:latin typeface="+mn-lt"/>
                <a:ea typeface="+mn-ea"/>
                <a:cs typeface="+mn-cs"/>
              </a:rPr>
              <a:t> [</a:t>
            </a:r>
            <a:r>
              <a:rPr lang="es-ES_tradnl" u="sng" dirty="0" smtClean="0">
                <a:latin typeface="+mn-lt"/>
                <a:ea typeface="+mn-ea"/>
                <a:cs typeface="+mn-cs"/>
                <a:hlinkClick r:id="rId3"/>
              </a:rPr>
              <a:t>15</a:t>
            </a:r>
            <a:r>
              <a:rPr lang="es-ES_tradnl" dirty="0" smtClean="0">
                <a:latin typeface="+mn-lt"/>
                <a:ea typeface="+mn-ea"/>
                <a:cs typeface="+mn-cs"/>
              </a:rPr>
              <a:t>,</a:t>
            </a:r>
            <a:r>
              <a:rPr lang="es-ES_tradnl" u="sng" dirty="0" smtClean="0">
                <a:latin typeface="+mn-lt"/>
                <a:ea typeface="+mn-ea"/>
                <a:cs typeface="+mn-cs"/>
                <a:hlinkClick r:id="rId4"/>
              </a:rPr>
              <a:t>16</a:t>
            </a:r>
            <a:r>
              <a:rPr lang="es-ES_tradnl" dirty="0" smtClean="0">
                <a:latin typeface="+mn-lt"/>
                <a:ea typeface="+mn-ea"/>
                <a:cs typeface="+mn-cs"/>
              </a:rPr>
              <a:t>]. </a:t>
            </a:r>
            <a:r>
              <a:rPr lang="es-ES_tradnl" dirty="0" err="1" smtClean="0">
                <a:latin typeface="+mn-lt"/>
                <a:ea typeface="+mn-ea"/>
                <a:cs typeface="+mn-cs"/>
              </a:rPr>
              <a:t>The</a:t>
            </a:r>
            <a:r>
              <a:rPr lang="es-ES_tradnl" dirty="0" smtClean="0">
                <a:latin typeface="+mn-lt"/>
                <a:ea typeface="+mn-ea"/>
                <a:cs typeface="+mn-cs"/>
              </a:rPr>
              <a:t> </a:t>
            </a:r>
            <a:r>
              <a:rPr lang="es-ES_tradnl" dirty="0" err="1" smtClean="0">
                <a:latin typeface="+mn-lt"/>
                <a:ea typeface="+mn-ea"/>
                <a:cs typeface="+mn-cs"/>
              </a:rPr>
              <a:t>development</a:t>
            </a:r>
            <a:r>
              <a:rPr lang="es-ES_tradnl" dirty="0" smtClean="0">
                <a:latin typeface="+mn-lt"/>
                <a:ea typeface="+mn-ea"/>
                <a:cs typeface="+mn-cs"/>
              </a:rPr>
              <a:t> of AML </a:t>
            </a:r>
            <a:r>
              <a:rPr lang="es-ES_tradnl" dirty="0" err="1" smtClean="0">
                <a:latin typeface="+mn-lt"/>
                <a:ea typeface="+mn-ea"/>
                <a:cs typeface="+mn-cs"/>
              </a:rPr>
              <a:t>is</a:t>
            </a:r>
            <a:r>
              <a:rPr lang="es-ES_tradnl" dirty="0" smtClean="0">
                <a:latin typeface="+mn-lt"/>
                <a:ea typeface="+mn-ea"/>
                <a:cs typeface="+mn-cs"/>
              </a:rPr>
              <a:t> a </a:t>
            </a:r>
            <a:r>
              <a:rPr lang="es-ES_tradnl" dirty="0" err="1" smtClean="0">
                <a:latin typeface="+mn-lt"/>
                <a:ea typeface="+mn-ea"/>
                <a:cs typeface="+mn-cs"/>
              </a:rPr>
              <a:t>multistep</a:t>
            </a:r>
            <a:r>
              <a:rPr lang="es-ES_tradnl" dirty="0" smtClean="0">
                <a:latin typeface="+mn-lt"/>
                <a:ea typeface="+mn-ea"/>
                <a:cs typeface="+mn-cs"/>
              </a:rPr>
              <a:t> </a:t>
            </a:r>
            <a:r>
              <a:rPr lang="es-ES_tradnl" dirty="0" err="1" smtClean="0">
                <a:latin typeface="+mn-lt"/>
                <a:ea typeface="+mn-ea"/>
                <a:cs typeface="+mn-cs"/>
              </a:rPr>
              <a:t>process</a:t>
            </a:r>
            <a:r>
              <a:rPr lang="es-ES_tradnl" dirty="0" smtClean="0">
                <a:latin typeface="+mn-lt"/>
                <a:ea typeface="+mn-ea"/>
                <a:cs typeface="+mn-cs"/>
              </a:rPr>
              <a:t> </a:t>
            </a:r>
            <a:r>
              <a:rPr lang="es-ES_tradnl" dirty="0" err="1" smtClean="0">
                <a:latin typeface="+mn-lt"/>
                <a:ea typeface="+mn-ea"/>
                <a:cs typeface="+mn-cs"/>
              </a:rPr>
              <a:t>that</a:t>
            </a:r>
            <a:r>
              <a:rPr lang="es-ES_tradnl" dirty="0" smtClean="0">
                <a:latin typeface="+mn-lt"/>
                <a:ea typeface="+mn-ea"/>
                <a:cs typeface="+mn-cs"/>
              </a:rPr>
              <a:t> </a:t>
            </a:r>
            <a:r>
              <a:rPr lang="es-ES_tradnl" dirty="0" err="1" smtClean="0">
                <a:latin typeface="+mn-lt"/>
                <a:ea typeface="+mn-ea"/>
                <a:cs typeface="+mn-cs"/>
              </a:rPr>
              <a:t>requires</a:t>
            </a:r>
            <a:r>
              <a:rPr lang="es-ES_tradnl" dirty="0" smtClean="0">
                <a:latin typeface="+mn-lt"/>
                <a:ea typeface="+mn-ea"/>
                <a:cs typeface="+mn-cs"/>
              </a:rPr>
              <a:t> at </a:t>
            </a:r>
            <a:r>
              <a:rPr lang="es-ES_tradnl" dirty="0" err="1" smtClean="0">
                <a:latin typeface="+mn-lt"/>
                <a:ea typeface="+mn-ea"/>
                <a:cs typeface="+mn-cs"/>
              </a:rPr>
              <a:t>least</a:t>
            </a:r>
            <a:r>
              <a:rPr lang="es-ES_tradnl" dirty="0" smtClean="0">
                <a:latin typeface="+mn-lt"/>
                <a:ea typeface="+mn-ea"/>
                <a:cs typeface="+mn-cs"/>
              </a:rPr>
              <a:t> </a:t>
            </a:r>
            <a:r>
              <a:rPr lang="es-ES_tradnl" dirty="0" err="1" smtClean="0">
                <a:latin typeface="+mn-lt"/>
                <a:ea typeface="+mn-ea"/>
                <a:cs typeface="+mn-cs"/>
              </a:rPr>
              <a:t>these</a:t>
            </a:r>
            <a:r>
              <a:rPr lang="es-ES_tradnl" dirty="0" smtClean="0">
                <a:latin typeface="+mn-lt"/>
                <a:ea typeface="+mn-ea"/>
                <a:cs typeface="+mn-cs"/>
              </a:rPr>
              <a:t> </a:t>
            </a:r>
            <a:r>
              <a:rPr lang="es-ES_tradnl" dirty="0" err="1" smtClean="0">
                <a:latin typeface="+mn-lt"/>
                <a:ea typeface="+mn-ea"/>
                <a:cs typeface="+mn-cs"/>
              </a:rPr>
              <a:t>two</a:t>
            </a:r>
            <a:r>
              <a:rPr lang="es-ES_tradnl" dirty="0" smtClean="0">
                <a:latin typeface="+mn-lt"/>
                <a:ea typeface="+mn-ea"/>
                <a:cs typeface="+mn-cs"/>
              </a:rPr>
              <a:t> </a:t>
            </a:r>
            <a:r>
              <a:rPr lang="es-ES_tradnl" dirty="0" err="1" smtClean="0">
                <a:latin typeface="+mn-lt"/>
                <a:ea typeface="+mn-ea"/>
                <a:cs typeface="+mn-cs"/>
              </a:rPr>
              <a:t>genetic</a:t>
            </a:r>
            <a:r>
              <a:rPr lang="es-ES_tradnl" dirty="0" smtClean="0">
                <a:latin typeface="+mn-lt"/>
                <a:ea typeface="+mn-ea"/>
                <a:cs typeface="+mn-cs"/>
              </a:rPr>
              <a:t> </a:t>
            </a:r>
            <a:r>
              <a:rPr lang="es-ES_tradnl" dirty="0" err="1" smtClean="0">
                <a:latin typeface="+mn-lt"/>
                <a:ea typeface="+mn-ea"/>
                <a:cs typeface="+mn-cs"/>
              </a:rPr>
              <a:t>abnormalities</a:t>
            </a:r>
            <a:r>
              <a:rPr lang="es-ES_tradnl" dirty="0" smtClean="0">
                <a:latin typeface="+mn-lt"/>
                <a:ea typeface="+mn-ea"/>
                <a:cs typeface="+mn-cs"/>
              </a:rPr>
              <a:t> </a:t>
            </a:r>
            <a:r>
              <a:rPr lang="es-ES_tradnl" dirty="0" err="1" smtClean="0">
                <a:latin typeface="+mn-lt"/>
                <a:ea typeface="+mn-ea"/>
                <a:cs typeface="+mn-cs"/>
              </a:rPr>
              <a:t>for</a:t>
            </a:r>
            <a:r>
              <a:rPr lang="es-ES_tradnl" dirty="0" smtClean="0">
                <a:latin typeface="+mn-lt"/>
                <a:ea typeface="+mn-ea"/>
                <a:cs typeface="+mn-cs"/>
              </a:rPr>
              <a:t> </a:t>
            </a:r>
            <a:r>
              <a:rPr lang="es-ES_tradnl" dirty="0" err="1" smtClean="0">
                <a:latin typeface="+mn-lt"/>
                <a:ea typeface="+mn-ea"/>
                <a:cs typeface="+mn-cs"/>
              </a:rPr>
              <a:t>the</a:t>
            </a:r>
            <a:r>
              <a:rPr lang="es-ES_tradnl" dirty="0" smtClean="0">
                <a:latin typeface="+mn-lt"/>
                <a:ea typeface="+mn-ea"/>
                <a:cs typeface="+mn-cs"/>
              </a:rPr>
              <a:t> </a:t>
            </a:r>
            <a:r>
              <a:rPr lang="es-ES_tradnl" dirty="0" err="1" smtClean="0">
                <a:latin typeface="+mn-lt"/>
                <a:ea typeface="+mn-ea"/>
                <a:cs typeface="+mn-cs"/>
              </a:rPr>
              <a:t>development</a:t>
            </a:r>
            <a:r>
              <a:rPr lang="es-ES_tradnl" dirty="0" smtClean="0">
                <a:latin typeface="+mn-lt"/>
                <a:ea typeface="+mn-ea"/>
                <a:cs typeface="+mn-cs"/>
              </a:rPr>
              <a:t> of </a:t>
            </a:r>
            <a:r>
              <a:rPr lang="es-ES_tradnl" dirty="0" err="1" smtClean="0">
                <a:latin typeface="+mn-lt"/>
                <a:ea typeface="+mn-ea"/>
                <a:cs typeface="+mn-cs"/>
              </a:rPr>
              <a:t>the</a:t>
            </a:r>
            <a:r>
              <a:rPr lang="es-ES_tradnl" dirty="0" smtClean="0">
                <a:latin typeface="+mn-lt"/>
                <a:ea typeface="+mn-ea"/>
                <a:cs typeface="+mn-cs"/>
              </a:rPr>
              <a:t> </a:t>
            </a:r>
            <a:r>
              <a:rPr lang="es-ES_tradnl" dirty="0" err="1" smtClean="0">
                <a:latin typeface="+mn-lt"/>
                <a:ea typeface="+mn-ea"/>
                <a:cs typeface="+mn-cs"/>
              </a:rPr>
              <a:t>disease</a:t>
            </a:r>
            <a:r>
              <a:rPr lang="es-ES_tradnl" dirty="0" smtClean="0">
                <a:latin typeface="+mn-lt"/>
                <a:ea typeface="+mn-ea"/>
                <a:cs typeface="+mn-cs"/>
              </a:rPr>
              <a:t>. </a:t>
            </a:r>
            <a:r>
              <a:rPr lang="es-ES_tradnl" dirty="0" err="1" smtClean="0">
                <a:latin typeface="+mn-lt"/>
                <a:ea typeface="+mn-ea"/>
                <a:cs typeface="+mn-cs"/>
              </a:rPr>
              <a:t>Class</a:t>
            </a:r>
            <a:r>
              <a:rPr lang="es-ES_tradnl" dirty="0" smtClean="0">
                <a:latin typeface="+mn-lt"/>
                <a:ea typeface="+mn-ea"/>
                <a:cs typeface="+mn-cs"/>
              </a:rPr>
              <a:t> I </a:t>
            </a:r>
            <a:r>
              <a:rPr lang="es-ES_tradnl" dirty="0" err="1" smtClean="0">
                <a:latin typeface="+mn-lt"/>
                <a:ea typeface="+mn-ea"/>
                <a:cs typeface="+mn-cs"/>
              </a:rPr>
              <a:t>mutations</a:t>
            </a:r>
            <a:r>
              <a:rPr lang="es-ES_tradnl" dirty="0" smtClean="0">
                <a:latin typeface="+mn-lt"/>
                <a:ea typeface="+mn-ea"/>
                <a:cs typeface="+mn-cs"/>
              </a:rPr>
              <a:t> are </a:t>
            </a:r>
            <a:r>
              <a:rPr lang="es-ES_tradnl" dirty="0" err="1" smtClean="0">
                <a:latin typeface="+mn-lt"/>
                <a:ea typeface="+mn-ea"/>
                <a:cs typeface="+mn-cs"/>
              </a:rPr>
              <a:t>shown</a:t>
            </a:r>
            <a:r>
              <a:rPr lang="es-ES_tradnl" dirty="0" smtClean="0">
                <a:latin typeface="+mn-lt"/>
                <a:ea typeface="+mn-ea"/>
                <a:cs typeface="+mn-cs"/>
              </a:rPr>
              <a:t> in </a:t>
            </a:r>
            <a:r>
              <a:rPr lang="es-ES_tradnl" dirty="0" err="1" smtClean="0">
                <a:latin typeface="+mn-lt"/>
                <a:ea typeface="+mn-ea"/>
                <a:cs typeface="+mn-cs"/>
              </a:rPr>
              <a:t>yellow</a:t>
            </a:r>
            <a:r>
              <a:rPr lang="es-ES_tradnl" dirty="0" smtClean="0">
                <a:latin typeface="+mn-lt"/>
                <a:ea typeface="+mn-ea"/>
                <a:cs typeface="+mn-cs"/>
              </a:rPr>
              <a:t> boxes and </a:t>
            </a:r>
            <a:r>
              <a:rPr lang="es-ES_tradnl" dirty="0" err="1" smtClean="0">
                <a:latin typeface="+mn-lt"/>
                <a:ea typeface="+mn-ea"/>
                <a:cs typeface="+mn-cs"/>
              </a:rPr>
              <a:t>class</a:t>
            </a:r>
            <a:r>
              <a:rPr lang="es-ES_tradnl" dirty="0" smtClean="0">
                <a:latin typeface="+mn-lt"/>
                <a:ea typeface="+mn-ea"/>
                <a:cs typeface="+mn-cs"/>
              </a:rPr>
              <a:t> II </a:t>
            </a:r>
            <a:r>
              <a:rPr lang="es-ES_tradnl" dirty="0" err="1" smtClean="0">
                <a:latin typeface="+mn-lt"/>
                <a:ea typeface="+mn-ea"/>
                <a:cs typeface="+mn-cs"/>
              </a:rPr>
              <a:t>mutations</a:t>
            </a:r>
            <a:r>
              <a:rPr lang="es-ES_tradnl" dirty="0" smtClean="0">
                <a:latin typeface="+mn-lt"/>
                <a:ea typeface="+mn-ea"/>
                <a:cs typeface="+mn-cs"/>
              </a:rPr>
              <a:t> are in red boxes. </a:t>
            </a:r>
            <a:r>
              <a:rPr lang="es-ES_tradnl" dirty="0" err="1" smtClean="0">
                <a:latin typeface="+mn-lt"/>
                <a:ea typeface="+mn-ea"/>
                <a:cs typeface="+mn-cs"/>
              </a:rPr>
              <a:t>The</a:t>
            </a:r>
            <a:r>
              <a:rPr lang="es-ES_tradnl" dirty="0" smtClean="0">
                <a:latin typeface="+mn-lt"/>
                <a:ea typeface="+mn-ea"/>
                <a:cs typeface="+mn-cs"/>
              </a:rPr>
              <a:t> </a:t>
            </a:r>
            <a:r>
              <a:rPr lang="es-ES_tradnl" dirty="0" err="1" smtClean="0">
                <a:latin typeface="+mn-lt"/>
                <a:ea typeface="+mn-ea"/>
                <a:cs typeface="+mn-cs"/>
              </a:rPr>
              <a:t>combination</a:t>
            </a:r>
            <a:r>
              <a:rPr lang="es-ES_tradnl" dirty="0" smtClean="0">
                <a:latin typeface="+mn-lt"/>
                <a:ea typeface="+mn-ea"/>
                <a:cs typeface="+mn-cs"/>
              </a:rPr>
              <a:t> of </a:t>
            </a:r>
            <a:r>
              <a:rPr lang="es-ES_tradnl" dirty="0" err="1" smtClean="0">
                <a:latin typeface="+mn-lt"/>
                <a:ea typeface="+mn-ea"/>
                <a:cs typeface="+mn-cs"/>
              </a:rPr>
              <a:t>each</a:t>
            </a:r>
            <a:r>
              <a:rPr lang="es-ES_tradnl" dirty="0" smtClean="0">
                <a:latin typeface="+mn-lt"/>
                <a:ea typeface="+mn-ea"/>
                <a:cs typeface="+mn-cs"/>
              </a:rPr>
              <a:t> </a:t>
            </a:r>
            <a:r>
              <a:rPr lang="es-ES_tradnl" dirty="0" err="1" smtClean="0">
                <a:latin typeface="+mn-lt"/>
                <a:ea typeface="+mn-ea"/>
                <a:cs typeface="+mn-cs"/>
              </a:rPr>
              <a:t>mutation</a:t>
            </a:r>
            <a:r>
              <a:rPr lang="es-ES_tradnl" dirty="0" smtClean="0">
                <a:latin typeface="+mn-lt"/>
                <a:ea typeface="+mn-ea"/>
                <a:cs typeface="+mn-cs"/>
              </a:rPr>
              <a:t> </a:t>
            </a:r>
            <a:r>
              <a:rPr lang="es-ES_tradnl" dirty="0" err="1" smtClean="0">
                <a:latin typeface="+mn-lt"/>
                <a:ea typeface="+mn-ea"/>
                <a:cs typeface="+mn-cs"/>
              </a:rPr>
              <a:t>is</a:t>
            </a:r>
            <a:r>
              <a:rPr lang="es-ES_tradnl" dirty="0" smtClean="0">
                <a:latin typeface="+mn-lt"/>
                <a:ea typeface="+mn-ea"/>
                <a:cs typeface="+mn-cs"/>
              </a:rPr>
              <a:t> </a:t>
            </a:r>
            <a:r>
              <a:rPr lang="es-ES_tradnl" dirty="0" err="1" smtClean="0">
                <a:latin typeface="+mn-lt"/>
                <a:ea typeface="+mn-ea"/>
                <a:cs typeface="+mn-cs"/>
              </a:rPr>
              <a:t>demonstrated</a:t>
            </a:r>
            <a:r>
              <a:rPr lang="es-ES_tradnl" dirty="0" smtClean="0">
                <a:latin typeface="+mn-lt"/>
                <a:ea typeface="+mn-ea"/>
                <a:cs typeface="+mn-cs"/>
              </a:rPr>
              <a:t> as </a:t>
            </a:r>
            <a:r>
              <a:rPr lang="es-ES_tradnl" dirty="0" err="1" smtClean="0">
                <a:latin typeface="+mn-lt"/>
                <a:ea typeface="+mn-ea"/>
                <a:cs typeface="+mn-cs"/>
              </a:rPr>
              <a:t>blue</a:t>
            </a:r>
            <a:r>
              <a:rPr lang="es-ES_tradnl" dirty="0" smtClean="0">
                <a:latin typeface="+mn-lt"/>
                <a:ea typeface="+mn-ea"/>
                <a:cs typeface="+mn-cs"/>
              </a:rPr>
              <a:t> </a:t>
            </a:r>
            <a:r>
              <a:rPr lang="es-ES_tradnl" dirty="0" err="1" smtClean="0">
                <a:latin typeface="+mn-lt"/>
                <a:ea typeface="+mn-ea"/>
                <a:cs typeface="+mn-cs"/>
              </a:rPr>
              <a:t>rings</a:t>
            </a:r>
            <a:r>
              <a:rPr lang="es-ES_tradnl" dirty="0" smtClean="0">
                <a:latin typeface="+mn-lt"/>
                <a:ea typeface="+mn-ea"/>
                <a:cs typeface="+mn-cs"/>
              </a:rPr>
              <a:t>. </a:t>
            </a:r>
            <a:r>
              <a:rPr lang="es-ES_tradnl" dirty="0" err="1" smtClean="0">
                <a:latin typeface="+mn-lt"/>
                <a:ea typeface="+mn-ea"/>
                <a:cs typeface="+mn-cs"/>
              </a:rPr>
              <a:t>Runx</a:t>
            </a:r>
            <a:r>
              <a:rPr lang="es-ES_tradnl" dirty="0" smtClean="0">
                <a:latin typeface="+mn-lt"/>
                <a:ea typeface="+mn-ea"/>
                <a:cs typeface="+mn-cs"/>
              </a:rPr>
              <a:t> 1 </a:t>
            </a:r>
            <a:r>
              <a:rPr lang="es-ES_tradnl" dirty="0" err="1" smtClean="0">
                <a:latin typeface="+mn-lt"/>
                <a:ea typeface="+mn-ea"/>
                <a:cs typeface="+mn-cs"/>
              </a:rPr>
              <a:t>mutations</a:t>
            </a:r>
            <a:r>
              <a:rPr lang="es-ES_tradnl" dirty="0" smtClean="0">
                <a:latin typeface="+mn-lt"/>
                <a:ea typeface="+mn-ea"/>
                <a:cs typeface="+mn-cs"/>
              </a:rPr>
              <a:t> and MLL </a:t>
            </a:r>
            <a:r>
              <a:rPr lang="es-ES_tradnl" dirty="0" err="1" smtClean="0">
                <a:latin typeface="+mn-lt"/>
                <a:ea typeface="+mn-ea"/>
                <a:cs typeface="+mn-cs"/>
              </a:rPr>
              <a:t>rearrangements</a:t>
            </a:r>
            <a:r>
              <a:rPr lang="es-ES_tradnl" dirty="0" smtClean="0">
                <a:latin typeface="+mn-lt"/>
                <a:ea typeface="+mn-ea"/>
                <a:cs typeface="+mn-cs"/>
              </a:rPr>
              <a:t> </a:t>
            </a:r>
            <a:r>
              <a:rPr lang="es-ES_tradnl" dirty="0" err="1" smtClean="0">
                <a:latin typeface="+mn-lt"/>
                <a:ea typeface="+mn-ea"/>
                <a:cs typeface="+mn-cs"/>
              </a:rPr>
              <a:t>may</a:t>
            </a:r>
            <a:r>
              <a:rPr lang="es-ES_tradnl" dirty="0" smtClean="0">
                <a:latin typeface="+mn-lt"/>
                <a:ea typeface="+mn-ea"/>
                <a:cs typeface="+mn-cs"/>
              </a:rPr>
              <a:t> be </a:t>
            </a:r>
            <a:r>
              <a:rPr lang="es-ES_tradnl" dirty="0" err="1" smtClean="0">
                <a:latin typeface="+mn-lt"/>
                <a:ea typeface="+mn-ea"/>
                <a:cs typeface="+mn-cs"/>
              </a:rPr>
              <a:t>exception</a:t>
            </a:r>
            <a:r>
              <a:rPr lang="es-ES_tradnl" dirty="0" smtClean="0">
                <a:latin typeface="+mn-lt"/>
                <a:ea typeface="+mn-ea"/>
                <a:cs typeface="+mn-cs"/>
              </a:rPr>
              <a:t> in </a:t>
            </a:r>
            <a:r>
              <a:rPr lang="es-ES_tradnl" dirty="0" err="1" smtClean="0">
                <a:latin typeface="+mn-lt"/>
                <a:ea typeface="+mn-ea"/>
                <a:cs typeface="+mn-cs"/>
              </a:rPr>
              <a:t>this</a:t>
            </a:r>
            <a:r>
              <a:rPr lang="es-ES_tradnl" dirty="0" smtClean="0">
                <a:latin typeface="+mn-lt"/>
                <a:ea typeface="+mn-ea"/>
                <a:cs typeface="+mn-cs"/>
              </a:rPr>
              <a:t> </a:t>
            </a:r>
            <a:r>
              <a:rPr lang="es-ES_tradnl" dirty="0" err="1" smtClean="0">
                <a:latin typeface="+mn-lt"/>
                <a:ea typeface="+mn-ea"/>
                <a:cs typeface="+mn-cs"/>
              </a:rPr>
              <a:t>model</a:t>
            </a:r>
            <a:r>
              <a:rPr lang="es-ES_tradnl" dirty="0" smtClean="0">
                <a:latin typeface="+mn-lt"/>
                <a:ea typeface="+mn-ea"/>
                <a:cs typeface="+mn-cs"/>
              </a:rPr>
              <a:t>, as </a:t>
            </a:r>
            <a:r>
              <a:rPr lang="es-ES_tradnl" dirty="0" err="1" smtClean="0">
                <a:latin typeface="+mn-lt"/>
                <a:ea typeface="+mn-ea"/>
                <a:cs typeface="+mn-cs"/>
              </a:rPr>
              <a:t>shown</a:t>
            </a:r>
            <a:r>
              <a:rPr lang="es-ES_tradnl" dirty="0" smtClean="0">
                <a:latin typeface="+mn-lt"/>
                <a:ea typeface="+mn-ea"/>
                <a:cs typeface="+mn-cs"/>
              </a:rPr>
              <a:t> in </a:t>
            </a:r>
            <a:r>
              <a:rPr lang="es-ES_tradnl" dirty="0" err="1" smtClean="0">
                <a:latin typeface="+mn-lt"/>
                <a:ea typeface="+mn-ea"/>
                <a:cs typeface="+mn-cs"/>
              </a:rPr>
              <a:t>orange</a:t>
            </a:r>
            <a:r>
              <a:rPr lang="es-ES_tradnl" dirty="0" smtClean="0">
                <a:latin typeface="+mn-lt"/>
                <a:ea typeface="+mn-ea"/>
                <a:cs typeface="+mn-cs"/>
              </a:rPr>
              <a:t> boxes, </a:t>
            </a:r>
            <a:r>
              <a:rPr lang="es-ES_tradnl" dirty="0" err="1" smtClean="0">
                <a:latin typeface="+mn-lt"/>
                <a:ea typeface="+mn-ea"/>
                <a:cs typeface="+mn-cs"/>
              </a:rPr>
              <a:t>since</a:t>
            </a:r>
            <a:r>
              <a:rPr lang="es-ES_tradnl" dirty="0" smtClean="0">
                <a:latin typeface="+mn-lt"/>
                <a:ea typeface="+mn-ea"/>
                <a:cs typeface="+mn-cs"/>
              </a:rPr>
              <a:t> </a:t>
            </a:r>
            <a:r>
              <a:rPr lang="es-ES_tradnl" dirty="0" err="1" smtClean="0">
                <a:latin typeface="+mn-lt"/>
                <a:ea typeface="+mn-ea"/>
                <a:cs typeface="+mn-cs"/>
              </a:rPr>
              <a:t>co-occurrence</a:t>
            </a:r>
            <a:r>
              <a:rPr lang="es-ES_tradnl" dirty="0" smtClean="0">
                <a:latin typeface="+mn-lt"/>
                <a:ea typeface="+mn-ea"/>
                <a:cs typeface="+mn-cs"/>
              </a:rPr>
              <a:t> </a:t>
            </a:r>
            <a:r>
              <a:rPr lang="es-ES_tradnl" dirty="0" err="1" smtClean="0">
                <a:latin typeface="+mn-lt"/>
                <a:ea typeface="+mn-ea"/>
                <a:cs typeface="+mn-cs"/>
              </a:rPr>
              <a:t>is</a:t>
            </a:r>
            <a:r>
              <a:rPr lang="es-ES_tradnl" dirty="0" smtClean="0">
                <a:latin typeface="+mn-lt"/>
                <a:ea typeface="+mn-ea"/>
                <a:cs typeface="+mn-cs"/>
              </a:rPr>
              <a:t> </a:t>
            </a:r>
            <a:r>
              <a:rPr lang="es-ES_tradnl" dirty="0" err="1" smtClean="0">
                <a:latin typeface="+mn-lt"/>
                <a:ea typeface="+mn-ea"/>
                <a:cs typeface="+mn-cs"/>
              </a:rPr>
              <a:t>observed</a:t>
            </a:r>
            <a:r>
              <a:rPr lang="es-ES_tradnl" dirty="0" smtClean="0">
                <a:latin typeface="+mn-lt"/>
                <a:ea typeface="+mn-ea"/>
                <a:cs typeface="+mn-cs"/>
              </a:rPr>
              <a:t> </a:t>
            </a:r>
            <a:r>
              <a:rPr lang="es-ES_tradnl" dirty="0" err="1" smtClean="0">
                <a:latin typeface="+mn-lt"/>
                <a:ea typeface="+mn-ea"/>
                <a:cs typeface="+mn-cs"/>
              </a:rPr>
              <a:t>between</a:t>
            </a:r>
            <a:r>
              <a:rPr lang="es-ES_tradnl" dirty="0" smtClean="0">
                <a:latin typeface="+mn-lt"/>
                <a:ea typeface="+mn-ea"/>
                <a:cs typeface="+mn-cs"/>
              </a:rPr>
              <a:t> </a:t>
            </a:r>
            <a:r>
              <a:rPr lang="es-ES_tradnl" dirty="0" err="1" smtClean="0">
                <a:latin typeface="+mn-lt"/>
                <a:ea typeface="+mn-ea"/>
                <a:cs typeface="+mn-cs"/>
              </a:rPr>
              <a:t>these</a:t>
            </a:r>
            <a:r>
              <a:rPr lang="es-ES_tradnl" dirty="0" smtClean="0">
                <a:latin typeface="+mn-lt"/>
                <a:ea typeface="+mn-ea"/>
                <a:cs typeface="+mn-cs"/>
              </a:rPr>
              <a:t> </a:t>
            </a:r>
            <a:r>
              <a:rPr lang="es-ES_tradnl" dirty="0" err="1" smtClean="0">
                <a:latin typeface="+mn-lt"/>
                <a:ea typeface="+mn-ea"/>
                <a:cs typeface="+mn-cs"/>
              </a:rPr>
              <a:t>two</a:t>
            </a:r>
            <a:r>
              <a:rPr lang="es-ES_tradnl" dirty="0" smtClean="0">
                <a:latin typeface="+mn-lt"/>
                <a:ea typeface="+mn-ea"/>
                <a:cs typeface="+mn-cs"/>
              </a:rPr>
              <a:t> </a:t>
            </a:r>
            <a:r>
              <a:rPr lang="es-ES_tradnl" dirty="0" err="1" smtClean="0">
                <a:latin typeface="+mn-lt"/>
                <a:ea typeface="+mn-ea"/>
                <a:cs typeface="+mn-cs"/>
              </a:rPr>
              <a:t>mutations</a:t>
            </a:r>
            <a:r>
              <a:rPr lang="es-ES_tradnl" dirty="0" smtClean="0">
                <a:latin typeface="+mn-lt"/>
                <a:ea typeface="+mn-ea"/>
                <a:cs typeface="+mn-cs"/>
              </a:rPr>
              <a:t>.</a:t>
            </a:r>
          </a:p>
          <a:p>
            <a:pPr>
              <a:defRPr/>
            </a:pPr>
            <a:endParaRPr lang="es-ES" dirty="0"/>
          </a:p>
        </p:txBody>
      </p:sp>
      <p:sp>
        <p:nvSpPr>
          <p:cNvPr id="284675" name="Marcador de número de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C35F21E-0462-014F-ADDB-345D304E7C44}" type="slidenum">
              <a:rPr lang="es-ES" sz="1200">
                <a:solidFill>
                  <a:srgbClr val="000000"/>
                </a:solidFill>
                <a:latin typeface="Calibri" charset="0"/>
              </a:rPr>
              <a:pPr/>
              <a:t>48</a:t>
            </a:fld>
            <a:endParaRPr lang="es-ES" sz="1200">
              <a:solidFill>
                <a:srgbClr val="000000"/>
              </a:solidFill>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2058" tIns="41029" rIns="82058" bIns="41029" anchor="ctr"/>
          <a:lstStyle/>
          <a:p>
            <a:pPr defTabSz="457200" fontAlgn="auto">
              <a:spcBef>
                <a:spcPts val="0"/>
              </a:spcBef>
              <a:spcAft>
                <a:spcPts val="0"/>
              </a:spcAft>
              <a:defRPr/>
            </a:pPr>
            <a:endParaRPr lang="es-ES">
              <a:solidFill>
                <a:prstClr val="black"/>
              </a:solidFill>
              <a:latin typeface="Calibri"/>
              <a:ea typeface="+mn-ea"/>
              <a:cs typeface="+mn-cs"/>
            </a:endParaRPr>
          </a:p>
        </p:txBody>
      </p:sp>
      <p:sp>
        <p:nvSpPr>
          <p:cNvPr id="4098" name="Text Box 2"/>
          <p:cNvSpPr txBox="1">
            <a:spLocks noGrp="1" noChangeArrowheads="1"/>
          </p:cNvSpPr>
          <p:nvPr>
            <p:ph type="body"/>
          </p:nvPr>
        </p:nvSpPr>
        <p:spPr>
          <a:xfrm>
            <a:off x="1046163" y="4352925"/>
            <a:ext cx="4770437" cy="347821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85725" indent="-85725">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1pPr>
            <a:lvl2pPr>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2pPr>
            <a:lvl3pPr>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3pPr>
            <a:lvl4pPr>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4pPr>
            <a:lvl5pPr>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9pPr>
          </a:lstStyle>
          <a:p>
            <a:pPr eaLnBrk="1">
              <a:lnSpc>
                <a:spcPct val="93000"/>
              </a:lnSpc>
              <a:spcBef>
                <a:spcPct val="0"/>
              </a:spcBef>
              <a:buSzPct val="45000"/>
              <a:buFont typeface="Wingdings" charset="0"/>
              <a:buNone/>
              <a:defRPr/>
            </a:pPr>
            <a:r>
              <a:rPr lang="en-GB">
                <a:latin typeface="Arial" charset="0"/>
                <a:cs typeface="msgothic" charset="0"/>
              </a:rPr>
              <a:t>Two types of activating mutations in FLT3 are associated with AML.The first type consists of ITDs of amino acids in the JM domain. These are variable in length from patient to patient, but are always in-frame. These repeat sequences may serve to disrupt autoinhibitory activity of the JM domain resulting in constitutive tyrosine kinase activation. The second type of mutation are point mutations in the so-called activation loop of the second tyrosine kinase domain. Mutation at a specific aspartic acid residue, Asp835, which is highly conserved among tyrosine kinases, also results in constitutive FLT3 activation. In the context of other tyrosine kinases, activation loops are thought also to exert autoinhibitory function by limited access of ATP and substrate to the catalytic domain. Mutations at this site are thought to alter the configuration of the activation loop in a manner similar to that of ligand-induced conformational changes, resulting in increased access of ATP and substrate. ECD indicates extracellular domain; TM, transmembrane domain; JM, juxtamembrane domain; TK, tyrosine kinase domain; KI, kinase insert.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Marcador de imagen de diapositiva 1"/>
          <p:cNvSpPr>
            <a:spLocks noGrp="1" noRot="1" noChangeAspect="1"/>
          </p:cNvSpPr>
          <p:nvPr>
            <p:ph type="sldImg"/>
          </p:nvPr>
        </p:nvSpPr>
        <p:spPr>
          <a:ln/>
        </p:spPr>
      </p:sp>
      <p:sp>
        <p:nvSpPr>
          <p:cNvPr id="3" name="Marcador de notas 2"/>
          <p:cNvSpPr>
            <a:spLocks noGrp="1"/>
          </p:cNvSpPr>
          <p:nvPr>
            <p:ph type="body" idx="1"/>
          </p:nvPr>
        </p:nvSpPr>
        <p:spPr/>
        <p:txBody>
          <a:bodyPr/>
          <a:lstStyle/>
          <a:p>
            <a:pPr defTabSz="457200" eaLnBrk="1" fontAlgn="auto" hangingPunct="1">
              <a:spcBef>
                <a:spcPts val="0"/>
              </a:spcBef>
              <a:spcAft>
                <a:spcPts val="0"/>
              </a:spcAft>
              <a:defRPr/>
            </a:pPr>
            <a:r>
              <a:rPr lang="es-ES_tradnl" dirty="0" err="1" smtClean="0">
                <a:latin typeface="+mn-lt"/>
                <a:ea typeface="+mn-ea"/>
                <a:cs typeface="+mn-cs"/>
              </a:rPr>
              <a:t>Two</a:t>
            </a:r>
            <a:r>
              <a:rPr lang="es-ES_tradnl" dirty="0" smtClean="0">
                <a:latin typeface="+mn-lt"/>
                <a:ea typeface="+mn-ea"/>
                <a:cs typeface="+mn-cs"/>
              </a:rPr>
              <a:t> </a:t>
            </a:r>
            <a:r>
              <a:rPr lang="es-ES_tradnl" dirty="0" err="1" smtClean="0">
                <a:latin typeface="+mn-lt"/>
                <a:ea typeface="+mn-ea"/>
                <a:cs typeface="+mn-cs"/>
              </a:rPr>
              <a:t>proposed</a:t>
            </a:r>
            <a:r>
              <a:rPr lang="es-ES_tradnl" dirty="0" smtClean="0">
                <a:latin typeface="+mn-lt"/>
                <a:ea typeface="+mn-ea"/>
                <a:cs typeface="+mn-cs"/>
              </a:rPr>
              <a:t> </a:t>
            </a:r>
            <a:r>
              <a:rPr lang="es-ES_tradnl" dirty="0" err="1" smtClean="0">
                <a:latin typeface="+mn-lt"/>
                <a:ea typeface="+mn-ea"/>
                <a:cs typeface="+mn-cs"/>
              </a:rPr>
              <a:t>hypothetical</a:t>
            </a:r>
            <a:r>
              <a:rPr lang="es-ES_tradnl" dirty="0" smtClean="0">
                <a:latin typeface="+mn-lt"/>
                <a:ea typeface="+mn-ea"/>
                <a:cs typeface="+mn-cs"/>
              </a:rPr>
              <a:t> </a:t>
            </a:r>
            <a:r>
              <a:rPr lang="es-ES_tradnl" dirty="0" err="1" smtClean="0">
                <a:latin typeface="+mn-lt"/>
                <a:ea typeface="+mn-ea"/>
                <a:cs typeface="+mn-cs"/>
              </a:rPr>
              <a:t>models</a:t>
            </a:r>
            <a:r>
              <a:rPr lang="es-ES_tradnl" dirty="0" smtClean="0">
                <a:latin typeface="+mn-lt"/>
                <a:ea typeface="+mn-ea"/>
                <a:cs typeface="+mn-cs"/>
              </a:rPr>
              <a:t> of </a:t>
            </a:r>
            <a:r>
              <a:rPr lang="es-ES_tradnl" dirty="0" err="1" smtClean="0">
                <a:latin typeface="+mn-lt"/>
                <a:ea typeface="+mn-ea"/>
                <a:cs typeface="+mn-cs"/>
              </a:rPr>
              <a:t>the</a:t>
            </a:r>
            <a:r>
              <a:rPr lang="es-ES_tradnl" dirty="0" smtClean="0">
                <a:latin typeface="+mn-lt"/>
                <a:ea typeface="+mn-ea"/>
                <a:cs typeface="+mn-cs"/>
              </a:rPr>
              <a:t> </a:t>
            </a:r>
            <a:r>
              <a:rPr lang="es-ES_tradnl" dirty="0" err="1" smtClean="0">
                <a:latin typeface="+mn-lt"/>
                <a:ea typeface="+mn-ea"/>
                <a:cs typeface="+mn-cs"/>
              </a:rPr>
              <a:t>mechanism</a:t>
            </a:r>
            <a:r>
              <a:rPr lang="es-ES_tradnl" dirty="0" smtClean="0">
                <a:latin typeface="+mn-lt"/>
                <a:ea typeface="+mn-ea"/>
                <a:cs typeface="+mn-cs"/>
              </a:rPr>
              <a:t> of </a:t>
            </a:r>
            <a:r>
              <a:rPr lang="es-ES_tradnl" dirty="0" err="1" smtClean="0">
                <a:latin typeface="+mn-lt"/>
                <a:ea typeface="+mn-ea"/>
                <a:cs typeface="+mn-cs"/>
              </a:rPr>
              <a:t>action</a:t>
            </a:r>
            <a:r>
              <a:rPr lang="es-ES_tradnl" dirty="0" smtClean="0">
                <a:latin typeface="+mn-lt"/>
                <a:ea typeface="+mn-ea"/>
                <a:cs typeface="+mn-cs"/>
              </a:rPr>
              <a:t> of </a:t>
            </a:r>
            <a:r>
              <a:rPr lang="es-ES_tradnl" dirty="0" err="1" smtClean="0">
                <a:latin typeface="+mn-lt"/>
                <a:ea typeface="+mn-ea"/>
                <a:cs typeface="+mn-cs"/>
              </a:rPr>
              <a:t>the</a:t>
            </a:r>
            <a:r>
              <a:rPr lang="es-ES_tradnl" dirty="0" smtClean="0">
                <a:latin typeface="+mn-lt"/>
                <a:ea typeface="+mn-ea"/>
                <a:cs typeface="+mn-cs"/>
              </a:rPr>
              <a:t> Bcl-2 </a:t>
            </a:r>
            <a:r>
              <a:rPr lang="es-ES_tradnl" dirty="0" err="1" smtClean="0">
                <a:latin typeface="+mn-lt"/>
                <a:ea typeface="+mn-ea"/>
                <a:cs typeface="+mn-cs"/>
              </a:rPr>
              <a:t>family</a:t>
            </a:r>
            <a:r>
              <a:rPr lang="es-ES_tradnl" dirty="0" smtClean="0">
                <a:latin typeface="+mn-lt"/>
                <a:ea typeface="+mn-ea"/>
                <a:cs typeface="+mn-cs"/>
              </a:rPr>
              <a:t> of </a:t>
            </a:r>
            <a:r>
              <a:rPr lang="es-ES_tradnl" dirty="0" err="1" smtClean="0">
                <a:latin typeface="+mn-lt"/>
                <a:ea typeface="+mn-ea"/>
                <a:cs typeface="+mn-cs"/>
              </a:rPr>
              <a:t>proteins</a:t>
            </a:r>
            <a:r>
              <a:rPr lang="es-ES_tradnl" dirty="0" smtClean="0">
                <a:latin typeface="+mn-lt"/>
                <a:ea typeface="+mn-ea"/>
                <a:cs typeface="+mn-cs"/>
              </a:rPr>
              <a:t>. </a:t>
            </a:r>
            <a:r>
              <a:rPr lang="es-ES_tradnl" dirty="0" err="1" smtClean="0">
                <a:latin typeface="+mn-lt"/>
                <a:ea typeface="+mn-ea"/>
                <a:cs typeface="+mn-cs"/>
              </a:rPr>
              <a:t>The</a:t>
            </a:r>
            <a:r>
              <a:rPr lang="es-ES_tradnl" dirty="0" smtClean="0">
                <a:latin typeface="+mn-lt"/>
                <a:ea typeface="+mn-ea"/>
                <a:cs typeface="+mn-cs"/>
              </a:rPr>
              <a:t> “</a:t>
            </a:r>
            <a:r>
              <a:rPr lang="es-ES_tradnl" dirty="0" err="1" smtClean="0">
                <a:latin typeface="+mn-lt"/>
                <a:ea typeface="+mn-ea"/>
                <a:cs typeface="+mn-cs"/>
              </a:rPr>
              <a:t>indirect</a:t>
            </a:r>
            <a:r>
              <a:rPr lang="es-ES_tradnl" dirty="0" smtClean="0">
                <a:latin typeface="+mn-lt"/>
                <a:ea typeface="+mn-ea"/>
                <a:cs typeface="+mn-cs"/>
              </a:rPr>
              <a:t> </a:t>
            </a:r>
            <a:r>
              <a:rPr lang="es-ES_tradnl" dirty="0" err="1" smtClean="0">
                <a:latin typeface="+mn-lt"/>
                <a:ea typeface="+mn-ea"/>
                <a:cs typeface="+mn-cs"/>
              </a:rPr>
              <a:t>activation</a:t>
            </a:r>
            <a:r>
              <a:rPr lang="es-ES_tradnl" dirty="0" smtClean="0">
                <a:latin typeface="+mn-lt"/>
                <a:ea typeface="+mn-ea"/>
                <a:cs typeface="+mn-cs"/>
              </a:rPr>
              <a:t> </a:t>
            </a:r>
            <a:r>
              <a:rPr lang="es-ES_tradnl" dirty="0" err="1" smtClean="0">
                <a:latin typeface="+mn-lt"/>
                <a:ea typeface="+mn-ea"/>
                <a:cs typeface="+mn-cs"/>
              </a:rPr>
              <a:t>model</a:t>
            </a:r>
            <a:r>
              <a:rPr lang="es-ES_tradnl" dirty="0" smtClean="0">
                <a:latin typeface="+mn-lt"/>
                <a:ea typeface="+mn-ea"/>
                <a:cs typeface="+mn-cs"/>
              </a:rPr>
              <a:t>” describes a </a:t>
            </a:r>
            <a:r>
              <a:rPr lang="es-ES_tradnl" dirty="0" err="1" smtClean="0">
                <a:latin typeface="+mn-lt"/>
                <a:ea typeface="+mn-ea"/>
                <a:cs typeface="+mn-cs"/>
              </a:rPr>
              <a:t>scenario</a:t>
            </a:r>
            <a:r>
              <a:rPr lang="es-ES_tradnl" dirty="0" smtClean="0">
                <a:latin typeface="+mn-lt"/>
                <a:ea typeface="+mn-ea"/>
                <a:cs typeface="+mn-cs"/>
              </a:rPr>
              <a:t> in </a:t>
            </a:r>
            <a:r>
              <a:rPr lang="es-ES_tradnl" dirty="0" err="1" smtClean="0">
                <a:latin typeface="+mn-lt"/>
                <a:ea typeface="+mn-ea"/>
                <a:cs typeface="+mn-cs"/>
              </a:rPr>
              <a:t>which</a:t>
            </a:r>
            <a:r>
              <a:rPr lang="es-ES_tradnl" dirty="0" smtClean="0">
                <a:latin typeface="+mn-lt"/>
                <a:ea typeface="+mn-ea"/>
                <a:cs typeface="+mn-cs"/>
              </a:rPr>
              <a:t> </a:t>
            </a:r>
            <a:r>
              <a:rPr lang="es-ES_tradnl" dirty="0" err="1" smtClean="0">
                <a:latin typeface="+mn-lt"/>
                <a:ea typeface="+mn-ea"/>
                <a:cs typeface="+mn-cs"/>
              </a:rPr>
              <a:t>the</a:t>
            </a:r>
            <a:r>
              <a:rPr lang="es-ES_tradnl" dirty="0" smtClean="0">
                <a:latin typeface="+mn-lt"/>
                <a:ea typeface="+mn-ea"/>
                <a:cs typeface="+mn-cs"/>
              </a:rPr>
              <a:t> </a:t>
            </a:r>
            <a:r>
              <a:rPr lang="es-ES_tradnl" dirty="0" err="1" smtClean="0">
                <a:latin typeface="+mn-lt"/>
                <a:ea typeface="+mn-ea"/>
                <a:cs typeface="+mn-cs"/>
              </a:rPr>
              <a:t>binding</a:t>
            </a:r>
            <a:r>
              <a:rPr lang="es-ES_tradnl" dirty="0" smtClean="0">
                <a:latin typeface="+mn-lt"/>
                <a:ea typeface="+mn-ea"/>
                <a:cs typeface="+mn-cs"/>
              </a:rPr>
              <a:t> of anti-</a:t>
            </a:r>
            <a:r>
              <a:rPr lang="es-ES_tradnl" dirty="0" err="1" smtClean="0">
                <a:latin typeface="+mn-lt"/>
                <a:ea typeface="+mn-ea"/>
                <a:cs typeface="+mn-cs"/>
              </a:rPr>
              <a:t>apoptotic</a:t>
            </a:r>
            <a:r>
              <a:rPr lang="es-ES_tradnl" dirty="0" smtClean="0">
                <a:latin typeface="+mn-lt"/>
                <a:ea typeface="+mn-ea"/>
                <a:cs typeface="+mn-cs"/>
              </a:rPr>
              <a:t> </a:t>
            </a:r>
            <a:r>
              <a:rPr lang="es-ES_tradnl" dirty="0" err="1" smtClean="0">
                <a:latin typeface="+mn-lt"/>
                <a:ea typeface="+mn-ea"/>
                <a:cs typeface="+mn-cs"/>
              </a:rPr>
              <a:t>proteins</a:t>
            </a:r>
            <a:r>
              <a:rPr lang="es-ES_tradnl" dirty="0" smtClean="0">
                <a:latin typeface="+mn-lt"/>
                <a:ea typeface="+mn-ea"/>
                <a:cs typeface="+mn-cs"/>
              </a:rPr>
              <a:t> </a:t>
            </a:r>
            <a:r>
              <a:rPr lang="es-ES_tradnl" dirty="0" err="1" smtClean="0">
                <a:latin typeface="+mn-lt"/>
                <a:ea typeface="+mn-ea"/>
                <a:cs typeface="+mn-cs"/>
              </a:rPr>
              <a:t>inhibits</a:t>
            </a:r>
            <a:r>
              <a:rPr lang="es-ES_tradnl" dirty="0" smtClean="0">
                <a:latin typeface="+mn-lt"/>
                <a:ea typeface="+mn-ea"/>
                <a:cs typeface="+mn-cs"/>
              </a:rPr>
              <a:t> </a:t>
            </a:r>
            <a:r>
              <a:rPr lang="es-ES_tradnl" dirty="0" err="1" smtClean="0">
                <a:latin typeface="+mn-lt"/>
                <a:ea typeface="+mn-ea"/>
                <a:cs typeface="+mn-cs"/>
              </a:rPr>
              <a:t>Bax</a:t>
            </a:r>
            <a:r>
              <a:rPr lang="es-ES_tradnl" dirty="0" smtClean="0">
                <a:latin typeface="+mn-lt"/>
                <a:ea typeface="+mn-ea"/>
                <a:cs typeface="+mn-cs"/>
              </a:rPr>
              <a:t>/</a:t>
            </a:r>
            <a:r>
              <a:rPr lang="es-ES_tradnl" dirty="0" err="1" smtClean="0">
                <a:latin typeface="+mn-lt"/>
                <a:ea typeface="+mn-ea"/>
                <a:cs typeface="+mn-cs"/>
              </a:rPr>
              <a:t>Bak</a:t>
            </a:r>
            <a:r>
              <a:rPr lang="es-ES_tradnl" dirty="0" smtClean="0">
                <a:latin typeface="+mn-lt"/>
                <a:ea typeface="+mn-ea"/>
                <a:cs typeface="+mn-cs"/>
              </a:rPr>
              <a:t> </a:t>
            </a:r>
            <a:r>
              <a:rPr lang="es-ES_tradnl" dirty="0" err="1" smtClean="0">
                <a:latin typeface="+mn-lt"/>
                <a:ea typeface="+mn-ea"/>
                <a:cs typeface="+mn-cs"/>
              </a:rPr>
              <a:t>oligomerization</a:t>
            </a:r>
            <a:r>
              <a:rPr lang="es-ES_tradnl" dirty="0" smtClean="0">
                <a:latin typeface="+mn-lt"/>
                <a:ea typeface="+mn-ea"/>
                <a:cs typeface="+mn-cs"/>
              </a:rPr>
              <a:t>. </a:t>
            </a:r>
            <a:r>
              <a:rPr lang="es-ES_tradnl" dirty="0" err="1" smtClean="0">
                <a:latin typeface="+mn-lt"/>
                <a:ea typeface="+mn-ea"/>
                <a:cs typeface="+mn-cs"/>
              </a:rPr>
              <a:t>Displacement</a:t>
            </a:r>
            <a:r>
              <a:rPr lang="es-ES_tradnl" dirty="0" smtClean="0">
                <a:latin typeface="+mn-lt"/>
                <a:ea typeface="+mn-ea"/>
                <a:cs typeface="+mn-cs"/>
              </a:rPr>
              <a:t> of </a:t>
            </a:r>
            <a:r>
              <a:rPr lang="es-ES_tradnl" dirty="0" err="1" smtClean="0">
                <a:latin typeface="+mn-lt"/>
                <a:ea typeface="+mn-ea"/>
                <a:cs typeface="+mn-cs"/>
              </a:rPr>
              <a:t>these</a:t>
            </a:r>
            <a:r>
              <a:rPr lang="es-ES_tradnl" dirty="0" smtClean="0">
                <a:latin typeface="+mn-lt"/>
                <a:ea typeface="+mn-ea"/>
                <a:cs typeface="+mn-cs"/>
              </a:rPr>
              <a:t> anti-</a:t>
            </a:r>
            <a:r>
              <a:rPr lang="es-ES_tradnl" dirty="0" err="1" smtClean="0">
                <a:latin typeface="+mn-lt"/>
                <a:ea typeface="+mn-ea"/>
                <a:cs typeface="+mn-cs"/>
              </a:rPr>
              <a:t>apoptotic</a:t>
            </a:r>
            <a:r>
              <a:rPr lang="es-ES_tradnl" dirty="0" smtClean="0">
                <a:latin typeface="+mn-lt"/>
                <a:ea typeface="+mn-ea"/>
                <a:cs typeface="+mn-cs"/>
              </a:rPr>
              <a:t> </a:t>
            </a:r>
            <a:r>
              <a:rPr lang="es-ES_tradnl" dirty="0" err="1" smtClean="0">
                <a:latin typeface="+mn-lt"/>
                <a:ea typeface="+mn-ea"/>
                <a:cs typeface="+mn-cs"/>
              </a:rPr>
              <a:t>proteins</a:t>
            </a:r>
            <a:r>
              <a:rPr lang="es-ES_tradnl" dirty="0" smtClean="0">
                <a:latin typeface="+mn-lt"/>
                <a:ea typeface="+mn-ea"/>
                <a:cs typeface="+mn-cs"/>
              </a:rPr>
              <a:t> </a:t>
            </a:r>
            <a:r>
              <a:rPr lang="es-ES_tradnl" dirty="0" err="1" smtClean="0">
                <a:latin typeface="+mn-lt"/>
                <a:ea typeface="+mn-ea"/>
                <a:cs typeface="+mn-cs"/>
              </a:rPr>
              <a:t>by</a:t>
            </a:r>
            <a:r>
              <a:rPr lang="es-ES_tradnl" dirty="0" smtClean="0">
                <a:latin typeface="+mn-lt"/>
                <a:ea typeface="+mn-ea"/>
                <a:cs typeface="+mn-cs"/>
              </a:rPr>
              <a:t> a BH3 </a:t>
            </a:r>
            <a:r>
              <a:rPr lang="es-ES_tradnl" dirty="0" err="1" smtClean="0">
                <a:latin typeface="+mn-lt"/>
                <a:ea typeface="+mn-ea"/>
                <a:cs typeface="+mn-cs"/>
              </a:rPr>
              <a:t>only</a:t>
            </a:r>
            <a:r>
              <a:rPr lang="es-ES_tradnl" dirty="0" smtClean="0">
                <a:latin typeface="+mn-lt"/>
                <a:ea typeface="+mn-ea"/>
                <a:cs typeface="+mn-cs"/>
              </a:rPr>
              <a:t> </a:t>
            </a:r>
            <a:r>
              <a:rPr lang="es-ES_tradnl" dirty="0" err="1" smtClean="0">
                <a:latin typeface="+mn-lt"/>
                <a:ea typeface="+mn-ea"/>
                <a:cs typeface="+mn-cs"/>
              </a:rPr>
              <a:t>protein</a:t>
            </a:r>
            <a:r>
              <a:rPr lang="es-ES_tradnl" dirty="0" smtClean="0">
                <a:latin typeface="+mn-lt"/>
                <a:ea typeface="+mn-ea"/>
                <a:cs typeface="+mn-cs"/>
              </a:rPr>
              <a:t> </a:t>
            </a:r>
            <a:r>
              <a:rPr lang="es-ES_tradnl" dirty="0" err="1" smtClean="0">
                <a:latin typeface="+mn-lt"/>
                <a:ea typeface="+mn-ea"/>
                <a:cs typeface="+mn-cs"/>
              </a:rPr>
              <a:t>allows</a:t>
            </a:r>
            <a:r>
              <a:rPr lang="es-ES_tradnl" dirty="0" smtClean="0">
                <a:latin typeface="+mn-lt"/>
                <a:ea typeface="+mn-ea"/>
                <a:cs typeface="+mn-cs"/>
              </a:rPr>
              <a:t> </a:t>
            </a:r>
            <a:r>
              <a:rPr lang="es-ES_tradnl" dirty="0" err="1" smtClean="0">
                <a:latin typeface="+mn-lt"/>
                <a:ea typeface="+mn-ea"/>
                <a:cs typeface="+mn-cs"/>
              </a:rPr>
              <a:t>dimers</a:t>
            </a:r>
            <a:r>
              <a:rPr lang="es-ES_tradnl" dirty="0" smtClean="0">
                <a:latin typeface="+mn-lt"/>
                <a:ea typeface="+mn-ea"/>
                <a:cs typeface="+mn-cs"/>
              </a:rPr>
              <a:t> </a:t>
            </a:r>
            <a:r>
              <a:rPr lang="es-ES_tradnl" dirty="0" err="1" smtClean="0">
                <a:latin typeface="+mn-lt"/>
                <a:ea typeface="+mn-ea"/>
                <a:cs typeface="+mn-cs"/>
              </a:rPr>
              <a:t>to</a:t>
            </a:r>
            <a:r>
              <a:rPr lang="es-ES_tradnl" dirty="0" smtClean="0">
                <a:latin typeface="+mn-lt"/>
                <a:ea typeface="+mn-ea"/>
                <a:cs typeface="+mn-cs"/>
              </a:rPr>
              <a:t> </a:t>
            </a:r>
            <a:r>
              <a:rPr lang="es-ES_tradnl" dirty="0" err="1" smtClean="0">
                <a:latin typeface="+mn-lt"/>
                <a:ea typeface="+mn-ea"/>
                <a:cs typeface="+mn-cs"/>
              </a:rPr>
              <a:t>form</a:t>
            </a:r>
            <a:r>
              <a:rPr lang="es-ES_tradnl" dirty="0" smtClean="0">
                <a:latin typeface="+mn-lt"/>
                <a:ea typeface="+mn-ea"/>
                <a:cs typeface="+mn-cs"/>
              </a:rPr>
              <a:t> and apoptosis </a:t>
            </a:r>
            <a:r>
              <a:rPr lang="es-ES_tradnl" dirty="0" err="1" smtClean="0">
                <a:latin typeface="+mn-lt"/>
                <a:ea typeface="+mn-ea"/>
                <a:cs typeface="+mn-cs"/>
              </a:rPr>
              <a:t>to</a:t>
            </a:r>
            <a:r>
              <a:rPr lang="es-ES_tradnl" dirty="0" smtClean="0">
                <a:latin typeface="+mn-lt"/>
                <a:ea typeface="+mn-ea"/>
                <a:cs typeface="+mn-cs"/>
              </a:rPr>
              <a:t> </a:t>
            </a:r>
            <a:r>
              <a:rPr lang="es-ES_tradnl" dirty="0" err="1" smtClean="0">
                <a:latin typeface="+mn-lt"/>
                <a:ea typeface="+mn-ea"/>
                <a:cs typeface="+mn-cs"/>
              </a:rPr>
              <a:t>occur</a:t>
            </a:r>
            <a:r>
              <a:rPr lang="es-ES_tradnl" dirty="0" smtClean="0">
                <a:latin typeface="+mn-lt"/>
                <a:ea typeface="+mn-ea"/>
                <a:cs typeface="+mn-cs"/>
              </a:rPr>
              <a:t>. In </a:t>
            </a:r>
            <a:r>
              <a:rPr lang="es-ES_tradnl" dirty="0" err="1" smtClean="0">
                <a:latin typeface="+mn-lt"/>
                <a:ea typeface="+mn-ea"/>
                <a:cs typeface="+mn-cs"/>
              </a:rPr>
              <a:t>contrast</a:t>
            </a:r>
            <a:r>
              <a:rPr lang="es-ES_tradnl" dirty="0" smtClean="0">
                <a:latin typeface="+mn-lt"/>
                <a:ea typeface="+mn-ea"/>
                <a:cs typeface="+mn-cs"/>
              </a:rPr>
              <a:t>, </a:t>
            </a:r>
            <a:r>
              <a:rPr lang="es-ES_tradnl" dirty="0" err="1" smtClean="0">
                <a:latin typeface="+mn-lt"/>
                <a:ea typeface="+mn-ea"/>
                <a:cs typeface="+mn-cs"/>
              </a:rPr>
              <a:t>the</a:t>
            </a:r>
            <a:r>
              <a:rPr lang="es-ES_tradnl" dirty="0" smtClean="0">
                <a:latin typeface="+mn-lt"/>
                <a:ea typeface="+mn-ea"/>
                <a:cs typeface="+mn-cs"/>
              </a:rPr>
              <a:t> “</a:t>
            </a:r>
            <a:r>
              <a:rPr lang="es-ES_tradnl" dirty="0" err="1" smtClean="0">
                <a:latin typeface="+mn-lt"/>
                <a:ea typeface="+mn-ea"/>
                <a:cs typeface="+mn-cs"/>
              </a:rPr>
              <a:t>direct</a:t>
            </a:r>
            <a:r>
              <a:rPr lang="es-ES_tradnl" dirty="0" smtClean="0">
                <a:latin typeface="+mn-lt"/>
                <a:ea typeface="+mn-ea"/>
                <a:cs typeface="+mn-cs"/>
              </a:rPr>
              <a:t> </a:t>
            </a:r>
            <a:r>
              <a:rPr lang="es-ES_tradnl" dirty="0" err="1" smtClean="0">
                <a:latin typeface="+mn-lt"/>
                <a:ea typeface="+mn-ea"/>
                <a:cs typeface="+mn-cs"/>
              </a:rPr>
              <a:t>activation</a:t>
            </a:r>
            <a:r>
              <a:rPr lang="es-ES_tradnl" dirty="0" smtClean="0">
                <a:latin typeface="+mn-lt"/>
                <a:ea typeface="+mn-ea"/>
                <a:cs typeface="+mn-cs"/>
              </a:rPr>
              <a:t> </a:t>
            </a:r>
            <a:r>
              <a:rPr lang="es-ES_tradnl" dirty="0" err="1" smtClean="0">
                <a:latin typeface="+mn-lt"/>
                <a:ea typeface="+mn-ea"/>
                <a:cs typeface="+mn-cs"/>
              </a:rPr>
              <a:t>model</a:t>
            </a:r>
            <a:r>
              <a:rPr lang="es-ES_tradnl" dirty="0" smtClean="0">
                <a:latin typeface="+mn-lt"/>
                <a:ea typeface="+mn-ea"/>
                <a:cs typeface="+mn-cs"/>
              </a:rPr>
              <a:t>” </a:t>
            </a:r>
            <a:r>
              <a:rPr lang="es-ES_tradnl" dirty="0" err="1" smtClean="0">
                <a:latin typeface="+mn-lt"/>
                <a:ea typeface="+mn-ea"/>
                <a:cs typeface="+mn-cs"/>
              </a:rPr>
              <a:t>holds</a:t>
            </a:r>
            <a:r>
              <a:rPr lang="es-ES_tradnl" dirty="0" smtClean="0">
                <a:latin typeface="+mn-lt"/>
                <a:ea typeface="+mn-ea"/>
                <a:cs typeface="+mn-cs"/>
              </a:rPr>
              <a:t> </a:t>
            </a:r>
            <a:r>
              <a:rPr lang="es-ES_tradnl" dirty="0" err="1" smtClean="0">
                <a:latin typeface="+mn-lt"/>
                <a:ea typeface="+mn-ea"/>
                <a:cs typeface="+mn-cs"/>
              </a:rPr>
              <a:t>that</a:t>
            </a:r>
            <a:r>
              <a:rPr lang="es-ES_tradnl" dirty="0" smtClean="0">
                <a:latin typeface="+mn-lt"/>
                <a:ea typeface="+mn-ea"/>
                <a:cs typeface="+mn-cs"/>
              </a:rPr>
              <a:t> BH3 </a:t>
            </a:r>
            <a:r>
              <a:rPr lang="es-ES_tradnl" dirty="0" err="1" smtClean="0">
                <a:latin typeface="+mn-lt"/>
                <a:ea typeface="+mn-ea"/>
                <a:cs typeface="+mn-cs"/>
              </a:rPr>
              <a:t>only</a:t>
            </a:r>
            <a:r>
              <a:rPr lang="es-ES_tradnl" dirty="0" smtClean="0">
                <a:latin typeface="+mn-lt"/>
                <a:ea typeface="+mn-ea"/>
                <a:cs typeface="+mn-cs"/>
              </a:rPr>
              <a:t> </a:t>
            </a:r>
            <a:r>
              <a:rPr lang="es-ES_tradnl" dirty="0" err="1" smtClean="0">
                <a:latin typeface="+mn-lt"/>
                <a:ea typeface="+mn-ea"/>
                <a:cs typeface="+mn-cs"/>
              </a:rPr>
              <a:t>proteins</a:t>
            </a:r>
            <a:r>
              <a:rPr lang="es-ES_tradnl" dirty="0" smtClean="0">
                <a:latin typeface="+mn-lt"/>
                <a:ea typeface="+mn-ea"/>
                <a:cs typeface="+mn-cs"/>
              </a:rPr>
              <a:t> are </a:t>
            </a:r>
            <a:r>
              <a:rPr lang="es-ES_tradnl" dirty="0" err="1" smtClean="0">
                <a:latin typeface="+mn-lt"/>
                <a:ea typeface="+mn-ea"/>
                <a:cs typeface="+mn-cs"/>
              </a:rPr>
              <a:t>divided</a:t>
            </a:r>
            <a:r>
              <a:rPr lang="es-ES_tradnl" dirty="0" smtClean="0">
                <a:latin typeface="+mn-lt"/>
                <a:ea typeface="+mn-ea"/>
                <a:cs typeface="+mn-cs"/>
              </a:rPr>
              <a:t> </a:t>
            </a:r>
            <a:r>
              <a:rPr lang="es-ES_tradnl" dirty="0" err="1" smtClean="0">
                <a:latin typeface="+mn-lt"/>
                <a:ea typeface="+mn-ea"/>
                <a:cs typeface="+mn-cs"/>
              </a:rPr>
              <a:t>into</a:t>
            </a:r>
            <a:r>
              <a:rPr lang="es-ES_tradnl" dirty="0" smtClean="0">
                <a:latin typeface="+mn-lt"/>
                <a:ea typeface="+mn-ea"/>
                <a:cs typeface="+mn-cs"/>
              </a:rPr>
              <a:t> </a:t>
            </a:r>
            <a:r>
              <a:rPr lang="es-ES_tradnl" dirty="0" err="1" smtClean="0">
                <a:latin typeface="+mn-lt"/>
                <a:ea typeface="+mn-ea"/>
                <a:cs typeface="+mn-cs"/>
              </a:rPr>
              <a:t>two</a:t>
            </a:r>
            <a:r>
              <a:rPr lang="es-ES_tradnl" dirty="0" smtClean="0">
                <a:latin typeface="+mn-lt"/>
                <a:ea typeface="+mn-ea"/>
                <a:cs typeface="+mn-cs"/>
              </a:rPr>
              <a:t> </a:t>
            </a:r>
            <a:r>
              <a:rPr lang="es-ES_tradnl" dirty="0" err="1" smtClean="0">
                <a:latin typeface="+mn-lt"/>
                <a:ea typeface="+mn-ea"/>
                <a:cs typeface="+mn-cs"/>
              </a:rPr>
              <a:t>classes</a:t>
            </a:r>
            <a:r>
              <a:rPr lang="es-ES_tradnl" dirty="0" smtClean="0">
                <a:latin typeface="+mn-lt"/>
                <a:ea typeface="+mn-ea"/>
                <a:cs typeface="+mn-cs"/>
              </a:rPr>
              <a:t>: </a:t>
            </a:r>
            <a:r>
              <a:rPr lang="es-ES_tradnl" dirty="0" err="1" smtClean="0">
                <a:latin typeface="+mn-lt"/>
                <a:ea typeface="+mn-ea"/>
                <a:cs typeface="+mn-cs"/>
              </a:rPr>
              <a:t>activators</a:t>
            </a:r>
            <a:r>
              <a:rPr lang="es-ES_tradnl" dirty="0" smtClean="0">
                <a:latin typeface="+mn-lt"/>
                <a:ea typeface="+mn-ea"/>
                <a:cs typeface="+mn-cs"/>
              </a:rPr>
              <a:t> and </a:t>
            </a:r>
            <a:r>
              <a:rPr lang="es-ES_tradnl" dirty="0" err="1" smtClean="0">
                <a:latin typeface="+mn-lt"/>
                <a:ea typeface="+mn-ea"/>
                <a:cs typeface="+mn-cs"/>
              </a:rPr>
              <a:t>sensitizers</a:t>
            </a:r>
            <a:r>
              <a:rPr lang="es-ES_tradnl" dirty="0" smtClean="0">
                <a:latin typeface="+mn-lt"/>
                <a:ea typeface="+mn-ea"/>
                <a:cs typeface="+mn-cs"/>
              </a:rPr>
              <a:t>. </a:t>
            </a:r>
            <a:r>
              <a:rPr lang="es-ES_tradnl" dirty="0" err="1" smtClean="0">
                <a:latin typeface="+mn-lt"/>
                <a:ea typeface="+mn-ea"/>
                <a:cs typeface="+mn-cs"/>
              </a:rPr>
              <a:t>The</a:t>
            </a:r>
            <a:r>
              <a:rPr lang="es-ES_tradnl" dirty="0" smtClean="0">
                <a:latin typeface="+mn-lt"/>
                <a:ea typeface="+mn-ea"/>
                <a:cs typeface="+mn-cs"/>
              </a:rPr>
              <a:t> </a:t>
            </a:r>
            <a:r>
              <a:rPr lang="es-ES_tradnl" dirty="0" err="1" smtClean="0">
                <a:latin typeface="+mn-lt"/>
                <a:ea typeface="+mn-ea"/>
                <a:cs typeface="+mn-cs"/>
              </a:rPr>
              <a:t>activator</a:t>
            </a:r>
            <a:r>
              <a:rPr lang="es-ES_tradnl" dirty="0" smtClean="0">
                <a:latin typeface="+mn-lt"/>
                <a:ea typeface="+mn-ea"/>
                <a:cs typeface="+mn-cs"/>
              </a:rPr>
              <a:t> </a:t>
            </a:r>
            <a:r>
              <a:rPr lang="es-ES_tradnl" dirty="0" err="1" smtClean="0">
                <a:latin typeface="+mn-lt"/>
                <a:ea typeface="+mn-ea"/>
                <a:cs typeface="+mn-cs"/>
              </a:rPr>
              <a:t>proteins</a:t>
            </a:r>
            <a:r>
              <a:rPr lang="es-ES_tradnl" dirty="0" smtClean="0">
                <a:latin typeface="+mn-lt"/>
                <a:ea typeface="+mn-ea"/>
                <a:cs typeface="+mn-cs"/>
              </a:rPr>
              <a:t> </a:t>
            </a:r>
            <a:r>
              <a:rPr lang="es-ES_tradnl" dirty="0" err="1" smtClean="0">
                <a:latin typeface="+mn-lt"/>
                <a:ea typeface="+mn-ea"/>
                <a:cs typeface="+mn-cs"/>
              </a:rPr>
              <a:t>bind</a:t>
            </a:r>
            <a:r>
              <a:rPr lang="es-ES_tradnl" dirty="0" smtClean="0">
                <a:latin typeface="+mn-lt"/>
                <a:ea typeface="+mn-ea"/>
                <a:cs typeface="+mn-cs"/>
              </a:rPr>
              <a:t> </a:t>
            </a:r>
            <a:r>
              <a:rPr lang="es-ES_tradnl" dirty="0" err="1" smtClean="0">
                <a:latin typeface="+mn-lt"/>
                <a:ea typeface="+mn-ea"/>
                <a:cs typeface="+mn-cs"/>
              </a:rPr>
              <a:t>to</a:t>
            </a:r>
            <a:r>
              <a:rPr lang="es-ES_tradnl" dirty="0" smtClean="0">
                <a:latin typeface="+mn-lt"/>
                <a:ea typeface="+mn-ea"/>
                <a:cs typeface="+mn-cs"/>
              </a:rPr>
              <a:t> </a:t>
            </a:r>
            <a:r>
              <a:rPr lang="es-ES_tradnl" dirty="0" err="1" smtClean="0">
                <a:latin typeface="+mn-lt"/>
                <a:ea typeface="+mn-ea"/>
                <a:cs typeface="+mn-cs"/>
              </a:rPr>
              <a:t>Bax</a:t>
            </a:r>
            <a:r>
              <a:rPr lang="es-ES_tradnl" dirty="0" smtClean="0">
                <a:latin typeface="+mn-lt"/>
                <a:ea typeface="+mn-ea"/>
                <a:cs typeface="+mn-cs"/>
              </a:rPr>
              <a:t> </a:t>
            </a:r>
            <a:r>
              <a:rPr lang="es-ES_tradnl" dirty="0" err="1" smtClean="0">
                <a:latin typeface="+mn-lt"/>
                <a:ea typeface="+mn-ea"/>
                <a:cs typeface="+mn-cs"/>
              </a:rPr>
              <a:t>or</a:t>
            </a:r>
            <a:r>
              <a:rPr lang="es-ES_tradnl" dirty="0" smtClean="0">
                <a:latin typeface="+mn-lt"/>
                <a:ea typeface="+mn-ea"/>
                <a:cs typeface="+mn-cs"/>
              </a:rPr>
              <a:t> </a:t>
            </a:r>
            <a:r>
              <a:rPr lang="es-ES_tradnl" dirty="0" err="1" smtClean="0">
                <a:latin typeface="+mn-lt"/>
                <a:ea typeface="+mn-ea"/>
                <a:cs typeface="+mn-cs"/>
              </a:rPr>
              <a:t>Bak</a:t>
            </a:r>
            <a:r>
              <a:rPr lang="es-ES_tradnl" dirty="0" smtClean="0">
                <a:latin typeface="+mn-lt"/>
                <a:ea typeface="+mn-ea"/>
                <a:cs typeface="+mn-cs"/>
              </a:rPr>
              <a:t>, </a:t>
            </a:r>
            <a:r>
              <a:rPr lang="es-ES_tradnl" dirty="0" err="1" smtClean="0">
                <a:latin typeface="+mn-lt"/>
                <a:ea typeface="+mn-ea"/>
                <a:cs typeface="+mn-cs"/>
              </a:rPr>
              <a:t>activating</a:t>
            </a:r>
            <a:r>
              <a:rPr lang="es-ES_tradnl" dirty="0" smtClean="0">
                <a:latin typeface="+mn-lt"/>
                <a:ea typeface="+mn-ea"/>
                <a:cs typeface="+mn-cs"/>
              </a:rPr>
              <a:t> </a:t>
            </a:r>
            <a:r>
              <a:rPr lang="es-ES_tradnl" dirty="0" err="1" smtClean="0">
                <a:latin typeface="+mn-lt"/>
                <a:ea typeface="+mn-ea"/>
                <a:cs typeface="+mn-cs"/>
              </a:rPr>
              <a:t>them</a:t>
            </a:r>
            <a:r>
              <a:rPr lang="es-ES_tradnl" dirty="0" smtClean="0">
                <a:latin typeface="+mn-lt"/>
                <a:ea typeface="+mn-ea"/>
                <a:cs typeface="+mn-cs"/>
              </a:rPr>
              <a:t> and </a:t>
            </a:r>
            <a:r>
              <a:rPr lang="es-ES_tradnl" dirty="0" err="1" smtClean="0">
                <a:latin typeface="+mn-lt"/>
                <a:ea typeface="+mn-ea"/>
                <a:cs typeface="+mn-cs"/>
              </a:rPr>
              <a:t>leading</a:t>
            </a:r>
            <a:r>
              <a:rPr lang="es-ES_tradnl" dirty="0" smtClean="0">
                <a:latin typeface="+mn-lt"/>
                <a:ea typeface="+mn-ea"/>
                <a:cs typeface="+mn-cs"/>
              </a:rPr>
              <a:t> </a:t>
            </a:r>
            <a:r>
              <a:rPr lang="es-ES_tradnl" dirty="0" err="1" smtClean="0">
                <a:latin typeface="+mn-lt"/>
                <a:ea typeface="+mn-ea"/>
                <a:cs typeface="+mn-cs"/>
              </a:rPr>
              <a:t>to</a:t>
            </a:r>
            <a:r>
              <a:rPr lang="es-ES_tradnl" dirty="0" smtClean="0">
                <a:latin typeface="+mn-lt"/>
                <a:ea typeface="+mn-ea"/>
                <a:cs typeface="+mn-cs"/>
              </a:rPr>
              <a:t> apoptosis. </a:t>
            </a:r>
            <a:r>
              <a:rPr lang="es-ES_tradnl" dirty="0" err="1" smtClean="0">
                <a:latin typeface="+mn-lt"/>
                <a:ea typeface="+mn-ea"/>
                <a:cs typeface="+mn-cs"/>
              </a:rPr>
              <a:t>The</a:t>
            </a:r>
            <a:r>
              <a:rPr lang="es-ES_tradnl" dirty="0" smtClean="0">
                <a:latin typeface="+mn-lt"/>
                <a:ea typeface="+mn-ea"/>
                <a:cs typeface="+mn-cs"/>
              </a:rPr>
              <a:t> anti-</a:t>
            </a:r>
            <a:r>
              <a:rPr lang="es-ES_tradnl" dirty="0" err="1" smtClean="0">
                <a:latin typeface="+mn-lt"/>
                <a:ea typeface="+mn-ea"/>
                <a:cs typeface="+mn-cs"/>
              </a:rPr>
              <a:t>apoptotic</a:t>
            </a:r>
            <a:r>
              <a:rPr lang="es-ES_tradnl" dirty="0" smtClean="0">
                <a:latin typeface="+mn-lt"/>
                <a:ea typeface="+mn-ea"/>
                <a:cs typeface="+mn-cs"/>
              </a:rPr>
              <a:t> </a:t>
            </a:r>
            <a:r>
              <a:rPr lang="es-ES_tradnl" dirty="0" err="1" smtClean="0">
                <a:latin typeface="+mn-lt"/>
                <a:ea typeface="+mn-ea"/>
                <a:cs typeface="+mn-cs"/>
              </a:rPr>
              <a:t>proteins</a:t>
            </a:r>
            <a:r>
              <a:rPr lang="es-ES_tradnl" dirty="0" smtClean="0">
                <a:latin typeface="+mn-lt"/>
                <a:ea typeface="+mn-ea"/>
                <a:cs typeface="+mn-cs"/>
              </a:rPr>
              <a:t> </a:t>
            </a:r>
            <a:r>
              <a:rPr lang="es-ES_tradnl" dirty="0" err="1" smtClean="0">
                <a:latin typeface="+mn-lt"/>
                <a:ea typeface="+mn-ea"/>
                <a:cs typeface="+mn-cs"/>
              </a:rPr>
              <a:t>function</a:t>
            </a:r>
            <a:r>
              <a:rPr lang="es-ES_tradnl" dirty="0" smtClean="0">
                <a:latin typeface="+mn-lt"/>
                <a:ea typeface="+mn-ea"/>
                <a:cs typeface="+mn-cs"/>
              </a:rPr>
              <a:t> in </a:t>
            </a:r>
            <a:r>
              <a:rPr lang="es-ES_tradnl" dirty="0" err="1" smtClean="0">
                <a:latin typeface="+mn-lt"/>
                <a:ea typeface="+mn-ea"/>
                <a:cs typeface="+mn-cs"/>
              </a:rPr>
              <a:t>this</a:t>
            </a:r>
            <a:r>
              <a:rPr lang="es-ES_tradnl" dirty="0" smtClean="0">
                <a:latin typeface="+mn-lt"/>
                <a:ea typeface="+mn-ea"/>
                <a:cs typeface="+mn-cs"/>
              </a:rPr>
              <a:t> </a:t>
            </a:r>
            <a:r>
              <a:rPr lang="es-ES_tradnl" dirty="0" err="1" smtClean="0">
                <a:latin typeface="+mn-lt"/>
                <a:ea typeface="+mn-ea"/>
                <a:cs typeface="+mn-cs"/>
              </a:rPr>
              <a:t>model</a:t>
            </a:r>
            <a:r>
              <a:rPr lang="es-ES_tradnl" dirty="0" smtClean="0">
                <a:latin typeface="+mn-lt"/>
                <a:ea typeface="+mn-ea"/>
                <a:cs typeface="+mn-cs"/>
              </a:rPr>
              <a:t> </a:t>
            </a:r>
            <a:r>
              <a:rPr lang="es-ES_tradnl" dirty="0" err="1" smtClean="0">
                <a:latin typeface="+mn-lt"/>
                <a:ea typeface="+mn-ea"/>
                <a:cs typeface="+mn-cs"/>
              </a:rPr>
              <a:t>by</a:t>
            </a:r>
            <a:r>
              <a:rPr lang="es-ES_tradnl" dirty="0" smtClean="0">
                <a:latin typeface="+mn-lt"/>
                <a:ea typeface="+mn-ea"/>
                <a:cs typeface="+mn-cs"/>
              </a:rPr>
              <a:t> </a:t>
            </a:r>
            <a:r>
              <a:rPr lang="es-ES_tradnl" dirty="0" err="1" smtClean="0">
                <a:latin typeface="+mn-lt"/>
                <a:ea typeface="+mn-ea"/>
                <a:cs typeface="+mn-cs"/>
              </a:rPr>
              <a:t>binding</a:t>
            </a:r>
            <a:r>
              <a:rPr lang="es-ES_tradnl" dirty="0" smtClean="0">
                <a:latin typeface="+mn-lt"/>
                <a:ea typeface="+mn-ea"/>
                <a:cs typeface="+mn-cs"/>
              </a:rPr>
              <a:t> </a:t>
            </a:r>
            <a:r>
              <a:rPr lang="es-ES_tradnl" dirty="0" err="1" smtClean="0">
                <a:latin typeface="+mn-lt"/>
                <a:ea typeface="+mn-ea"/>
                <a:cs typeface="+mn-cs"/>
              </a:rPr>
              <a:t>to</a:t>
            </a:r>
            <a:r>
              <a:rPr lang="es-ES_tradnl" dirty="0" smtClean="0">
                <a:latin typeface="+mn-lt"/>
                <a:ea typeface="+mn-ea"/>
                <a:cs typeface="+mn-cs"/>
              </a:rPr>
              <a:t> </a:t>
            </a:r>
            <a:r>
              <a:rPr lang="es-ES_tradnl" dirty="0" err="1" smtClean="0">
                <a:latin typeface="+mn-lt"/>
                <a:ea typeface="+mn-ea"/>
                <a:cs typeface="+mn-cs"/>
              </a:rPr>
              <a:t>these</a:t>
            </a:r>
            <a:r>
              <a:rPr lang="es-ES_tradnl" dirty="0" smtClean="0">
                <a:latin typeface="+mn-lt"/>
                <a:ea typeface="+mn-ea"/>
                <a:cs typeface="+mn-cs"/>
              </a:rPr>
              <a:t> </a:t>
            </a:r>
            <a:r>
              <a:rPr lang="es-ES_tradnl" dirty="0" err="1" smtClean="0">
                <a:latin typeface="+mn-lt"/>
                <a:ea typeface="+mn-ea"/>
                <a:cs typeface="+mn-cs"/>
              </a:rPr>
              <a:t>activator</a:t>
            </a:r>
            <a:r>
              <a:rPr lang="es-ES_tradnl" dirty="0" smtClean="0">
                <a:latin typeface="+mn-lt"/>
                <a:ea typeface="+mn-ea"/>
                <a:cs typeface="+mn-cs"/>
              </a:rPr>
              <a:t> and </a:t>
            </a:r>
            <a:r>
              <a:rPr lang="es-ES_tradnl" dirty="0" err="1" smtClean="0">
                <a:latin typeface="+mn-lt"/>
                <a:ea typeface="+mn-ea"/>
                <a:cs typeface="+mn-cs"/>
              </a:rPr>
              <a:t>sensitizing</a:t>
            </a:r>
            <a:r>
              <a:rPr lang="es-ES_tradnl" dirty="0" smtClean="0">
                <a:latin typeface="+mn-lt"/>
                <a:ea typeface="+mn-ea"/>
                <a:cs typeface="+mn-cs"/>
              </a:rPr>
              <a:t> </a:t>
            </a:r>
            <a:r>
              <a:rPr lang="es-ES_tradnl" dirty="0" err="1" smtClean="0">
                <a:latin typeface="+mn-lt"/>
                <a:ea typeface="+mn-ea"/>
                <a:cs typeface="+mn-cs"/>
              </a:rPr>
              <a:t>proteins</a:t>
            </a:r>
            <a:r>
              <a:rPr lang="es-ES_tradnl" dirty="0" smtClean="0">
                <a:latin typeface="+mn-lt"/>
                <a:ea typeface="+mn-ea"/>
                <a:cs typeface="+mn-cs"/>
              </a:rPr>
              <a:t> and </a:t>
            </a:r>
            <a:r>
              <a:rPr lang="es-ES_tradnl" dirty="0" err="1" smtClean="0">
                <a:latin typeface="+mn-lt"/>
                <a:ea typeface="+mn-ea"/>
                <a:cs typeface="+mn-cs"/>
              </a:rPr>
              <a:t>sequestering</a:t>
            </a:r>
            <a:r>
              <a:rPr lang="es-ES_tradnl" dirty="0" smtClean="0">
                <a:latin typeface="+mn-lt"/>
                <a:ea typeface="+mn-ea"/>
                <a:cs typeface="+mn-cs"/>
              </a:rPr>
              <a:t> </a:t>
            </a:r>
            <a:r>
              <a:rPr lang="es-ES_tradnl" dirty="0" err="1" smtClean="0">
                <a:latin typeface="+mn-lt"/>
                <a:ea typeface="+mn-ea"/>
                <a:cs typeface="+mn-cs"/>
              </a:rPr>
              <a:t>them</a:t>
            </a:r>
            <a:r>
              <a:rPr lang="es-ES_tradnl" dirty="0" smtClean="0">
                <a:latin typeface="+mn-lt"/>
                <a:ea typeface="+mn-ea"/>
                <a:cs typeface="+mn-cs"/>
              </a:rPr>
              <a:t>. </a:t>
            </a:r>
            <a:r>
              <a:rPr lang="es-ES_tradnl" dirty="0" err="1" smtClean="0">
                <a:latin typeface="+mn-lt"/>
                <a:ea typeface="+mn-ea"/>
                <a:cs typeface="+mn-cs"/>
              </a:rPr>
              <a:t>The</a:t>
            </a:r>
            <a:r>
              <a:rPr lang="es-ES_tradnl" dirty="0" smtClean="0">
                <a:latin typeface="+mn-lt"/>
                <a:ea typeface="+mn-ea"/>
                <a:cs typeface="+mn-cs"/>
              </a:rPr>
              <a:t> BH3 </a:t>
            </a:r>
            <a:r>
              <a:rPr lang="es-ES_tradnl" dirty="0" err="1" smtClean="0">
                <a:latin typeface="+mn-lt"/>
                <a:ea typeface="+mn-ea"/>
                <a:cs typeface="+mn-cs"/>
              </a:rPr>
              <a:t>only</a:t>
            </a:r>
            <a:r>
              <a:rPr lang="es-ES_tradnl" dirty="0" smtClean="0">
                <a:latin typeface="+mn-lt"/>
                <a:ea typeface="+mn-ea"/>
                <a:cs typeface="+mn-cs"/>
              </a:rPr>
              <a:t> </a:t>
            </a:r>
            <a:r>
              <a:rPr lang="es-ES_tradnl" dirty="0" err="1" smtClean="0">
                <a:latin typeface="+mn-lt"/>
                <a:ea typeface="+mn-ea"/>
                <a:cs typeface="+mn-cs"/>
              </a:rPr>
              <a:t>sensitizers</a:t>
            </a:r>
            <a:r>
              <a:rPr lang="es-ES_tradnl" dirty="0" smtClean="0">
                <a:latin typeface="+mn-lt"/>
                <a:ea typeface="+mn-ea"/>
                <a:cs typeface="+mn-cs"/>
              </a:rPr>
              <a:t> </a:t>
            </a:r>
            <a:r>
              <a:rPr lang="es-ES_tradnl" dirty="0" err="1" smtClean="0">
                <a:latin typeface="+mn-lt"/>
                <a:ea typeface="+mn-ea"/>
                <a:cs typeface="+mn-cs"/>
              </a:rPr>
              <a:t>bind</a:t>
            </a:r>
            <a:r>
              <a:rPr lang="es-ES_tradnl" dirty="0" smtClean="0">
                <a:latin typeface="+mn-lt"/>
                <a:ea typeface="+mn-ea"/>
                <a:cs typeface="+mn-cs"/>
              </a:rPr>
              <a:t> </a:t>
            </a:r>
            <a:r>
              <a:rPr lang="es-ES_tradnl" dirty="0" err="1" smtClean="0">
                <a:latin typeface="+mn-lt"/>
                <a:ea typeface="+mn-ea"/>
                <a:cs typeface="+mn-cs"/>
              </a:rPr>
              <a:t>to</a:t>
            </a:r>
            <a:r>
              <a:rPr lang="es-ES_tradnl" dirty="0" smtClean="0">
                <a:latin typeface="+mn-lt"/>
                <a:ea typeface="+mn-ea"/>
                <a:cs typeface="+mn-cs"/>
              </a:rPr>
              <a:t> anti-</a:t>
            </a:r>
            <a:r>
              <a:rPr lang="es-ES_tradnl" dirty="0" err="1" smtClean="0">
                <a:latin typeface="+mn-lt"/>
                <a:ea typeface="+mn-ea"/>
                <a:cs typeface="+mn-cs"/>
              </a:rPr>
              <a:t>apoptotic</a:t>
            </a:r>
            <a:r>
              <a:rPr lang="es-ES_tradnl" dirty="0" smtClean="0">
                <a:latin typeface="+mn-lt"/>
                <a:ea typeface="+mn-ea"/>
                <a:cs typeface="+mn-cs"/>
              </a:rPr>
              <a:t> </a:t>
            </a:r>
            <a:r>
              <a:rPr lang="es-ES_tradnl" dirty="0" err="1" smtClean="0">
                <a:latin typeface="+mn-lt"/>
                <a:ea typeface="+mn-ea"/>
                <a:cs typeface="+mn-cs"/>
              </a:rPr>
              <a:t>proteins</a:t>
            </a:r>
            <a:r>
              <a:rPr lang="es-ES_tradnl" dirty="0" smtClean="0">
                <a:latin typeface="+mn-lt"/>
                <a:ea typeface="+mn-ea"/>
                <a:cs typeface="+mn-cs"/>
              </a:rPr>
              <a:t> in </a:t>
            </a:r>
            <a:r>
              <a:rPr lang="es-ES_tradnl" dirty="0" err="1" smtClean="0">
                <a:latin typeface="+mn-lt"/>
                <a:ea typeface="+mn-ea"/>
                <a:cs typeface="+mn-cs"/>
              </a:rPr>
              <a:t>an</a:t>
            </a:r>
            <a:r>
              <a:rPr lang="es-ES_tradnl" dirty="0" smtClean="0">
                <a:latin typeface="+mn-lt"/>
                <a:ea typeface="+mn-ea"/>
                <a:cs typeface="+mn-cs"/>
              </a:rPr>
              <a:t> </a:t>
            </a:r>
            <a:r>
              <a:rPr lang="es-ES_tradnl" dirty="0" err="1" smtClean="0">
                <a:latin typeface="+mn-lt"/>
                <a:ea typeface="+mn-ea"/>
                <a:cs typeface="+mn-cs"/>
              </a:rPr>
              <a:t>attempt</a:t>
            </a:r>
            <a:r>
              <a:rPr lang="es-ES_tradnl" dirty="0" smtClean="0">
                <a:latin typeface="+mn-lt"/>
                <a:ea typeface="+mn-ea"/>
                <a:cs typeface="+mn-cs"/>
              </a:rPr>
              <a:t> </a:t>
            </a:r>
            <a:r>
              <a:rPr lang="es-ES_tradnl" dirty="0" err="1" smtClean="0">
                <a:latin typeface="+mn-lt"/>
                <a:ea typeface="+mn-ea"/>
                <a:cs typeface="+mn-cs"/>
              </a:rPr>
              <a:t>to</a:t>
            </a:r>
            <a:r>
              <a:rPr lang="es-ES_tradnl" dirty="0" smtClean="0">
                <a:latin typeface="+mn-lt"/>
                <a:ea typeface="+mn-ea"/>
                <a:cs typeface="+mn-cs"/>
              </a:rPr>
              <a:t> displace </a:t>
            </a:r>
            <a:r>
              <a:rPr lang="es-ES_tradnl" dirty="0" err="1" smtClean="0">
                <a:latin typeface="+mn-lt"/>
                <a:ea typeface="+mn-ea"/>
                <a:cs typeface="+mn-cs"/>
              </a:rPr>
              <a:t>the</a:t>
            </a:r>
            <a:r>
              <a:rPr lang="es-ES_tradnl" dirty="0" smtClean="0">
                <a:latin typeface="+mn-lt"/>
                <a:ea typeface="+mn-ea"/>
                <a:cs typeface="+mn-cs"/>
              </a:rPr>
              <a:t> </a:t>
            </a:r>
            <a:r>
              <a:rPr lang="es-ES_tradnl" dirty="0" err="1" smtClean="0">
                <a:latin typeface="+mn-lt"/>
                <a:ea typeface="+mn-ea"/>
                <a:cs typeface="+mn-cs"/>
              </a:rPr>
              <a:t>activator</a:t>
            </a:r>
            <a:r>
              <a:rPr lang="es-ES_tradnl" dirty="0" smtClean="0">
                <a:latin typeface="+mn-lt"/>
                <a:ea typeface="+mn-ea"/>
                <a:cs typeface="+mn-cs"/>
              </a:rPr>
              <a:t> BH3 </a:t>
            </a:r>
            <a:r>
              <a:rPr lang="es-ES_tradnl" dirty="0" err="1" smtClean="0">
                <a:latin typeface="+mn-lt"/>
                <a:ea typeface="+mn-ea"/>
                <a:cs typeface="+mn-cs"/>
              </a:rPr>
              <a:t>proteins</a:t>
            </a:r>
            <a:r>
              <a:rPr lang="es-ES_tradnl" dirty="0" smtClean="0">
                <a:latin typeface="+mn-lt"/>
                <a:ea typeface="+mn-ea"/>
                <a:cs typeface="+mn-cs"/>
              </a:rPr>
              <a:t>. </a:t>
            </a:r>
            <a:r>
              <a:rPr lang="es-ES_tradnl" dirty="0" err="1" smtClean="0">
                <a:latin typeface="+mn-lt"/>
                <a:ea typeface="+mn-ea"/>
                <a:cs typeface="+mn-cs"/>
              </a:rPr>
              <a:t>When</a:t>
            </a:r>
            <a:r>
              <a:rPr lang="es-ES_tradnl" dirty="0" smtClean="0">
                <a:latin typeface="+mn-lt"/>
                <a:ea typeface="+mn-ea"/>
                <a:cs typeface="+mn-cs"/>
              </a:rPr>
              <a:t> </a:t>
            </a:r>
            <a:r>
              <a:rPr lang="es-ES_tradnl" dirty="0" err="1" smtClean="0">
                <a:latin typeface="+mn-lt"/>
                <a:ea typeface="+mn-ea"/>
                <a:cs typeface="+mn-cs"/>
              </a:rPr>
              <a:t>enough</a:t>
            </a:r>
            <a:r>
              <a:rPr lang="es-ES_tradnl" dirty="0" smtClean="0">
                <a:latin typeface="+mn-lt"/>
                <a:ea typeface="+mn-ea"/>
                <a:cs typeface="+mn-cs"/>
              </a:rPr>
              <a:t> </a:t>
            </a:r>
            <a:r>
              <a:rPr lang="es-ES_tradnl" dirty="0" err="1" smtClean="0">
                <a:latin typeface="+mn-lt"/>
                <a:ea typeface="+mn-ea"/>
                <a:cs typeface="+mn-cs"/>
              </a:rPr>
              <a:t>activator</a:t>
            </a:r>
            <a:r>
              <a:rPr lang="es-ES_tradnl" dirty="0" smtClean="0">
                <a:latin typeface="+mn-lt"/>
                <a:ea typeface="+mn-ea"/>
                <a:cs typeface="+mn-cs"/>
              </a:rPr>
              <a:t> BH3 </a:t>
            </a:r>
            <a:r>
              <a:rPr lang="es-ES_tradnl" dirty="0" err="1" smtClean="0">
                <a:latin typeface="+mn-lt"/>
                <a:ea typeface="+mn-ea"/>
                <a:cs typeface="+mn-cs"/>
              </a:rPr>
              <a:t>proteins</a:t>
            </a:r>
            <a:r>
              <a:rPr lang="es-ES_tradnl" dirty="0" smtClean="0">
                <a:latin typeface="+mn-lt"/>
                <a:ea typeface="+mn-ea"/>
                <a:cs typeface="+mn-cs"/>
              </a:rPr>
              <a:t> are free, </a:t>
            </a:r>
            <a:r>
              <a:rPr lang="es-ES_tradnl" dirty="0" err="1" smtClean="0">
                <a:latin typeface="+mn-lt"/>
                <a:ea typeface="+mn-ea"/>
                <a:cs typeface="+mn-cs"/>
              </a:rPr>
              <a:t>they</a:t>
            </a:r>
            <a:r>
              <a:rPr lang="es-ES_tradnl" dirty="0" smtClean="0">
                <a:latin typeface="+mn-lt"/>
                <a:ea typeface="+mn-ea"/>
                <a:cs typeface="+mn-cs"/>
              </a:rPr>
              <a:t> are </a:t>
            </a:r>
            <a:r>
              <a:rPr lang="es-ES_tradnl" dirty="0" err="1" smtClean="0">
                <a:latin typeface="+mn-lt"/>
                <a:ea typeface="+mn-ea"/>
                <a:cs typeface="+mn-cs"/>
              </a:rPr>
              <a:t>able</a:t>
            </a:r>
            <a:r>
              <a:rPr lang="es-ES_tradnl" dirty="0" smtClean="0">
                <a:latin typeface="+mn-lt"/>
                <a:ea typeface="+mn-ea"/>
                <a:cs typeface="+mn-cs"/>
              </a:rPr>
              <a:t> </a:t>
            </a:r>
            <a:r>
              <a:rPr lang="es-ES_tradnl" dirty="0" err="1" smtClean="0">
                <a:latin typeface="+mn-lt"/>
                <a:ea typeface="+mn-ea"/>
                <a:cs typeface="+mn-cs"/>
              </a:rPr>
              <a:t>to</a:t>
            </a:r>
            <a:r>
              <a:rPr lang="es-ES_tradnl" dirty="0" smtClean="0">
                <a:latin typeface="+mn-lt"/>
                <a:ea typeface="+mn-ea"/>
                <a:cs typeface="+mn-cs"/>
              </a:rPr>
              <a:t> </a:t>
            </a:r>
            <a:r>
              <a:rPr lang="es-ES_tradnl" dirty="0" err="1" smtClean="0">
                <a:latin typeface="+mn-lt"/>
                <a:ea typeface="+mn-ea"/>
                <a:cs typeface="+mn-cs"/>
              </a:rPr>
              <a:t>activate</a:t>
            </a:r>
            <a:r>
              <a:rPr lang="es-ES_tradnl" dirty="0" smtClean="0">
                <a:latin typeface="+mn-lt"/>
                <a:ea typeface="+mn-ea"/>
                <a:cs typeface="+mn-cs"/>
              </a:rPr>
              <a:t> </a:t>
            </a:r>
            <a:r>
              <a:rPr lang="es-ES_tradnl" dirty="0" err="1" smtClean="0">
                <a:latin typeface="+mn-lt"/>
                <a:ea typeface="+mn-ea"/>
                <a:cs typeface="+mn-cs"/>
              </a:rPr>
              <a:t>Bax</a:t>
            </a:r>
            <a:r>
              <a:rPr lang="es-ES_tradnl" dirty="0" smtClean="0">
                <a:latin typeface="+mn-lt"/>
                <a:ea typeface="+mn-ea"/>
                <a:cs typeface="+mn-cs"/>
              </a:rPr>
              <a:t>/</a:t>
            </a:r>
            <a:r>
              <a:rPr lang="es-ES_tradnl" dirty="0" err="1" smtClean="0">
                <a:latin typeface="+mn-lt"/>
                <a:ea typeface="+mn-ea"/>
                <a:cs typeface="+mn-cs"/>
              </a:rPr>
              <a:t>Bak</a:t>
            </a:r>
            <a:r>
              <a:rPr lang="es-ES_tradnl" dirty="0" smtClean="0">
                <a:latin typeface="+mn-lt"/>
                <a:ea typeface="+mn-ea"/>
                <a:cs typeface="+mn-cs"/>
              </a:rPr>
              <a:t> and induce apoptosis</a:t>
            </a:r>
          </a:p>
          <a:p>
            <a:pPr defTabSz="457200" eaLnBrk="1" fontAlgn="auto" hangingPunct="1">
              <a:spcBef>
                <a:spcPts val="0"/>
              </a:spcBef>
              <a:spcAft>
                <a:spcPts val="0"/>
              </a:spcAft>
              <a:defRPr/>
            </a:pPr>
            <a:endParaRPr lang="es-ES" dirty="0"/>
          </a:p>
        </p:txBody>
      </p:sp>
      <p:sp>
        <p:nvSpPr>
          <p:cNvPr id="297987" name="Marcador de número de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FA9F524-64BE-354D-8CA5-AA6107A60EAE}" type="slidenum">
              <a:rPr lang="es-ES" sz="1200">
                <a:solidFill>
                  <a:srgbClr val="000000"/>
                </a:solidFill>
                <a:latin typeface="Calibri" charset="0"/>
              </a:rPr>
              <a:pPr/>
              <a:t>75</a:t>
            </a:fld>
            <a:endParaRPr lang="es-ES" sz="1200">
              <a:solidFill>
                <a:srgbClr val="000000"/>
              </a:solidFill>
              <a:latin typeface="Calibri"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25265133-71C8-C843-A943-9254BD0646CB}" type="slidenum">
              <a:rPr lang="de-DE" sz="1200">
                <a:solidFill>
                  <a:srgbClr val="000000"/>
                </a:solidFill>
                <a:latin typeface="Calibri" charset="0"/>
              </a:rPr>
              <a:pPr/>
              <a:t>81</a:t>
            </a:fld>
            <a:endParaRPr lang="de-DE" sz="1200">
              <a:solidFill>
                <a:srgbClr val="000000"/>
              </a:solidFill>
              <a:latin typeface="Calibri" charset="0"/>
            </a:endParaRPr>
          </a:p>
        </p:txBody>
      </p:sp>
      <p:sp>
        <p:nvSpPr>
          <p:cNvPr id="16387" name="Rectangle 7"/>
          <p:cNvSpPr txBox="1">
            <a:spLocks noGrp="1" noChangeArrowheads="1"/>
          </p:cNvSpPr>
          <p:nvPr/>
        </p:nvSpPr>
        <p:spPr bwMode="auto">
          <a:xfrm>
            <a:off x="3887788" y="8689975"/>
            <a:ext cx="2970212" cy="454025"/>
          </a:xfrm>
          <a:prstGeom prst="rect">
            <a:avLst/>
          </a:prstGeom>
          <a:noFill/>
          <a:ln w="9525">
            <a:noFill/>
            <a:miter lim="800000"/>
            <a:headEnd/>
            <a:tailEnd/>
          </a:ln>
        </p:spPr>
        <p:txBody>
          <a:bodyPr lIns="94824" tIns="47416" rIns="94824" bIns="47416" anchor="b"/>
          <a:lstStyle/>
          <a:p>
            <a:pPr algn="r" defTabSz="947738">
              <a:defRPr/>
            </a:pPr>
            <a:fld id="{14C9EBD2-0971-1341-BDA2-6C48252DFAC6}" type="slidenum">
              <a:rPr lang="en-GB" sz="1300" b="1">
                <a:solidFill>
                  <a:srgbClr val="800000"/>
                </a:solidFill>
                <a:ea typeface="+mn-ea"/>
                <a:cs typeface="+mn-cs"/>
              </a:rPr>
              <a:pPr algn="r" defTabSz="947738">
                <a:defRPr/>
              </a:pPr>
              <a:t>81</a:t>
            </a:fld>
            <a:endParaRPr lang="en-GB" sz="1300" b="1">
              <a:solidFill>
                <a:srgbClr val="800000"/>
              </a:solidFill>
              <a:ea typeface="+mn-ea"/>
              <a:cs typeface="+mn-cs"/>
            </a:endParaRPr>
          </a:p>
        </p:txBody>
      </p:sp>
      <p:sp>
        <p:nvSpPr>
          <p:cNvPr id="305155" name="Rectangle 2"/>
          <p:cNvSpPr>
            <a:spLocks noGrp="1" noRot="1" noChangeAspect="1" noChangeArrowheads="1" noTextEdit="1"/>
          </p:cNvSpPr>
          <p:nvPr>
            <p:ph type="sldImg"/>
          </p:nvPr>
        </p:nvSpPr>
        <p:spPr>
          <a:xfrm>
            <a:off x="1143000" y="685800"/>
            <a:ext cx="4573588" cy="3430588"/>
          </a:xfrm>
          <a:ln/>
        </p:spPr>
      </p:sp>
      <p:sp>
        <p:nvSpPr>
          <p:cNvPr id="30515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824" tIns="47416" rIns="94824" bIns="47416"/>
          <a:lstStyle/>
          <a:p>
            <a:pPr eaLnBrk="1" hangingPunct="1"/>
            <a:endParaRPr lang="de-DE">
              <a:latin typeface="Times New Roman" charset="0"/>
              <a:ea typeface="ＭＳ Ｐゴシック" charset="0"/>
              <a:cs typeface="ＭＳ Ｐゴシック"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fld id="{E11D86D3-9749-6B49-BBD3-7930CC8E022E}" type="slidenum">
              <a:rPr lang="es-ES" sz="1200">
                <a:solidFill>
                  <a:srgbClr val="000000"/>
                </a:solidFill>
                <a:latin typeface="Times New Roman" charset="0"/>
              </a:rPr>
              <a:pPr/>
              <a:t>83</a:t>
            </a:fld>
            <a:endParaRPr lang="es-ES" sz="1200">
              <a:solidFill>
                <a:srgbClr val="000000"/>
              </a:solidFill>
              <a:latin typeface="Times New Roman" charset="0"/>
            </a:endParaRPr>
          </a:p>
        </p:txBody>
      </p:sp>
      <p:sp>
        <p:nvSpPr>
          <p:cNvPr id="333826" name="Rectangle 2"/>
          <p:cNvSpPr>
            <a:spLocks noGrp="1" noRot="1" noChangeAspect="1" noChangeArrowheads="1" noTextEdit="1"/>
          </p:cNvSpPr>
          <p:nvPr>
            <p:ph type="sldImg"/>
          </p:nvPr>
        </p:nvSpPr>
        <p:spPr>
          <a:ln/>
        </p:spPr>
      </p:sp>
      <p:sp>
        <p:nvSpPr>
          <p:cNvPr id="333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Times New Roman" charset="0"/>
              <a:ea typeface="ＭＳ Ｐゴシック" charset="0"/>
              <a:cs typeface="ＭＳ Ｐゴシック"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fld id="{81BF6236-0698-F142-AA32-809E8F2961B8}" type="slidenum">
              <a:rPr lang="es-ES" sz="1200">
                <a:solidFill>
                  <a:srgbClr val="000000"/>
                </a:solidFill>
                <a:latin typeface="Times New Roman" charset="0"/>
              </a:rPr>
              <a:pPr/>
              <a:t>89</a:t>
            </a:fld>
            <a:endParaRPr lang="es-ES" sz="1200">
              <a:solidFill>
                <a:srgbClr val="000000"/>
              </a:solidFill>
              <a:latin typeface="Times New Roman" charset="0"/>
            </a:endParaRPr>
          </a:p>
        </p:txBody>
      </p:sp>
      <p:sp>
        <p:nvSpPr>
          <p:cNvPr id="340994" name="Rectangle 2"/>
          <p:cNvSpPr>
            <a:spLocks noGrp="1" noRot="1" noChangeAspect="1" noChangeArrowheads="1" noTextEdit="1"/>
          </p:cNvSpPr>
          <p:nvPr>
            <p:ph type="sldImg"/>
          </p:nvPr>
        </p:nvSpPr>
        <p:spPr>
          <a:ln/>
        </p:spPr>
      </p:sp>
      <p:sp>
        <p:nvSpPr>
          <p:cNvPr id="3409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Times New Roman"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2"/>
          <p:cNvSpPr>
            <a:spLocks noGrp="1" noRot="1" noChangeAspect="1" noChangeArrowheads="1" noTextEdit="1"/>
          </p:cNvSpPr>
          <p:nvPr>
            <p:ph type="sldImg"/>
          </p:nvPr>
        </p:nvSpPr>
        <p:spPr>
          <a:ln/>
        </p:spPr>
      </p:sp>
      <p:sp>
        <p:nvSpPr>
          <p:cNvPr id="22630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Times New Roman"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F3BB9BA3-D51E-9B42-8F67-9BF1AB904AF2}" type="slidenum">
              <a:rPr lang="de-DE" sz="1200">
                <a:solidFill>
                  <a:srgbClr val="000000"/>
                </a:solidFill>
                <a:latin typeface="Times New Roman" charset="0"/>
              </a:rPr>
              <a:pPr/>
              <a:t>107</a:t>
            </a:fld>
            <a:endParaRPr lang="de-DE" sz="1200">
              <a:solidFill>
                <a:srgbClr val="000000"/>
              </a:solidFill>
              <a:latin typeface="Times New Roman" charset="0"/>
            </a:endParaRPr>
          </a:p>
        </p:txBody>
      </p:sp>
      <p:sp>
        <p:nvSpPr>
          <p:cNvPr id="523266" name="Rectangle 2"/>
          <p:cNvSpPr>
            <a:spLocks noGrp="1" noRot="1" noChangeAspect="1" noChangeArrowheads="1" noTextEdit="1"/>
          </p:cNvSpPr>
          <p:nvPr>
            <p:ph type="sldImg"/>
          </p:nvPr>
        </p:nvSpPr>
        <p:spPr>
          <a:xfrm>
            <a:off x="1143000" y="685800"/>
            <a:ext cx="4573588" cy="3430588"/>
          </a:xfrm>
          <a:ln/>
        </p:spPr>
      </p:sp>
      <p:sp>
        <p:nvSpPr>
          <p:cNvPr id="523267"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latin typeface="Times New Roman"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1 Marcador de imagen de diapositiva"/>
          <p:cNvSpPr>
            <a:spLocks noGrp="1" noRot="1" noChangeAspect="1" noTextEdit="1"/>
          </p:cNvSpPr>
          <p:nvPr>
            <p:ph type="sldImg"/>
          </p:nvPr>
        </p:nvSpPr>
        <p:spPr>
          <a:ln/>
        </p:spPr>
      </p:sp>
      <p:sp>
        <p:nvSpPr>
          <p:cNvPr id="235522"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s-ES">
              <a:latin typeface="Times New Roman" charset="0"/>
              <a:ea typeface="ＭＳ Ｐゴシック" charset="0"/>
              <a:cs typeface="ＭＳ Ｐゴシック" charset="0"/>
            </a:endParaRPr>
          </a:p>
        </p:txBody>
      </p:sp>
      <p:sp>
        <p:nvSpPr>
          <p:cNvPr id="235523" name="3 Marcador de número de diapositiva"/>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6EC5E24B-9CA9-7C48-8C16-5438B113F6D1}" type="slidenum">
              <a:rPr lang="es-ES" sz="1200">
                <a:solidFill>
                  <a:srgbClr val="000000"/>
                </a:solidFill>
                <a:latin typeface="Calibri" charset="0"/>
              </a:rPr>
              <a:pPr/>
              <a:t>10</a:t>
            </a:fld>
            <a:endParaRPr lang="es-ES" sz="1200">
              <a:solidFill>
                <a:srgbClr val="000000"/>
              </a:solidFill>
              <a:latin typeface="Calibri"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A96772F-8884-EE49-A0E8-B6100A090397}" type="slidenum">
              <a:rPr lang="en-US" sz="1200">
                <a:solidFill>
                  <a:srgbClr val="000000"/>
                </a:solidFill>
                <a:latin typeface="Calibri" charset="0"/>
              </a:rPr>
              <a:pPr/>
              <a:t>11</a:t>
            </a:fld>
            <a:endParaRPr lang="en-US" sz="1200">
              <a:solidFill>
                <a:srgbClr val="000000"/>
              </a:solidFill>
              <a:latin typeface="Calibri" charset="0"/>
            </a:endParaRPr>
          </a:p>
        </p:txBody>
      </p:sp>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Times New Roman" charset="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0C6D3A82-F039-2D4D-97D9-1FA5F7B44CF4}" type="slidenum">
              <a:rPr lang="en-US" sz="1200">
                <a:solidFill>
                  <a:srgbClr val="000000"/>
                </a:solidFill>
                <a:latin typeface="Calibri" charset="0"/>
              </a:rPr>
              <a:pPr/>
              <a:t>12</a:t>
            </a:fld>
            <a:endParaRPr lang="en-US" sz="1200">
              <a:solidFill>
                <a:srgbClr val="000000"/>
              </a:solidFill>
              <a:latin typeface="Calibri" charset="0"/>
            </a:endParaRPr>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Times New Roman" charset="0"/>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9ADDDFD-8510-A045-BF5C-5EF10A1BE093}" type="slidenum">
              <a:rPr lang="en-US" sz="1200">
                <a:solidFill>
                  <a:srgbClr val="000000"/>
                </a:solidFill>
                <a:latin typeface="Calibri" charset="0"/>
              </a:rPr>
              <a:pPr/>
              <a:t>13</a:t>
            </a:fld>
            <a:endParaRPr lang="en-US" sz="1200">
              <a:solidFill>
                <a:srgbClr val="000000"/>
              </a:solidFill>
              <a:latin typeface="Calibri" charset="0"/>
            </a:endParaRPr>
          </a:p>
        </p:txBody>
      </p:sp>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Times New Roman" charset="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0CE4E18E-BE6D-9747-AD91-942F7E9E16D0}" type="slidenum">
              <a:rPr lang="en-US" sz="1200">
                <a:solidFill>
                  <a:srgbClr val="000000"/>
                </a:solidFill>
                <a:latin typeface="Calibri" charset="0"/>
              </a:rPr>
              <a:pPr/>
              <a:t>14</a:t>
            </a:fld>
            <a:endParaRPr lang="en-US" sz="1200">
              <a:solidFill>
                <a:srgbClr val="000000"/>
              </a:solidFill>
              <a:latin typeface="Calibri" charset="0"/>
            </a:endParaRPr>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Times New Roman" charset="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fld id="{BD2EB60D-36B9-5E48-8529-F1E854E10B43}" type="slidenum">
              <a:rPr lang="es-ES" sz="1200">
                <a:solidFill>
                  <a:srgbClr val="000000"/>
                </a:solidFill>
                <a:latin typeface="Calibri" charset="0"/>
              </a:rPr>
              <a:pPr/>
              <a:t>16</a:t>
            </a:fld>
            <a:endParaRPr lang="es-ES" sz="1200">
              <a:solidFill>
                <a:srgbClr val="000000"/>
              </a:solidFill>
              <a:latin typeface="Calibri" charset="0"/>
            </a:endParaRPr>
          </a:p>
        </p:txBody>
      </p:sp>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s-ES">
              <a:latin typeface="Times New Roman" charset="0"/>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Marcador de imagen de diapositiva 1"/>
          <p:cNvSpPr>
            <a:spLocks noGrp="1" noRot="1" noChangeAspect="1"/>
          </p:cNvSpPr>
          <p:nvPr>
            <p:ph type="sldImg"/>
          </p:nvPr>
        </p:nvSpPr>
        <p:spPr>
          <a:ln/>
        </p:spPr>
      </p:sp>
      <p:sp>
        <p:nvSpPr>
          <p:cNvPr id="3" name="Marcador de notas 2"/>
          <p:cNvSpPr>
            <a:spLocks noGrp="1"/>
          </p:cNvSpPr>
          <p:nvPr>
            <p:ph type="body" idx="1"/>
          </p:nvPr>
        </p:nvSpPr>
        <p:spPr/>
        <p:txBody>
          <a:bodyPr/>
          <a:lstStyle/>
          <a:p>
            <a:pPr>
              <a:defRPr/>
            </a:pPr>
            <a:r>
              <a:rPr lang="es-ES_tradnl" dirty="0" err="1" smtClean="0">
                <a:latin typeface="+mn-lt"/>
                <a:ea typeface="+mn-ea"/>
                <a:cs typeface="+mn-cs"/>
              </a:rPr>
              <a:t>Targeting</a:t>
            </a:r>
            <a:r>
              <a:rPr lang="es-ES_tradnl" dirty="0" smtClean="0">
                <a:latin typeface="+mn-lt"/>
                <a:ea typeface="+mn-ea"/>
                <a:cs typeface="+mn-cs"/>
              </a:rPr>
              <a:t> B-</a:t>
            </a:r>
            <a:r>
              <a:rPr lang="es-ES_tradnl" dirty="0" err="1" smtClean="0">
                <a:latin typeface="+mn-lt"/>
                <a:ea typeface="+mn-ea"/>
                <a:cs typeface="+mn-cs"/>
              </a:rPr>
              <a:t>cell</a:t>
            </a:r>
            <a:r>
              <a:rPr lang="es-ES_tradnl" dirty="0" smtClean="0">
                <a:latin typeface="+mn-lt"/>
                <a:ea typeface="+mn-ea"/>
                <a:cs typeface="+mn-cs"/>
              </a:rPr>
              <a:t> </a:t>
            </a:r>
            <a:r>
              <a:rPr lang="es-ES_tradnl" dirty="0" err="1" smtClean="0">
                <a:latin typeface="+mn-lt"/>
                <a:ea typeface="+mn-ea"/>
                <a:cs typeface="+mn-cs"/>
              </a:rPr>
              <a:t>activation</a:t>
            </a:r>
            <a:r>
              <a:rPr lang="es-ES_tradnl" dirty="0" smtClean="0">
                <a:latin typeface="+mn-lt"/>
                <a:ea typeface="+mn-ea"/>
                <a:cs typeface="+mn-cs"/>
              </a:rPr>
              <a:t>. </a:t>
            </a:r>
            <a:r>
              <a:rPr lang="es-ES_tradnl" dirty="0" err="1" smtClean="0">
                <a:latin typeface="+mn-lt"/>
                <a:ea typeface="+mn-ea"/>
                <a:cs typeface="+mn-cs"/>
              </a:rPr>
              <a:t>The</a:t>
            </a:r>
            <a:r>
              <a:rPr lang="es-ES_tradnl" dirty="0" smtClean="0">
                <a:latin typeface="+mn-lt"/>
                <a:ea typeface="+mn-ea"/>
                <a:cs typeface="+mn-cs"/>
              </a:rPr>
              <a:t> B-</a:t>
            </a:r>
            <a:r>
              <a:rPr lang="es-ES_tradnl" dirty="0" err="1" smtClean="0">
                <a:latin typeface="+mn-lt"/>
                <a:ea typeface="+mn-ea"/>
                <a:cs typeface="+mn-cs"/>
              </a:rPr>
              <a:t>cell</a:t>
            </a:r>
            <a:r>
              <a:rPr lang="es-ES_tradnl" dirty="0" smtClean="0">
                <a:latin typeface="+mn-lt"/>
                <a:ea typeface="+mn-ea"/>
                <a:cs typeface="+mn-cs"/>
              </a:rPr>
              <a:t> receptor </a:t>
            </a:r>
            <a:r>
              <a:rPr lang="es-ES_tradnl" dirty="0" err="1" smtClean="0">
                <a:latin typeface="+mn-lt"/>
                <a:ea typeface="+mn-ea"/>
                <a:cs typeface="+mn-cs"/>
              </a:rPr>
              <a:t>signaling</a:t>
            </a:r>
            <a:r>
              <a:rPr lang="es-ES_tradnl" dirty="0" smtClean="0">
                <a:latin typeface="+mn-lt"/>
                <a:ea typeface="+mn-ea"/>
                <a:cs typeface="+mn-cs"/>
              </a:rPr>
              <a:t> </a:t>
            </a:r>
            <a:r>
              <a:rPr lang="es-ES_tradnl" dirty="0" err="1" smtClean="0">
                <a:latin typeface="+mn-lt"/>
                <a:ea typeface="+mn-ea"/>
                <a:cs typeface="+mn-cs"/>
              </a:rPr>
              <a:t>pathway</a:t>
            </a:r>
            <a:r>
              <a:rPr lang="es-ES_tradnl" dirty="0" smtClean="0">
                <a:latin typeface="+mn-lt"/>
                <a:ea typeface="+mn-ea"/>
                <a:cs typeface="+mn-cs"/>
              </a:rPr>
              <a:t> </a:t>
            </a:r>
            <a:r>
              <a:rPr lang="es-ES_tradnl" dirty="0" err="1" smtClean="0">
                <a:latin typeface="+mn-lt"/>
                <a:ea typeface="+mn-ea"/>
                <a:cs typeface="+mn-cs"/>
              </a:rPr>
              <a:t>is</a:t>
            </a:r>
            <a:r>
              <a:rPr lang="es-ES_tradnl" dirty="0" smtClean="0">
                <a:latin typeface="+mn-lt"/>
                <a:ea typeface="+mn-ea"/>
                <a:cs typeface="+mn-cs"/>
              </a:rPr>
              <a:t> </a:t>
            </a:r>
            <a:r>
              <a:rPr lang="es-ES_tradnl" dirty="0" err="1" smtClean="0">
                <a:latin typeface="+mn-lt"/>
                <a:ea typeface="+mn-ea"/>
                <a:cs typeface="+mn-cs"/>
              </a:rPr>
              <a:t>initiated</a:t>
            </a:r>
            <a:r>
              <a:rPr lang="es-ES_tradnl" dirty="0" smtClean="0">
                <a:latin typeface="+mn-lt"/>
                <a:ea typeface="+mn-ea"/>
                <a:cs typeface="+mn-cs"/>
              </a:rPr>
              <a:t> </a:t>
            </a:r>
            <a:r>
              <a:rPr lang="es-ES_tradnl" dirty="0" err="1" smtClean="0">
                <a:latin typeface="+mn-lt"/>
                <a:ea typeface="+mn-ea"/>
                <a:cs typeface="+mn-cs"/>
              </a:rPr>
              <a:t>through</a:t>
            </a:r>
            <a:r>
              <a:rPr lang="es-ES_tradnl" dirty="0" smtClean="0">
                <a:latin typeface="+mn-lt"/>
                <a:ea typeface="+mn-ea"/>
                <a:cs typeface="+mn-cs"/>
              </a:rPr>
              <a:t> </a:t>
            </a:r>
            <a:r>
              <a:rPr lang="es-ES_tradnl" dirty="0" err="1" smtClean="0">
                <a:latin typeface="+mn-lt"/>
                <a:ea typeface="+mn-ea"/>
                <a:cs typeface="+mn-cs"/>
              </a:rPr>
              <a:t>phosphorylation</a:t>
            </a:r>
            <a:r>
              <a:rPr lang="es-ES_tradnl" dirty="0" smtClean="0">
                <a:latin typeface="+mn-lt"/>
                <a:ea typeface="+mn-ea"/>
                <a:cs typeface="+mn-cs"/>
              </a:rPr>
              <a:t> of </a:t>
            </a:r>
            <a:r>
              <a:rPr lang="es-ES_tradnl" dirty="0" err="1" smtClean="0">
                <a:latin typeface="+mn-lt"/>
                <a:ea typeface="+mn-ea"/>
                <a:cs typeface="+mn-cs"/>
              </a:rPr>
              <a:t>co-receptors</a:t>
            </a:r>
            <a:r>
              <a:rPr lang="es-ES_tradnl" dirty="0" smtClean="0">
                <a:latin typeface="+mn-lt"/>
                <a:ea typeface="+mn-ea"/>
                <a:cs typeface="+mn-cs"/>
              </a:rPr>
              <a:t> </a:t>
            </a:r>
            <a:r>
              <a:rPr lang="es-ES_tradnl" dirty="0" err="1" smtClean="0">
                <a:latin typeface="+mn-lt"/>
                <a:ea typeface="+mn-ea"/>
                <a:cs typeface="+mn-cs"/>
              </a:rPr>
              <a:t>Ig</a:t>
            </a:r>
            <a:r>
              <a:rPr lang="es-ES_tradnl" dirty="0" smtClean="0">
                <a:latin typeface="+mn-lt"/>
                <a:ea typeface="+mn-ea"/>
                <a:cs typeface="+mn-cs"/>
              </a:rPr>
              <a:t>α (CD79a) and </a:t>
            </a:r>
            <a:r>
              <a:rPr lang="es-ES_tradnl" dirty="0" err="1" smtClean="0">
                <a:latin typeface="+mn-lt"/>
                <a:ea typeface="+mn-ea"/>
                <a:cs typeface="+mn-cs"/>
              </a:rPr>
              <a:t>Ig</a:t>
            </a:r>
            <a:r>
              <a:rPr lang="es-ES_tradnl" dirty="0" smtClean="0">
                <a:latin typeface="+mn-lt"/>
                <a:ea typeface="+mn-ea"/>
                <a:cs typeface="+mn-cs"/>
              </a:rPr>
              <a:t>β (CD79b), </a:t>
            </a:r>
            <a:r>
              <a:rPr lang="es-ES_tradnl" dirty="0" err="1" smtClean="0">
                <a:latin typeface="+mn-lt"/>
                <a:ea typeface="+mn-ea"/>
                <a:cs typeface="+mn-cs"/>
              </a:rPr>
              <a:t>recruiting</a:t>
            </a:r>
            <a:r>
              <a:rPr lang="es-ES_tradnl" dirty="0" smtClean="0">
                <a:latin typeface="+mn-lt"/>
                <a:ea typeface="+mn-ea"/>
                <a:cs typeface="+mn-cs"/>
              </a:rPr>
              <a:t> </a:t>
            </a:r>
            <a:r>
              <a:rPr lang="es-ES_tradnl" dirty="0" err="1" smtClean="0">
                <a:latin typeface="+mn-lt"/>
                <a:ea typeface="+mn-ea"/>
                <a:cs typeface="+mn-cs"/>
              </a:rPr>
              <a:t>the</a:t>
            </a:r>
            <a:r>
              <a:rPr lang="es-ES_tradnl" dirty="0" smtClean="0">
                <a:latin typeface="+mn-lt"/>
                <a:ea typeface="+mn-ea"/>
                <a:cs typeface="+mn-cs"/>
              </a:rPr>
              <a:t> </a:t>
            </a:r>
            <a:r>
              <a:rPr lang="es-ES_tradnl" dirty="0" err="1" smtClean="0">
                <a:latin typeface="+mn-lt"/>
                <a:ea typeface="+mn-ea"/>
                <a:cs typeface="+mn-cs"/>
              </a:rPr>
              <a:t>tyrosine</a:t>
            </a:r>
            <a:r>
              <a:rPr lang="es-ES_tradnl" dirty="0" smtClean="0">
                <a:latin typeface="+mn-lt"/>
                <a:ea typeface="+mn-ea"/>
                <a:cs typeface="+mn-cs"/>
              </a:rPr>
              <a:t> </a:t>
            </a:r>
            <a:r>
              <a:rPr lang="es-ES_tradnl" dirty="0" err="1" smtClean="0">
                <a:latin typeface="+mn-lt"/>
                <a:ea typeface="+mn-ea"/>
                <a:cs typeface="+mn-cs"/>
              </a:rPr>
              <a:t>kinase</a:t>
            </a:r>
            <a:r>
              <a:rPr lang="es-ES_tradnl" dirty="0" smtClean="0">
                <a:latin typeface="+mn-lt"/>
                <a:ea typeface="+mn-ea"/>
                <a:cs typeface="+mn-cs"/>
              </a:rPr>
              <a:t> SYK. In </a:t>
            </a:r>
            <a:r>
              <a:rPr lang="es-ES_tradnl" dirty="0" err="1" smtClean="0">
                <a:latin typeface="+mn-lt"/>
                <a:ea typeface="+mn-ea"/>
                <a:cs typeface="+mn-cs"/>
              </a:rPr>
              <a:t>turn</a:t>
            </a:r>
            <a:r>
              <a:rPr lang="es-ES_tradnl" dirty="0" smtClean="0">
                <a:latin typeface="+mn-lt"/>
                <a:ea typeface="+mn-ea"/>
                <a:cs typeface="+mn-cs"/>
              </a:rPr>
              <a:t>, SYK </a:t>
            </a:r>
            <a:r>
              <a:rPr lang="es-ES_tradnl" dirty="0" err="1" smtClean="0">
                <a:latin typeface="+mn-lt"/>
                <a:ea typeface="+mn-ea"/>
                <a:cs typeface="+mn-cs"/>
              </a:rPr>
              <a:t>phosphorylates</a:t>
            </a:r>
            <a:r>
              <a:rPr lang="es-ES_tradnl" dirty="0" smtClean="0">
                <a:latin typeface="+mn-lt"/>
                <a:ea typeface="+mn-ea"/>
                <a:cs typeface="+mn-cs"/>
              </a:rPr>
              <a:t> </a:t>
            </a:r>
            <a:r>
              <a:rPr lang="es-ES_tradnl" dirty="0" err="1" smtClean="0">
                <a:latin typeface="+mn-lt"/>
                <a:ea typeface="+mn-ea"/>
                <a:cs typeface="+mn-cs"/>
              </a:rPr>
              <a:t>several</a:t>
            </a:r>
            <a:r>
              <a:rPr lang="es-ES_tradnl" dirty="0" smtClean="0">
                <a:latin typeface="+mn-lt"/>
                <a:ea typeface="+mn-ea"/>
                <a:cs typeface="+mn-cs"/>
              </a:rPr>
              <a:t> </a:t>
            </a:r>
            <a:r>
              <a:rPr lang="es-ES_tradnl" dirty="0" err="1" smtClean="0">
                <a:latin typeface="+mn-lt"/>
                <a:ea typeface="+mn-ea"/>
                <a:cs typeface="+mn-cs"/>
              </a:rPr>
              <a:t>downstream</a:t>
            </a:r>
            <a:r>
              <a:rPr lang="es-ES_tradnl" dirty="0" smtClean="0">
                <a:latin typeface="+mn-lt"/>
                <a:ea typeface="+mn-ea"/>
                <a:cs typeface="+mn-cs"/>
              </a:rPr>
              <a:t> </a:t>
            </a:r>
            <a:r>
              <a:rPr lang="es-ES_tradnl" dirty="0" err="1" smtClean="0">
                <a:latin typeface="+mn-lt"/>
                <a:ea typeface="+mn-ea"/>
                <a:cs typeface="+mn-cs"/>
              </a:rPr>
              <a:t>kinases</a:t>
            </a:r>
            <a:r>
              <a:rPr lang="es-ES_tradnl" dirty="0" smtClean="0">
                <a:latin typeface="+mn-lt"/>
                <a:ea typeface="+mn-ea"/>
                <a:cs typeface="+mn-cs"/>
              </a:rPr>
              <a:t> </a:t>
            </a:r>
            <a:r>
              <a:rPr lang="es-ES_tradnl" dirty="0" err="1" smtClean="0">
                <a:latin typeface="+mn-lt"/>
                <a:ea typeface="+mn-ea"/>
                <a:cs typeface="+mn-cs"/>
              </a:rPr>
              <a:t>including</a:t>
            </a:r>
            <a:r>
              <a:rPr lang="es-ES_tradnl" dirty="0" smtClean="0">
                <a:latin typeface="+mn-lt"/>
                <a:ea typeface="+mn-ea"/>
                <a:cs typeface="+mn-cs"/>
              </a:rPr>
              <a:t> BTK and PI3Kδ. BAFF receptor </a:t>
            </a:r>
            <a:r>
              <a:rPr lang="es-ES_tradnl" dirty="0" err="1" smtClean="0">
                <a:latin typeface="+mn-lt"/>
                <a:ea typeface="+mn-ea"/>
                <a:cs typeface="+mn-cs"/>
              </a:rPr>
              <a:t>signaling</a:t>
            </a:r>
            <a:r>
              <a:rPr lang="es-ES_tradnl" dirty="0" smtClean="0">
                <a:latin typeface="+mn-lt"/>
                <a:ea typeface="+mn-ea"/>
                <a:cs typeface="+mn-cs"/>
              </a:rPr>
              <a:t> </a:t>
            </a:r>
            <a:r>
              <a:rPr lang="es-ES_tradnl" dirty="0" err="1" smtClean="0">
                <a:latin typeface="+mn-lt"/>
                <a:ea typeface="+mn-ea"/>
                <a:cs typeface="+mn-cs"/>
              </a:rPr>
              <a:t>involves</a:t>
            </a:r>
            <a:r>
              <a:rPr lang="es-ES_tradnl" dirty="0" smtClean="0">
                <a:latin typeface="+mn-lt"/>
                <a:ea typeface="+mn-ea"/>
                <a:cs typeface="+mn-cs"/>
              </a:rPr>
              <a:t> </a:t>
            </a:r>
            <a:r>
              <a:rPr lang="es-ES_tradnl" dirty="0" err="1" smtClean="0">
                <a:latin typeface="+mn-lt"/>
                <a:ea typeface="+mn-ea"/>
                <a:cs typeface="+mn-cs"/>
              </a:rPr>
              <a:t>cross-talk</a:t>
            </a:r>
            <a:r>
              <a:rPr lang="es-ES_tradnl" dirty="0" smtClean="0">
                <a:latin typeface="+mn-lt"/>
                <a:ea typeface="+mn-ea"/>
                <a:cs typeface="+mn-cs"/>
              </a:rPr>
              <a:t> </a:t>
            </a:r>
            <a:r>
              <a:rPr lang="es-ES_tradnl" dirty="0" err="1" smtClean="0">
                <a:latin typeface="+mn-lt"/>
                <a:ea typeface="+mn-ea"/>
                <a:cs typeface="+mn-cs"/>
              </a:rPr>
              <a:t>with</a:t>
            </a:r>
            <a:r>
              <a:rPr lang="es-ES_tradnl" dirty="0" smtClean="0">
                <a:latin typeface="+mn-lt"/>
                <a:ea typeface="+mn-ea"/>
                <a:cs typeface="+mn-cs"/>
              </a:rPr>
              <a:t> BCR and </a:t>
            </a:r>
            <a:r>
              <a:rPr lang="es-ES_tradnl" dirty="0" err="1" smtClean="0">
                <a:latin typeface="+mn-lt"/>
                <a:ea typeface="+mn-ea"/>
                <a:cs typeface="+mn-cs"/>
              </a:rPr>
              <a:t>also</a:t>
            </a:r>
            <a:r>
              <a:rPr lang="es-ES_tradnl" dirty="0" smtClean="0">
                <a:latin typeface="+mn-lt"/>
                <a:ea typeface="+mn-ea"/>
                <a:cs typeface="+mn-cs"/>
              </a:rPr>
              <a:t> </a:t>
            </a:r>
            <a:r>
              <a:rPr lang="es-ES_tradnl" dirty="0" err="1" smtClean="0">
                <a:latin typeface="+mn-lt"/>
                <a:ea typeface="+mn-ea"/>
                <a:cs typeface="+mn-cs"/>
              </a:rPr>
              <a:t>results</a:t>
            </a:r>
            <a:r>
              <a:rPr lang="es-ES_tradnl" dirty="0" smtClean="0">
                <a:latin typeface="+mn-lt"/>
                <a:ea typeface="+mn-ea"/>
                <a:cs typeface="+mn-cs"/>
              </a:rPr>
              <a:t> in </a:t>
            </a:r>
            <a:r>
              <a:rPr lang="es-ES_tradnl" dirty="0" err="1" smtClean="0">
                <a:latin typeface="+mn-lt"/>
                <a:ea typeface="+mn-ea"/>
                <a:cs typeface="+mn-cs"/>
              </a:rPr>
              <a:t>activation</a:t>
            </a:r>
            <a:r>
              <a:rPr lang="es-ES_tradnl" dirty="0" smtClean="0">
                <a:latin typeface="+mn-lt"/>
                <a:ea typeface="+mn-ea"/>
                <a:cs typeface="+mn-cs"/>
              </a:rPr>
              <a:t> of </a:t>
            </a:r>
            <a:r>
              <a:rPr lang="es-ES_tradnl" dirty="0" err="1" smtClean="0">
                <a:latin typeface="+mn-lt"/>
                <a:ea typeface="+mn-ea"/>
                <a:cs typeface="+mn-cs"/>
              </a:rPr>
              <a:t>NFκB</a:t>
            </a:r>
            <a:r>
              <a:rPr lang="es-ES_tradnl" dirty="0" smtClean="0">
                <a:latin typeface="+mn-lt"/>
                <a:ea typeface="+mn-ea"/>
                <a:cs typeface="+mn-cs"/>
              </a:rPr>
              <a:t>. </a:t>
            </a:r>
            <a:r>
              <a:rPr lang="es-ES_tradnl" dirty="0" err="1" smtClean="0">
                <a:latin typeface="+mn-lt"/>
                <a:ea typeface="+mn-ea"/>
                <a:cs typeface="+mn-cs"/>
              </a:rPr>
              <a:t>Targeted</a:t>
            </a:r>
            <a:r>
              <a:rPr lang="es-ES_tradnl" dirty="0" smtClean="0">
                <a:latin typeface="+mn-lt"/>
                <a:ea typeface="+mn-ea"/>
                <a:cs typeface="+mn-cs"/>
              </a:rPr>
              <a:t> </a:t>
            </a:r>
            <a:r>
              <a:rPr lang="es-ES_tradnl" dirty="0" err="1" smtClean="0">
                <a:latin typeface="+mn-lt"/>
                <a:ea typeface="+mn-ea"/>
                <a:cs typeface="+mn-cs"/>
              </a:rPr>
              <a:t>inhibitors</a:t>
            </a:r>
            <a:r>
              <a:rPr lang="es-ES_tradnl" dirty="0" smtClean="0">
                <a:latin typeface="+mn-lt"/>
                <a:ea typeface="+mn-ea"/>
                <a:cs typeface="+mn-cs"/>
              </a:rPr>
              <a:t> </a:t>
            </a:r>
            <a:r>
              <a:rPr lang="es-ES_tradnl" dirty="0" err="1" smtClean="0">
                <a:latin typeface="+mn-lt"/>
                <a:ea typeface="+mn-ea"/>
                <a:cs typeface="+mn-cs"/>
              </a:rPr>
              <a:t>used</a:t>
            </a:r>
            <a:r>
              <a:rPr lang="es-ES_tradnl" dirty="0" smtClean="0">
                <a:latin typeface="+mn-lt"/>
                <a:ea typeface="+mn-ea"/>
                <a:cs typeface="+mn-cs"/>
              </a:rPr>
              <a:t> in </a:t>
            </a:r>
            <a:r>
              <a:rPr lang="es-ES_tradnl" dirty="0" err="1" smtClean="0">
                <a:latin typeface="+mn-lt"/>
                <a:ea typeface="+mn-ea"/>
                <a:cs typeface="+mn-cs"/>
              </a:rPr>
              <a:t>clinical</a:t>
            </a:r>
            <a:r>
              <a:rPr lang="es-ES_tradnl" dirty="0" smtClean="0">
                <a:latin typeface="+mn-lt"/>
                <a:ea typeface="+mn-ea"/>
                <a:cs typeface="+mn-cs"/>
              </a:rPr>
              <a:t> </a:t>
            </a:r>
            <a:r>
              <a:rPr lang="es-ES_tradnl" dirty="0" err="1" smtClean="0">
                <a:latin typeface="+mn-lt"/>
                <a:ea typeface="+mn-ea"/>
                <a:cs typeface="+mn-cs"/>
              </a:rPr>
              <a:t>trials</a:t>
            </a:r>
            <a:r>
              <a:rPr lang="es-ES_tradnl" dirty="0" smtClean="0">
                <a:latin typeface="+mn-lt"/>
                <a:ea typeface="+mn-ea"/>
                <a:cs typeface="+mn-cs"/>
              </a:rPr>
              <a:t> are </a:t>
            </a:r>
            <a:r>
              <a:rPr lang="es-ES_tradnl" dirty="0" err="1" smtClean="0">
                <a:latin typeface="+mn-lt"/>
                <a:ea typeface="+mn-ea"/>
                <a:cs typeface="+mn-cs"/>
              </a:rPr>
              <a:t>shown</a:t>
            </a:r>
            <a:r>
              <a:rPr lang="es-ES_tradnl" dirty="0" smtClean="0"/>
              <a:t> </a:t>
            </a:r>
            <a:endParaRPr lang="es-ES" dirty="0"/>
          </a:p>
        </p:txBody>
      </p:sp>
      <p:sp>
        <p:nvSpPr>
          <p:cNvPr id="272387" name="Marcador de número de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2555E75-02EA-064D-B622-E330D68E0B95}" type="slidenum">
              <a:rPr lang="es-ES" sz="1200">
                <a:solidFill>
                  <a:srgbClr val="000000"/>
                </a:solidFill>
                <a:latin typeface="Calibri" charset="0"/>
              </a:rPr>
              <a:pPr/>
              <a:t>40</a:t>
            </a:fld>
            <a:endParaRPr lang="es-ES" sz="1200">
              <a:solidFill>
                <a:srgbClr val="000000"/>
              </a:solidFill>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gray">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r>
              <a:rPr lang="de-DE" sz="1600" b="1">
                <a:solidFill>
                  <a:srgbClr val="800000"/>
                </a:solidFill>
              </a:rPr>
              <a:t>YOUR LOGO</a:t>
            </a:r>
          </a:p>
        </p:txBody>
      </p:sp>
      <p:sp>
        <p:nvSpPr>
          <p:cNvPr id="12292" name="Rectangle 7"/>
          <p:cNvSpPr>
            <a:spLocks noGrp="1" noChangeArrowheads="1"/>
          </p:cNvSpPr>
          <p:nvPr>
            <p:ph type="ctrTitle"/>
          </p:nvPr>
        </p:nvSpPr>
        <p:spPr>
          <a:xfrm>
            <a:off x="863600" y="3854450"/>
            <a:ext cx="7485063" cy="960438"/>
          </a:xfrm>
        </p:spPr>
        <p:txBody>
          <a:bodyPr anchor="t"/>
          <a:lstStyle>
            <a:lvl1pPr>
              <a:defRPr sz="3200">
                <a:solidFill>
                  <a:schemeClr val="bg1"/>
                </a:solidFill>
              </a:defRPr>
            </a:lvl1pPr>
          </a:lstStyle>
          <a:p>
            <a:r>
              <a:rPr lang="de-DE"/>
              <a:t>Titelmasterformat durch Klicken bearbeiten</a:t>
            </a:r>
          </a:p>
        </p:txBody>
      </p:sp>
      <p:sp>
        <p:nvSpPr>
          <p:cNvPr id="12293" name="Rectangle 12"/>
          <p:cNvSpPr>
            <a:spLocks noGrp="1" noChangeArrowheads="1"/>
          </p:cNvSpPr>
          <p:nvPr>
            <p:ph type="subTitle" idx="1"/>
          </p:nvPr>
        </p:nvSpPr>
        <p:spPr>
          <a:xfrm>
            <a:off x="863600" y="4849813"/>
            <a:ext cx="7510463" cy="671512"/>
          </a:xfrm>
        </p:spPr>
        <p:txBody>
          <a:bodyPr/>
          <a:lstStyle>
            <a:lvl1pPr marL="0" indent="0">
              <a:buFont typeface="Wingdings" charset="2"/>
              <a:buNone/>
              <a:defRPr sz="2200" b="0">
                <a:solidFill>
                  <a:schemeClr val="bg1"/>
                </a:solidFill>
              </a:defRPr>
            </a:lvl1pPr>
          </a:lstStyle>
          <a:p>
            <a:r>
              <a:rPr lang="de-DE"/>
              <a:t>Formatvorlage des Untertitelmasters durch Klicken bearbeiten</a:t>
            </a:r>
          </a:p>
        </p:txBody>
      </p:sp>
    </p:spTree>
    <p:extLst>
      <p:ext uri="{BB962C8B-B14F-4D97-AF65-F5344CB8AC3E}">
        <p14:creationId xmlns:p14="http://schemas.microsoft.com/office/powerpoint/2010/main" val="976742350"/>
      </p:ext>
    </p:extLst>
  </p:cSld>
  <p:clrMapOvr>
    <a:masterClrMapping/>
  </p:clrMapOvr>
  <p:transition xmlns:p14="http://schemas.microsoft.com/office/powerpoint/2010/main" spd="med">
    <p:fade/>
  </p:transition>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
          </a:p>
        </p:txBody>
      </p:sp>
      <p:sp>
        <p:nvSpPr>
          <p:cNvPr id="3" name="Marcador de fecha 2"/>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EF3ABD28-B2AE-D949-83CC-FD52F04140E3}" type="datetimeFigureOut">
              <a:rPr lang="es-ES"/>
              <a:pPr>
                <a:defRPr/>
              </a:pPr>
              <a:t>17/07/14</a:t>
            </a:fld>
            <a:endParaRPr lang="es-ES"/>
          </a:p>
        </p:txBody>
      </p:sp>
      <p:sp>
        <p:nvSpPr>
          <p:cNvPr id="4" name="Marcador de pie de página 3"/>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5" name="Marcador de número de diapositiva 4"/>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669CD556-BD19-0B4E-9916-00CAB354B7B9}" type="slidenum">
              <a:rPr lang="es-ES"/>
              <a:pPr>
                <a:defRPr/>
              </a:pPr>
              <a:t>‹Nr.›</a:t>
            </a:fld>
            <a:endParaRPr lang="es-ES"/>
          </a:p>
        </p:txBody>
      </p:sp>
    </p:spTree>
    <p:extLst>
      <p:ext uri="{BB962C8B-B14F-4D97-AF65-F5344CB8AC3E}">
        <p14:creationId xmlns:p14="http://schemas.microsoft.com/office/powerpoint/2010/main" val="2219890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B73CB03E-483B-ED45-9281-AA5C0A918114}" type="datetimeFigureOut">
              <a:rPr lang="es-ES"/>
              <a:pPr>
                <a:defRPr/>
              </a:pPr>
              <a:t>17/07/14</a:t>
            </a:fld>
            <a:endParaRPr lang="es-ES"/>
          </a:p>
        </p:txBody>
      </p:sp>
      <p:sp>
        <p:nvSpPr>
          <p:cNvPr id="3" name="Marcador de pie de página 2"/>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4" name="Marcador de número de diapositiva 3"/>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7AD83C09-14D0-C448-8AD6-6FF5FA3BF87A}" type="slidenum">
              <a:rPr lang="es-ES"/>
              <a:pPr>
                <a:defRPr/>
              </a:pPr>
              <a:t>‹Nr.›</a:t>
            </a:fld>
            <a:endParaRPr lang="es-ES"/>
          </a:p>
        </p:txBody>
      </p:sp>
    </p:spTree>
    <p:extLst>
      <p:ext uri="{BB962C8B-B14F-4D97-AF65-F5344CB8AC3E}">
        <p14:creationId xmlns:p14="http://schemas.microsoft.com/office/powerpoint/2010/main" val="26617749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n-US"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Haga clic para modificar el estilo de texto del patrón</a:t>
            </a:r>
          </a:p>
        </p:txBody>
      </p:sp>
      <p:sp>
        <p:nvSpPr>
          <p:cNvPr id="5" name="Marcador de fecha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6F286AF4-6ED1-C84F-A8C4-E5103C79F196}" type="datetimeFigureOut">
              <a:rPr lang="es-ES"/>
              <a:pPr>
                <a:defRPr/>
              </a:pPr>
              <a:t>17/07/14</a:t>
            </a:fld>
            <a:endParaRPr lang="es-ES"/>
          </a:p>
        </p:txBody>
      </p:sp>
      <p:sp>
        <p:nvSpPr>
          <p:cNvPr id="6" name="Marcador de pie de página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7" name="Marcador de número de diapositiva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6745365F-E31B-6049-9E96-DF9EF958CCFF}" type="slidenum">
              <a:rPr lang="es-ES"/>
              <a:pPr>
                <a:defRPr/>
              </a:pPr>
              <a:t>‹Nr.›</a:t>
            </a:fld>
            <a:endParaRPr lang="es-ES"/>
          </a:p>
        </p:txBody>
      </p:sp>
    </p:spTree>
    <p:extLst>
      <p:ext uri="{BB962C8B-B14F-4D97-AF65-F5344CB8AC3E}">
        <p14:creationId xmlns:p14="http://schemas.microsoft.com/office/powerpoint/2010/main" val="28329321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n-US"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Haga clic para modificar el estilo de texto del patrón</a:t>
            </a:r>
          </a:p>
        </p:txBody>
      </p:sp>
      <p:sp>
        <p:nvSpPr>
          <p:cNvPr id="5" name="Marcador de fecha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384CCD5-F70A-7943-B6EB-589E67446412}" type="datetimeFigureOut">
              <a:rPr lang="es-ES"/>
              <a:pPr>
                <a:defRPr/>
              </a:pPr>
              <a:t>17/07/14</a:t>
            </a:fld>
            <a:endParaRPr lang="es-ES"/>
          </a:p>
        </p:txBody>
      </p:sp>
      <p:sp>
        <p:nvSpPr>
          <p:cNvPr id="6" name="Marcador de pie de página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7" name="Marcador de número de diapositiva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B808939F-D0F6-5947-BFDB-D5406912BB1A}" type="slidenum">
              <a:rPr lang="es-ES"/>
              <a:pPr>
                <a:defRPr/>
              </a:pPr>
              <a:t>‹Nr.›</a:t>
            </a:fld>
            <a:endParaRPr lang="es-ES"/>
          </a:p>
        </p:txBody>
      </p:sp>
    </p:spTree>
    <p:extLst>
      <p:ext uri="{BB962C8B-B14F-4D97-AF65-F5344CB8AC3E}">
        <p14:creationId xmlns:p14="http://schemas.microsoft.com/office/powerpoint/2010/main" val="11103013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4" name="Marcador de fecha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4B3B6F31-23FF-8E4C-B8B4-B8A2D0AD4067}" type="datetimeFigureOut">
              <a:rPr lang="es-ES"/>
              <a:pPr>
                <a:defRPr/>
              </a:pPr>
              <a:t>17/07/14</a:t>
            </a:fld>
            <a:endParaRPr lang="es-ES"/>
          </a:p>
        </p:txBody>
      </p:sp>
      <p:sp>
        <p:nvSpPr>
          <p:cNvPr id="5" name="Marcador de pie de página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6" name="Marcador de número de diapositiva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43A51688-233F-804D-8E20-F323EF4FB594}" type="slidenum">
              <a:rPr lang="es-ES"/>
              <a:pPr>
                <a:defRPr/>
              </a:pPr>
              <a:t>‹Nr.›</a:t>
            </a:fld>
            <a:endParaRPr lang="es-ES"/>
          </a:p>
        </p:txBody>
      </p:sp>
    </p:spTree>
    <p:extLst>
      <p:ext uri="{BB962C8B-B14F-4D97-AF65-F5344CB8AC3E}">
        <p14:creationId xmlns:p14="http://schemas.microsoft.com/office/powerpoint/2010/main" val="15141879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n-US"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4" name="Marcador de fecha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1C315A9-73B2-2B4E-AA7F-F0B34D007CD5}" type="datetimeFigureOut">
              <a:rPr lang="es-ES"/>
              <a:pPr>
                <a:defRPr/>
              </a:pPr>
              <a:t>17/07/14</a:t>
            </a:fld>
            <a:endParaRPr lang="es-ES"/>
          </a:p>
        </p:txBody>
      </p:sp>
      <p:sp>
        <p:nvSpPr>
          <p:cNvPr id="5" name="Marcador de pie de página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6" name="Marcador de número de diapositiva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EFEA529F-180C-7F45-BBC0-E2B5EE74FC83}" type="slidenum">
              <a:rPr lang="es-ES"/>
              <a:pPr>
                <a:defRPr/>
              </a:pPr>
              <a:t>‹Nr.›</a:t>
            </a:fld>
            <a:endParaRPr lang="es-ES"/>
          </a:p>
        </p:txBody>
      </p:sp>
    </p:spTree>
    <p:extLst>
      <p:ext uri="{BB962C8B-B14F-4D97-AF65-F5344CB8AC3E}">
        <p14:creationId xmlns:p14="http://schemas.microsoft.com/office/powerpoint/2010/main" val="8729168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8"/>
          <p:cNvSpPr>
            <a:spLocks noChangeArrowheads="1"/>
          </p:cNvSpPr>
          <p:nvPr userDrawn="1"/>
        </p:nvSpPr>
        <p:spPr bwMode="auto">
          <a:xfrm>
            <a:off x="0" y="0"/>
            <a:ext cx="9144000" cy="4368800"/>
          </a:xfrm>
          <a:prstGeom prst="rect">
            <a:avLst/>
          </a:prstGeom>
          <a:solidFill>
            <a:srgbClr val="002F5D"/>
          </a:solidFill>
          <a:ln>
            <a:noFill/>
          </a:ln>
          <a:effectLst/>
          <a:extLs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defRPr/>
            </a:pPr>
            <a:endParaRPr lang="en-US" sz="2400" dirty="0">
              <a:solidFill>
                <a:srgbClr val="FFFFFF"/>
              </a:solidFill>
              <a:cs typeface="+mn-cs"/>
            </a:endParaRPr>
          </a:p>
        </p:txBody>
      </p:sp>
      <p:sp>
        <p:nvSpPr>
          <p:cNvPr id="345090" name="Rectangle 2"/>
          <p:cNvSpPr>
            <a:spLocks noGrp="1" noChangeArrowheads="1"/>
          </p:cNvSpPr>
          <p:nvPr>
            <p:ph type="ctrTitle"/>
          </p:nvPr>
        </p:nvSpPr>
        <p:spPr>
          <a:xfrm>
            <a:off x="611188" y="168275"/>
            <a:ext cx="7772400" cy="4130675"/>
          </a:xfrm>
        </p:spPr>
        <p:txBody>
          <a:bodyPr anchorCtr="0"/>
          <a:lstStyle>
            <a:lvl1pPr algn="l">
              <a:defRPr/>
            </a:lvl1pPr>
          </a:lstStyle>
          <a:p>
            <a:pPr lvl="0"/>
            <a:r>
              <a:rPr lang="en-US" noProof="0" smtClean="0"/>
              <a:t>Click to edit Master title style</a:t>
            </a:r>
          </a:p>
        </p:txBody>
      </p:sp>
      <p:sp>
        <p:nvSpPr>
          <p:cNvPr id="345091" name="Rectangle 3"/>
          <p:cNvSpPr>
            <a:spLocks noGrp="1" noChangeArrowheads="1"/>
          </p:cNvSpPr>
          <p:nvPr>
            <p:ph type="subTitle" idx="1"/>
          </p:nvPr>
        </p:nvSpPr>
        <p:spPr>
          <a:xfrm>
            <a:off x="611188" y="4313238"/>
            <a:ext cx="7769225" cy="2541587"/>
          </a:xfrm>
        </p:spPr>
        <p:txBody>
          <a:bodyPr anchor="ctr"/>
          <a:lstStyle>
            <a:lvl1pPr marL="0" indent="0">
              <a:buFont typeface="Wingdings" charset="0"/>
              <a:buNone/>
              <a:defRPr sz="2500" b="1">
                <a:solidFill>
                  <a:srgbClr val="00325B"/>
                </a:solidFill>
              </a:defRPr>
            </a:lvl1pPr>
          </a:lstStyle>
          <a:p>
            <a:pPr lvl="0"/>
            <a:r>
              <a:rPr lang="en-US" noProof="0" smtClean="0"/>
              <a:t>Click to edit Master subtitle style</a:t>
            </a:r>
          </a:p>
        </p:txBody>
      </p:sp>
      <p:sp>
        <p:nvSpPr>
          <p:cNvPr id="5" name="Rectangle 4"/>
          <p:cNvSpPr>
            <a:spLocks noGrp="1" noChangeArrowheads="1"/>
          </p:cNvSpPr>
          <p:nvPr>
            <p:ph type="dt" sz="half" idx="10"/>
          </p:nvPr>
        </p:nvSpPr>
        <p:spPr/>
        <p:txBody>
          <a:bodyPr/>
          <a:lstStyle>
            <a:lvl1pPr eaLnBrk="1" hangingPunct="1">
              <a:defRPr>
                <a:solidFill>
                  <a:srgbClr val="FFFFFF"/>
                </a:solidFill>
                <a:latin typeface="Verdana"/>
                <a:ea typeface="ＭＳ Ｐゴシック"/>
                <a:cs typeface="ＭＳ Ｐゴシック" charset="0"/>
              </a:defRPr>
            </a:lvl1pPr>
          </a:lstStyle>
          <a:p>
            <a:pPr>
              <a:defRPr/>
            </a:pPr>
            <a:endParaRPr lang="en-GB"/>
          </a:p>
        </p:txBody>
      </p:sp>
      <p:sp>
        <p:nvSpPr>
          <p:cNvPr id="6" name="Rectangle 5"/>
          <p:cNvSpPr>
            <a:spLocks noGrp="1" noChangeArrowheads="1"/>
          </p:cNvSpPr>
          <p:nvPr>
            <p:ph type="ftr" sz="quarter" idx="11"/>
          </p:nvPr>
        </p:nvSpPr>
        <p:spPr/>
        <p:txBody>
          <a:bodyPr/>
          <a:lstStyle>
            <a:lvl1pPr eaLnBrk="1" hangingPunct="1">
              <a:defRPr>
                <a:solidFill>
                  <a:srgbClr val="FFFFFF"/>
                </a:solidFill>
                <a:latin typeface="Verdana"/>
                <a:ea typeface="ＭＳ Ｐゴシック"/>
                <a:cs typeface="ＭＳ Ｐゴシック" charset="0"/>
              </a:defRPr>
            </a:lvl1pPr>
          </a:lstStyle>
          <a:p>
            <a:pPr>
              <a:defRPr/>
            </a:pPr>
            <a:endParaRPr lang="en-GB"/>
          </a:p>
        </p:txBody>
      </p:sp>
      <p:sp>
        <p:nvSpPr>
          <p:cNvPr id="7" name="Rectangle 6"/>
          <p:cNvSpPr>
            <a:spLocks noGrp="1" noChangeArrowheads="1"/>
          </p:cNvSpPr>
          <p:nvPr>
            <p:ph type="sldNum" sz="quarter" idx="12"/>
          </p:nvPr>
        </p:nvSpPr>
        <p:spPr/>
        <p:txBody>
          <a:bodyPr/>
          <a:lstStyle>
            <a:lvl1pPr eaLnBrk="1" hangingPunct="1">
              <a:defRPr>
                <a:solidFill>
                  <a:srgbClr val="FFFFFF"/>
                </a:solidFill>
                <a:latin typeface="Verdana"/>
                <a:ea typeface="ＭＳ Ｐゴシック"/>
                <a:cs typeface="ＭＳ Ｐゴシック" charset="0"/>
              </a:defRPr>
            </a:lvl1pPr>
          </a:lstStyle>
          <a:p>
            <a:pPr>
              <a:defRPr/>
            </a:pPr>
            <a:fld id="{544DC227-7454-D544-8E0A-B6AC0EB445A7}" type="slidenum">
              <a:rPr lang="en-GB"/>
              <a:pPr>
                <a:defRPr/>
              </a:pPr>
              <a:t>‹Nr.›</a:t>
            </a:fld>
            <a:endParaRPr lang="en-GB" dirty="0"/>
          </a:p>
        </p:txBody>
      </p:sp>
    </p:spTree>
    <p:extLst>
      <p:ext uri="{BB962C8B-B14F-4D97-AF65-F5344CB8AC3E}">
        <p14:creationId xmlns:p14="http://schemas.microsoft.com/office/powerpoint/2010/main" val="2408021238"/>
      </p:ext>
    </p:extLst>
  </p:cSld>
  <p:clrMapOvr>
    <a:masterClrMapping/>
  </p:clrMapOvr>
  <p:transition xmlns:p14="http://schemas.microsoft.com/office/powerpoint/2010/mai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5" name="Footer Placeholder 4"/>
          <p:cNvSpPr>
            <a:spLocks noGrp="1"/>
          </p:cNvSpPr>
          <p:nvPr>
            <p:ph type="ftr" sz="quarter" idx="11"/>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6" name="Slide Number Placeholder 5"/>
          <p:cNvSpPr>
            <a:spLocks noGrp="1"/>
          </p:cNvSpPr>
          <p:nvPr>
            <p:ph type="sldNum" sz="quarter" idx="12"/>
          </p:nvPr>
        </p:nvSpPr>
        <p:spPr/>
        <p:txBody>
          <a:bodyPr/>
          <a:lstStyle>
            <a:lvl1pPr eaLnBrk="1" hangingPunct="1">
              <a:defRPr>
                <a:latin typeface="Verdana"/>
                <a:ea typeface="ＭＳ Ｐゴシック"/>
                <a:cs typeface="ＭＳ Ｐゴシック" charset="0"/>
              </a:defRPr>
            </a:lvl1pPr>
          </a:lstStyle>
          <a:p>
            <a:pPr>
              <a:defRPr/>
            </a:pPr>
            <a:fld id="{7D325FFD-C5A2-714B-8909-03A9F1A9DADF}" type="slidenum">
              <a:rPr lang="en-GB"/>
              <a:pPr>
                <a:defRPr/>
              </a:pPr>
              <a:t>‹Nr.›</a:t>
            </a:fld>
            <a:endParaRPr lang="en-GB" dirty="0"/>
          </a:p>
        </p:txBody>
      </p:sp>
    </p:spTree>
    <p:extLst>
      <p:ext uri="{BB962C8B-B14F-4D97-AF65-F5344CB8AC3E}">
        <p14:creationId xmlns:p14="http://schemas.microsoft.com/office/powerpoint/2010/main" val="3162652327"/>
      </p:ext>
    </p:extLst>
  </p:cSld>
  <p:clrMapOvr>
    <a:masterClrMapping/>
  </p:clrMapOvr>
  <p:transition xmlns:p14="http://schemas.microsoft.com/office/powerpoint/2010/mai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5" name="Footer Placeholder 4"/>
          <p:cNvSpPr>
            <a:spLocks noGrp="1"/>
          </p:cNvSpPr>
          <p:nvPr>
            <p:ph type="ftr" sz="quarter" idx="11"/>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6" name="Slide Number Placeholder 5"/>
          <p:cNvSpPr>
            <a:spLocks noGrp="1"/>
          </p:cNvSpPr>
          <p:nvPr>
            <p:ph type="sldNum" sz="quarter" idx="12"/>
          </p:nvPr>
        </p:nvSpPr>
        <p:spPr/>
        <p:txBody>
          <a:bodyPr/>
          <a:lstStyle>
            <a:lvl1pPr eaLnBrk="1" hangingPunct="1">
              <a:defRPr>
                <a:latin typeface="Verdana"/>
                <a:ea typeface="ＭＳ Ｐゴシック"/>
                <a:cs typeface="ＭＳ Ｐゴシック" charset="0"/>
              </a:defRPr>
            </a:lvl1pPr>
          </a:lstStyle>
          <a:p>
            <a:pPr>
              <a:defRPr/>
            </a:pPr>
            <a:fld id="{5575AAE9-940C-384F-BE50-E56637C3F891}" type="slidenum">
              <a:rPr lang="en-GB"/>
              <a:pPr>
                <a:defRPr/>
              </a:pPr>
              <a:t>‹Nr.›</a:t>
            </a:fld>
            <a:endParaRPr lang="en-GB" dirty="0"/>
          </a:p>
        </p:txBody>
      </p:sp>
    </p:spTree>
    <p:extLst>
      <p:ext uri="{BB962C8B-B14F-4D97-AF65-F5344CB8AC3E}">
        <p14:creationId xmlns:p14="http://schemas.microsoft.com/office/powerpoint/2010/main" val="1579238394"/>
      </p:ext>
    </p:extLst>
  </p:cSld>
  <p:clrMapOvr>
    <a:masterClrMapping/>
  </p:clrMapOvr>
  <p:transition xmlns:p14="http://schemas.microsoft.com/office/powerpoint/2010/mai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74663" y="1608138"/>
            <a:ext cx="3922712" cy="4752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49775" y="1608138"/>
            <a:ext cx="3922713" cy="4752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6" name="Footer Placeholder 5"/>
          <p:cNvSpPr>
            <a:spLocks noGrp="1"/>
          </p:cNvSpPr>
          <p:nvPr>
            <p:ph type="ftr" sz="quarter" idx="11"/>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7" name="Slide Number Placeholder 6"/>
          <p:cNvSpPr>
            <a:spLocks noGrp="1"/>
          </p:cNvSpPr>
          <p:nvPr>
            <p:ph type="sldNum" sz="quarter" idx="12"/>
          </p:nvPr>
        </p:nvSpPr>
        <p:spPr/>
        <p:txBody>
          <a:bodyPr/>
          <a:lstStyle>
            <a:lvl1pPr eaLnBrk="1" hangingPunct="1">
              <a:defRPr>
                <a:latin typeface="Verdana"/>
                <a:ea typeface="ＭＳ Ｐゴシック"/>
                <a:cs typeface="ＭＳ Ｐゴシック" charset="0"/>
              </a:defRPr>
            </a:lvl1pPr>
          </a:lstStyle>
          <a:p>
            <a:pPr>
              <a:defRPr/>
            </a:pPr>
            <a:fld id="{D97D152A-C3E5-7245-BF2A-60B725540874}" type="slidenum">
              <a:rPr lang="en-GB"/>
              <a:pPr>
                <a:defRPr/>
              </a:pPr>
              <a:t>‹Nr.›</a:t>
            </a:fld>
            <a:endParaRPr lang="en-GB" dirty="0"/>
          </a:p>
        </p:txBody>
      </p:sp>
    </p:spTree>
    <p:extLst>
      <p:ext uri="{BB962C8B-B14F-4D97-AF65-F5344CB8AC3E}">
        <p14:creationId xmlns:p14="http://schemas.microsoft.com/office/powerpoint/2010/main" val="578273127"/>
      </p:ext>
    </p:extLst>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Tree>
    <p:extLst>
      <p:ext uri="{BB962C8B-B14F-4D97-AF65-F5344CB8AC3E}">
        <p14:creationId xmlns:p14="http://schemas.microsoft.com/office/powerpoint/2010/main" val="14950092"/>
      </p:ext>
    </p:extLst>
  </p:cSld>
  <p:clrMapOvr>
    <a:masterClrMapping/>
  </p:clrMapOvr>
  <p:transition xmlns:p14="http://schemas.microsoft.com/office/powerpoint/2010/mai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8" name="Footer Placeholder 7"/>
          <p:cNvSpPr>
            <a:spLocks noGrp="1"/>
          </p:cNvSpPr>
          <p:nvPr>
            <p:ph type="ftr" sz="quarter" idx="11"/>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9" name="Slide Number Placeholder 8"/>
          <p:cNvSpPr>
            <a:spLocks noGrp="1"/>
          </p:cNvSpPr>
          <p:nvPr>
            <p:ph type="sldNum" sz="quarter" idx="12"/>
          </p:nvPr>
        </p:nvSpPr>
        <p:spPr/>
        <p:txBody>
          <a:bodyPr/>
          <a:lstStyle>
            <a:lvl1pPr eaLnBrk="1" hangingPunct="1">
              <a:defRPr>
                <a:latin typeface="Verdana"/>
                <a:ea typeface="ＭＳ Ｐゴシック"/>
                <a:cs typeface="ＭＳ Ｐゴシック" charset="0"/>
              </a:defRPr>
            </a:lvl1pPr>
          </a:lstStyle>
          <a:p>
            <a:pPr>
              <a:defRPr/>
            </a:pPr>
            <a:fld id="{600390DC-F4BC-CC4B-BB29-4B353D15FA0B}" type="slidenum">
              <a:rPr lang="en-GB"/>
              <a:pPr>
                <a:defRPr/>
              </a:pPr>
              <a:t>‹Nr.›</a:t>
            </a:fld>
            <a:endParaRPr lang="en-GB" dirty="0"/>
          </a:p>
        </p:txBody>
      </p:sp>
    </p:spTree>
    <p:extLst>
      <p:ext uri="{BB962C8B-B14F-4D97-AF65-F5344CB8AC3E}">
        <p14:creationId xmlns:p14="http://schemas.microsoft.com/office/powerpoint/2010/main" val="4139537427"/>
      </p:ext>
    </p:extLst>
  </p:cSld>
  <p:clrMapOvr>
    <a:masterClrMapping/>
  </p:clrMapOvr>
  <p:transition xmlns:p14="http://schemas.microsoft.com/office/powerpoint/2010/mai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4" name="Footer Placeholder 3"/>
          <p:cNvSpPr>
            <a:spLocks noGrp="1"/>
          </p:cNvSpPr>
          <p:nvPr>
            <p:ph type="ftr" sz="quarter" idx="11"/>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5" name="Slide Number Placeholder 4"/>
          <p:cNvSpPr>
            <a:spLocks noGrp="1"/>
          </p:cNvSpPr>
          <p:nvPr>
            <p:ph type="sldNum" sz="quarter" idx="12"/>
          </p:nvPr>
        </p:nvSpPr>
        <p:spPr/>
        <p:txBody>
          <a:bodyPr/>
          <a:lstStyle>
            <a:lvl1pPr eaLnBrk="1" hangingPunct="1">
              <a:defRPr>
                <a:latin typeface="Verdana"/>
                <a:ea typeface="ＭＳ Ｐゴシック"/>
                <a:cs typeface="ＭＳ Ｐゴシック" charset="0"/>
              </a:defRPr>
            </a:lvl1pPr>
          </a:lstStyle>
          <a:p>
            <a:pPr>
              <a:defRPr/>
            </a:pPr>
            <a:fld id="{BE7EE6A4-B608-D140-82C1-FAA4FFCA855A}" type="slidenum">
              <a:rPr lang="en-GB"/>
              <a:pPr>
                <a:defRPr/>
              </a:pPr>
              <a:t>‹Nr.›</a:t>
            </a:fld>
            <a:endParaRPr lang="en-GB" dirty="0"/>
          </a:p>
        </p:txBody>
      </p:sp>
    </p:spTree>
    <p:extLst>
      <p:ext uri="{BB962C8B-B14F-4D97-AF65-F5344CB8AC3E}">
        <p14:creationId xmlns:p14="http://schemas.microsoft.com/office/powerpoint/2010/main" val="1416115163"/>
      </p:ext>
    </p:extLst>
  </p:cSld>
  <p:clrMapOvr>
    <a:masterClrMapping/>
  </p:clrMapOvr>
  <p:transition xmlns:p14="http://schemas.microsoft.com/office/powerpoint/2010/mai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3" name="Footer Placeholder 2"/>
          <p:cNvSpPr>
            <a:spLocks noGrp="1"/>
          </p:cNvSpPr>
          <p:nvPr>
            <p:ph type="ftr" sz="quarter" idx="11"/>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4" name="Slide Number Placeholder 3"/>
          <p:cNvSpPr>
            <a:spLocks noGrp="1"/>
          </p:cNvSpPr>
          <p:nvPr>
            <p:ph type="sldNum" sz="quarter" idx="12"/>
          </p:nvPr>
        </p:nvSpPr>
        <p:spPr/>
        <p:txBody>
          <a:bodyPr/>
          <a:lstStyle>
            <a:lvl1pPr eaLnBrk="1" hangingPunct="1">
              <a:defRPr>
                <a:latin typeface="Verdana"/>
                <a:ea typeface="ＭＳ Ｐゴシック"/>
                <a:cs typeface="ＭＳ Ｐゴシック" charset="0"/>
              </a:defRPr>
            </a:lvl1pPr>
          </a:lstStyle>
          <a:p>
            <a:pPr>
              <a:defRPr/>
            </a:pPr>
            <a:fld id="{BEBEE058-C77E-E245-884E-590CF006568E}" type="slidenum">
              <a:rPr lang="en-GB"/>
              <a:pPr>
                <a:defRPr/>
              </a:pPr>
              <a:t>‹Nr.›</a:t>
            </a:fld>
            <a:endParaRPr lang="en-GB" dirty="0"/>
          </a:p>
        </p:txBody>
      </p:sp>
    </p:spTree>
    <p:extLst>
      <p:ext uri="{BB962C8B-B14F-4D97-AF65-F5344CB8AC3E}">
        <p14:creationId xmlns:p14="http://schemas.microsoft.com/office/powerpoint/2010/main" val="1895418702"/>
      </p:ext>
    </p:extLst>
  </p:cSld>
  <p:clrMapOvr>
    <a:masterClrMapping/>
  </p:clrMapOvr>
  <p:transition xmlns:p14="http://schemas.microsoft.com/office/powerpoint/2010/mai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6" name="Footer Placeholder 5"/>
          <p:cNvSpPr>
            <a:spLocks noGrp="1"/>
          </p:cNvSpPr>
          <p:nvPr>
            <p:ph type="ftr" sz="quarter" idx="11"/>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7" name="Slide Number Placeholder 6"/>
          <p:cNvSpPr>
            <a:spLocks noGrp="1"/>
          </p:cNvSpPr>
          <p:nvPr>
            <p:ph type="sldNum" sz="quarter" idx="12"/>
          </p:nvPr>
        </p:nvSpPr>
        <p:spPr/>
        <p:txBody>
          <a:bodyPr/>
          <a:lstStyle>
            <a:lvl1pPr eaLnBrk="1" hangingPunct="1">
              <a:defRPr>
                <a:latin typeface="Verdana"/>
                <a:ea typeface="ＭＳ Ｐゴシック"/>
                <a:cs typeface="ＭＳ Ｐゴシック" charset="0"/>
              </a:defRPr>
            </a:lvl1pPr>
          </a:lstStyle>
          <a:p>
            <a:pPr>
              <a:defRPr/>
            </a:pPr>
            <a:fld id="{7AC0A5D3-A533-BE4F-81B0-F85CC175D1B6}" type="slidenum">
              <a:rPr lang="en-GB"/>
              <a:pPr>
                <a:defRPr/>
              </a:pPr>
              <a:t>‹Nr.›</a:t>
            </a:fld>
            <a:endParaRPr lang="en-GB" dirty="0"/>
          </a:p>
        </p:txBody>
      </p:sp>
    </p:spTree>
    <p:extLst>
      <p:ext uri="{BB962C8B-B14F-4D97-AF65-F5344CB8AC3E}">
        <p14:creationId xmlns:p14="http://schemas.microsoft.com/office/powerpoint/2010/main" val="1062124751"/>
      </p:ext>
    </p:extLst>
  </p:cSld>
  <p:clrMapOvr>
    <a:masterClrMapping/>
  </p:clrMapOvr>
  <p:transition xmlns:p14="http://schemas.microsoft.com/office/powerpoint/2010/mai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6" name="Footer Placeholder 5"/>
          <p:cNvSpPr>
            <a:spLocks noGrp="1"/>
          </p:cNvSpPr>
          <p:nvPr>
            <p:ph type="ftr" sz="quarter" idx="11"/>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7" name="Slide Number Placeholder 6"/>
          <p:cNvSpPr>
            <a:spLocks noGrp="1"/>
          </p:cNvSpPr>
          <p:nvPr>
            <p:ph type="sldNum" sz="quarter" idx="12"/>
          </p:nvPr>
        </p:nvSpPr>
        <p:spPr/>
        <p:txBody>
          <a:bodyPr/>
          <a:lstStyle>
            <a:lvl1pPr eaLnBrk="1" hangingPunct="1">
              <a:defRPr>
                <a:latin typeface="Verdana"/>
                <a:ea typeface="ＭＳ Ｐゴシック"/>
                <a:cs typeface="ＭＳ Ｐゴシック" charset="0"/>
              </a:defRPr>
            </a:lvl1pPr>
          </a:lstStyle>
          <a:p>
            <a:pPr>
              <a:defRPr/>
            </a:pPr>
            <a:fld id="{32E10430-3777-D447-8BC7-D1605D0EB656}" type="slidenum">
              <a:rPr lang="en-GB"/>
              <a:pPr>
                <a:defRPr/>
              </a:pPr>
              <a:t>‹Nr.›</a:t>
            </a:fld>
            <a:endParaRPr lang="en-GB" dirty="0"/>
          </a:p>
        </p:txBody>
      </p:sp>
    </p:spTree>
    <p:extLst>
      <p:ext uri="{BB962C8B-B14F-4D97-AF65-F5344CB8AC3E}">
        <p14:creationId xmlns:p14="http://schemas.microsoft.com/office/powerpoint/2010/main" val="3704946494"/>
      </p:ext>
    </p:extLst>
  </p:cSld>
  <p:clrMapOvr>
    <a:masterClrMapping/>
  </p:clrMapOvr>
  <p:transition xmlns:p14="http://schemas.microsoft.com/office/powerpoint/2010/mai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5" name="Footer Placeholder 4"/>
          <p:cNvSpPr>
            <a:spLocks noGrp="1"/>
          </p:cNvSpPr>
          <p:nvPr>
            <p:ph type="ftr" sz="quarter" idx="11"/>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6" name="Slide Number Placeholder 5"/>
          <p:cNvSpPr>
            <a:spLocks noGrp="1"/>
          </p:cNvSpPr>
          <p:nvPr>
            <p:ph type="sldNum" sz="quarter" idx="12"/>
          </p:nvPr>
        </p:nvSpPr>
        <p:spPr/>
        <p:txBody>
          <a:bodyPr/>
          <a:lstStyle>
            <a:lvl1pPr eaLnBrk="1" hangingPunct="1">
              <a:defRPr>
                <a:latin typeface="Verdana"/>
                <a:ea typeface="ＭＳ Ｐゴシック"/>
                <a:cs typeface="ＭＳ Ｐゴシック" charset="0"/>
              </a:defRPr>
            </a:lvl1pPr>
          </a:lstStyle>
          <a:p>
            <a:pPr>
              <a:defRPr/>
            </a:pPr>
            <a:fld id="{54AA1869-32A5-B54F-BBE5-14958E030BBA}" type="slidenum">
              <a:rPr lang="en-GB"/>
              <a:pPr>
                <a:defRPr/>
              </a:pPr>
              <a:t>‹Nr.›</a:t>
            </a:fld>
            <a:endParaRPr lang="en-GB" dirty="0"/>
          </a:p>
        </p:txBody>
      </p:sp>
    </p:spTree>
    <p:extLst>
      <p:ext uri="{BB962C8B-B14F-4D97-AF65-F5344CB8AC3E}">
        <p14:creationId xmlns:p14="http://schemas.microsoft.com/office/powerpoint/2010/main" val="2400525744"/>
      </p:ext>
    </p:extLst>
  </p:cSld>
  <p:clrMapOvr>
    <a:masterClrMapping/>
  </p:clrMapOvr>
  <p:transition xmlns:p14="http://schemas.microsoft.com/office/powerpoint/2010/mai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73825" y="0"/>
            <a:ext cx="1998663" cy="63611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74663" y="0"/>
            <a:ext cx="5846762" cy="6361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5" name="Footer Placeholder 4"/>
          <p:cNvSpPr>
            <a:spLocks noGrp="1"/>
          </p:cNvSpPr>
          <p:nvPr>
            <p:ph type="ftr" sz="quarter" idx="11"/>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6" name="Slide Number Placeholder 5"/>
          <p:cNvSpPr>
            <a:spLocks noGrp="1"/>
          </p:cNvSpPr>
          <p:nvPr>
            <p:ph type="sldNum" sz="quarter" idx="12"/>
          </p:nvPr>
        </p:nvSpPr>
        <p:spPr/>
        <p:txBody>
          <a:bodyPr/>
          <a:lstStyle>
            <a:lvl1pPr eaLnBrk="1" hangingPunct="1">
              <a:defRPr>
                <a:latin typeface="Verdana"/>
                <a:ea typeface="ＭＳ Ｐゴシック"/>
                <a:cs typeface="ＭＳ Ｐゴシック" charset="0"/>
              </a:defRPr>
            </a:lvl1pPr>
          </a:lstStyle>
          <a:p>
            <a:pPr>
              <a:defRPr/>
            </a:pPr>
            <a:fld id="{F9DD9D11-D0FB-7340-A36A-4B8ECF28DBC6}" type="slidenum">
              <a:rPr lang="en-GB"/>
              <a:pPr>
                <a:defRPr/>
              </a:pPr>
              <a:t>‹Nr.›</a:t>
            </a:fld>
            <a:endParaRPr lang="en-GB" dirty="0"/>
          </a:p>
        </p:txBody>
      </p:sp>
    </p:spTree>
    <p:extLst>
      <p:ext uri="{BB962C8B-B14F-4D97-AF65-F5344CB8AC3E}">
        <p14:creationId xmlns:p14="http://schemas.microsoft.com/office/powerpoint/2010/main" val="1252774140"/>
      </p:ext>
    </p:extLst>
  </p:cSld>
  <p:clrMapOvr>
    <a:masterClrMapping/>
  </p:clrMapOvr>
  <p:transition xmlns:p14="http://schemas.microsoft.com/office/powerpoint/2010/mai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447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74663" y="1608138"/>
            <a:ext cx="7997825" cy="4752975"/>
          </a:xfrm>
        </p:spPr>
        <p:txBody>
          <a:bodyPr/>
          <a:lstStyle/>
          <a:p>
            <a:pPr lvl="0"/>
            <a:endParaRPr lang="en-US" noProof="0" dirty="0"/>
          </a:p>
        </p:txBody>
      </p:sp>
      <p:sp>
        <p:nvSpPr>
          <p:cNvPr id="4" name="Date Placeholder 3"/>
          <p:cNvSpPr>
            <a:spLocks noGrp="1"/>
          </p:cNvSpPr>
          <p:nvPr>
            <p:ph type="dt" sz="half" idx="10"/>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5" name="Footer Placeholder 4"/>
          <p:cNvSpPr>
            <a:spLocks noGrp="1"/>
          </p:cNvSpPr>
          <p:nvPr>
            <p:ph type="ftr" sz="quarter" idx="11"/>
          </p:nvPr>
        </p:nvSpPr>
        <p:spPr/>
        <p:txBody>
          <a:bodyPr/>
          <a:lstStyle>
            <a:lvl1pPr eaLnBrk="1" hangingPunct="1">
              <a:defRPr>
                <a:latin typeface="Verdana"/>
                <a:ea typeface="ＭＳ Ｐゴシック"/>
                <a:cs typeface="ＭＳ Ｐゴシック" charset="0"/>
              </a:defRPr>
            </a:lvl1pPr>
          </a:lstStyle>
          <a:p>
            <a:pPr>
              <a:defRPr/>
            </a:pPr>
            <a:endParaRPr lang="en-GB"/>
          </a:p>
        </p:txBody>
      </p:sp>
      <p:sp>
        <p:nvSpPr>
          <p:cNvPr id="6" name="Slide Number Placeholder 5"/>
          <p:cNvSpPr>
            <a:spLocks noGrp="1"/>
          </p:cNvSpPr>
          <p:nvPr>
            <p:ph type="sldNum" sz="quarter" idx="12"/>
          </p:nvPr>
        </p:nvSpPr>
        <p:spPr/>
        <p:txBody>
          <a:bodyPr/>
          <a:lstStyle>
            <a:lvl1pPr eaLnBrk="1" hangingPunct="1">
              <a:defRPr>
                <a:latin typeface="Verdana"/>
                <a:ea typeface="ＭＳ Ｐゴシック"/>
                <a:cs typeface="ＭＳ Ｐゴシック" charset="0"/>
              </a:defRPr>
            </a:lvl1pPr>
          </a:lstStyle>
          <a:p>
            <a:pPr>
              <a:defRPr/>
            </a:pPr>
            <a:fld id="{6CAFA509-F8C4-6047-BF95-C7A3E67DBAFE}" type="slidenum">
              <a:rPr lang="en-GB"/>
              <a:pPr>
                <a:defRPr/>
              </a:pPr>
              <a:t>‹Nr.›</a:t>
            </a:fld>
            <a:endParaRPr lang="en-GB" dirty="0"/>
          </a:p>
        </p:txBody>
      </p:sp>
    </p:spTree>
    <p:extLst>
      <p:ext uri="{BB962C8B-B14F-4D97-AF65-F5344CB8AC3E}">
        <p14:creationId xmlns:p14="http://schemas.microsoft.com/office/powerpoint/2010/main" val="2176275120"/>
      </p:ext>
    </p:extLst>
  </p:cSld>
  <p:clrMapOvr>
    <a:masterClrMapping/>
  </p:clrMapOvr>
  <p:transition xmlns:p14="http://schemas.microsoft.com/office/powerpoint/2010/mai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n-US"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Haga clic para modificar el estilo de subtítulo del patrón</a:t>
            </a:r>
            <a:endParaRPr lang="es-ES"/>
          </a:p>
        </p:txBody>
      </p:sp>
      <p:sp>
        <p:nvSpPr>
          <p:cNvPr id="4" name="Marcador de fecha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194BC035-6524-2547-89B5-FA2D5DC0AA4C}" type="datetimeFigureOut">
              <a:rPr lang="es-ES"/>
              <a:pPr>
                <a:defRPr/>
              </a:pPr>
              <a:t>17/07/14</a:t>
            </a:fld>
            <a:endParaRPr lang="es-ES"/>
          </a:p>
        </p:txBody>
      </p:sp>
      <p:sp>
        <p:nvSpPr>
          <p:cNvPr id="5" name="Marcador de pie de página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6" name="Marcador de número de diapositiva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136F8AA9-0D1F-3844-BCA0-E00A62D324F5}" type="slidenum">
              <a:rPr lang="es-ES"/>
              <a:pPr>
                <a:defRPr/>
              </a:pPr>
              <a:t>‹Nr.›</a:t>
            </a:fld>
            <a:endParaRPr lang="es-ES"/>
          </a:p>
        </p:txBody>
      </p:sp>
    </p:spTree>
    <p:extLst>
      <p:ext uri="{BB962C8B-B14F-4D97-AF65-F5344CB8AC3E}">
        <p14:creationId xmlns:p14="http://schemas.microsoft.com/office/powerpoint/2010/main" val="13249599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
          </a:p>
        </p:txBody>
      </p:sp>
      <p:sp>
        <p:nvSpPr>
          <p:cNvPr id="3" name="Marcador de contenido 2"/>
          <p:cNvSpPr>
            <a:spLocks noGrp="1"/>
          </p:cNvSpPr>
          <p:nvPr>
            <p:ph idx="1"/>
          </p:nvPr>
        </p:nvSpPr>
        <p:spPr/>
        <p:txBody>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4" name="Marcador de fecha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0974F837-4126-BA4F-83B3-54D454F94D90}" type="datetimeFigureOut">
              <a:rPr lang="es-ES"/>
              <a:pPr>
                <a:defRPr/>
              </a:pPr>
              <a:t>17/07/14</a:t>
            </a:fld>
            <a:endParaRPr lang="es-ES"/>
          </a:p>
        </p:txBody>
      </p:sp>
      <p:sp>
        <p:nvSpPr>
          <p:cNvPr id="5" name="Marcador de pie de página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6" name="Marcador de número de diapositiva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0063DFB7-A909-BA4A-B86E-D180F156AC0C}" type="slidenum">
              <a:rPr lang="es-ES"/>
              <a:pPr>
                <a:defRPr/>
              </a:pPr>
              <a:t>‹Nr.›</a:t>
            </a:fld>
            <a:endParaRPr lang="es-ES"/>
          </a:p>
        </p:txBody>
      </p:sp>
    </p:spTree>
    <p:extLst>
      <p:ext uri="{BB962C8B-B14F-4D97-AF65-F5344CB8AC3E}">
        <p14:creationId xmlns:p14="http://schemas.microsoft.com/office/powerpoint/2010/main" val="47305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45225"/>
            <a:ext cx="2133600" cy="476250"/>
          </a:xfrm>
          <a:prstGeom prst="rect">
            <a:avLst/>
          </a:prstGeom>
        </p:spPr>
        <p:txBody>
          <a:bodyPr/>
          <a:lstStyle>
            <a:lvl1pPr defTabSz="457200" fontAlgn="auto">
              <a:spcBef>
                <a:spcPts val="0"/>
              </a:spcBef>
              <a:spcAft>
                <a:spcPts val="0"/>
              </a:spcAft>
              <a:defRPr>
                <a:solidFill>
                  <a:srgbClr val="000000"/>
                </a:solidFill>
                <a:latin typeface="Arial"/>
                <a:ea typeface="+mn-ea"/>
                <a:cs typeface="+mn-cs"/>
              </a:defRPr>
            </a:lvl1pPr>
          </a:lstStyle>
          <a:p>
            <a:pPr>
              <a:defRPr/>
            </a:pPr>
            <a:endParaRPr lang="en-US"/>
          </a:p>
        </p:txBody>
      </p:sp>
      <p:sp>
        <p:nvSpPr>
          <p:cNvPr id="3" name="Footer Placeholder 2"/>
          <p:cNvSpPr>
            <a:spLocks noGrp="1"/>
          </p:cNvSpPr>
          <p:nvPr>
            <p:ph type="ftr" sz="quarter" idx="11"/>
          </p:nvPr>
        </p:nvSpPr>
        <p:spPr/>
        <p:txBody>
          <a:bodyPr/>
          <a:lstStyle>
            <a:lvl1pPr algn="l">
              <a:defRPr b="0">
                <a:solidFill>
                  <a:srgbClr val="000000"/>
                </a:solidFill>
                <a:latin typeface="Arial"/>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a:xfrm>
            <a:off x="6553200" y="6245225"/>
            <a:ext cx="2133600" cy="476250"/>
          </a:xfrm>
          <a:prstGeom prst="rect">
            <a:avLst/>
          </a:prstGeom>
        </p:spPr>
        <p:txBody>
          <a:bodyPr/>
          <a:lstStyle>
            <a:lvl1pPr defTabSz="457200" fontAlgn="auto">
              <a:spcBef>
                <a:spcPts val="0"/>
              </a:spcBef>
              <a:spcAft>
                <a:spcPts val="0"/>
              </a:spcAft>
              <a:defRPr>
                <a:solidFill>
                  <a:srgbClr val="000000"/>
                </a:solidFill>
                <a:latin typeface="Arial"/>
                <a:ea typeface="+mn-ea"/>
                <a:cs typeface="+mn-cs"/>
              </a:defRPr>
            </a:lvl1pPr>
          </a:lstStyle>
          <a:p>
            <a:pPr>
              <a:defRPr/>
            </a:pPr>
            <a:fld id="{BA75761A-4A71-B941-B083-46409B429DB5}" type="slidenum">
              <a:rPr lang="en-US"/>
              <a:pPr>
                <a:defRPr/>
              </a:pPr>
              <a:t>‹Nr.›</a:t>
            </a:fld>
            <a:endParaRPr lang="en-US"/>
          </a:p>
        </p:txBody>
      </p:sp>
    </p:spTree>
    <p:extLst>
      <p:ext uri="{BB962C8B-B14F-4D97-AF65-F5344CB8AC3E}">
        <p14:creationId xmlns:p14="http://schemas.microsoft.com/office/powerpoint/2010/main" val="3660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n-US"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Haga clic para modificar el estilo de texto del patrón</a:t>
            </a:r>
          </a:p>
        </p:txBody>
      </p:sp>
      <p:sp>
        <p:nvSpPr>
          <p:cNvPr id="4" name="Marcador de fecha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D39B5C85-D1FC-6E44-A7AC-BE2704AC6E7A}" type="datetimeFigureOut">
              <a:rPr lang="es-ES"/>
              <a:pPr>
                <a:defRPr/>
              </a:pPr>
              <a:t>17/07/14</a:t>
            </a:fld>
            <a:endParaRPr lang="es-ES"/>
          </a:p>
        </p:txBody>
      </p:sp>
      <p:sp>
        <p:nvSpPr>
          <p:cNvPr id="5" name="Marcador de pie de página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6" name="Marcador de número de diapositiva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A2A4BAA8-6C87-6740-A4D2-651D4AA1467C}" type="slidenum">
              <a:rPr lang="es-ES"/>
              <a:pPr>
                <a:defRPr/>
              </a:pPr>
              <a:t>‹Nr.›</a:t>
            </a:fld>
            <a:endParaRPr lang="es-ES"/>
          </a:p>
        </p:txBody>
      </p:sp>
    </p:spTree>
    <p:extLst>
      <p:ext uri="{BB962C8B-B14F-4D97-AF65-F5344CB8AC3E}">
        <p14:creationId xmlns:p14="http://schemas.microsoft.com/office/powerpoint/2010/main" val="3254977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5" name="Marcador de fecha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010860BB-1FD5-5F4E-9FFB-B2422CAEED09}" type="datetimeFigureOut">
              <a:rPr lang="es-ES"/>
              <a:pPr>
                <a:defRPr/>
              </a:pPr>
              <a:t>17/07/14</a:t>
            </a:fld>
            <a:endParaRPr lang="es-ES"/>
          </a:p>
        </p:txBody>
      </p:sp>
      <p:sp>
        <p:nvSpPr>
          <p:cNvPr id="6" name="Marcador de pie de página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7" name="Marcador de número de diapositiva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B65324E-9738-B54B-8139-660C258DF4F9}" type="slidenum">
              <a:rPr lang="es-ES"/>
              <a:pPr>
                <a:defRPr/>
              </a:pPr>
              <a:t>‹Nr.›</a:t>
            </a:fld>
            <a:endParaRPr lang="es-ES"/>
          </a:p>
        </p:txBody>
      </p:sp>
    </p:spTree>
    <p:extLst>
      <p:ext uri="{BB962C8B-B14F-4D97-AF65-F5344CB8AC3E}">
        <p14:creationId xmlns:p14="http://schemas.microsoft.com/office/powerpoint/2010/main" val="28649672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n-US"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7" name="Marcador de fecha 6"/>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6824BB69-C059-1F47-97AB-82C14E2AE636}" type="datetimeFigureOut">
              <a:rPr lang="es-ES"/>
              <a:pPr>
                <a:defRPr/>
              </a:pPr>
              <a:t>17/07/14</a:t>
            </a:fld>
            <a:endParaRPr lang="es-ES"/>
          </a:p>
        </p:txBody>
      </p:sp>
      <p:sp>
        <p:nvSpPr>
          <p:cNvPr id="8" name="Marcador de pie de página 7"/>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9" name="Marcador de número de diapositiva 8"/>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6055770A-2898-024B-B9F2-A6FB22C92F4B}" type="slidenum">
              <a:rPr lang="es-ES"/>
              <a:pPr>
                <a:defRPr/>
              </a:pPr>
              <a:t>‹Nr.›</a:t>
            </a:fld>
            <a:endParaRPr lang="es-ES"/>
          </a:p>
        </p:txBody>
      </p:sp>
    </p:spTree>
    <p:extLst>
      <p:ext uri="{BB962C8B-B14F-4D97-AF65-F5344CB8AC3E}">
        <p14:creationId xmlns:p14="http://schemas.microsoft.com/office/powerpoint/2010/main" val="14798939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
          </a:p>
        </p:txBody>
      </p:sp>
      <p:sp>
        <p:nvSpPr>
          <p:cNvPr id="3" name="Marcador de fecha 2"/>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C53F5AF9-D02F-1348-8080-8F94456109A5}" type="datetimeFigureOut">
              <a:rPr lang="es-ES"/>
              <a:pPr>
                <a:defRPr/>
              </a:pPr>
              <a:t>17/07/14</a:t>
            </a:fld>
            <a:endParaRPr lang="es-ES"/>
          </a:p>
        </p:txBody>
      </p:sp>
      <p:sp>
        <p:nvSpPr>
          <p:cNvPr id="4" name="Marcador de pie de página 3"/>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5" name="Marcador de número de diapositiva 4"/>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A7E653DA-6533-8D4F-8A4F-BF5324D7D11C}" type="slidenum">
              <a:rPr lang="es-ES"/>
              <a:pPr>
                <a:defRPr/>
              </a:pPr>
              <a:t>‹Nr.›</a:t>
            </a:fld>
            <a:endParaRPr lang="es-ES"/>
          </a:p>
        </p:txBody>
      </p:sp>
    </p:spTree>
    <p:extLst>
      <p:ext uri="{BB962C8B-B14F-4D97-AF65-F5344CB8AC3E}">
        <p14:creationId xmlns:p14="http://schemas.microsoft.com/office/powerpoint/2010/main" val="42436331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FCC252A-C06B-ED4F-B224-1AC2C2D2DB16}" type="datetimeFigureOut">
              <a:rPr lang="es-ES"/>
              <a:pPr>
                <a:defRPr/>
              </a:pPr>
              <a:t>17/07/14</a:t>
            </a:fld>
            <a:endParaRPr lang="es-ES"/>
          </a:p>
        </p:txBody>
      </p:sp>
      <p:sp>
        <p:nvSpPr>
          <p:cNvPr id="3" name="Marcador de pie de página 2"/>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4" name="Marcador de número de diapositiva 3"/>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F39FB3E9-0638-254B-90B0-A7B9B2EC53A1}" type="slidenum">
              <a:rPr lang="es-ES"/>
              <a:pPr>
                <a:defRPr/>
              </a:pPr>
              <a:t>‹Nr.›</a:t>
            </a:fld>
            <a:endParaRPr lang="es-ES"/>
          </a:p>
        </p:txBody>
      </p:sp>
    </p:spTree>
    <p:extLst>
      <p:ext uri="{BB962C8B-B14F-4D97-AF65-F5344CB8AC3E}">
        <p14:creationId xmlns:p14="http://schemas.microsoft.com/office/powerpoint/2010/main" val="34717247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n-US"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Haga clic para modificar el estilo de texto del patrón</a:t>
            </a:r>
          </a:p>
        </p:txBody>
      </p:sp>
      <p:sp>
        <p:nvSpPr>
          <p:cNvPr id="5" name="Marcador de fecha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EB3351B7-3CCB-B54F-AF5E-314104BE78D8}" type="datetimeFigureOut">
              <a:rPr lang="es-ES"/>
              <a:pPr>
                <a:defRPr/>
              </a:pPr>
              <a:t>17/07/14</a:t>
            </a:fld>
            <a:endParaRPr lang="es-ES"/>
          </a:p>
        </p:txBody>
      </p:sp>
      <p:sp>
        <p:nvSpPr>
          <p:cNvPr id="6" name="Marcador de pie de página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7" name="Marcador de número de diapositiva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3CBACE19-8294-BA4F-A839-FDEE9B11A2AD}" type="slidenum">
              <a:rPr lang="es-ES"/>
              <a:pPr>
                <a:defRPr/>
              </a:pPr>
              <a:t>‹Nr.›</a:t>
            </a:fld>
            <a:endParaRPr lang="es-ES"/>
          </a:p>
        </p:txBody>
      </p:sp>
    </p:spTree>
    <p:extLst>
      <p:ext uri="{BB962C8B-B14F-4D97-AF65-F5344CB8AC3E}">
        <p14:creationId xmlns:p14="http://schemas.microsoft.com/office/powerpoint/2010/main" val="6653757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n-US"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Haga clic para modificar el estilo de texto del patrón</a:t>
            </a:r>
          </a:p>
        </p:txBody>
      </p:sp>
      <p:sp>
        <p:nvSpPr>
          <p:cNvPr id="5" name="Marcador de fecha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12BFC181-E5E4-5A41-A580-E0713419DB2E}" type="datetimeFigureOut">
              <a:rPr lang="es-ES"/>
              <a:pPr>
                <a:defRPr/>
              </a:pPr>
              <a:t>17/07/14</a:t>
            </a:fld>
            <a:endParaRPr lang="es-ES"/>
          </a:p>
        </p:txBody>
      </p:sp>
      <p:sp>
        <p:nvSpPr>
          <p:cNvPr id="6" name="Marcador de pie de página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7" name="Marcador de número de diapositiva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724E10E2-DC2D-9E49-807E-663E9B97977B}" type="slidenum">
              <a:rPr lang="es-ES"/>
              <a:pPr>
                <a:defRPr/>
              </a:pPr>
              <a:t>‹Nr.›</a:t>
            </a:fld>
            <a:endParaRPr lang="es-ES"/>
          </a:p>
        </p:txBody>
      </p:sp>
    </p:spTree>
    <p:extLst>
      <p:ext uri="{BB962C8B-B14F-4D97-AF65-F5344CB8AC3E}">
        <p14:creationId xmlns:p14="http://schemas.microsoft.com/office/powerpoint/2010/main" val="28223875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4" name="Marcador de fecha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1286ACDB-C18B-D643-84C5-D2C011ABE256}" type="datetimeFigureOut">
              <a:rPr lang="es-ES"/>
              <a:pPr>
                <a:defRPr/>
              </a:pPr>
              <a:t>17/07/14</a:t>
            </a:fld>
            <a:endParaRPr lang="es-ES"/>
          </a:p>
        </p:txBody>
      </p:sp>
      <p:sp>
        <p:nvSpPr>
          <p:cNvPr id="5" name="Marcador de pie de página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6" name="Marcador de número de diapositiva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8B705992-C020-C146-A36B-3E3163ACC8D7}" type="slidenum">
              <a:rPr lang="es-ES"/>
              <a:pPr>
                <a:defRPr/>
              </a:pPr>
              <a:t>‹Nr.›</a:t>
            </a:fld>
            <a:endParaRPr lang="es-ES"/>
          </a:p>
        </p:txBody>
      </p:sp>
    </p:spTree>
    <p:extLst>
      <p:ext uri="{BB962C8B-B14F-4D97-AF65-F5344CB8AC3E}">
        <p14:creationId xmlns:p14="http://schemas.microsoft.com/office/powerpoint/2010/main" val="14885226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n-US"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4" name="Marcador de fecha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8949D800-3942-A344-A37B-A015B824F8D6}" type="datetimeFigureOut">
              <a:rPr lang="es-ES"/>
              <a:pPr>
                <a:defRPr/>
              </a:pPr>
              <a:t>17/07/14</a:t>
            </a:fld>
            <a:endParaRPr lang="es-ES"/>
          </a:p>
        </p:txBody>
      </p:sp>
      <p:sp>
        <p:nvSpPr>
          <p:cNvPr id="5" name="Marcador de pie de página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6" name="Marcador de número de diapositiva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D8D5A754-5B13-B345-A817-476B25B7D7D8}" type="slidenum">
              <a:rPr lang="es-ES"/>
              <a:pPr>
                <a:defRPr/>
              </a:pPr>
              <a:t>‹Nr.›</a:t>
            </a:fld>
            <a:endParaRPr lang="es-ES"/>
          </a:p>
        </p:txBody>
      </p:sp>
    </p:spTree>
    <p:extLst>
      <p:ext uri="{BB962C8B-B14F-4D97-AF65-F5344CB8AC3E}">
        <p14:creationId xmlns:p14="http://schemas.microsoft.com/office/powerpoint/2010/main" val="39968194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ES"/>
          </a:p>
        </p:txBody>
      </p:sp>
      <p:sp>
        <p:nvSpPr>
          <p:cNvPr id="4" name="Rectangle 5"/>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3251905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
          </a:p>
        </p:txBody>
      </p:sp>
      <p:sp>
        <p:nvSpPr>
          <p:cNvPr id="3" name="Marcador de contenido 2"/>
          <p:cNvSpPr>
            <a:spLocks noGrp="1"/>
          </p:cNvSpPr>
          <p:nvPr>
            <p:ph idx="1"/>
          </p:nvPr>
        </p:nvSpPr>
        <p:spPr/>
        <p:txBody>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4" name="Marcador de fecha 3"/>
          <p:cNvSpPr>
            <a:spLocks noGrp="1"/>
          </p:cNvSpPr>
          <p:nvPr>
            <p:ph type="dt" sz="half" idx="10"/>
          </p:nvPr>
        </p:nvSpPr>
        <p:spPr>
          <a:xfrm>
            <a:off x="457200" y="6356350"/>
            <a:ext cx="2133600" cy="365125"/>
          </a:xfrm>
          <a:prstGeom prst="rect">
            <a:avLst/>
          </a:prstGeom>
        </p:spPr>
        <p:txBody>
          <a:bodyPr/>
          <a:lstStyle>
            <a:lvl1pPr defTabSz="457200" fontAlgn="auto">
              <a:spcBef>
                <a:spcPts val="0"/>
              </a:spcBef>
              <a:spcAft>
                <a:spcPts val="0"/>
              </a:spcAft>
              <a:defRPr>
                <a:solidFill>
                  <a:srgbClr val="000000"/>
                </a:solidFill>
                <a:latin typeface="Arial"/>
                <a:ea typeface="+mn-ea"/>
                <a:cs typeface="+mn-cs"/>
              </a:defRPr>
            </a:lvl1pPr>
          </a:lstStyle>
          <a:p>
            <a:pPr>
              <a:defRPr/>
            </a:pPr>
            <a:fld id="{FB5281BF-4C1A-5F4C-9F05-19FDB12673AF}" type="datetimeFigureOut">
              <a:rPr lang="es-ES"/>
              <a:pPr>
                <a:defRPr/>
              </a:pPr>
              <a:t>17/07/14</a:t>
            </a:fld>
            <a:endParaRPr lang="es-ES"/>
          </a:p>
        </p:txBody>
      </p:sp>
      <p:sp>
        <p:nvSpPr>
          <p:cNvPr id="5" name="Marcador de pie de página 4"/>
          <p:cNvSpPr>
            <a:spLocks noGrp="1"/>
          </p:cNvSpPr>
          <p:nvPr>
            <p:ph type="ftr" sz="quarter" idx="11"/>
          </p:nvPr>
        </p:nvSpPr>
        <p:spPr/>
        <p:txBody>
          <a:bodyPr/>
          <a:lstStyle>
            <a:lvl1pPr algn="l">
              <a:defRPr b="0">
                <a:solidFill>
                  <a:srgbClr val="000000"/>
                </a:solidFill>
                <a:latin typeface="Arial"/>
                <a:ea typeface="ＭＳ Ｐゴシック" charset="0"/>
                <a:cs typeface="ＭＳ Ｐゴシック" charset="0"/>
              </a:defRPr>
            </a:lvl1pPr>
          </a:lstStyle>
          <a:p>
            <a:pPr>
              <a:defRPr/>
            </a:pPr>
            <a:endParaRPr lang="es-ES"/>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lvl1pPr defTabSz="457200" fontAlgn="auto">
              <a:spcBef>
                <a:spcPts val="0"/>
              </a:spcBef>
              <a:spcAft>
                <a:spcPts val="0"/>
              </a:spcAft>
              <a:defRPr>
                <a:solidFill>
                  <a:srgbClr val="000000"/>
                </a:solidFill>
                <a:latin typeface="Arial"/>
                <a:ea typeface="+mn-ea"/>
                <a:cs typeface="+mn-cs"/>
              </a:defRPr>
            </a:lvl1pPr>
          </a:lstStyle>
          <a:p>
            <a:pPr>
              <a:defRPr/>
            </a:pPr>
            <a:fld id="{EEE744FE-36CA-004E-B211-C24F2EAF5C72}" type="slidenum">
              <a:rPr lang="es-ES"/>
              <a:pPr>
                <a:defRPr/>
              </a:pPr>
              <a:t>‹Nr.›</a:t>
            </a:fld>
            <a:endParaRPr lang="es-ES"/>
          </a:p>
        </p:txBody>
      </p:sp>
    </p:spTree>
    <p:extLst>
      <p:ext uri="{BB962C8B-B14F-4D97-AF65-F5344CB8AC3E}">
        <p14:creationId xmlns:p14="http://schemas.microsoft.com/office/powerpoint/2010/main" val="33993401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Rectangle 5"/>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18554262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5"/>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33808053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295275" y="1489075"/>
            <a:ext cx="4186238" cy="4313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33913" y="1489075"/>
            <a:ext cx="4186237" cy="4313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Rectangle 5"/>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23101862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Rectangle 5"/>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2567995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Rectangle 5"/>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15331335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2683755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5"/>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41116281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5"/>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29333652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Rectangle 5"/>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16790109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89725" y="58738"/>
            <a:ext cx="2130425" cy="574357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295275" y="58738"/>
            <a:ext cx="6242050" cy="574357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Rectangle 5"/>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517886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n-US"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Haga clic para modificar el estilo de subtítulo del patrón</a:t>
            </a:r>
            <a:endParaRPr lang="es-ES"/>
          </a:p>
        </p:txBody>
      </p:sp>
      <p:sp>
        <p:nvSpPr>
          <p:cNvPr id="4" name="Marcador de fecha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F264217-0B41-C042-B5B2-B21E9EF48ADA}" type="datetimeFigureOut">
              <a:rPr lang="es-ES"/>
              <a:pPr>
                <a:defRPr/>
              </a:pPr>
              <a:t>17/07/14</a:t>
            </a:fld>
            <a:endParaRPr lang="es-ES"/>
          </a:p>
        </p:txBody>
      </p:sp>
      <p:sp>
        <p:nvSpPr>
          <p:cNvPr id="5" name="Marcador de pie de página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6" name="Marcador de número de diapositiva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C4A665CC-E52E-E44D-9858-7CA8322A3557}" type="slidenum">
              <a:rPr lang="es-ES"/>
              <a:pPr>
                <a:defRPr/>
              </a:pPr>
              <a:t>‹Nr.›</a:t>
            </a:fld>
            <a:endParaRPr lang="es-ES"/>
          </a:p>
        </p:txBody>
      </p:sp>
    </p:spTree>
    <p:extLst>
      <p:ext uri="{BB962C8B-B14F-4D97-AF65-F5344CB8AC3E}">
        <p14:creationId xmlns:p14="http://schemas.microsoft.com/office/powerpoint/2010/main" val="40693670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Tree>
    <p:extLst>
      <p:ext uri="{BB962C8B-B14F-4D97-AF65-F5344CB8AC3E}">
        <p14:creationId xmlns:p14="http://schemas.microsoft.com/office/powerpoint/2010/main" val="3848856587"/>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
          </a:p>
        </p:txBody>
      </p:sp>
      <p:sp>
        <p:nvSpPr>
          <p:cNvPr id="3" name="Marcador de contenido 2"/>
          <p:cNvSpPr>
            <a:spLocks noGrp="1"/>
          </p:cNvSpPr>
          <p:nvPr>
            <p:ph idx="1"/>
          </p:nvPr>
        </p:nvSpPr>
        <p:spPr/>
        <p:txBody>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4" name="Marcador de fecha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AB3DFC01-D434-5444-A2AB-61EAABDBC517}" type="datetimeFigureOut">
              <a:rPr lang="es-ES"/>
              <a:pPr>
                <a:defRPr/>
              </a:pPr>
              <a:t>17/07/14</a:t>
            </a:fld>
            <a:endParaRPr lang="es-ES"/>
          </a:p>
        </p:txBody>
      </p:sp>
      <p:sp>
        <p:nvSpPr>
          <p:cNvPr id="5" name="Marcador de pie de página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6" name="Marcador de número de diapositiva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DEE43C9-C0AF-A04E-9CA6-CDEBE35BB551}" type="slidenum">
              <a:rPr lang="es-ES"/>
              <a:pPr>
                <a:defRPr/>
              </a:pPr>
              <a:t>‹Nr.›</a:t>
            </a:fld>
            <a:endParaRPr lang="es-ES"/>
          </a:p>
        </p:txBody>
      </p:sp>
    </p:spTree>
    <p:extLst>
      <p:ext uri="{BB962C8B-B14F-4D97-AF65-F5344CB8AC3E}">
        <p14:creationId xmlns:p14="http://schemas.microsoft.com/office/powerpoint/2010/main" val="929314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n-US"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Haga clic para modificar el estilo de texto del patrón</a:t>
            </a:r>
          </a:p>
        </p:txBody>
      </p:sp>
      <p:sp>
        <p:nvSpPr>
          <p:cNvPr id="4" name="Marcador de fecha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3FA4DE33-6E63-DC4C-9A02-9C1ECAF60A3E}" type="datetimeFigureOut">
              <a:rPr lang="es-ES"/>
              <a:pPr>
                <a:defRPr/>
              </a:pPr>
              <a:t>17/07/14</a:t>
            </a:fld>
            <a:endParaRPr lang="es-ES"/>
          </a:p>
        </p:txBody>
      </p:sp>
      <p:sp>
        <p:nvSpPr>
          <p:cNvPr id="5" name="Marcador de pie de página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6" name="Marcador de número de diapositiva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A115EE8C-7C02-564C-98EB-3666A885D923}" type="slidenum">
              <a:rPr lang="es-ES"/>
              <a:pPr>
                <a:defRPr/>
              </a:pPr>
              <a:t>‹Nr.›</a:t>
            </a:fld>
            <a:endParaRPr lang="es-ES"/>
          </a:p>
        </p:txBody>
      </p:sp>
    </p:spTree>
    <p:extLst>
      <p:ext uri="{BB962C8B-B14F-4D97-AF65-F5344CB8AC3E}">
        <p14:creationId xmlns:p14="http://schemas.microsoft.com/office/powerpoint/2010/main" val="554346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5" name="Marcador de fecha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1788D533-B46F-BF48-B0DF-AEEDFB27B1C1}" type="datetimeFigureOut">
              <a:rPr lang="es-ES"/>
              <a:pPr>
                <a:defRPr/>
              </a:pPr>
              <a:t>17/07/14</a:t>
            </a:fld>
            <a:endParaRPr lang="es-ES"/>
          </a:p>
        </p:txBody>
      </p:sp>
      <p:sp>
        <p:nvSpPr>
          <p:cNvPr id="6" name="Marcador de pie de página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7" name="Marcador de número de diapositiva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0EA196D3-F059-7B42-88DD-028D66B843E2}" type="slidenum">
              <a:rPr lang="es-ES"/>
              <a:pPr>
                <a:defRPr/>
              </a:pPr>
              <a:t>‹Nr.›</a:t>
            </a:fld>
            <a:endParaRPr lang="es-ES"/>
          </a:p>
        </p:txBody>
      </p:sp>
    </p:spTree>
    <p:extLst>
      <p:ext uri="{BB962C8B-B14F-4D97-AF65-F5344CB8AC3E}">
        <p14:creationId xmlns:p14="http://schemas.microsoft.com/office/powerpoint/2010/main" val="4038523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n-US"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
          </a:p>
        </p:txBody>
      </p:sp>
      <p:sp>
        <p:nvSpPr>
          <p:cNvPr id="7" name="Marcador de fecha 6"/>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B548CAA-E221-6143-BBC6-61308F26A37D}" type="datetimeFigureOut">
              <a:rPr lang="es-ES"/>
              <a:pPr>
                <a:defRPr/>
              </a:pPr>
              <a:t>17/07/14</a:t>
            </a:fld>
            <a:endParaRPr lang="es-ES"/>
          </a:p>
        </p:txBody>
      </p:sp>
      <p:sp>
        <p:nvSpPr>
          <p:cNvPr id="8" name="Marcador de pie de página 7"/>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s-ES"/>
          </a:p>
        </p:txBody>
      </p:sp>
      <p:sp>
        <p:nvSpPr>
          <p:cNvPr id="9" name="Marcador de número de diapositiva 8"/>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98B68BC2-47A8-504C-A51F-ACA5D87C9D7E}" type="slidenum">
              <a:rPr lang="es-ES"/>
              <a:pPr>
                <a:defRPr/>
              </a:pPr>
              <a:t>‹Nr.›</a:t>
            </a:fld>
            <a:endParaRPr lang="es-ES"/>
          </a:p>
        </p:txBody>
      </p:sp>
    </p:spTree>
    <p:extLst>
      <p:ext uri="{BB962C8B-B14F-4D97-AF65-F5344CB8AC3E}">
        <p14:creationId xmlns:p14="http://schemas.microsoft.com/office/powerpoint/2010/main" val="40233972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5.xml"/><Relationship Id="rId12" Type="http://schemas.openxmlformats.org/officeDocument/2006/relationships/theme" Target="../theme/theme2.xml"/><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slideLayout" Target="../slideLayouts/slideLayout12.xml"/><Relationship Id="rId9" Type="http://schemas.openxmlformats.org/officeDocument/2006/relationships/slideLayout" Target="../slideLayouts/slideLayout13.xml"/><Relationship Id="rId10"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slideLayout" Target="../slideLayouts/slideLayout27.xml"/><Relationship Id="rId13" Type="http://schemas.openxmlformats.org/officeDocument/2006/relationships/theme" Target="../theme/theme3.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theme" Target="../theme/theme4.xml"/><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49.xml"/><Relationship Id="rId12" Type="http://schemas.openxmlformats.org/officeDocument/2006/relationships/theme" Target="../theme/theme5.xml"/><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5" Type="http://schemas.openxmlformats.org/officeDocument/2006/relationships/slideLayout" Target="../slideLayouts/slideLayout43.xml"/><Relationship Id="rId6" Type="http://schemas.openxmlformats.org/officeDocument/2006/relationships/slideLayout" Target="../slideLayouts/slideLayout44.xml"/><Relationship Id="rId7" Type="http://schemas.openxmlformats.org/officeDocument/2006/relationships/slideLayout" Target="../slideLayouts/slideLayout45.xml"/><Relationship Id="rId8" Type="http://schemas.openxmlformats.org/officeDocument/2006/relationships/slideLayout" Target="../slideLayouts/slideLayout46.xml"/><Relationship Id="rId9" Type="http://schemas.openxmlformats.org/officeDocument/2006/relationships/slideLayout" Target="../slideLayouts/slideLayout47.xml"/><Relationship Id="rId10" Type="http://schemas.openxmlformats.org/officeDocument/2006/relationships/slideLayout" Target="../slideLayouts/slideLayout48.xml"/></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theme" Target="../theme/theme6.xml"/><Relationship Id="rId3"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14338" name="Rectangle 5"/>
          <p:cNvSpPr>
            <a:spLocks noChangeArrowheads="1"/>
          </p:cNvSpPr>
          <p:nvPr/>
        </p:nvSpPr>
        <p:spPr bwMode="gray">
          <a:xfrm>
            <a:off x="2162175" y="6408738"/>
            <a:ext cx="47847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sz="1000" b="1">
              <a:solidFill>
                <a:srgbClr val="800000"/>
              </a:solidFill>
            </a:endParaRPr>
          </a:p>
        </p:txBody>
      </p:sp>
      <p:sp>
        <p:nvSpPr>
          <p:cNvPr id="14339" name="Rectangle 7"/>
          <p:cNvSpPr>
            <a:spLocks noGrp="1" noChangeArrowheads="1"/>
          </p:cNvSpPr>
          <p:nvPr>
            <p:ph type="title"/>
          </p:nvPr>
        </p:nvSpPr>
        <p:spPr bwMode="gray">
          <a:xfrm>
            <a:off x="314325" y="166688"/>
            <a:ext cx="55403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ctr" anchorCtr="0" compatLnSpc="1">
            <a:prstTxWarp prst="textNoShape">
              <a:avLst/>
            </a:prstTxWarp>
          </a:bodyPr>
          <a:lstStyle/>
          <a:p>
            <a:pPr lvl="0"/>
            <a:r>
              <a:rPr lang="de-DE"/>
              <a:t>Klicken Sie, um das Titelformat zu bearbeiten</a:t>
            </a:r>
          </a:p>
        </p:txBody>
      </p:sp>
      <p:sp>
        <p:nvSpPr>
          <p:cNvPr id="11269" name="Rectangle 10"/>
          <p:cNvSpPr>
            <a:spLocks noGrp="1" noChangeArrowheads="1"/>
          </p:cNvSpPr>
          <p:nvPr>
            <p:ph type="ftr" sz="quarter" idx="3"/>
          </p:nvPr>
        </p:nvSpPr>
        <p:spPr bwMode="gray">
          <a:xfrm>
            <a:off x="219075" y="6408738"/>
            <a:ext cx="1343025" cy="247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000" b="1">
                <a:solidFill>
                  <a:srgbClr val="800000"/>
                </a:solidFill>
                <a:ea typeface="+mn-ea"/>
                <a:cs typeface="+mn-cs"/>
              </a:defRPr>
            </a:lvl1pPr>
          </a:lstStyle>
          <a:p>
            <a:pPr>
              <a:defRPr/>
            </a:pPr>
            <a:r>
              <a:rPr lang="de-DE"/>
              <a:t>Page </a:t>
            </a:r>
            <a:r>
              <a:rPr lang="de-DE">
                <a:sym typeface="Wingdings" charset="2"/>
              </a:rPr>
              <a:t></a:t>
            </a:r>
            <a:r>
              <a:rPr lang="de-DE"/>
              <a:t> </a:t>
            </a:r>
            <a:fld id="{F578AD26-3D71-2D40-89B0-D8B710A859C3}" type="slidenum">
              <a:rPr lang="de-DE"/>
              <a:pPr>
                <a:defRPr/>
              </a:pPr>
              <a:t>‹Nr.›</a:t>
            </a:fld>
            <a:endParaRPr lang="de-DE"/>
          </a:p>
        </p:txBody>
      </p:sp>
      <p:sp>
        <p:nvSpPr>
          <p:cNvPr id="14341" name="Rectangle 12"/>
          <p:cNvSpPr>
            <a:spLocks noGrp="1" noChangeArrowheads="1"/>
          </p:cNvSpPr>
          <p:nvPr>
            <p:ph type="body" idx="1"/>
          </p:nvPr>
        </p:nvSpPr>
        <p:spPr bwMode="gray">
          <a:xfrm>
            <a:off x="314325" y="1614488"/>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t" anchorCtr="0" compatLnSpc="1">
            <a:prstTxWarp prst="textNoShape">
              <a:avLst/>
            </a:prstTxWarp>
          </a:bodyPr>
          <a:lstStyle/>
          <a:p>
            <a:pPr lvl="0"/>
            <a:r>
              <a:rPr lang="de-DE"/>
              <a:t>Klicken Sie, um die Formate des Vorlagentextes zu bearbeiten</a:t>
            </a:r>
          </a:p>
          <a:p>
            <a:pPr lvl="1"/>
            <a:r>
              <a:rPr lang="de-DE"/>
              <a:t>Zweite Ebene</a:t>
            </a:r>
          </a:p>
          <a:p>
            <a:pPr lvl="2"/>
            <a:r>
              <a:rPr lang="de-DE"/>
              <a:t>Dritte Ebene</a:t>
            </a:r>
          </a:p>
          <a:p>
            <a:pPr lvl="3"/>
            <a:r>
              <a:rPr lang="de-DE"/>
              <a:t>Vierte Ebene</a:t>
            </a:r>
          </a:p>
        </p:txBody>
      </p:sp>
      <p:sp>
        <p:nvSpPr>
          <p:cNvPr id="14342" name="Rectangle 7"/>
          <p:cNvSpPr>
            <a:spLocks noChangeArrowheads="1"/>
          </p:cNvSpPr>
          <p:nvPr/>
        </p:nvSpPr>
        <p:spPr bwMode="gray">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r>
              <a:rPr lang="de-DE" sz="1600" b="1">
                <a:solidFill>
                  <a:srgbClr val="800000"/>
                </a:solidFill>
              </a:rPr>
              <a:t>YOUR LOGO</a:t>
            </a:r>
          </a:p>
        </p:txBody>
      </p:sp>
    </p:spTree>
  </p:cSld>
  <p:clrMap bg1="lt1" tx1="dk1" bg2="lt2" tx2="dk2" accent1="accent1" accent2="accent2" accent3="accent3" accent4="accent4" accent5="accent5" accent6="accent6" hlink="hlink" folHlink="folHlink"/>
  <p:sldLayoutIdLst>
    <p:sldLayoutId id="2147484035" r:id="rId1"/>
    <p:sldLayoutId id="2147484036" r:id="rId2"/>
    <p:sldLayoutId id="2147484037" r:id="rId3"/>
    <p:sldLayoutId id="2147484038" r:id="rId4"/>
  </p:sldLayoutIdLst>
  <p:transition xmlns:p14="http://schemas.microsoft.com/office/powerpoint/2010/main" spd="med">
    <p:fade/>
  </p:transition>
  <p:hf sldNum="0" hdr="0" dt="0"/>
  <p:txStyles>
    <p:titleStyle>
      <a:lvl1pPr algn="l" rtl="0" eaLnBrk="0" fontAlgn="base" hangingPunct="0">
        <a:lnSpc>
          <a:spcPct val="95000"/>
        </a:lnSpc>
        <a:spcBef>
          <a:spcPct val="0"/>
        </a:spcBef>
        <a:spcAft>
          <a:spcPct val="0"/>
        </a:spcAft>
        <a:defRPr sz="2400" b="1">
          <a:solidFill>
            <a:srgbClr val="FFFFFF"/>
          </a:solidFill>
          <a:latin typeface="+mj-lt"/>
          <a:ea typeface="ＭＳ Ｐゴシック" charset="-128"/>
          <a:cs typeface="ＭＳ Ｐゴシック" charset="-128"/>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128"/>
          <a:cs typeface="ＭＳ Ｐゴシック" charset="-128"/>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128"/>
          <a:cs typeface="ＭＳ Ｐゴシック" charset="-128"/>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128"/>
          <a:cs typeface="ＭＳ Ｐゴシック" charset="-128"/>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128"/>
          <a:cs typeface="ＭＳ Ｐゴシック" charset="-128"/>
        </a:defRPr>
      </a:lvl5pPr>
      <a:lvl6pPr marL="457200" algn="l" rtl="0" eaLnBrk="0" fontAlgn="base" hangingPunct="0">
        <a:lnSpc>
          <a:spcPct val="95000"/>
        </a:lnSpc>
        <a:spcBef>
          <a:spcPct val="0"/>
        </a:spcBef>
        <a:spcAft>
          <a:spcPct val="0"/>
        </a:spcAft>
        <a:defRPr sz="2400" b="1">
          <a:solidFill>
            <a:srgbClr val="FFFFFF"/>
          </a:solidFill>
          <a:latin typeface="Arial" charset="0"/>
        </a:defRPr>
      </a:lvl6pPr>
      <a:lvl7pPr marL="914400" algn="l" rtl="0" eaLnBrk="0" fontAlgn="base" hangingPunct="0">
        <a:lnSpc>
          <a:spcPct val="95000"/>
        </a:lnSpc>
        <a:spcBef>
          <a:spcPct val="0"/>
        </a:spcBef>
        <a:spcAft>
          <a:spcPct val="0"/>
        </a:spcAft>
        <a:defRPr sz="2400" b="1">
          <a:solidFill>
            <a:srgbClr val="FFFFFF"/>
          </a:solidFill>
          <a:latin typeface="Arial" charset="0"/>
        </a:defRPr>
      </a:lvl7pPr>
      <a:lvl8pPr marL="1371600" algn="l" rtl="0" eaLnBrk="0" fontAlgn="base" hangingPunct="0">
        <a:lnSpc>
          <a:spcPct val="95000"/>
        </a:lnSpc>
        <a:spcBef>
          <a:spcPct val="0"/>
        </a:spcBef>
        <a:spcAft>
          <a:spcPct val="0"/>
        </a:spcAft>
        <a:defRPr sz="2400" b="1">
          <a:solidFill>
            <a:srgbClr val="FFFFFF"/>
          </a:solidFill>
          <a:latin typeface="Arial" charset="0"/>
        </a:defRPr>
      </a:lvl8pPr>
      <a:lvl9pPr marL="1828800" algn="l" rtl="0" eaLnBrk="0" fontAlgn="base" hangingPunct="0">
        <a:lnSpc>
          <a:spcPct val="95000"/>
        </a:lnSpc>
        <a:spcBef>
          <a:spcPct val="0"/>
        </a:spcBef>
        <a:spcAft>
          <a:spcPct val="0"/>
        </a:spcAft>
        <a:defRPr sz="2400" b="1">
          <a:solidFill>
            <a:srgbClr val="FFFFFF"/>
          </a:solidFill>
          <a:latin typeface="Arial" charset="0"/>
        </a:defRPr>
      </a:lvl9pPr>
    </p:titleStyle>
    <p:bodyStyle>
      <a:lvl1pPr marL="190500" indent="-190500" algn="l" rtl="0" eaLnBrk="0" fontAlgn="base" hangingPunct="0">
        <a:spcBef>
          <a:spcPct val="60000"/>
        </a:spcBef>
        <a:spcAft>
          <a:spcPct val="0"/>
        </a:spcAft>
        <a:buClr>
          <a:schemeClr val="accent1"/>
        </a:buClr>
        <a:buFont typeface="Wingdings" charset="0"/>
        <a:buChar char="§"/>
        <a:defRPr sz="2000" b="1">
          <a:solidFill>
            <a:schemeClr val="tx1"/>
          </a:solidFill>
          <a:latin typeface="+mn-lt"/>
          <a:ea typeface="ＭＳ Ｐゴシック" charset="-128"/>
          <a:cs typeface="ＭＳ Ｐゴシック" charset="-128"/>
        </a:defRPr>
      </a:lvl1pPr>
      <a:lvl2pPr marL="381000" indent="-188913" algn="l" rtl="0" eaLnBrk="0" fontAlgn="base" hangingPunct="0">
        <a:spcBef>
          <a:spcPct val="30000"/>
        </a:spcBef>
        <a:spcAft>
          <a:spcPct val="0"/>
        </a:spcAft>
        <a:buClr>
          <a:schemeClr val="accent1"/>
        </a:buClr>
        <a:buChar char="-"/>
        <a:defRPr>
          <a:solidFill>
            <a:schemeClr val="tx1"/>
          </a:solidFill>
          <a:latin typeface="+mn-lt"/>
          <a:ea typeface="ＭＳ Ｐゴシック" charset="-128"/>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4pPr>
      <a:lvl5pPr marL="10509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ＭＳ Ｐゴシック" charset="-128"/>
        </a:defRPr>
      </a:lvl5pPr>
      <a:lvl6pPr marL="15081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6pPr>
      <a:lvl7pPr marL="19653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7pPr>
      <a:lvl8pPr marL="24225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8pPr>
      <a:lvl9pPr marL="28797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458" name="Marcador de títu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 para editar título</a:t>
            </a:r>
            <a:endParaRPr lang="es-ES"/>
          </a:p>
        </p:txBody>
      </p:sp>
      <p:sp>
        <p:nvSpPr>
          <p:cNvPr id="19459" name="Marcador de tex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fontAlgn="auto">
              <a:spcBef>
                <a:spcPts val="0"/>
              </a:spcBef>
              <a:spcAft>
                <a:spcPts val="0"/>
              </a:spcAft>
              <a:defRPr sz="1200">
                <a:solidFill>
                  <a:prstClr val="black">
                    <a:tint val="75000"/>
                  </a:prstClr>
                </a:solidFill>
                <a:latin typeface="Calibri"/>
                <a:ea typeface="+mn-ea"/>
                <a:cs typeface="+mn-cs"/>
              </a:defRPr>
            </a:lvl1pPr>
          </a:lstStyle>
          <a:p>
            <a:pPr>
              <a:defRPr/>
            </a:pPr>
            <a:fld id="{9F633B2F-BA79-DD4B-8D8D-52021595A771}" type="datetimeFigureOut">
              <a:rPr lang="es-ES"/>
              <a:pPr>
                <a:defRPr/>
              </a:pPr>
              <a:t>17/07/14</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fontAlgn="auto">
              <a:spcBef>
                <a:spcPts val="0"/>
              </a:spcBef>
              <a:spcAft>
                <a:spcPts val="0"/>
              </a:spcAft>
              <a:defRPr sz="1200">
                <a:solidFill>
                  <a:prstClr val="black">
                    <a:tint val="75000"/>
                  </a:prstClr>
                </a:solidFill>
                <a:latin typeface="Calibri"/>
                <a:ea typeface="+mn-ea"/>
                <a:cs typeface="+mn-cs"/>
              </a:defRPr>
            </a:lvl1pPr>
          </a:lstStyle>
          <a:p>
            <a:pPr>
              <a:defRPr/>
            </a:pPr>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fontAlgn="auto">
              <a:spcBef>
                <a:spcPts val="0"/>
              </a:spcBef>
              <a:spcAft>
                <a:spcPts val="0"/>
              </a:spcAft>
              <a:defRPr sz="1200">
                <a:solidFill>
                  <a:prstClr val="black">
                    <a:tint val="75000"/>
                  </a:prstClr>
                </a:solidFill>
                <a:latin typeface="Calibri"/>
                <a:ea typeface="+mn-ea"/>
                <a:cs typeface="+mn-cs"/>
              </a:defRPr>
            </a:lvl1pPr>
          </a:lstStyle>
          <a:p>
            <a:pPr>
              <a:defRPr/>
            </a:pPr>
            <a:fld id="{D67E43DF-11DE-7544-AA18-9A77AF3AFA4B}" type="slidenum">
              <a:rPr lang="es-ES"/>
              <a:pPr>
                <a:defRPr/>
              </a:pPr>
              <a:t>‹Nr.›</a:t>
            </a:fld>
            <a:endParaRPr lang="es-ES"/>
          </a:p>
        </p:txBody>
      </p:sp>
    </p:spTree>
  </p:cSld>
  <p:clrMap bg1="lt1" tx1="dk1" bg2="lt2" tx2="dk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 id="2147484048" r:id="rId9"/>
    <p:sldLayoutId id="2147484049" r:id="rId10"/>
    <p:sldLayoutId id="2147484050"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0ECD9"/>
        </a:solidFill>
        <a:effectLst/>
      </p:bgPr>
    </p:bg>
    <p:spTree>
      <p:nvGrpSpPr>
        <p:cNvPr id="1" name=""/>
        <p:cNvGrpSpPr/>
        <p:nvPr/>
      </p:nvGrpSpPr>
      <p:grpSpPr>
        <a:xfrm>
          <a:off x="0" y="0"/>
          <a:ext cx="0" cy="0"/>
          <a:chOff x="0" y="0"/>
          <a:chExt cx="0" cy="0"/>
        </a:xfrm>
      </p:grpSpPr>
      <p:sp>
        <p:nvSpPr>
          <p:cNvPr id="344072" name="Rectangle 8"/>
          <p:cNvSpPr>
            <a:spLocks noChangeArrowheads="1"/>
          </p:cNvSpPr>
          <p:nvPr userDrawn="1"/>
        </p:nvSpPr>
        <p:spPr bwMode="auto">
          <a:xfrm>
            <a:off x="0" y="0"/>
            <a:ext cx="9144000" cy="1444625"/>
          </a:xfrm>
          <a:prstGeom prst="rect">
            <a:avLst/>
          </a:prstGeom>
          <a:solidFill>
            <a:srgbClr val="002F5D"/>
          </a:solidFill>
          <a:ln>
            <a:noFill/>
          </a:ln>
          <a:effectLst/>
          <a:extLs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defRPr/>
            </a:pPr>
            <a:endParaRPr lang="en-US" sz="2400" dirty="0">
              <a:solidFill>
                <a:srgbClr val="FFFFFF"/>
              </a:solidFill>
              <a:cs typeface="+mn-cs"/>
            </a:endParaRPr>
          </a:p>
        </p:txBody>
      </p:sp>
      <p:sp>
        <p:nvSpPr>
          <p:cNvPr id="344066" name="Rectangle 2"/>
          <p:cNvSpPr>
            <a:spLocks noGrp="1" noChangeArrowheads="1"/>
          </p:cNvSpPr>
          <p:nvPr>
            <p:ph type="title"/>
          </p:nvPr>
        </p:nvSpPr>
        <p:spPr bwMode="auto">
          <a:xfrm>
            <a:off x="474663" y="0"/>
            <a:ext cx="7983537"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2075" tIns="46038" rIns="92075" bIns="46038" numCol="1" anchor="ctr" anchorCtr="1" compatLnSpc="1">
            <a:prstTxWarp prst="textNoShape">
              <a:avLst/>
            </a:prstTxWarp>
          </a:bodyPr>
          <a:lstStyle/>
          <a:p>
            <a:pPr lvl="0"/>
            <a:r>
              <a:rPr lang="en-GB" dirty="0"/>
              <a:t>Click to edit Master title style</a:t>
            </a:r>
          </a:p>
        </p:txBody>
      </p:sp>
      <p:sp>
        <p:nvSpPr>
          <p:cNvPr id="344067" name="Rectangle 3"/>
          <p:cNvSpPr>
            <a:spLocks noGrp="1" noChangeArrowheads="1"/>
          </p:cNvSpPr>
          <p:nvPr>
            <p:ph type="body" idx="1"/>
          </p:nvPr>
        </p:nvSpPr>
        <p:spPr bwMode="auto">
          <a:xfrm>
            <a:off x="474663" y="1608138"/>
            <a:ext cx="7997825" cy="475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2075" tIns="46038" rIns="92075" bIns="46038"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4406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none" lIns="92075" tIns="46038" rIns="92075" bIns="46038" numCol="1" anchor="ctr" anchorCtr="0" compatLnSpc="1">
            <a:prstTxWarp prst="textNoShape">
              <a:avLst/>
            </a:prstTxWarp>
          </a:bodyPr>
          <a:lstStyle>
            <a:lvl1pPr eaLnBrk="0" hangingPunct="0">
              <a:defRPr sz="1400">
                <a:solidFill>
                  <a:srgbClr val="FF6500"/>
                </a:solidFill>
                <a:cs typeface="+mn-cs"/>
              </a:defRPr>
            </a:lvl1pPr>
          </a:lstStyle>
          <a:p>
            <a:pPr>
              <a:defRPr/>
            </a:pPr>
            <a:endParaRPr lang="en-GB"/>
          </a:p>
        </p:txBody>
      </p:sp>
      <p:sp>
        <p:nvSpPr>
          <p:cNvPr id="34406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none" lIns="92075" tIns="46038" rIns="92075" bIns="46038" numCol="1" anchor="ctr" anchorCtr="0" compatLnSpc="1">
            <a:prstTxWarp prst="textNoShape">
              <a:avLst/>
            </a:prstTxWarp>
          </a:bodyPr>
          <a:lstStyle>
            <a:lvl1pPr algn="ctr" eaLnBrk="0" hangingPunct="0">
              <a:defRPr sz="1400">
                <a:solidFill>
                  <a:srgbClr val="FF6500"/>
                </a:solidFill>
                <a:cs typeface="+mn-cs"/>
              </a:defRPr>
            </a:lvl1pPr>
          </a:lstStyle>
          <a:p>
            <a:pPr>
              <a:defRPr/>
            </a:pPr>
            <a:endParaRPr lang="en-GB"/>
          </a:p>
        </p:txBody>
      </p:sp>
      <p:sp>
        <p:nvSpPr>
          <p:cNvPr id="34407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none" lIns="92075" tIns="46038" rIns="92075" bIns="46038" numCol="1" anchor="ctr" anchorCtr="0" compatLnSpc="1">
            <a:prstTxWarp prst="textNoShape">
              <a:avLst/>
            </a:prstTxWarp>
          </a:bodyPr>
          <a:lstStyle>
            <a:lvl1pPr algn="r" eaLnBrk="0" hangingPunct="0">
              <a:defRPr sz="1400">
                <a:solidFill>
                  <a:srgbClr val="FF6500"/>
                </a:solidFill>
                <a:cs typeface="+mn-cs"/>
              </a:defRPr>
            </a:lvl1pPr>
          </a:lstStyle>
          <a:p>
            <a:pPr>
              <a:defRPr/>
            </a:pPr>
            <a:fld id="{12EF2D57-941E-E141-990F-ED86E1D31D3E}" type="slidenum">
              <a:rPr lang="en-GB"/>
              <a:pPr>
                <a:defRPr/>
              </a:pPr>
              <a:t>‹Nr.›</a:t>
            </a:fld>
            <a:endParaRPr lang="en-GB" dirty="0"/>
          </a:p>
        </p:txBody>
      </p:sp>
    </p:spTree>
  </p:cSld>
  <p:clrMap bg1="dk2" tx1="lt1" bg2="dk1" tx2="lt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Lst>
  <p:transition xmlns:p14="http://schemas.microsoft.com/office/powerpoint/2010/main" spd="med"/>
  <p:txStyles>
    <p:titleStyle>
      <a:lvl1pPr algn="ctr" rtl="0" eaLnBrk="0" fontAlgn="base" hangingPunct="0">
        <a:spcBef>
          <a:spcPct val="0"/>
        </a:spcBef>
        <a:spcAft>
          <a:spcPct val="0"/>
        </a:spcAft>
        <a:defRPr sz="3100" b="1">
          <a:solidFill>
            <a:schemeClr val="tx1"/>
          </a:solidFill>
          <a:latin typeface="+mj-lt"/>
          <a:ea typeface="+mj-ea"/>
          <a:cs typeface="ＭＳ Ｐゴシック" charset="0"/>
        </a:defRPr>
      </a:lvl1pPr>
      <a:lvl2pPr algn="ctr" rtl="0" eaLnBrk="0" fontAlgn="base" hangingPunct="0">
        <a:spcBef>
          <a:spcPct val="0"/>
        </a:spcBef>
        <a:spcAft>
          <a:spcPct val="0"/>
        </a:spcAft>
        <a:defRPr sz="3100" b="1">
          <a:solidFill>
            <a:schemeClr val="tx1"/>
          </a:solidFill>
          <a:latin typeface="Verdana" charset="0"/>
          <a:ea typeface="ＭＳ Ｐゴシック" charset="0"/>
          <a:cs typeface="ＭＳ Ｐゴシック" charset="0"/>
        </a:defRPr>
      </a:lvl2pPr>
      <a:lvl3pPr algn="ctr" rtl="0" eaLnBrk="0" fontAlgn="base" hangingPunct="0">
        <a:spcBef>
          <a:spcPct val="0"/>
        </a:spcBef>
        <a:spcAft>
          <a:spcPct val="0"/>
        </a:spcAft>
        <a:defRPr sz="3100" b="1">
          <a:solidFill>
            <a:schemeClr val="tx1"/>
          </a:solidFill>
          <a:latin typeface="Verdana" charset="0"/>
          <a:ea typeface="ＭＳ Ｐゴシック" charset="0"/>
          <a:cs typeface="ＭＳ Ｐゴシック" charset="0"/>
        </a:defRPr>
      </a:lvl3pPr>
      <a:lvl4pPr algn="ctr" rtl="0" eaLnBrk="0" fontAlgn="base" hangingPunct="0">
        <a:spcBef>
          <a:spcPct val="0"/>
        </a:spcBef>
        <a:spcAft>
          <a:spcPct val="0"/>
        </a:spcAft>
        <a:defRPr sz="3100" b="1">
          <a:solidFill>
            <a:schemeClr val="tx1"/>
          </a:solidFill>
          <a:latin typeface="Verdana" charset="0"/>
          <a:ea typeface="ＭＳ Ｐゴシック" charset="0"/>
          <a:cs typeface="ＭＳ Ｐゴシック" charset="0"/>
        </a:defRPr>
      </a:lvl4pPr>
      <a:lvl5pPr algn="ctr" rtl="0" eaLnBrk="0" fontAlgn="base" hangingPunct="0">
        <a:spcBef>
          <a:spcPct val="0"/>
        </a:spcBef>
        <a:spcAft>
          <a:spcPct val="0"/>
        </a:spcAft>
        <a:defRPr sz="3100" b="1">
          <a:solidFill>
            <a:schemeClr val="tx1"/>
          </a:solidFill>
          <a:latin typeface="Verdana" charset="0"/>
          <a:ea typeface="ＭＳ Ｐゴシック" charset="0"/>
          <a:cs typeface="ＭＳ Ｐゴシック" charset="0"/>
        </a:defRPr>
      </a:lvl5pPr>
      <a:lvl6pPr marL="457200" algn="ctr" rtl="0" eaLnBrk="0" fontAlgn="base" hangingPunct="0">
        <a:spcBef>
          <a:spcPct val="0"/>
        </a:spcBef>
        <a:spcAft>
          <a:spcPct val="0"/>
        </a:spcAft>
        <a:defRPr sz="3100" b="1">
          <a:solidFill>
            <a:schemeClr val="tx1"/>
          </a:solidFill>
          <a:latin typeface="Verdana" charset="0"/>
          <a:ea typeface="ＭＳ Ｐゴシック" charset="0"/>
        </a:defRPr>
      </a:lvl6pPr>
      <a:lvl7pPr marL="914400" algn="ctr" rtl="0" eaLnBrk="0" fontAlgn="base" hangingPunct="0">
        <a:spcBef>
          <a:spcPct val="0"/>
        </a:spcBef>
        <a:spcAft>
          <a:spcPct val="0"/>
        </a:spcAft>
        <a:defRPr sz="3100" b="1">
          <a:solidFill>
            <a:schemeClr val="tx1"/>
          </a:solidFill>
          <a:latin typeface="Verdana" charset="0"/>
          <a:ea typeface="ＭＳ Ｐゴシック" charset="0"/>
        </a:defRPr>
      </a:lvl7pPr>
      <a:lvl8pPr marL="1371600" algn="ctr" rtl="0" eaLnBrk="0" fontAlgn="base" hangingPunct="0">
        <a:spcBef>
          <a:spcPct val="0"/>
        </a:spcBef>
        <a:spcAft>
          <a:spcPct val="0"/>
        </a:spcAft>
        <a:defRPr sz="3100" b="1">
          <a:solidFill>
            <a:schemeClr val="tx1"/>
          </a:solidFill>
          <a:latin typeface="Verdana" charset="0"/>
          <a:ea typeface="ＭＳ Ｐゴシック" charset="0"/>
        </a:defRPr>
      </a:lvl8pPr>
      <a:lvl9pPr marL="1828800" algn="ctr" rtl="0" eaLnBrk="0" fontAlgn="base" hangingPunct="0">
        <a:spcBef>
          <a:spcPct val="0"/>
        </a:spcBef>
        <a:spcAft>
          <a:spcPct val="0"/>
        </a:spcAft>
        <a:defRPr sz="3100" b="1">
          <a:solidFill>
            <a:schemeClr val="tx1"/>
          </a:solidFill>
          <a:latin typeface="Verdana" charset="0"/>
          <a:ea typeface="ＭＳ Ｐゴシック" charset="0"/>
        </a:defRPr>
      </a:lvl9pPr>
    </p:titleStyle>
    <p:bodyStyle>
      <a:lvl1pPr marL="342900" indent="-342900" algn="l" rtl="0" eaLnBrk="0" fontAlgn="base" hangingPunct="0">
        <a:spcBef>
          <a:spcPct val="20000"/>
        </a:spcBef>
        <a:spcAft>
          <a:spcPct val="0"/>
        </a:spcAft>
        <a:buClr>
          <a:schemeClr val="hlink"/>
        </a:buClr>
        <a:buSzPct val="80000"/>
        <a:buFont typeface="Wingdings" charset="0"/>
        <a:buChar char="l"/>
        <a:defRPr sz="2000">
          <a:solidFill>
            <a:schemeClr val="bg2"/>
          </a:solidFill>
          <a:latin typeface="+mn-lt"/>
          <a:ea typeface="+mn-ea"/>
          <a:cs typeface="ＭＳ Ｐゴシック" charset="0"/>
        </a:defRPr>
      </a:lvl1pPr>
      <a:lvl2pPr marL="742950" indent="-285750" algn="l" rtl="0" eaLnBrk="0" fontAlgn="base" hangingPunct="0">
        <a:spcBef>
          <a:spcPct val="20000"/>
        </a:spcBef>
        <a:spcAft>
          <a:spcPct val="0"/>
        </a:spcAft>
        <a:buClr>
          <a:schemeClr val="hlink"/>
        </a:buClr>
        <a:buChar char="–"/>
        <a:defRPr sz="2000">
          <a:solidFill>
            <a:schemeClr val="bg2"/>
          </a:solidFill>
          <a:latin typeface="+mn-lt"/>
          <a:ea typeface="+mn-ea"/>
        </a:defRPr>
      </a:lvl2pPr>
      <a:lvl3pPr marL="1143000" indent="-228600" algn="l" rtl="0" eaLnBrk="0" fontAlgn="base" hangingPunct="0">
        <a:spcBef>
          <a:spcPct val="20000"/>
        </a:spcBef>
        <a:spcAft>
          <a:spcPct val="0"/>
        </a:spcAft>
        <a:buClr>
          <a:schemeClr val="hlink"/>
        </a:buClr>
        <a:buChar char="–"/>
        <a:defRPr sz="2000">
          <a:solidFill>
            <a:schemeClr val="bg2"/>
          </a:solidFill>
          <a:latin typeface="+mn-lt"/>
          <a:ea typeface="+mn-ea"/>
        </a:defRPr>
      </a:lvl3pPr>
      <a:lvl4pPr marL="1600200" indent="-228600" algn="l" rtl="0" eaLnBrk="0" fontAlgn="base" hangingPunct="0">
        <a:spcBef>
          <a:spcPct val="20000"/>
        </a:spcBef>
        <a:spcAft>
          <a:spcPct val="0"/>
        </a:spcAft>
        <a:buClr>
          <a:schemeClr val="hlink"/>
        </a:buClr>
        <a:buChar char="–"/>
        <a:defRPr sz="2000">
          <a:solidFill>
            <a:schemeClr val="bg2"/>
          </a:solidFill>
          <a:latin typeface="+mn-lt"/>
          <a:ea typeface="+mn-ea"/>
        </a:defRPr>
      </a:lvl4pPr>
      <a:lvl5pPr marL="2057400" indent="-228600" algn="l" rtl="0" eaLnBrk="0" fontAlgn="base" hangingPunct="0">
        <a:spcBef>
          <a:spcPct val="20000"/>
        </a:spcBef>
        <a:spcAft>
          <a:spcPct val="0"/>
        </a:spcAft>
        <a:buClr>
          <a:schemeClr val="hlink"/>
        </a:buClr>
        <a:buChar char="–"/>
        <a:defRPr sz="2000">
          <a:solidFill>
            <a:schemeClr val="bg2"/>
          </a:solidFill>
          <a:latin typeface="+mn-lt"/>
          <a:ea typeface="+mn-ea"/>
        </a:defRPr>
      </a:lvl5pPr>
      <a:lvl6pPr marL="2514600" indent="-228600" algn="l" rtl="0" eaLnBrk="0" fontAlgn="base" hangingPunct="0">
        <a:spcBef>
          <a:spcPct val="20000"/>
        </a:spcBef>
        <a:spcAft>
          <a:spcPct val="0"/>
        </a:spcAft>
        <a:buClr>
          <a:schemeClr val="hlink"/>
        </a:buClr>
        <a:buChar char="–"/>
        <a:defRPr sz="2000">
          <a:solidFill>
            <a:schemeClr val="bg2"/>
          </a:solidFill>
          <a:latin typeface="+mn-lt"/>
          <a:ea typeface="+mn-ea"/>
        </a:defRPr>
      </a:lvl6pPr>
      <a:lvl7pPr marL="2971800" indent="-228600" algn="l" rtl="0" eaLnBrk="0" fontAlgn="base" hangingPunct="0">
        <a:spcBef>
          <a:spcPct val="20000"/>
        </a:spcBef>
        <a:spcAft>
          <a:spcPct val="0"/>
        </a:spcAft>
        <a:buClr>
          <a:schemeClr val="hlink"/>
        </a:buClr>
        <a:buChar char="–"/>
        <a:defRPr sz="2000">
          <a:solidFill>
            <a:schemeClr val="bg2"/>
          </a:solidFill>
          <a:latin typeface="+mn-lt"/>
          <a:ea typeface="+mn-ea"/>
        </a:defRPr>
      </a:lvl7pPr>
      <a:lvl8pPr marL="3429000" indent="-228600" algn="l" rtl="0" eaLnBrk="0" fontAlgn="base" hangingPunct="0">
        <a:spcBef>
          <a:spcPct val="20000"/>
        </a:spcBef>
        <a:spcAft>
          <a:spcPct val="0"/>
        </a:spcAft>
        <a:buClr>
          <a:schemeClr val="hlink"/>
        </a:buClr>
        <a:buChar char="–"/>
        <a:defRPr sz="2000">
          <a:solidFill>
            <a:schemeClr val="bg2"/>
          </a:solidFill>
          <a:latin typeface="+mn-lt"/>
          <a:ea typeface="+mn-ea"/>
        </a:defRPr>
      </a:lvl8pPr>
      <a:lvl9pPr marL="3886200" indent="-228600" algn="l" rtl="0" eaLnBrk="0" fontAlgn="base" hangingPunct="0">
        <a:spcBef>
          <a:spcPct val="20000"/>
        </a:spcBef>
        <a:spcAft>
          <a:spcPct val="0"/>
        </a:spcAft>
        <a:buClr>
          <a:schemeClr val="hlink"/>
        </a:buClr>
        <a:buChar char="–"/>
        <a:defRPr sz="2000">
          <a:solidFill>
            <a:schemeClr val="bg2"/>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5058" name="Marcador de títu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 para editar título</a:t>
            </a:r>
            <a:endParaRPr lang="es-ES"/>
          </a:p>
        </p:txBody>
      </p:sp>
      <p:sp>
        <p:nvSpPr>
          <p:cNvPr id="45059" name="Marcador de tex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fontAlgn="auto">
              <a:spcBef>
                <a:spcPts val="0"/>
              </a:spcBef>
              <a:spcAft>
                <a:spcPts val="0"/>
              </a:spcAft>
              <a:defRPr sz="1200">
                <a:solidFill>
                  <a:prstClr val="black">
                    <a:tint val="75000"/>
                  </a:prstClr>
                </a:solidFill>
                <a:latin typeface="Calibri"/>
                <a:ea typeface="+mn-ea"/>
                <a:cs typeface="+mn-cs"/>
              </a:defRPr>
            </a:lvl1pPr>
          </a:lstStyle>
          <a:p>
            <a:pPr>
              <a:defRPr/>
            </a:pPr>
            <a:fld id="{246CDF91-75C3-FF48-9802-6161728DE183}" type="datetimeFigureOut">
              <a:rPr lang="es-ES"/>
              <a:pPr>
                <a:defRPr/>
              </a:pPr>
              <a:t>17/07/14</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fontAlgn="auto">
              <a:spcBef>
                <a:spcPts val="0"/>
              </a:spcBef>
              <a:spcAft>
                <a:spcPts val="0"/>
              </a:spcAft>
              <a:defRPr sz="1200">
                <a:solidFill>
                  <a:prstClr val="black">
                    <a:tint val="75000"/>
                  </a:prstClr>
                </a:solidFill>
                <a:latin typeface="Calibri"/>
                <a:ea typeface="+mn-ea"/>
                <a:cs typeface="+mn-cs"/>
              </a:defRPr>
            </a:lvl1pPr>
          </a:lstStyle>
          <a:p>
            <a:pPr>
              <a:defRPr/>
            </a:pPr>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fontAlgn="auto">
              <a:spcBef>
                <a:spcPts val="0"/>
              </a:spcBef>
              <a:spcAft>
                <a:spcPts val="0"/>
              </a:spcAft>
              <a:defRPr sz="1200">
                <a:solidFill>
                  <a:prstClr val="black">
                    <a:tint val="75000"/>
                  </a:prstClr>
                </a:solidFill>
                <a:latin typeface="Calibri"/>
                <a:ea typeface="+mn-ea"/>
                <a:cs typeface="+mn-cs"/>
              </a:defRPr>
            </a:lvl1pPr>
          </a:lstStyle>
          <a:p>
            <a:pPr>
              <a:defRPr/>
            </a:pPr>
            <a:fld id="{8F078BF3-8E26-794D-B081-7ED8AAB80069}" type="slidenum">
              <a:rPr lang="es-ES"/>
              <a:pPr>
                <a:defRPr/>
              </a:pPr>
              <a:t>‹Nr.›</a:t>
            </a:fld>
            <a:endParaRPr lang="es-ES"/>
          </a:p>
        </p:txBody>
      </p:sp>
    </p:spTree>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6" r:id="rId4"/>
    <p:sldLayoutId id="2147484067" r:id="rId5"/>
    <p:sldLayoutId id="2147484068" r:id="rId6"/>
    <p:sldLayoutId id="2147484069" r:id="rId7"/>
    <p:sldLayoutId id="2147484070" r:id="rId8"/>
    <p:sldLayoutId id="2147484071" r:id="rId9"/>
    <p:sldLayoutId id="2147484072" r:id="rId10"/>
    <p:sldLayoutId id="2147484073"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70658" name="Rectangle 3"/>
          <p:cNvSpPr>
            <a:spLocks noGrp="1" noChangeArrowheads="1"/>
          </p:cNvSpPr>
          <p:nvPr>
            <p:ph type="body" idx="1"/>
          </p:nvPr>
        </p:nvSpPr>
        <p:spPr bwMode="auto">
          <a:xfrm>
            <a:off x="295275" y="1489075"/>
            <a:ext cx="8524875" cy="431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noProof="1"/>
              <a:t>Textmasterformate durch Klicken bearbeiten</a:t>
            </a:r>
          </a:p>
          <a:p>
            <a:pPr lvl="1"/>
            <a:r>
              <a:rPr noProof="1"/>
              <a:t>Zweite Ebene</a:t>
            </a:r>
          </a:p>
          <a:p>
            <a:pPr lvl="2"/>
            <a:r>
              <a:rPr noProof="1"/>
              <a:t>Dritte Ebene</a:t>
            </a:r>
          </a:p>
          <a:p>
            <a:pPr lvl="3"/>
            <a:r>
              <a:rPr noProof="1"/>
              <a:t>Vierte Ebene</a:t>
            </a:r>
          </a:p>
          <a:p>
            <a:pPr lvl="4"/>
            <a:r>
              <a:rPr noProof="1"/>
              <a:t>Fünfte Ebene</a:t>
            </a:r>
          </a:p>
        </p:txBody>
      </p:sp>
      <p:sp>
        <p:nvSpPr>
          <p:cNvPr id="1029" name="Rectangle 5"/>
          <p:cNvSpPr>
            <a:spLocks noGrp="1" noChangeArrowheads="1"/>
          </p:cNvSpPr>
          <p:nvPr>
            <p:ph type="ftr" sz="quarter" idx="3"/>
          </p:nvPr>
        </p:nvSpPr>
        <p:spPr bwMode="gray">
          <a:xfrm>
            <a:off x="3124200" y="6365875"/>
            <a:ext cx="2895600" cy="247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000" noProof="1">
                <a:solidFill>
                  <a:srgbClr val="000000"/>
                </a:solidFill>
                <a:latin typeface="Arial"/>
                <a:ea typeface="ＭＳ Ｐゴシック"/>
                <a:cs typeface="Arial"/>
              </a:defRPr>
            </a:lvl1pPr>
          </a:lstStyle>
          <a:p>
            <a:pPr>
              <a:defRPr/>
            </a:pPr>
            <a:endParaRPr lang="de-DE"/>
          </a:p>
        </p:txBody>
      </p:sp>
      <p:sp>
        <p:nvSpPr>
          <p:cNvPr id="70660" name="Rectangle 7"/>
          <p:cNvSpPr>
            <a:spLocks noGrp="1" noChangeArrowheads="1"/>
          </p:cNvSpPr>
          <p:nvPr>
            <p:ph type="title"/>
          </p:nvPr>
        </p:nvSpPr>
        <p:spPr bwMode="gray">
          <a:xfrm>
            <a:off x="300038" y="58738"/>
            <a:ext cx="85201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ctr" anchorCtr="0" compatLnSpc="1">
            <a:prstTxWarp prst="textNoShape">
              <a:avLst/>
            </a:prstTxWarp>
          </a:bodyPr>
          <a:lstStyle/>
          <a:p>
            <a:pPr lvl="0"/>
            <a:r>
              <a:rPr lang="de-DE"/>
              <a:t>Klicken Sie, um das Titelformat zu bearbeiten</a:t>
            </a:r>
          </a:p>
        </p:txBody>
      </p:sp>
      <p:sp>
        <p:nvSpPr>
          <p:cNvPr id="70661" name="Rectangle 10"/>
          <p:cNvSpPr>
            <a:spLocks noChangeArrowheads="1"/>
          </p:cNvSpPr>
          <p:nvPr/>
        </p:nvSpPr>
        <p:spPr bwMode="gray">
          <a:xfrm>
            <a:off x="219075" y="6365875"/>
            <a:ext cx="13430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sz="1000">
                <a:solidFill>
                  <a:srgbClr val="000000"/>
                </a:solidFill>
                <a:cs typeface="Arial" charset="0"/>
              </a:rPr>
              <a:t>Page </a:t>
            </a:r>
            <a:r>
              <a:rPr lang="de-DE" sz="1000">
                <a:solidFill>
                  <a:srgbClr val="000000"/>
                </a:solidFill>
                <a:cs typeface="Arial" charset="0"/>
                <a:sym typeface="Wingdings" charset="0"/>
              </a:rPr>
              <a:t></a:t>
            </a:r>
            <a:r>
              <a:rPr lang="de-DE" sz="1000">
                <a:solidFill>
                  <a:srgbClr val="000000"/>
                </a:solidFill>
                <a:cs typeface="Arial" charset="0"/>
              </a:rPr>
              <a:t> </a:t>
            </a:r>
            <a:fld id="{42416F83-A77F-DD47-BB86-9399F708074A}" type="slidenum">
              <a:rPr lang="de-DE" sz="1000">
                <a:solidFill>
                  <a:srgbClr val="000000"/>
                </a:solidFill>
                <a:cs typeface="Arial" charset="0"/>
              </a:rPr>
              <a:pPr/>
              <a:t>‹Nr.›</a:t>
            </a:fld>
            <a:endParaRPr lang="de-DE" sz="1000">
              <a:solidFill>
                <a:srgbClr val="000000"/>
              </a:solidFill>
              <a:cs typeface="Arial" charset="0"/>
            </a:endParaRPr>
          </a:p>
        </p:txBody>
      </p:sp>
      <p:sp>
        <p:nvSpPr>
          <p:cNvPr id="70662" name="Rectangle 9"/>
          <p:cNvSpPr>
            <a:spLocks noChangeArrowheads="1"/>
          </p:cNvSpPr>
          <p:nvPr userDrawn="1"/>
        </p:nvSpPr>
        <p:spPr bwMode="gray">
          <a:xfrm>
            <a:off x="7173913" y="6156325"/>
            <a:ext cx="1646237" cy="377825"/>
          </a:xfrm>
          <a:prstGeom prst="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r>
              <a:rPr lang="de-DE" sz="1600" b="1">
                <a:solidFill>
                  <a:srgbClr val="000000"/>
                </a:solidFill>
                <a:cs typeface="Arial" charset="0"/>
              </a:rPr>
              <a:t>YOUR LOGO</a:t>
            </a:r>
          </a:p>
        </p:txBody>
      </p:sp>
    </p:spTree>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Lst>
  <p:txStyles>
    <p:titleStyle>
      <a:lvl1pPr algn="l" rtl="0" eaLnBrk="0" fontAlgn="base" hangingPunct="0">
        <a:lnSpc>
          <a:spcPct val="90000"/>
        </a:lnSpc>
        <a:spcBef>
          <a:spcPct val="0"/>
        </a:spcBef>
        <a:spcAft>
          <a:spcPct val="0"/>
        </a:spcAft>
        <a:defRPr sz="3000" b="1">
          <a:solidFill>
            <a:schemeClr val="tx1"/>
          </a:solidFill>
          <a:latin typeface="+mj-lt"/>
          <a:ea typeface="+mj-ea"/>
          <a:cs typeface="+mj-cs"/>
        </a:defRPr>
      </a:lvl1pPr>
      <a:lvl2pPr algn="l" rtl="0" eaLnBrk="0" fontAlgn="base" hangingPunct="0">
        <a:lnSpc>
          <a:spcPct val="90000"/>
        </a:lnSpc>
        <a:spcBef>
          <a:spcPct val="0"/>
        </a:spcBef>
        <a:spcAft>
          <a:spcPct val="0"/>
        </a:spcAft>
        <a:defRPr sz="3000" b="1">
          <a:solidFill>
            <a:schemeClr val="tx1"/>
          </a:solidFill>
          <a:latin typeface="Arial" charset="0"/>
          <a:ea typeface="ＭＳ Ｐゴシック" charset="0"/>
          <a:cs typeface="Arial" charset="0"/>
        </a:defRPr>
      </a:lvl2pPr>
      <a:lvl3pPr algn="l" rtl="0" eaLnBrk="0" fontAlgn="base" hangingPunct="0">
        <a:lnSpc>
          <a:spcPct val="90000"/>
        </a:lnSpc>
        <a:spcBef>
          <a:spcPct val="0"/>
        </a:spcBef>
        <a:spcAft>
          <a:spcPct val="0"/>
        </a:spcAft>
        <a:defRPr sz="3000" b="1">
          <a:solidFill>
            <a:schemeClr val="tx1"/>
          </a:solidFill>
          <a:latin typeface="Arial" charset="0"/>
          <a:ea typeface="ＭＳ Ｐゴシック" charset="0"/>
          <a:cs typeface="Arial" charset="0"/>
        </a:defRPr>
      </a:lvl3pPr>
      <a:lvl4pPr algn="l" rtl="0" eaLnBrk="0" fontAlgn="base" hangingPunct="0">
        <a:lnSpc>
          <a:spcPct val="90000"/>
        </a:lnSpc>
        <a:spcBef>
          <a:spcPct val="0"/>
        </a:spcBef>
        <a:spcAft>
          <a:spcPct val="0"/>
        </a:spcAft>
        <a:defRPr sz="3000" b="1">
          <a:solidFill>
            <a:schemeClr val="tx1"/>
          </a:solidFill>
          <a:latin typeface="Arial" charset="0"/>
          <a:ea typeface="ＭＳ Ｐゴシック" charset="0"/>
          <a:cs typeface="Arial" charset="0"/>
        </a:defRPr>
      </a:lvl4pPr>
      <a:lvl5pPr algn="l" rtl="0" eaLnBrk="0" fontAlgn="base" hangingPunct="0">
        <a:lnSpc>
          <a:spcPct val="90000"/>
        </a:lnSpc>
        <a:spcBef>
          <a:spcPct val="0"/>
        </a:spcBef>
        <a:spcAft>
          <a:spcPct val="0"/>
        </a:spcAft>
        <a:defRPr sz="3000" b="1">
          <a:solidFill>
            <a:schemeClr val="tx1"/>
          </a:solidFill>
          <a:latin typeface="Arial" charset="0"/>
          <a:ea typeface="ＭＳ Ｐゴシック" charset="0"/>
          <a:cs typeface="Arial" charset="0"/>
        </a:defRPr>
      </a:lvl5pPr>
      <a:lvl6pPr marL="457200" algn="l" rtl="0" fontAlgn="base">
        <a:lnSpc>
          <a:spcPct val="90000"/>
        </a:lnSpc>
        <a:spcBef>
          <a:spcPct val="0"/>
        </a:spcBef>
        <a:spcAft>
          <a:spcPct val="0"/>
        </a:spcAft>
        <a:defRPr sz="3000" b="1">
          <a:solidFill>
            <a:schemeClr val="tx1"/>
          </a:solidFill>
          <a:latin typeface="Arial" charset="0"/>
          <a:ea typeface="ＭＳ Ｐゴシック" charset="0"/>
          <a:cs typeface="Arial" charset="0"/>
        </a:defRPr>
      </a:lvl6pPr>
      <a:lvl7pPr marL="914400" algn="l" rtl="0" fontAlgn="base">
        <a:lnSpc>
          <a:spcPct val="90000"/>
        </a:lnSpc>
        <a:spcBef>
          <a:spcPct val="0"/>
        </a:spcBef>
        <a:spcAft>
          <a:spcPct val="0"/>
        </a:spcAft>
        <a:defRPr sz="3000" b="1">
          <a:solidFill>
            <a:schemeClr val="tx1"/>
          </a:solidFill>
          <a:latin typeface="Arial" charset="0"/>
          <a:ea typeface="ＭＳ Ｐゴシック" charset="0"/>
          <a:cs typeface="Arial" charset="0"/>
        </a:defRPr>
      </a:lvl7pPr>
      <a:lvl8pPr marL="1371600" algn="l" rtl="0" fontAlgn="base">
        <a:lnSpc>
          <a:spcPct val="90000"/>
        </a:lnSpc>
        <a:spcBef>
          <a:spcPct val="0"/>
        </a:spcBef>
        <a:spcAft>
          <a:spcPct val="0"/>
        </a:spcAft>
        <a:defRPr sz="3000" b="1">
          <a:solidFill>
            <a:schemeClr val="tx1"/>
          </a:solidFill>
          <a:latin typeface="Arial" charset="0"/>
          <a:ea typeface="ＭＳ Ｐゴシック" charset="0"/>
          <a:cs typeface="Arial" charset="0"/>
        </a:defRPr>
      </a:lvl8pPr>
      <a:lvl9pPr marL="1828800" algn="l" rtl="0" fontAlgn="base">
        <a:lnSpc>
          <a:spcPct val="90000"/>
        </a:lnSpc>
        <a:spcBef>
          <a:spcPct val="0"/>
        </a:spcBef>
        <a:spcAft>
          <a:spcPct val="0"/>
        </a:spcAft>
        <a:defRPr sz="3000" b="1">
          <a:solidFill>
            <a:schemeClr val="tx1"/>
          </a:solidFill>
          <a:latin typeface="Arial" charset="0"/>
          <a:ea typeface="ＭＳ Ｐゴシック" charset="0"/>
          <a:cs typeface="Arial" charset="0"/>
        </a:defRPr>
      </a:lvl9pPr>
    </p:titleStyle>
    <p:bodyStyle>
      <a:lvl1pPr marL="180975" indent="-180975" algn="l" rtl="0" eaLnBrk="0" fontAlgn="base" hangingPunct="0">
        <a:spcBef>
          <a:spcPct val="20000"/>
        </a:spcBef>
        <a:spcAft>
          <a:spcPct val="0"/>
        </a:spcAft>
        <a:buFont typeface="Wingdings" charset="0"/>
        <a:buChar char="§"/>
        <a:defRPr>
          <a:solidFill>
            <a:schemeClr val="tx1"/>
          </a:solidFill>
          <a:latin typeface="+mn-lt"/>
          <a:ea typeface="+mn-ea"/>
          <a:cs typeface="+mn-cs"/>
        </a:defRPr>
      </a:lvl1pPr>
      <a:lvl2pPr marL="444500" indent="-261938" algn="l" rtl="0" eaLnBrk="0" fontAlgn="base" hangingPunct="0">
        <a:spcBef>
          <a:spcPct val="20000"/>
        </a:spcBef>
        <a:spcAft>
          <a:spcPct val="0"/>
        </a:spcAft>
        <a:buChar char="–"/>
        <a:defRPr>
          <a:solidFill>
            <a:schemeClr val="tx1"/>
          </a:solidFill>
          <a:latin typeface="+mn-lt"/>
          <a:ea typeface="Arial" charset="0"/>
          <a:cs typeface="+mn-cs"/>
        </a:defRPr>
      </a:lvl2pPr>
      <a:lvl3pPr marL="720725" indent="-274638" algn="l" rtl="0" eaLnBrk="0" fontAlgn="base" hangingPunct="0">
        <a:spcBef>
          <a:spcPct val="20000"/>
        </a:spcBef>
        <a:spcAft>
          <a:spcPct val="0"/>
        </a:spcAft>
        <a:buChar char="•"/>
        <a:defRPr>
          <a:solidFill>
            <a:schemeClr val="tx1"/>
          </a:solidFill>
          <a:latin typeface="+mn-lt"/>
          <a:ea typeface="Arial" charset="0"/>
          <a:cs typeface="+mn-cs"/>
        </a:defRPr>
      </a:lvl3pPr>
      <a:lvl4pPr marL="987425" indent="-265113" algn="l" rtl="0" eaLnBrk="0" fontAlgn="base" hangingPunct="0">
        <a:spcBef>
          <a:spcPct val="20000"/>
        </a:spcBef>
        <a:spcAft>
          <a:spcPct val="0"/>
        </a:spcAft>
        <a:buChar char="–"/>
        <a:defRPr>
          <a:solidFill>
            <a:schemeClr val="tx1"/>
          </a:solidFill>
          <a:latin typeface="+mn-lt"/>
          <a:ea typeface="Arial" charset="0"/>
          <a:cs typeface="+mn-cs"/>
        </a:defRPr>
      </a:lvl4pPr>
      <a:lvl5pPr marL="1254125" indent="-265113" algn="l" rtl="0" eaLnBrk="0" fontAlgn="base" hangingPunct="0">
        <a:spcBef>
          <a:spcPct val="20000"/>
        </a:spcBef>
        <a:spcAft>
          <a:spcPct val="0"/>
        </a:spcAft>
        <a:buChar char="»"/>
        <a:defRPr>
          <a:solidFill>
            <a:schemeClr val="tx1"/>
          </a:solidFill>
          <a:latin typeface="+mn-lt"/>
          <a:ea typeface="Arial" charset="0"/>
          <a:cs typeface="+mn-cs"/>
        </a:defRPr>
      </a:lvl5pPr>
      <a:lvl6pPr marL="1711325" indent="-265113" algn="l" rtl="0" fontAlgn="base">
        <a:spcBef>
          <a:spcPct val="20000"/>
        </a:spcBef>
        <a:spcAft>
          <a:spcPct val="0"/>
        </a:spcAft>
        <a:buChar char="»"/>
        <a:defRPr>
          <a:solidFill>
            <a:schemeClr val="tx1"/>
          </a:solidFill>
          <a:latin typeface="+mn-lt"/>
          <a:ea typeface="Arial" charset="0"/>
          <a:cs typeface="+mn-cs"/>
        </a:defRPr>
      </a:lvl6pPr>
      <a:lvl7pPr marL="2168525" indent="-265113" algn="l" rtl="0" fontAlgn="base">
        <a:spcBef>
          <a:spcPct val="20000"/>
        </a:spcBef>
        <a:spcAft>
          <a:spcPct val="0"/>
        </a:spcAft>
        <a:buChar char="»"/>
        <a:defRPr>
          <a:solidFill>
            <a:schemeClr val="tx1"/>
          </a:solidFill>
          <a:latin typeface="+mn-lt"/>
          <a:ea typeface="Arial" charset="0"/>
          <a:cs typeface="+mn-cs"/>
        </a:defRPr>
      </a:lvl7pPr>
      <a:lvl8pPr marL="2625725" indent="-265113" algn="l" rtl="0" fontAlgn="base">
        <a:spcBef>
          <a:spcPct val="20000"/>
        </a:spcBef>
        <a:spcAft>
          <a:spcPct val="0"/>
        </a:spcAft>
        <a:buChar char="»"/>
        <a:defRPr>
          <a:solidFill>
            <a:schemeClr val="tx1"/>
          </a:solidFill>
          <a:latin typeface="+mn-lt"/>
          <a:ea typeface="Arial" charset="0"/>
          <a:cs typeface="+mn-cs"/>
        </a:defRPr>
      </a:lvl8pPr>
      <a:lvl9pPr marL="3082925" indent="-265113" algn="l" rtl="0" fontAlgn="base">
        <a:spcBef>
          <a:spcPct val="20000"/>
        </a:spcBef>
        <a:spcAft>
          <a:spcPct val="0"/>
        </a:spcAft>
        <a:buChar char="»"/>
        <a:defRPr>
          <a:solidFill>
            <a:schemeClr val="tx1"/>
          </a:solidFill>
          <a:latin typeface="+mn-lt"/>
          <a:ea typeface="Arial" charset="0"/>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15746" name="Rectangle 5"/>
          <p:cNvSpPr>
            <a:spLocks noChangeArrowheads="1"/>
          </p:cNvSpPr>
          <p:nvPr/>
        </p:nvSpPr>
        <p:spPr bwMode="gray">
          <a:xfrm>
            <a:off x="2162175" y="6408738"/>
            <a:ext cx="47847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s-ES" sz="1000" b="1">
              <a:solidFill>
                <a:srgbClr val="800000"/>
              </a:solidFill>
            </a:endParaRPr>
          </a:p>
        </p:txBody>
      </p:sp>
      <p:sp>
        <p:nvSpPr>
          <p:cNvPr id="415747" name="Rectangle 7"/>
          <p:cNvSpPr>
            <a:spLocks noGrp="1" noChangeArrowheads="1"/>
          </p:cNvSpPr>
          <p:nvPr>
            <p:ph type="title"/>
          </p:nvPr>
        </p:nvSpPr>
        <p:spPr bwMode="gray">
          <a:xfrm>
            <a:off x="314325" y="166688"/>
            <a:ext cx="55403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ctr" anchorCtr="0" compatLnSpc="1">
            <a:prstTxWarp prst="textNoShape">
              <a:avLst/>
            </a:prstTxWarp>
          </a:bodyPr>
          <a:lstStyle/>
          <a:p>
            <a:pPr lvl="0"/>
            <a:r>
              <a:rPr lang="de-DE"/>
              <a:t>Klicken Sie, um das Titelformat zu bearbeiten</a:t>
            </a:r>
          </a:p>
        </p:txBody>
      </p:sp>
      <p:sp>
        <p:nvSpPr>
          <p:cNvPr id="11269" name="Rectangle 10"/>
          <p:cNvSpPr>
            <a:spLocks noGrp="1" noChangeArrowheads="1"/>
          </p:cNvSpPr>
          <p:nvPr>
            <p:ph type="ftr" sz="quarter" idx="3"/>
          </p:nvPr>
        </p:nvSpPr>
        <p:spPr bwMode="gray">
          <a:xfrm>
            <a:off x="219075" y="6408738"/>
            <a:ext cx="1343025" cy="247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000" b="1">
                <a:solidFill>
                  <a:srgbClr val="800000"/>
                </a:solidFill>
                <a:ea typeface="+mn-ea"/>
                <a:cs typeface="+mn-cs"/>
              </a:defRPr>
            </a:lvl1pPr>
          </a:lstStyle>
          <a:p>
            <a:pPr>
              <a:defRPr/>
            </a:pPr>
            <a:r>
              <a:rPr lang="de-DE"/>
              <a:t>Page </a:t>
            </a:r>
            <a:r>
              <a:rPr lang="de-DE">
                <a:sym typeface="Wingdings" charset="2"/>
              </a:rPr>
              <a:t></a:t>
            </a:r>
            <a:r>
              <a:rPr lang="de-DE"/>
              <a:t> </a:t>
            </a:r>
            <a:fld id="{FB838661-7D34-7946-A18A-431051F9A778}" type="slidenum">
              <a:rPr lang="de-DE"/>
              <a:pPr>
                <a:defRPr/>
              </a:pPr>
              <a:t>‹Nr.›</a:t>
            </a:fld>
            <a:endParaRPr lang="de-DE"/>
          </a:p>
        </p:txBody>
      </p:sp>
      <p:sp>
        <p:nvSpPr>
          <p:cNvPr id="415749" name="Rectangle 12"/>
          <p:cNvSpPr>
            <a:spLocks noGrp="1" noChangeArrowheads="1"/>
          </p:cNvSpPr>
          <p:nvPr>
            <p:ph type="body" idx="1"/>
          </p:nvPr>
        </p:nvSpPr>
        <p:spPr bwMode="gray">
          <a:xfrm>
            <a:off x="314325" y="1614488"/>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t" anchorCtr="0" compatLnSpc="1">
            <a:prstTxWarp prst="textNoShape">
              <a:avLst/>
            </a:prstTxWarp>
          </a:bodyPr>
          <a:lstStyle/>
          <a:p>
            <a:pPr lvl="0"/>
            <a:r>
              <a:rPr lang="de-DE"/>
              <a:t>Klicken Sie, um die Formate des Vorlagentextes zu bearbeiten</a:t>
            </a:r>
          </a:p>
          <a:p>
            <a:pPr lvl="1"/>
            <a:r>
              <a:rPr lang="de-DE"/>
              <a:t>Zweite Ebene</a:t>
            </a:r>
          </a:p>
          <a:p>
            <a:pPr lvl="2"/>
            <a:r>
              <a:rPr lang="de-DE"/>
              <a:t>Dritte Ebene</a:t>
            </a:r>
          </a:p>
          <a:p>
            <a:pPr lvl="3"/>
            <a:r>
              <a:rPr lang="de-DE"/>
              <a:t>Vierte Ebene</a:t>
            </a:r>
          </a:p>
        </p:txBody>
      </p:sp>
      <p:sp>
        <p:nvSpPr>
          <p:cNvPr id="415750" name="Rectangle 7"/>
          <p:cNvSpPr>
            <a:spLocks noChangeArrowheads="1"/>
          </p:cNvSpPr>
          <p:nvPr/>
        </p:nvSpPr>
        <p:spPr bwMode="gray">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r>
              <a:rPr lang="de-DE" sz="1600" b="1">
                <a:solidFill>
                  <a:srgbClr val="800000"/>
                </a:solidFill>
              </a:rPr>
              <a:t>YOUR LOGO</a:t>
            </a:r>
          </a:p>
        </p:txBody>
      </p:sp>
    </p:spTree>
  </p:cSld>
  <p:clrMap bg1="lt1" tx1="dk1" bg2="lt2" tx2="dk2" accent1="accent1" accent2="accent2" accent3="accent3" accent4="accent4" accent5="accent5" accent6="accent6" hlink="hlink" folHlink="folHlink"/>
  <p:sldLayoutIdLst>
    <p:sldLayoutId id="2147484087" r:id="rId1"/>
  </p:sldLayoutIdLst>
  <p:transition xmlns:p14="http://schemas.microsoft.com/office/powerpoint/2010/main" spd="med">
    <p:fade/>
  </p:transition>
  <p:hf sldNum="0" hdr="0" dt="0"/>
  <p:txStyles>
    <p:titleStyle>
      <a:lvl1pPr algn="l" rtl="0" eaLnBrk="0" fontAlgn="base" hangingPunct="0">
        <a:lnSpc>
          <a:spcPct val="95000"/>
        </a:lnSpc>
        <a:spcBef>
          <a:spcPct val="0"/>
        </a:spcBef>
        <a:spcAft>
          <a:spcPct val="0"/>
        </a:spcAft>
        <a:defRPr sz="2400" b="1">
          <a:solidFill>
            <a:srgbClr val="FFFFFF"/>
          </a:solidFill>
          <a:latin typeface="+mj-lt"/>
          <a:ea typeface="ＭＳ Ｐゴシック" charset="-128"/>
          <a:cs typeface="ＭＳ Ｐゴシック" charset="-128"/>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128"/>
          <a:cs typeface="ＭＳ Ｐゴシック" charset="-128"/>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128"/>
          <a:cs typeface="ＭＳ Ｐゴシック" charset="-128"/>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128"/>
          <a:cs typeface="ＭＳ Ｐゴシック" charset="-128"/>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128"/>
          <a:cs typeface="ＭＳ Ｐゴシック" charset="-128"/>
        </a:defRPr>
      </a:lvl5pPr>
      <a:lvl6pPr marL="457200" algn="l" rtl="0" eaLnBrk="0" fontAlgn="base" hangingPunct="0">
        <a:lnSpc>
          <a:spcPct val="95000"/>
        </a:lnSpc>
        <a:spcBef>
          <a:spcPct val="0"/>
        </a:spcBef>
        <a:spcAft>
          <a:spcPct val="0"/>
        </a:spcAft>
        <a:defRPr sz="2400" b="1">
          <a:solidFill>
            <a:srgbClr val="FFFFFF"/>
          </a:solidFill>
          <a:latin typeface="Arial" charset="0"/>
        </a:defRPr>
      </a:lvl6pPr>
      <a:lvl7pPr marL="914400" algn="l" rtl="0" eaLnBrk="0" fontAlgn="base" hangingPunct="0">
        <a:lnSpc>
          <a:spcPct val="95000"/>
        </a:lnSpc>
        <a:spcBef>
          <a:spcPct val="0"/>
        </a:spcBef>
        <a:spcAft>
          <a:spcPct val="0"/>
        </a:spcAft>
        <a:defRPr sz="2400" b="1">
          <a:solidFill>
            <a:srgbClr val="FFFFFF"/>
          </a:solidFill>
          <a:latin typeface="Arial" charset="0"/>
        </a:defRPr>
      </a:lvl7pPr>
      <a:lvl8pPr marL="1371600" algn="l" rtl="0" eaLnBrk="0" fontAlgn="base" hangingPunct="0">
        <a:lnSpc>
          <a:spcPct val="95000"/>
        </a:lnSpc>
        <a:spcBef>
          <a:spcPct val="0"/>
        </a:spcBef>
        <a:spcAft>
          <a:spcPct val="0"/>
        </a:spcAft>
        <a:defRPr sz="2400" b="1">
          <a:solidFill>
            <a:srgbClr val="FFFFFF"/>
          </a:solidFill>
          <a:latin typeface="Arial" charset="0"/>
        </a:defRPr>
      </a:lvl8pPr>
      <a:lvl9pPr marL="1828800" algn="l" rtl="0" eaLnBrk="0" fontAlgn="base" hangingPunct="0">
        <a:lnSpc>
          <a:spcPct val="95000"/>
        </a:lnSpc>
        <a:spcBef>
          <a:spcPct val="0"/>
        </a:spcBef>
        <a:spcAft>
          <a:spcPct val="0"/>
        </a:spcAft>
        <a:defRPr sz="2400" b="1">
          <a:solidFill>
            <a:srgbClr val="FFFFFF"/>
          </a:solidFill>
          <a:latin typeface="Arial" charset="0"/>
        </a:defRPr>
      </a:lvl9pPr>
    </p:titleStyle>
    <p:bodyStyle>
      <a:lvl1pPr marL="190500" indent="-190500" algn="l" rtl="0" eaLnBrk="0" fontAlgn="base" hangingPunct="0">
        <a:spcBef>
          <a:spcPct val="60000"/>
        </a:spcBef>
        <a:spcAft>
          <a:spcPct val="0"/>
        </a:spcAft>
        <a:buClr>
          <a:schemeClr val="accent1"/>
        </a:buClr>
        <a:buFont typeface="Wingdings" charset="0"/>
        <a:buChar char="§"/>
        <a:defRPr sz="2000" b="1">
          <a:solidFill>
            <a:schemeClr val="tx1"/>
          </a:solidFill>
          <a:latin typeface="+mn-lt"/>
          <a:ea typeface="ＭＳ Ｐゴシック" charset="-128"/>
          <a:cs typeface="ＭＳ Ｐゴシック" charset="-128"/>
        </a:defRPr>
      </a:lvl1pPr>
      <a:lvl2pPr marL="381000" indent="-188913" algn="l" rtl="0" eaLnBrk="0" fontAlgn="base" hangingPunct="0">
        <a:spcBef>
          <a:spcPct val="30000"/>
        </a:spcBef>
        <a:spcAft>
          <a:spcPct val="0"/>
        </a:spcAft>
        <a:buClr>
          <a:schemeClr val="accent1"/>
        </a:buClr>
        <a:buChar char="-"/>
        <a:defRPr>
          <a:solidFill>
            <a:schemeClr val="tx1"/>
          </a:solidFill>
          <a:latin typeface="+mn-lt"/>
          <a:ea typeface="ＭＳ Ｐゴシック" charset="-128"/>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4pPr>
      <a:lvl5pPr marL="10509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ＭＳ Ｐゴシック" charset="-128"/>
        </a:defRPr>
      </a:lvl5pPr>
      <a:lvl6pPr marL="15081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6pPr>
      <a:lvl7pPr marL="19653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7pPr>
      <a:lvl8pPr marL="24225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8pPr>
      <a:lvl9pPr marL="28797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1" Type="http://schemas.openxmlformats.org/officeDocument/2006/relationships/image" Target="../media/image17.png"/><Relationship Id="rId12" Type="http://schemas.openxmlformats.org/officeDocument/2006/relationships/image" Target="../media/image18.png"/><Relationship Id="rId13" Type="http://schemas.openxmlformats.org/officeDocument/2006/relationships/image" Target="../media/image19.png"/><Relationship Id="rId14" Type="http://schemas.openxmlformats.org/officeDocument/2006/relationships/image" Target="../media/image20.png"/><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9" Type="http://schemas.openxmlformats.org/officeDocument/2006/relationships/image" Target="../media/image15.png"/><Relationship Id="rId10" Type="http://schemas.openxmlformats.org/officeDocument/2006/relationships/image" Target="../media/image16.png"/></Relationships>
</file>

<file path=ppt/slides/_rels/slide100.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2.png"/><Relationship Id="rId1" Type="http://schemas.openxmlformats.org/officeDocument/2006/relationships/slideLayout" Target="../slideLayouts/slideLayout11.xml"/><Relationship Id="rId2" Type="http://schemas.openxmlformats.org/officeDocument/2006/relationships/image" Target="../media/image110.png"/></Relationships>
</file>

<file path=ppt/slides/_rels/slide101.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11.png"/><Relationship Id="rId1" Type="http://schemas.openxmlformats.org/officeDocument/2006/relationships/slideLayout" Target="../slideLayouts/slideLayout11.xml"/><Relationship Id="rId2" Type="http://schemas.openxmlformats.org/officeDocument/2006/relationships/image" Target="../media/image113.png"/></Relationships>
</file>

<file path=ppt/slides/_rels/slide102.xml.rels><?xml version="1.0" encoding="UTF-8" standalone="yes"?>
<Relationships xmlns="http://schemas.openxmlformats.org/package/2006/relationships"><Relationship Id="rId3" Type="http://schemas.openxmlformats.org/officeDocument/2006/relationships/image" Target="../media/image115.png"/><Relationship Id="rId4" Type="http://schemas.openxmlformats.org/officeDocument/2006/relationships/image" Target="../media/image116.png"/><Relationship Id="rId1" Type="http://schemas.openxmlformats.org/officeDocument/2006/relationships/slideLayout" Target="../slideLayouts/slideLayout11.xml"/><Relationship Id="rId2" Type="http://schemas.openxmlformats.org/officeDocument/2006/relationships/image" Target="../media/image114.png"/></Relationships>
</file>

<file path=ppt/slides/_rels/slide103.xml.rels><?xml version="1.0" encoding="UTF-8" standalone="yes"?>
<Relationships xmlns="http://schemas.openxmlformats.org/package/2006/relationships"><Relationship Id="rId3" Type="http://schemas.openxmlformats.org/officeDocument/2006/relationships/image" Target="../media/image116.png"/><Relationship Id="rId4" Type="http://schemas.openxmlformats.org/officeDocument/2006/relationships/image" Target="../media/image117.png"/><Relationship Id="rId1" Type="http://schemas.openxmlformats.org/officeDocument/2006/relationships/slideLayout" Target="../slideLayouts/slideLayout11.xml"/><Relationship Id="rId2" Type="http://schemas.openxmlformats.org/officeDocument/2006/relationships/image" Target="../media/image114.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8.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9.png"/><Relationship Id="rId3" Type="http://schemas.openxmlformats.org/officeDocument/2006/relationships/image" Target="../media/image120.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3.png"/><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8.png"/><Relationship Id="rId3" Type="http://schemas.openxmlformats.org/officeDocument/2006/relationships/image" Target="../media/image2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0.png"/><Relationship Id="rId3" Type="http://schemas.openxmlformats.org/officeDocument/2006/relationships/image" Target="../media/image3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2.png"/><Relationship Id="rId3"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4.png"/><Relationship Id="rId3"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4.png"/><Relationship Id="rId3" Type="http://schemas.openxmlformats.org/officeDocument/2006/relationships/image" Target="../media/image3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6.png"/><Relationship Id="rId3" Type="http://schemas.openxmlformats.org/officeDocument/2006/relationships/image" Target="../media/image3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6.png"/><Relationship Id="rId3"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8.png"/><Relationship Id="rId3" Type="http://schemas.openxmlformats.org/officeDocument/2006/relationships/image" Target="../media/image3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8.png"/><Relationship Id="rId3" Type="http://schemas.openxmlformats.org/officeDocument/2006/relationships/image" Target="../media/image3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0.png"/><Relationship Id="rId3" Type="http://schemas.openxmlformats.org/officeDocument/2006/relationships/image" Target="../media/image4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0.png"/><Relationship Id="rId3"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3.xml"/><Relationship Id="rId2" Type="http://schemas.openxmlformats.org/officeDocument/2006/relationships/image" Target="../media/image4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3.png"/><Relationship Id="rId3" Type="http://schemas.openxmlformats.org/officeDocument/2006/relationships/image" Target="../media/image4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3.png"/><Relationship Id="rId3" Type="http://schemas.openxmlformats.org/officeDocument/2006/relationships/image" Target="../media/image4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2.png"/><Relationship Id="rId3" Type="http://schemas.openxmlformats.org/officeDocument/2006/relationships/image" Target="../media/image3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5.png"/><Relationship Id="rId3" Type="http://schemas.openxmlformats.org/officeDocument/2006/relationships/image" Target="../media/image4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5.png"/><Relationship Id="rId3" Type="http://schemas.openxmlformats.org/officeDocument/2006/relationships/image" Target="../media/image4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7.png"/><Relationship Id="rId3" Type="http://schemas.openxmlformats.org/officeDocument/2006/relationships/image" Target="../media/image4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6.png"/><Relationship Id="rId3" Type="http://schemas.openxmlformats.org/officeDocument/2006/relationships/image" Target="../media/image4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4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0.png"/><Relationship Id="rId3" Type="http://schemas.openxmlformats.org/officeDocument/2006/relationships/image" Target="../media/image5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1.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1" Type="http://schemas.openxmlformats.org/officeDocument/2006/relationships/slideLayout" Target="../slideLayouts/slideLayout27.xml"/><Relationship Id="rId2" Type="http://schemas.openxmlformats.org/officeDocument/2006/relationships/notesSlide" Target="../notesSlides/notesSlide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4.png"/><Relationship Id="rId3" Type="http://schemas.openxmlformats.org/officeDocument/2006/relationships/image" Target="../media/image55.pn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8.png"/></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1" Type="http://schemas.openxmlformats.org/officeDocument/2006/relationships/slideLayout" Target="../slideLayouts/slideLayout11.xml"/><Relationship Id="rId2" Type="http://schemas.openxmlformats.org/officeDocument/2006/relationships/notesSlide" Target="../notesSlides/notesSlide14.xml"/></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jpeg"/><Relationship Id="rId5" Type="http://schemas.openxmlformats.org/officeDocument/2006/relationships/image" Target="../media/image63.png"/><Relationship Id="rId1" Type="http://schemas.openxmlformats.org/officeDocument/2006/relationships/slideLayout" Target="../slideLayouts/slideLayout11.xml"/><Relationship Id="rId2" Type="http://schemas.openxmlformats.org/officeDocument/2006/relationships/notesSlide" Target="../notesSlides/notesSlide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6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5.png"/><Relationship Id="rId3" Type="http://schemas.openxmlformats.org/officeDocument/2006/relationships/image" Target="../media/image6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7.png"/><Relationship Id="rId3" Type="http://schemas.openxmlformats.org/officeDocument/2006/relationships/image" Target="../media/image6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6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0.png"/><Relationship Id="rId3" Type="http://schemas.openxmlformats.org/officeDocument/2006/relationships/image" Target="../media/image7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1.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 Id="rId3" Type="http://schemas.openxmlformats.org/officeDocument/2006/relationships/image" Target="../media/image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6.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8.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0.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9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2.png"/><Relationship Id="rId3" Type="http://schemas.openxmlformats.org/officeDocument/2006/relationships/image" Target="../media/image93.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9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9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image" Target="../media/image96.png"/><Relationship Id="rId3" Type="http://schemas.openxmlformats.org/officeDocument/2006/relationships/image" Target="../media/image97.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8.png"/><Relationship Id="rId3" Type="http://schemas.openxmlformats.org/officeDocument/2006/relationships/image" Target="../media/image99.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2.png"/><Relationship Id="rId3" Type="http://schemas.openxmlformats.org/officeDocument/2006/relationships/image" Target="../media/image33.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9.png"/><Relationship Id="rId3" Type="http://schemas.openxmlformats.org/officeDocument/2006/relationships/image" Target="../media/image100.png"/></Relationships>
</file>

<file path=ppt/slides/_rels/slide94.xml.rels><?xml version="1.0" encoding="UTF-8" standalone="yes"?>
<Relationships xmlns="http://schemas.openxmlformats.org/package/2006/relationships"><Relationship Id="rId3" Type="http://schemas.openxmlformats.org/officeDocument/2006/relationships/image" Target="../media/image102.png"/><Relationship Id="rId4" Type="http://schemas.openxmlformats.org/officeDocument/2006/relationships/image" Target="../media/image103.png"/><Relationship Id="rId1" Type="http://schemas.openxmlformats.org/officeDocument/2006/relationships/slideLayout" Target="../slideLayouts/slideLayout11.xml"/><Relationship Id="rId2" Type="http://schemas.openxmlformats.org/officeDocument/2006/relationships/image" Target="../media/image101.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9.png"/><Relationship Id="rId3" Type="http://schemas.openxmlformats.org/officeDocument/2006/relationships/image" Target="../media/image100.png"/></Relationships>
</file>

<file path=ppt/slides/_rels/slide96.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06.png"/><Relationship Id="rId1" Type="http://schemas.openxmlformats.org/officeDocument/2006/relationships/slideLayout" Target="../slideLayouts/slideLayout11.xml"/><Relationship Id="rId2" Type="http://schemas.openxmlformats.org/officeDocument/2006/relationships/image" Target="../media/image104.png"/></Relationships>
</file>

<file path=ppt/slides/_rels/slide97.xml.rels><?xml version="1.0" encoding="UTF-8" standalone="yes"?>
<Relationships xmlns="http://schemas.openxmlformats.org/package/2006/relationships"><Relationship Id="rId3" Type="http://schemas.openxmlformats.org/officeDocument/2006/relationships/image" Target="../media/image106.png"/><Relationship Id="rId4" Type="http://schemas.openxmlformats.org/officeDocument/2006/relationships/image" Target="../media/image107.png"/><Relationship Id="rId1" Type="http://schemas.openxmlformats.org/officeDocument/2006/relationships/slideLayout" Target="../slideLayouts/slideLayout11.xml"/><Relationship Id="rId2" Type="http://schemas.openxmlformats.org/officeDocument/2006/relationships/image" Target="../media/image104.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8.png"/><Relationship Id="rId3" Type="http://schemas.openxmlformats.org/officeDocument/2006/relationships/image" Target="../media/image8.png"/></Relationships>
</file>

<file path=ppt/slides/_rels/slide99.xml.rels><?xml version="1.0" encoding="UTF-8" standalone="yes"?>
<Relationships xmlns="http://schemas.openxmlformats.org/package/2006/relationships"><Relationship Id="rId3" Type="http://schemas.openxmlformats.org/officeDocument/2006/relationships/image" Target="../media/image102.png"/><Relationship Id="rId4" Type="http://schemas.openxmlformats.org/officeDocument/2006/relationships/image" Target="../media/image109.png"/><Relationship Id="rId1" Type="http://schemas.openxmlformats.org/officeDocument/2006/relationships/slideLayout" Target="../slideLayouts/slideLayout11.xml"/><Relationship Id="rId2" Type="http://schemas.openxmlformats.org/officeDocument/2006/relationships/image" Target="../media/image10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3233" name="Rectangle 4"/>
          <p:cNvSpPr>
            <a:spLocks noGrp="1" noChangeArrowheads="1"/>
          </p:cNvSpPr>
          <p:nvPr>
            <p:ph type="ctrTitle"/>
          </p:nvPr>
        </p:nvSpPr>
        <p:spPr/>
        <p:txBody>
          <a:bodyPr/>
          <a:lstStyle/>
          <a:p>
            <a:r>
              <a:rPr lang="es-ES_tradnl" noProof="1" smtClean="0">
                <a:latin typeface="Arial" charset="0"/>
                <a:ea typeface="ＭＳ Ｐゴシック" charset="0"/>
                <a:cs typeface="ＭＳ Ｐゴシック" charset="0"/>
              </a:rPr>
              <a:t>Biología molecular en neoplasias hematológicas</a:t>
            </a:r>
            <a:endParaRPr noProof="1">
              <a:latin typeface="Arial" charset="0"/>
              <a:ea typeface="ＭＳ Ｐゴシック" charset="0"/>
              <a:cs typeface="ＭＳ Ｐゴシック" charset="0"/>
            </a:endParaRPr>
          </a:p>
        </p:txBody>
      </p:sp>
      <p:sp>
        <p:nvSpPr>
          <p:cNvPr id="223234" name="Rectangle 5"/>
          <p:cNvSpPr>
            <a:spLocks noGrp="1" noChangeArrowheads="1"/>
          </p:cNvSpPr>
          <p:nvPr>
            <p:ph type="subTitle" idx="1"/>
          </p:nvPr>
        </p:nvSpPr>
        <p:spPr>
          <a:xfrm>
            <a:off x="863600" y="4895850"/>
            <a:ext cx="7510463" cy="671513"/>
          </a:xfrm>
        </p:spPr>
        <p:txBody>
          <a:bodyPr/>
          <a:lstStyle/>
          <a:p>
            <a:pPr>
              <a:lnSpc>
                <a:spcPct val="60000"/>
              </a:lnSpc>
              <a:buFont typeface="Wingdings" charset="0"/>
              <a:buNone/>
            </a:pPr>
            <a:endParaRPr noProof="1">
              <a:latin typeface="Arial" charset="0"/>
              <a:ea typeface="ＭＳ Ｐゴシック" charset="0"/>
              <a:cs typeface="ＭＳ Ｐゴシック" charset="0"/>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449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3" y="214313"/>
            <a:ext cx="28575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49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214313"/>
            <a:ext cx="2847975"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49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2188" y="214313"/>
            <a:ext cx="28575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0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4313" y="1857375"/>
            <a:ext cx="2809875"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01"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43250" y="1871663"/>
            <a:ext cx="280035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0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00763" y="1852613"/>
            <a:ext cx="2828925"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0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4313" y="3500438"/>
            <a:ext cx="2847975"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0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43250" y="3500438"/>
            <a:ext cx="284797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05"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72188" y="3500438"/>
            <a:ext cx="28575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06"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4313" y="5119688"/>
            <a:ext cx="284797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07" name="Picture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81350" y="5110163"/>
            <a:ext cx="28194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08"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00763" y="5119688"/>
            <a:ext cx="28289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6353"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13700" y="5751513"/>
            <a:ext cx="852488"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uadroTexto 2"/>
          <p:cNvSpPr txBox="1"/>
          <p:nvPr/>
        </p:nvSpPr>
        <p:spPr>
          <a:xfrm>
            <a:off x="785813" y="6289675"/>
            <a:ext cx="3378200" cy="276225"/>
          </a:xfrm>
          <a:prstGeom prst="rect">
            <a:avLst/>
          </a:prstGeom>
          <a:noFill/>
        </p:spPr>
        <p:txBody>
          <a:bodyPr wrap="none">
            <a:spAutoFit/>
          </a:bodyPr>
          <a:lstStyle/>
          <a:p>
            <a:pPr defTabSz="457200" fontAlgn="auto">
              <a:spcBef>
                <a:spcPts val="0"/>
              </a:spcBef>
              <a:spcAft>
                <a:spcPts val="0"/>
              </a:spcAft>
              <a:defRPr/>
            </a:pPr>
            <a:r>
              <a:rPr lang="es-ES" sz="1200" dirty="0" err="1">
                <a:solidFill>
                  <a:prstClr val="black"/>
                </a:solidFill>
                <a:latin typeface="Calibri"/>
                <a:ea typeface="+mn-ea"/>
                <a:cs typeface="+mn-cs"/>
              </a:rPr>
              <a:t>Jares</a:t>
            </a:r>
            <a:r>
              <a:rPr lang="es-ES" sz="1200" dirty="0">
                <a:solidFill>
                  <a:prstClr val="black"/>
                </a:solidFill>
                <a:latin typeface="Calibri"/>
                <a:ea typeface="+mn-ea"/>
                <a:cs typeface="+mn-cs"/>
              </a:rPr>
              <a:t> P, et al. </a:t>
            </a:r>
            <a:r>
              <a:rPr lang="es-ES_tradnl" sz="1200" dirty="0">
                <a:solidFill>
                  <a:prstClr val="black"/>
                </a:solidFill>
                <a:latin typeface="Calibri"/>
                <a:ea typeface="+mn-ea"/>
                <a:cs typeface="+mn-cs"/>
              </a:rPr>
              <a:t>J </a:t>
            </a:r>
            <a:r>
              <a:rPr lang="es-ES_tradnl" sz="1200" dirty="0" err="1">
                <a:solidFill>
                  <a:prstClr val="black"/>
                </a:solidFill>
                <a:latin typeface="Calibri"/>
                <a:ea typeface="+mn-ea"/>
                <a:cs typeface="+mn-cs"/>
              </a:rPr>
              <a:t>Clin</a:t>
            </a:r>
            <a:r>
              <a:rPr lang="es-ES_tradnl" sz="1200" dirty="0">
                <a:solidFill>
                  <a:prstClr val="black"/>
                </a:solidFill>
                <a:latin typeface="Calibri"/>
                <a:ea typeface="+mn-ea"/>
                <a:cs typeface="+mn-cs"/>
              </a:rPr>
              <a:t> Invest.2012;122(10):3416–3423 </a:t>
            </a:r>
            <a:endParaRPr lang="es-ES" sz="1200" dirty="0">
              <a:solidFill>
                <a:prstClr val="black"/>
              </a:solidFill>
              <a:latin typeface="Calibri"/>
              <a:ea typeface="+mn-ea"/>
              <a:cs typeface="+mn-cs"/>
            </a:endParaRPr>
          </a:p>
        </p:txBody>
      </p:sp>
      <p:pic>
        <p:nvPicPr>
          <p:cNvPr id="356355"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4450"/>
            <a:ext cx="9144000"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6356" name="Imagen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8325" y="1038225"/>
            <a:ext cx="70183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5"/>
          <p:cNvSpPr/>
          <p:nvPr/>
        </p:nvSpPr>
        <p:spPr>
          <a:xfrm>
            <a:off x="169863" y="1106488"/>
            <a:ext cx="2838450" cy="831850"/>
          </a:xfrm>
          <a:prstGeom prst="rect">
            <a:avLst/>
          </a:prstGeom>
        </p:spPr>
        <p:txBody>
          <a:bodyPr>
            <a:spAutoFit/>
          </a:bodyPr>
          <a:lstStyle/>
          <a:p>
            <a:pPr algn="ctr" defTabSz="457200" fontAlgn="auto">
              <a:spcBef>
                <a:spcPts val="0"/>
              </a:spcBef>
              <a:spcAft>
                <a:spcPts val="0"/>
              </a:spcAft>
              <a:defRPr/>
            </a:pPr>
            <a:r>
              <a:rPr lang="en-US" sz="2400" baseline="30000" dirty="0">
                <a:solidFill>
                  <a:prstClr val="black"/>
                </a:solidFill>
                <a:latin typeface="Calibri"/>
                <a:ea typeface="+mn-ea"/>
                <a:cs typeface="+mn-cs"/>
              </a:rPr>
              <a:t>t(11;14)(q13;q32) translocation that juxtaposes the proto- oncogene CCND1 at 11q13</a:t>
            </a:r>
            <a:endParaRPr lang="es-ES" sz="2400" dirty="0">
              <a:solidFill>
                <a:prstClr val="black"/>
              </a:solidFill>
              <a:latin typeface="Calibri"/>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7377" name="Imagen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813" y="992188"/>
            <a:ext cx="7451725" cy="505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7378" name="Imagen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13700" y="5751513"/>
            <a:ext cx="852488"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uadroTexto 2"/>
          <p:cNvSpPr txBox="1"/>
          <p:nvPr/>
        </p:nvSpPr>
        <p:spPr>
          <a:xfrm>
            <a:off x="785813" y="6289675"/>
            <a:ext cx="3378200" cy="276225"/>
          </a:xfrm>
          <a:prstGeom prst="rect">
            <a:avLst/>
          </a:prstGeom>
          <a:noFill/>
        </p:spPr>
        <p:txBody>
          <a:bodyPr wrap="none">
            <a:spAutoFit/>
          </a:bodyPr>
          <a:lstStyle/>
          <a:p>
            <a:pPr defTabSz="457200" fontAlgn="auto">
              <a:spcBef>
                <a:spcPts val="0"/>
              </a:spcBef>
              <a:spcAft>
                <a:spcPts val="0"/>
              </a:spcAft>
              <a:defRPr/>
            </a:pPr>
            <a:r>
              <a:rPr lang="es-ES" sz="1200" dirty="0" err="1">
                <a:solidFill>
                  <a:prstClr val="black"/>
                </a:solidFill>
                <a:latin typeface="Calibri"/>
                <a:ea typeface="+mn-ea"/>
                <a:cs typeface="+mn-cs"/>
              </a:rPr>
              <a:t>Jares</a:t>
            </a:r>
            <a:r>
              <a:rPr lang="es-ES" sz="1200" dirty="0">
                <a:solidFill>
                  <a:prstClr val="black"/>
                </a:solidFill>
                <a:latin typeface="Calibri"/>
                <a:ea typeface="+mn-ea"/>
                <a:cs typeface="+mn-cs"/>
              </a:rPr>
              <a:t> P, et al. </a:t>
            </a:r>
            <a:r>
              <a:rPr lang="es-ES_tradnl" sz="1200" dirty="0">
                <a:solidFill>
                  <a:prstClr val="black"/>
                </a:solidFill>
                <a:latin typeface="Calibri"/>
                <a:ea typeface="+mn-ea"/>
                <a:cs typeface="+mn-cs"/>
              </a:rPr>
              <a:t>J </a:t>
            </a:r>
            <a:r>
              <a:rPr lang="es-ES_tradnl" sz="1200" dirty="0" err="1">
                <a:solidFill>
                  <a:prstClr val="black"/>
                </a:solidFill>
                <a:latin typeface="Calibri"/>
                <a:ea typeface="+mn-ea"/>
                <a:cs typeface="+mn-cs"/>
              </a:rPr>
              <a:t>Clin</a:t>
            </a:r>
            <a:r>
              <a:rPr lang="es-ES_tradnl" sz="1200" dirty="0">
                <a:solidFill>
                  <a:prstClr val="black"/>
                </a:solidFill>
                <a:latin typeface="Calibri"/>
                <a:ea typeface="+mn-ea"/>
                <a:cs typeface="+mn-cs"/>
              </a:rPr>
              <a:t> Invest.2012;122(10):3416–3423 </a:t>
            </a:r>
            <a:endParaRPr lang="es-ES" sz="1200" dirty="0">
              <a:solidFill>
                <a:prstClr val="black"/>
              </a:solidFill>
              <a:latin typeface="Calibri"/>
              <a:ea typeface="+mn-ea"/>
              <a:cs typeface="+mn-cs"/>
            </a:endParaRPr>
          </a:p>
        </p:txBody>
      </p:sp>
      <p:pic>
        <p:nvPicPr>
          <p:cNvPr id="357380" name="Imagen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4450"/>
            <a:ext cx="9144000"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01"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2800" y="228600"/>
            <a:ext cx="751840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uadroTexto 2"/>
          <p:cNvSpPr txBox="1"/>
          <p:nvPr/>
        </p:nvSpPr>
        <p:spPr>
          <a:xfrm>
            <a:off x="271463" y="6454775"/>
            <a:ext cx="3660775" cy="276225"/>
          </a:xfrm>
          <a:prstGeom prst="rect">
            <a:avLst/>
          </a:prstGeom>
          <a:noFill/>
        </p:spPr>
        <p:txBody>
          <a:bodyPr wrap="none">
            <a:spAutoFit/>
          </a:bodyPr>
          <a:lstStyle/>
          <a:p>
            <a:pPr defTabSz="457200" fontAlgn="auto">
              <a:spcBef>
                <a:spcPts val="0"/>
              </a:spcBef>
              <a:spcAft>
                <a:spcPts val="0"/>
              </a:spcAft>
              <a:defRPr/>
            </a:pPr>
            <a:r>
              <a:rPr lang="es-ES_tradnl" sz="1200" dirty="0" err="1">
                <a:solidFill>
                  <a:prstClr val="black"/>
                </a:solidFill>
                <a:latin typeface="Calibri"/>
                <a:ea typeface="+mn-ea"/>
                <a:cs typeface="+mn-cs"/>
              </a:rPr>
              <a:t>Küppers</a:t>
            </a:r>
            <a:r>
              <a:rPr lang="es-ES_tradnl" sz="1200" dirty="0">
                <a:solidFill>
                  <a:prstClr val="black"/>
                </a:solidFill>
                <a:latin typeface="Calibri"/>
                <a:ea typeface="+mn-ea"/>
                <a:cs typeface="+mn-cs"/>
              </a:rPr>
              <a:t> R, et al. J </a:t>
            </a:r>
            <a:r>
              <a:rPr lang="es-ES_tradnl" sz="1200" dirty="0" err="1">
                <a:solidFill>
                  <a:prstClr val="black"/>
                </a:solidFill>
                <a:latin typeface="Calibri"/>
                <a:ea typeface="+mn-ea"/>
                <a:cs typeface="+mn-cs"/>
              </a:rPr>
              <a:t>Clin</a:t>
            </a:r>
            <a:r>
              <a:rPr lang="es-ES_tradnl" sz="1200" dirty="0">
                <a:solidFill>
                  <a:prstClr val="black"/>
                </a:solidFill>
                <a:latin typeface="Calibri"/>
                <a:ea typeface="+mn-ea"/>
                <a:cs typeface="+mn-cs"/>
              </a:rPr>
              <a:t> </a:t>
            </a:r>
            <a:r>
              <a:rPr lang="es-ES_tradnl" sz="1200" dirty="0" err="1">
                <a:solidFill>
                  <a:prstClr val="black"/>
                </a:solidFill>
                <a:latin typeface="Calibri"/>
                <a:ea typeface="+mn-ea"/>
                <a:cs typeface="+mn-cs"/>
              </a:rPr>
              <a:t>Invest</a:t>
            </a:r>
            <a:r>
              <a:rPr lang="es-ES_tradnl" sz="1200" dirty="0">
                <a:solidFill>
                  <a:prstClr val="black"/>
                </a:solidFill>
                <a:latin typeface="Calibri"/>
                <a:ea typeface="+mn-ea"/>
                <a:cs typeface="+mn-cs"/>
              </a:rPr>
              <a:t>. 2012;122(10):3439–3447. </a:t>
            </a:r>
            <a:endParaRPr lang="es-ES" sz="1200" dirty="0">
              <a:solidFill>
                <a:prstClr val="black"/>
              </a:solidFill>
              <a:latin typeface="Calibri"/>
              <a:ea typeface="+mn-ea"/>
              <a:cs typeface="+mn-cs"/>
            </a:endParaRPr>
          </a:p>
        </p:txBody>
      </p:sp>
      <p:pic>
        <p:nvPicPr>
          <p:cNvPr id="358403" name="Imagen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2800" y="1517650"/>
            <a:ext cx="7570788" cy="479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04" name="Imagen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5613" y="6062663"/>
            <a:ext cx="669925"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425"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2800" y="228600"/>
            <a:ext cx="751840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uadroTexto 2"/>
          <p:cNvSpPr txBox="1"/>
          <p:nvPr/>
        </p:nvSpPr>
        <p:spPr>
          <a:xfrm>
            <a:off x="271463" y="6454775"/>
            <a:ext cx="3660775" cy="276225"/>
          </a:xfrm>
          <a:prstGeom prst="rect">
            <a:avLst/>
          </a:prstGeom>
          <a:noFill/>
        </p:spPr>
        <p:txBody>
          <a:bodyPr wrap="none">
            <a:spAutoFit/>
          </a:bodyPr>
          <a:lstStyle/>
          <a:p>
            <a:pPr defTabSz="457200" fontAlgn="auto">
              <a:spcBef>
                <a:spcPts val="0"/>
              </a:spcBef>
              <a:spcAft>
                <a:spcPts val="0"/>
              </a:spcAft>
              <a:defRPr/>
            </a:pPr>
            <a:r>
              <a:rPr lang="es-ES_tradnl" sz="1200" dirty="0" err="1">
                <a:solidFill>
                  <a:prstClr val="black"/>
                </a:solidFill>
                <a:latin typeface="Calibri"/>
                <a:ea typeface="+mn-ea"/>
                <a:cs typeface="+mn-cs"/>
              </a:rPr>
              <a:t>Küppers</a:t>
            </a:r>
            <a:r>
              <a:rPr lang="es-ES_tradnl" sz="1200" dirty="0">
                <a:solidFill>
                  <a:prstClr val="black"/>
                </a:solidFill>
                <a:latin typeface="Calibri"/>
                <a:ea typeface="+mn-ea"/>
                <a:cs typeface="+mn-cs"/>
              </a:rPr>
              <a:t> R, et al. J </a:t>
            </a:r>
            <a:r>
              <a:rPr lang="es-ES_tradnl" sz="1200" dirty="0" err="1">
                <a:solidFill>
                  <a:prstClr val="black"/>
                </a:solidFill>
                <a:latin typeface="Calibri"/>
                <a:ea typeface="+mn-ea"/>
                <a:cs typeface="+mn-cs"/>
              </a:rPr>
              <a:t>Clin</a:t>
            </a:r>
            <a:r>
              <a:rPr lang="es-ES_tradnl" sz="1200" dirty="0">
                <a:solidFill>
                  <a:prstClr val="black"/>
                </a:solidFill>
                <a:latin typeface="Calibri"/>
                <a:ea typeface="+mn-ea"/>
                <a:cs typeface="+mn-cs"/>
              </a:rPr>
              <a:t> </a:t>
            </a:r>
            <a:r>
              <a:rPr lang="es-ES_tradnl" sz="1200" dirty="0" err="1">
                <a:solidFill>
                  <a:prstClr val="black"/>
                </a:solidFill>
                <a:latin typeface="Calibri"/>
                <a:ea typeface="+mn-ea"/>
                <a:cs typeface="+mn-cs"/>
              </a:rPr>
              <a:t>Invest</a:t>
            </a:r>
            <a:r>
              <a:rPr lang="es-ES_tradnl" sz="1200" dirty="0">
                <a:solidFill>
                  <a:prstClr val="black"/>
                </a:solidFill>
                <a:latin typeface="Calibri"/>
                <a:ea typeface="+mn-ea"/>
                <a:cs typeface="+mn-cs"/>
              </a:rPr>
              <a:t>. 2012;122(10):3439–3447. </a:t>
            </a:r>
            <a:endParaRPr lang="es-ES" sz="1200" dirty="0">
              <a:solidFill>
                <a:prstClr val="black"/>
              </a:solidFill>
              <a:latin typeface="Calibri"/>
              <a:ea typeface="+mn-ea"/>
              <a:cs typeface="+mn-cs"/>
            </a:endParaRPr>
          </a:p>
        </p:txBody>
      </p:sp>
      <p:pic>
        <p:nvPicPr>
          <p:cNvPr id="359427"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75613" y="6062663"/>
            <a:ext cx="669925"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9428" name="Imagen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82825" y="1549400"/>
            <a:ext cx="5019675" cy="483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Título 1"/>
          <p:cNvSpPr>
            <a:spLocks noGrp="1"/>
          </p:cNvSpPr>
          <p:nvPr>
            <p:ph type="title"/>
          </p:nvPr>
        </p:nvSpPr>
        <p:spPr>
          <a:xfrm>
            <a:off x="314325" y="166688"/>
            <a:ext cx="6746875" cy="600075"/>
          </a:xfrm>
        </p:spPr>
        <p:txBody>
          <a:bodyPr/>
          <a:lstStyle/>
          <a:p>
            <a:r>
              <a:rPr lang="es-ES">
                <a:latin typeface="Arial" charset="0"/>
                <a:ea typeface="ＭＳ Ｐゴシック" charset="0"/>
                <a:cs typeface="ＭＳ Ｐゴシック" charset="0"/>
              </a:rPr>
              <a:t>c-Myc in Burkitt’s Lymphoma</a:t>
            </a:r>
          </a:p>
        </p:txBody>
      </p:sp>
      <p:pic>
        <p:nvPicPr>
          <p:cNvPr id="360450" name="Imagen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9650" y="1163638"/>
            <a:ext cx="5035550" cy="497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301625" y="6391275"/>
            <a:ext cx="2101850" cy="277813"/>
          </a:xfrm>
          <a:prstGeom prst="rect">
            <a:avLst/>
          </a:prstGeom>
          <a:noFill/>
        </p:spPr>
        <p:txBody>
          <a:bodyPr wrap="none">
            <a:spAutoFit/>
          </a:bodyPr>
          <a:lstStyle/>
          <a:p>
            <a:pPr defTabSz="457200" fontAlgn="auto">
              <a:spcBef>
                <a:spcPts val="0"/>
              </a:spcBef>
              <a:spcAft>
                <a:spcPts val="0"/>
              </a:spcAft>
              <a:defRPr/>
            </a:pPr>
            <a:r>
              <a:rPr lang="es-ES" sz="1200" dirty="0" err="1">
                <a:solidFill>
                  <a:srgbClr val="000000"/>
                </a:solidFill>
                <a:latin typeface="Arial"/>
                <a:ea typeface="+mn-ea"/>
                <a:cs typeface="+mn-cs"/>
              </a:rPr>
              <a:t>Dave</a:t>
            </a:r>
            <a:r>
              <a:rPr lang="es-ES" sz="1200" dirty="0">
                <a:solidFill>
                  <a:srgbClr val="000000"/>
                </a:solidFill>
                <a:latin typeface="Arial"/>
                <a:ea typeface="+mn-ea"/>
                <a:cs typeface="+mn-cs"/>
              </a:rPr>
              <a:t> SS, et al.  NEJM 2006</a:t>
            </a:r>
          </a:p>
        </p:txBody>
      </p:sp>
      <p:sp>
        <p:nvSpPr>
          <p:cNvPr id="361474" name="Título 1"/>
          <p:cNvSpPr>
            <a:spLocks noGrp="1"/>
          </p:cNvSpPr>
          <p:nvPr>
            <p:ph type="title"/>
          </p:nvPr>
        </p:nvSpPr>
        <p:spPr>
          <a:xfrm>
            <a:off x="314325" y="166688"/>
            <a:ext cx="6746875" cy="600075"/>
          </a:xfrm>
        </p:spPr>
        <p:txBody>
          <a:bodyPr/>
          <a:lstStyle/>
          <a:p>
            <a:r>
              <a:rPr lang="es-ES">
                <a:latin typeface="Arial" charset="0"/>
                <a:ea typeface="ＭＳ Ｐゴシック" charset="0"/>
                <a:cs typeface="ＭＳ Ｐゴシック" charset="0"/>
              </a:rPr>
              <a:t>Molecular diagnosis of Burkitt’s Lymphoma</a:t>
            </a:r>
          </a:p>
        </p:txBody>
      </p:sp>
      <p:pic>
        <p:nvPicPr>
          <p:cNvPr id="361475" name="Imagen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33475" y="1146175"/>
            <a:ext cx="7150100"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1476"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89900" y="5811838"/>
            <a:ext cx="79057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Título 1"/>
          <p:cNvSpPr>
            <a:spLocks noGrp="1"/>
          </p:cNvSpPr>
          <p:nvPr>
            <p:ph type="title"/>
          </p:nvPr>
        </p:nvSpPr>
        <p:spPr>
          <a:xfrm>
            <a:off x="314325" y="196850"/>
            <a:ext cx="5540375" cy="600075"/>
          </a:xfrm>
        </p:spPr>
        <p:txBody>
          <a:bodyPr/>
          <a:lstStyle/>
          <a:p>
            <a:r>
              <a:rPr lang="es-ES">
                <a:latin typeface="Arial" charset="0"/>
                <a:ea typeface="ＭＳ Ｐゴシック" charset="0"/>
                <a:cs typeface="ＭＳ Ｐゴシック" charset="0"/>
              </a:rPr>
              <a:t>Conclusión</a:t>
            </a:r>
          </a:p>
        </p:txBody>
      </p:sp>
      <p:sp>
        <p:nvSpPr>
          <p:cNvPr id="3" name="Elipse 2"/>
          <p:cNvSpPr/>
          <p:nvPr/>
        </p:nvSpPr>
        <p:spPr bwMode="auto">
          <a:xfrm>
            <a:off x="2178050" y="2170113"/>
            <a:ext cx="665163" cy="727075"/>
          </a:xfrm>
          <a:prstGeom prst="ellipse">
            <a:avLst/>
          </a:prstGeom>
          <a:solidFill>
            <a:srgbClr val="FFFF00"/>
          </a:solidFill>
          <a:ln w="2857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6" name="CuadroTexto 5"/>
          <p:cNvSpPr txBox="1"/>
          <p:nvPr/>
        </p:nvSpPr>
        <p:spPr>
          <a:xfrm>
            <a:off x="1781175" y="1611313"/>
            <a:ext cx="2122488" cy="369887"/>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Linfocitos Maduros</a:t>
            </a:r>
          </a:p>
        </p:txBody>
      </p:sp>
      <p:sp>
        <p:nvSpPr>
          <p:cNvPr id="27" name="Elipse 26"/>
          <p:cNvSpPr/>
          <p:nvPr/>
        </p:nvSpPr>
        <p:spPr bwMode="auto">
          <a:xfrm>
            <a:off x="3751263" y="2903538"/>
            <a:ext cx="665162" cy="725487"/>
          </a:xfrm>
          <a:prstGeom prst="ellipse">
            <a:avLst/>
          </a:prstGeom>
          <a:solidFill>
            <a:srgbClr val="FFFF00"/>
          </a:solidFill>
          <a:ln w="2857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28" name="CuadroTexto 27"/>
          <p:cNvSpPr txBox="1"/>
          <p:nvPr/>
        </p:nvSpPr>
        <p:spPr>
          <a:xfrm>
            <a:off x="3751263" y="2563813"/>
            <a:ext cx="696912" cy="368300"/>
          </a:xfrm>
          <a:prstGeom prst="rect">
            <a:avLst/>
          </a:prstGeom>
          <a:noFill/>
        </p:spPr>
        <p:txBody>
          <a:bodyPr wrap="none">
            <a:spAutoFit/>
          </a:bodyPr>
          <a:lstStyle/>
          <a:p>
            <a:pPr defTabSz="457200" fontAlgn="auto">
              <a:spcBef>
                <a:spcPts val="0"/>
              </a:spcBef>
              <a:spcAft>
                <a:spcPts val="0"/>
              </a:spcAft>
              <a:defRPr/>
            </a:pPr>
            <a:r>
              <a:rPr lang="es-ES" b="1" dirty="0">
                <a:solidFill>
                  <a:srgbClr val="000000"/>
                </a:solidFill>
                <a:latin typeface="Arial"/>
                <a:ea typeface="+mn-ea"/>
                <a:cs typeface="+mn-cs"/>
              </a:rPr>
              <a:t>GCC</a:t>
            </a:r>
          </a:p>
        </p:txBody>
      </p:sp>
      <p:sp>
        <p:nvSpPr>
          <p:cNvPr id="29" name="Elipse 28"/>
          <p:cNvSpPr/>
          <p:nvPr/>
        </p:nvSpPr>
        <p:spPr bwMode="auto">
          <a:xfrm>
            <a:off x="5611813" y="2693988"/>
            <a:ext cx="665162" cy="725487"/>
          </a:xfrm>
          <a:prstGeom prst="ellipse">
            <a:avLst/>
          </a:prstGeom>
          <a:solidFill>
            <a:srgbClr val="FFFF00"/>
          </a:solidFill>
          <a:ln w="2857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30" name="CuadroTexto 29"/>
          <p:cNvSpPr txBox="1"/>
          <p:nvPr/>
        </p:nvSpPr>
        <p:spPr>
          <a:xfrm>
            <a:off x="5499100" y="2324100"/>
            <a:ext cx="928688" cy="369888"/>
          </a:xfrm>
          <a:prstGeom prst="rect">
            <a:avLst/>
          </a:prstGeom>
          <a:noFill/>
        </p:spPr>
        <p:txBody>
          <a:bodyPr wrap="none">
            <a:spAutoFit/>
          </a:bodyPr>
          <a:lstStyle/>
          <a:p>
            <a:pPr defTabSz="457200" fontAlgn="auto">
              <a:spcBef>
                <a:spcPts val="0"/>
              </a:spcBef>
              <a:spcAft>
                <a:spcPts val="0"/>
              </a:spcAft>
              <a:defRPr/>
            </a:pPr>
            <a:r>
              <a:rPr lang="es-ES" b="1" dirty="0" err="1">
                <a:solidFill>
                  <a:srgbClr val="FF0000"/>
                </a:solidFill>
                <a:latin typeface="Arial"/>
                <a:ea typeface="+mn-ea"/>
                <a:cs typeface="+mn-cs"/>
              </a:rPr>
              <a:t>Burkitt</a:t>
            </a:r>
            <a:endParaRPr lang="es-ES" b="1" dirty="0">
              <a:solidFill>
                <a:srgbClr val="FF0000"/>
              </a:solidFill>
              <a:latin typeface="Arial"/>
              <a:ea typeface="+mn-ea"/>
              <a:cs typeface="+mn-cs"/>
            </a:endParaRPr>
          </a:p>
        </p:txBody>
      </p:sp>
      <p:sp>
        <p:nvSpPr>
          <p:cNvPr id="31" name="Elipse 30"/>
          <p:cNvSpPr/>
          <p:nvPr/>
        </p:nvSpPr>
        <p:spPr bwMode="auto">
          <a:xfrm>
            <a:off x="5703888" y="4144963"/>
            <a:ext cx="665162" cy="725487"/>
          </a:xfrm>
          <a:prstGeom prst="ellipse">
            <a:avLst/>
          </a:prstGeom>
          <a:solidFill>
            <a:srgbClr val="FFFF00"/>
          </a:solidFill>
          <a:ln w="2857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32" name="CuadroTexto 31"/>
          <p:cNvSpPr txBox="1"/>
          <p:nvPr/>
        </p:nvSpPr>
        <p:spPr>
          <a:xfrm>
            <a:off x="5591175" y="3775075"/>
            <a:ext cx="1146175" cy="369888"/>
          </a:xfrm>
          <a:prstGeom prst="rect">
            <a:avLst/>
          </a:prstGeom>
          <a:noFill/>
        </p:spPr>
        <p:txBody>
          <a:bodyPr wrap="none">
            <a:spAutoFit/>
          </a:bodyPr>
          <a:lstStyle/>
          <a:p>
            <a:pPr defTabSz="457200" fontAlgn="auto">
              <a:spcBef>
                <a:spcPts val="0"/>
              </a:spcBef>
              <a:spcAft>
                <a:spcPts val="0"/>
              </a:spcAft>
              <a:defRPr/>
            </a:pPr>
            <a:r>
              <a:rPr lang="es-ES" b="1" dirty="0">
                <a:solidFill>
                  <a:srgbClr val="FF0000"/>
                </a:solidFill>
                <a:latin typeface="Arial"/>
                <a:ea typeface="+mn-ea"/>
                <a:cs typeface="+mn-cs"/>
              </a:rPr>
              <a:t>Folicular</a:t>
            </a:r>
          </a:p>
        </p:txBody>
      </p:sp>
      <p:sp>
        <p:nvSpPr>
          <p:cNvPr id="33" name="Elipse 32"/>
          <p:cNvSpPr/>
          <p:nvPr/>
        </p:nvSpPr>
        <p:spPr bwMode="auto">
          <a:xfrm>
            <a:off x="4318000" y="5005388"/>
            <a:ext cx="665163" cy="727075"/>
          </a:xfrm>
          <a:prstGeom prst="ellipse">
            <a:avLst/>
          </a:prstGeom>
          <a:solidFill>
            <a:schemeClr val="bg2">
              <a:lumMod val="60000"/>
              <a:lumOff val="40000"/>
            </a:schemeClr>
          </a:solidFill>
          <a:ln w="2857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34" name="CuadroTexto 33"/>
          <p:cNvSpPr txBox="1"/>
          <p:nvPr/>
        </p:nvSpPr>
        <p:spPr>
          <a:xfrm>
            <a:off x="4052888" y="5732463"/>
            <a:ext cx="1108075" cy="368300"/>
          </a:xfrm>
          <a:prstGeom prst="rect">
            <a:avLst/>
          </a:prstGeom>
          <a:noFill/>
        </p:spPr>
        <p:txBody>
          <a:bodyPr wrap="none">
            <a:spAutoFit/>
          </a:bodyPr>
          <a:lstStyle/>
          <a:p>
            <a:pPr defTabSz="457200" fontAlgn="auto">
              <a:spcBef>
                <a:spcPts val="0"/>
              </a:spcBef>
              <a:spcAft>
                <a:spcPts val="0"/>
              </a:spcAft>
              <a:defRPr/>
            </a:pPr>
            <a:r>
              <a:rPr lang="es-ES" b="1" dirty="0" err="1">
                <a:solidFill>
                  <a:srgbClr val="FF0000"/>
                </a:solidFill>
                <a:latin typeface="Arial"/>
                <a:ea typeface="+mn-ea"/>
                <a:cs typeface="+mn-cs"/>
              </a:rPr>
              <a:t>Hodgkin</a:t>
            </a:r>
            <a:endParaRPr lang="es-ES" b="1" dirty="0">
              <a:solidFill>
                <a:srgbClr val="FF0000"/>
              </a:solidFill>
              <a:latin typeface="Arial"/>
              <a:ea typeface="+mn-ea"/>
              <a:cs typeface="+mn-cs"/>
            </a:endParaRPr>
          </a:p>
        </p:txBody>
      </p:sp>
      <p:sp>
        <p:nvSpPr>
          <p:cNvPr id="35" name="Elipse 34"/>
          <p:cNvSpPr/>
          <p:nvPr/>
        </p:nvSpPr>
        <p:spPr bwMode="auto">
          <a:xfrm>
            <a:off x="4937125" y="1597025"/>
            <a:ext cx="665163" cy="725488"/>
          </a:xfrm>
          <a:prstGeom prst="ellipse">
            <a:avLst/>
          </a:prstGeom>
          <a:solidFill>
            <a:srgbClr val="FFFF00"/>
          </a:solidFill>
          <a:ln w="2857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36" name="CuadroTexto 35"/>
          <p:cNvSpPr txBox="1"/>
          <p:nvPr/>
        </p:nvSpPr>
        <p:spPr>
          <a:xfrm>
            <a:off x="4416425" y="1227138"/>
            <a:ext cx="863600" cy="369887"/>
          </a:xfrm>
          <a:prstGeom prst="rect">
            <a:avLst/>
          </a:prstGeom>
          <a:noFill/>
        </p:spPr>
        <p:txBody>
          <a:bodyPr wrap="none">
            <a:spAutoFit/>
          </a:bodyPr>
          <a:lstStyle/>
          <a:p>
            <a:pPr defTabSz="457200" fontAlgn="auto">
              <a:spcBef>
                <a:spcPts val="0"/>
              </a:spcBef>
              <a:spcAft>
                <a:spcPts val="0"/>
              </a:spcAft>
              <a:defRPr/>
            </a:pPr>
            <a:r>
              <a:rPr lang="es-ES" b="1" dirty="0">
                <a:solidFill>
                  <a:srgbClr val="FF0000"/>
                </a:solidFill>
                <a:latin typeface="Arial"/>
                <a:ea typeface="+mn-ea"/>
                <a:cs typeface="+mn-cs"/>
              </a:rPr>
              <a:t>Manto</a:t>
            </a:r>
          </a:p>
        </p:txBody>
      </p:sp>
      <p:sp>
        <p:nvSpPr>
          <p:cNvPr id="9" name="CuadroTexto 8"/>
          <p:cNvSpPr txBox="1"/>
          <p:nvPr/>
        </p:nvSpPr>
        <p:spPr>
          <a:xfrm>
            <a:off x="5611813" y="1735138"/>
            <a:ext cx="1236662" cy="368300"/>
          </a:xfrm>
          <a:prstGeom prst="rect">
            <a:avLst/>
          </a:prstGeom>
          <a:noFill/>
        </p:spPr>
        <p:txBody>
          <a:bodyPr wrap="none">
            <a:spAutoFit/>
          </a:bodyPr>
          <a:lstStyle/>
          <a:p>
            <a:pPr defTabSz="457200" fontAlgn="auto">
              <a:spcBef>
                <a:spcPts val="0"/>
              </a:spcBef>
              <a:spcAft>
                <a:spcPts val="0"/>
              </a:spcAft>
              <a:defRPr/>
            </a:pPr>
            <a:r>
              <a:rPr lang="es-ES" dirty="0" err="1">
                <a:solidFill>
                  <a:srgbClr val="000000"/>
                </a:solidFill>
                <a:latin typeface="Arial"/>
                <a:ea typeface="+mn-ea"/>
                <a:cs typeface="+mn-cs"/>
              </a:rPr>
              <a:t>Ciclina</a:t>
            </a:r>
            <a:r>
              <a:rPr lang="es-ES" dirty="0">
                <a:solidFill>
                  <a:srgbClr val="000000"/>
                </a:solidFill>
                <a:latin typeface="Arial"/>
                <a:ea typeface="+mn-ea"/>
                <a:cs typeface="+mn-cs"/>
              </a:rPr>
              <a:t> D1</a:t>
            </a:r>
          </a:p>
        </p:txBody>
      </p:sp>
      <p:sp>
        <p:nvSpPr>
          <p:cNvPr id="38" name="CuadroTexto 37"/>
          <p:cNvSpPr txBox="1"/>
          <p:nvPr/>
        </p:nvSpPr>
        <p:spPr>
          <a:xfrm>
            <a:off x="6369050" y="2865438"/>
            <a:ext cx="800100" cy="369887"/>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c-</a:t>
            </a:r>
            <a:r>
              <a:rPr lang="es-ES" dirty="0" err="1">
                <a:solidFill>
                  <a:srgbClr val="000000"/>
                </a:solidFill>
                <a:latin typeface="Arial"/>
                <a:ea typeface="+mn-ea"/>
                <a:cs typeface="+mn-cs"/>
              </a:rPr>
              <a:t>Myc</a:t>
            </a:r>
            <a:endParaRPr lang="es-ES" dirty="0">
              <a:solidFill>
                <a:srgbClr val="000000"/>
              </a:solidFill>
              <a:latin typeface="Arial"/>
              <a:ea typeface="+mn-ea"/>
              <a:cs typeface="+mn-cs"/>
            </a:endParaRPr>
          </a:p>
        </p:txBody>
      </p:sp>
      <p:sp>
        <p:nvSpPr>
          <p:cNvPr id="39" name="CuadroTexto 38"/>
          <p:cNvSpPr txBox="1"/>
          <p:nvPr/>
        </p:nvSpPr>
        <p:spPr>
          <a:xfrm>
            <a:off x="6492875" y="4354513"/>
            <a:ext cx="608013" cy="369887"/>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bcl2</a:t>
            </a:r>
          </a:p>
        </p:txBody>
      </p:sp>
      <p:sp>
        <p:nvSpPr>
          <p:cNvPr id="40" name="CuadroTexto 39"/>
          <p:cNvSpPr txBox="1"/>
          <p:nvPr/>
        </p:nvSpPr>
        <p:spPr>
          <a:xfrm>
            <a:off x="5067300" y="4964113"/>
            <a:ext cx="863600" cy="369887"/>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NF-kB</a:t>
            </a:r>
          </a:p>
        </p:txBody>
      </p:sp>
      <p:sp>
        <p:nvSpPr>
          <p:cNvPr id="42" name="Elipse 41"/>
          <p:cNvSpPr/>
          <p:nvPr/>
        </p:nvSpPr>
        <p:spPr bwMode="auto">
          <a:xfrm>
            <a:off x="3046413" y="3614738"/>
            <a:ext cx="665162" cy="725487"/>
          </a:xfrm>
          <a:prstGeom prst="ellipse">
            <a:avLst/>
          </a:prstGeom>
          <a:solidFill>
            <a:schemeClr val="bg2">
              <a:lumMod val="60000"/>
              <a:lumOff val="40000"/>
            </a:schemeClr>
          </a:solidFill>
          <a:ln w="2857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43" name="CuadroTexto 42"/>
          <p:cNvSpPr txBox="1"/>
          <p:nvPr/>
        </p:nvSpPr>
        <p:spPr>
          <a:xfrm>
            <a:off x="3046413" y="3275013"/>
            <a:ext cx="684212" cy="369887"/>
          </a:xfrm>
          <a:prstGeom prst="rect">
            <a:avLst/>
          </a:prstGeom>
          <a:noFill/>
        </p:spPr>
        <p:txBody>
          <a:bodyPr wrap="none">
            <a:spAutoFit/>
          </a:bodyPr>
          <a:lstStyle/>
          <a:p>
            <a:pPr defTabSz="457200" fontAlgn="auto">
              <a:spcBef>
                <a:spcPts val="0"/>
              </a:spcBef>
              <a:spcAft>
                <a:spcPts val="0"/>
              </a:spcAft>
              <a:defRPr/>
            </a:pPr>
            <a:r>
              <a:rPr lang="es-ES" b="1" dirty="0">
                <a:solidFill>
                  <a:srgbClr val="000000"/>
                </a:solidFill>
                <a:latin typeface="Arial"/>
                <a:ea typeface="+mn-ea"/>
                <a:cs typeface="+mn-cs"/>
              </a:rPr>
              <a:t>ABC</a:t>
            </a:r>
          </a:p>
        </p:txBody>
      </p:sp>
      <p:sp>
        <p:nvSpPr>
          <p:cNvPr id="10" name="Rectángulo redondeado 9"/>
          <p:cNvSpPr/>
          <p:nvPr/>
        </p:nvSpPr>
        <p:spPr bwMode="auto">
          <a:xfrm rot="7756625">
            <a:off x="2562225" y="2732088"/>
            <a:ext cx="2846387" cy="1817688"/>
          </a:xfrm>
          <a:prstGeom prst="roundRect">
            <a:avLst/>
          </a:prstGeom>
          <a:noFill/>
          <a:ln w="38100"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11" name="CuadroTexto 10"/>
          <p:cNvSpPr txBox="1"/>
          <p:nvPr/>
        </p:nvSpPr>
        <p:spPr>
          <a:xfrm>
            <a:off x="2381250" y="4821238"/>
            <a:ext cx="962025" cy="369887"/>
          </a:xfrm>
          <a:prstGeom prst="rect">
            <a:avLst/>
          </a:prstGeom>
          <a:noFill/>
        </p:spPr>
        <p:txBody>
          <a:bodyPr wrap="none">
            <a:spAutoFit/>
          </a:bodyPr>
          <a:lstStyle/>
          <a:p>
            <a:pPr defTabSz="457200" fontAlgn="auto">
              <a:spcBef>
                <a:spcPts val="0"/>
              </a:spcBef>
              <a:spcAft>
                <a:spcPts val="0"/>
              </a:spcAft>
              <a:defRPr/>
            </a:pPr>
            <a:r>
              <a:rPr lang="es-ES" b="1" dirty="0">
                <a:solidFill>
                  <a:srgbClr val="FF0000"/>
                </a:solidFill>
                <a:latin typeface="Arial"/>
                <a:ea typeface="+mn-ea"/>
                <a:cs typeface="+mn-cs"/>
              </a:rPr>
              <a:t>DLBCL</a:t>
            </a:r>
          </a:p>
        </p:txBody>
      </p:sp>
      <p:cxnSp>
        <p:nvCxnSpPr>
          <p:cNvPr id="362518" name="Conector recto de flecha 14"/>
          <p:cNvCxnSpPr>
            <a:cxnSpLocks noChangeShapeType="1"/>
            <a:stCxn id="27" idx="7"/>
            <a:endCxn id="35" idx="3"/>
          </p:cNvCxnSpPr>
          <p:nvPr/>
        </p:nvCxnSpPr>
        <p:spPr bwMode="auto">
          <a:xfrm flipV="1">
            <a:off x="4319588" y="2216150"/>
            <a:ext cx="715962" cy="79375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62519" name="Conector recto de flecha 20"/>
          <p:cNvCxnSpPr>
            <a:cxnSpLocks noChangeShapeType="1"/>
            <a:stCxn id="27" idx="6"/>
            <a:endCxn id="29" idx="2"/>
          </p:cNvCxnSpPr>
          <p:nvPr/>
        </p:nvCxnSpPr>
        <p:spPr bwMode="auto">
          <a:xfrm flipV="1">
            <a:off x="4416425" y="3055938"/>
            <a:ext cx="1195388" cy="20955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62520" name="Conector recto de flecha 24"/>
          <p:cNvCxnSpPr>
            <a:cxnSpLocks noChangeShapeType="1"/>
            <a:stCxn id="27" idx="5"/>
            <a:endCxn id="31" idx="2"/>
          </p:cNvCxnSpPr>
          <p:nvPr/>
        </p:nvCxnSpPr>
        <p:spPr bwMode="auto">
          <a:xfrm>
            <a:off x="4319588" y="3522663"/>
            <a:ext cx="1384300" cy="984250"/>
          </a:xfrm>
          <a:prstGeom prst="straightConnector1">
            <a:avLst/>
          </a:prstGeom>
          <a:noFill/>
          <a:ln w="28575">
            <a:solidFill>
              <a:srgbClr val="FF6600"/>
            </a:solidFill>
            <a:round/>
            <a:headEnd type="arrow" w="med" len="med"/>
            <a:tailEnd type="arrow" w="med" len="med"/>
          </a:ln>
          <a:extLst>
            <a:ext uri="{909E8E84-426E-40dd-AFC4-6F175D3DCCD1}">
              <a14:hiddenFill xmlns:a14="http://schemas.microsoft.com/office/drawing/2010/main">
                <a:noFill/>
              </a14:hiddenFill>
            </a:ext>
          </a:extLst>
        </p:spPr>
      </p:cxnSp>
      <p:cxnSp>
        <p:nvCxnSpPr>
          <p:cNvPr id="362521" name="Conector recto de flecha 46"/>
          <p:cNvCxnSpPr>
            <a:cxnSpLocks noChangeShapeType="1"/>
            <a:stCxn id="27" idx="4"/>
            <a:endCxn id="33" idx="0"/>
          </p:cNvCxnSpPr>
          <p:nvPr/>
        </p:nvCxnSpPr>
        <p:spPr bwMode="auto">
          <a:xfrm>
            <a:off x="4083050" y="3629025"/>
            <a:ext cx="568325" cy="137636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62522" name="Conector recto de flecha 48"/>
          <p:cNvCxnSpPr>
            <a:cxnSpLocks noChangeShapeType="1"/>
            <a:stCxn id="42" idx="5"/>
            <a:endCxn id="33" idx="1"/>
          </p:cNvCxnSpPr>
          <p:nvPr/>
        </p:nvCxnSpPr>
        <p:spPr bwMode="auto">
          <a:xfrm>
            <a:off x="3614738" y="4233863"/>
            <a:ext cx="801687" cy="877887"/>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62523" name="Conector recto de flecha 50"/>
          <p:cNvCxnSpPr>
            <a:cxnSpLocks noChangeShapeType="1"/>
            <a:stCxn id="3" idx="5"/>
            <a:endCxn id="27" idx="1"/>
          </p:cNvCxnSpPr>
          <p:nvPr/>
        </p:nvCxnSpPr>
        <p:spPr bwMode="auto">
          <a:xfrm>
            <a:off x="2744788" y="2790825"/>
            <a:ext cx="1103312" cy="219075"/>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62524" name="Conector recto de flecha 53"/>
          <p:cNvCxnSpPr>
            <a:cxnSpLocks noChangeShapeType="1"/>
            <a:stCxn id="3" idx="5"/>
            <a:endCxn id="42" idx="1"/>
          </p:cNvCxnSpPr>
          <p:nvPr/>
        </p:nvCxnSpPr>
        <p:spPr bwMode="auto">
          <a:xfrm>
            <a:off x="2744788" y="2790825"/>
            <a:ext cx="398462" cy="930275"/>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44" name="CuadroTexto 43"/>
          <p:cNvSpPr txBox="1"/>
          <p:nvPr/>
        </p:nvSpPr>
        <p:spPr>
          <a:xfrm>
            <a:off x="3711575" y="3787775"/>
            <a:ext cx="838200" cy="368300"/>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NF-kB</a:t>
            </a:r>
          </a:p>
        </p:txBody>
      </p:sp>
      <p:sp>
        <p:nvSpPr>
          <p:cNvPr id="41" name="CuadroTexto 40"/>
          <p:cNvSpPr txBox="1"/>
          <p:nvPr/>
        </p:nvSpPr>
        <p:spPr>
          <a:xfrm>
            <a:off x="4338638" y="3228975"/>
            <a:ext cx="608012" cy="369888"/>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bcl2</a:t>
            </a:r>
          </a:p>
        </p:txBody>
      </p:sp>
      <p:sp>
        <p:nvSpPr>
          <p:cNvPr id="65" name="CuadroTexto 64"/>
          <p:cNvSpPr txBox="1"/>
          <p:nvPr/>
        </p:nvSpPr>
        <p:spPr>
          <a:xfrm>
            <a:off x="3560763" y="6410325"/>
            <a:ext cx="5559425" cy="369888"/>
          </a:xfrm>
          <a:prstGeom prst="rect">
            <a:avLst/>
          </a:prstGeom>
          <a:noFill/>
        </p:spPr>
        <p:txBody>
          <a:bodyPr wrap="none">
            <a:spAutoFit/>
          </a:bodyPr>
          <a:lstStyle/>
          <a:p>
            <a:pPr defTabSz="457200" fontAlgn="auto">
              <a:spcBef>
                <a:spcPts val="0"/>
              </a:spcBef>
              <a:spcAft>
                <a:spcPts val="0"/>
              </a:spcAft>
              <a:defRPr/>
            </a:pPr>
            <a:r>
              <a:rPr lang="es-ES" b="1" dirty="0" err="1">
                <a:solidFill>
                  <a:srgbClr val="000000"/>
                </a:solidFill>
                <a:latin typeface="Arial"/>
                <a:ea typeface="+mn-ea"/>
                <a:cs typeface="+mn-cs"/>
              </a:rPr>
              <a:t>Irresponsibility</a:t>
            </a:r>
            <a:r>
              <a:rPr lang="es-ES" dirty="0">
                <a:solidFill>
                  <a:srgbClr val="000000"/>
                </a:solidFill>
                <a:latin typeface="Arial"/>
                <a:ea typeface="+mn-ea"/>
                <a:cs typeface="+mn-cs"/>
              </a:rPr>
              <a:t> </a:t>
            </a:r>
            <a:r>
              <a:rPr lang="es-ES" dirty="0" err="1">
                <a:solidFill>
                  <a:srgbClr val="000000"/>
                </a:solidFill>
                <a:latin typeface="Arial"/>
                <a:ea typeface="+mn-ea"/>
                <a:cs typeface="+mn-cs"/>
              </a:rPr>
              <a:t>for</a:t>
            </a:r>
            <a:r>
              <a:rPr lang="es-ES" dirty="0">
                <a:solidFill>
                  <a:srgbClr val="000000"/>
                </a:solidFill>
                <a:latin typeface="Arial"/>
                <a:ea typeface="+mn-ea"/>
                <a:cs typeface="+mn-cs"/>
              </a:rPr>
              <a:t> </a:t>
            </a:r>
            <a:r>
              <a:rPr lang="es-ES" dirty="0" err="1">
                <a:solidFill>
                  <a:srgbClr val="000000"/>
                </a:solidFill>
                <a:latin typeface="Arial"/>
                <a:ea typeface="+mn-ea"/>
                <a:cs typeface="+mn-cs"/>
              </a:rPr>
              <a:t>the</a:t>
            </a:r>
            <a:r>
              <a:rPr lang="es-ES" dirty="0">
                <a:solidFill>
                  <a:srgbClr val="000000"/>
                </a:solidFill>
                <a:latin typeface="Arial"/>
                <a:ea typeface="+mn-ea"/>
                <a:cs typeface="+mn-cs"/>
              </a:rPr>
              <a:t> </a:t>
            </a:r>
            <a:r>
              <a:rPr lang="es-ES" dirty="0" err="1">
                <a:solidFill>
                  <a:srgbClr val="000000"/>
                </a:solidFill>
                <a:latin typeface="Arial"/>
                <a:ea typeface="+mn-ea"/>
                <a:cs typeface="+mn-cs"/>
              </a:rPr>
              <a:t>slide</a:t>
            </a:r>
            <a:r>
              <a:rPr lang="es-ES" dirty="0">
                <a:solidFill>
                  <a:srgbClr val="000000"/>
                </a:solidFill>
                <a:latin typeface="Arial"/>
                <a:ea typeface="+mn-ea"/>
                <a:cs typeface="+mn-cs"/>
              </a:rPr>
              <a:t>: Mauricio Lema Medina</a:t>
            </a:r>
          </a:p>
        </p:txBody>
      </p:sp>
      <p:sp>
        <p:nvSpPr>
          <p:cNvPr id="55" name="CuadroTexto 54"/>
          <p:cNvSpPr txBox="1"/>
          <p:nvPr/>
        </p:nvSpPr>
        <p:spPr>
          <a:xfrm>
            <a:off x="5280025" y="5605463"/>
            <a:ext cx="1271588" cy="461962"/>
          </a:xfrm>
          <a:prstGeom prst="rect">
            <a:avLst/>
          </a:prstGeom>
          <a:noFill/>
          <a:ln>
            <a:solidFill>
              <a:schemeClr val="tx1"/>
            </a:solidFill>
          </a:ln>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EBV</a:t>
            </a:r>
          </a:p>
          <a:p>
            <a:pPr algn="ctr" defTabSz="457200" fontAlgn="auto">
              <a:spcBef>
                <a:spcPts val="0"/>
              </a:spcBef>
              <a:spcAft>
                <a:spcPts val="0"/>
              </a:spcAft>
              <a:defRPr/>
            </a:pPr>
            <a:r>
              <a:rPr lang="es-ES" sz="1200" b="1" dirty="0">
                <a:solidFill>
                  <a:srgbClr val="000000"/>
                </a:solidFill>
                <a:latin typeface="Arial"/>
                <a:ea typeface="+mn-ea"/>
                <a:cs typeface="+mn-cs"/>
              </a:rPr>
              <a:t>Microambiente</a:t>
            </a:r>
          </a:p>
        </p:txBody>
      </p:sp>
      <p:cxnSp>
        <p:nvCxnSpPr>
          <p:cNvPr id="362529" name="Conector recto de flecha 56"/>
          <p:cNvCxnSpPr>
            <a:cxnSpLocks noChangeShapeType="1"/>
            <a:stCxn id="55" idx="1"/>
            <a:endCxn id="33" idx="5"/>
          </p:cNvCxnSpPr>
          <p:nvPr/>
        </p:nvCxnSpPr>
        <p:spPr bwMode="auto">
          <a:xfrm flipH="1" flipV="1">
            <a:off x="4886325" y="5626100"/>
            <a:ext cx="393700" cy="211138"/>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2 Marcador de pie de página"/>
          <p:cNvSpPr>
            <a:spLocks noGrp="1"/>
          </p:cNvSpPr>
          <p:nvPr>
            <p:ph type="ftr" sz="quarter" idx="4294967295"/>
          </p:nvPr>
        </p:nvSpPr>
        <p:spPr/>
        <p:txBody>
          <a:bodyPr/>
          <a:lstStyle/>
          <a:p>
            <a:pPr>
              <a:defRPr/>
            </a:pPr>
            <a:r>
              <a:rPr lang="de-DE"/>
              <a:t>Page </a:t>
            </a:r>
            <a:r>
              <a:rPr lang="de-DE">
                <a:sym typeface="Wingdings" charset="2"/>
              </a:rPr>
              <a:t></a:t>
            </a:r>
            <a:r>
              <a:rPr lang="de-DE"/>
              <a:t> </a:t>
            </a:r>
            <a:fld id="{8304B5FC-645A-A74E-BD5B-662E29D8D8F3}" type="slidenum">
              <a:rPr lang="de-DE"/>
              <a:pPr>
                <a:defRPr/>
              </a:pPr>
              <a:t>107</a:t>
            </a:fld>
            <a:endParaRPr lang="de-DE"/>
          </a:p>
        </p:txBody>
      </p:sp>
      <p:sp>
        <p:nvSpPr>
          <p:cNvPr id="506882" name="Rectangle 91"/>
          <p:cNvSpPr>
            <a:spLocks noGrp="1" noChangeArrowheads="1"/>
          </p:cNvSpPr>
          <p:nvPr>
            <p:ph type="title"/>
          </p:nvPr>
        </p:nvSpPr>
        <p:spPr>
          <a:xfrm>
            <a:off x="314325" y="166688"/>
            <a:ext cx="7534275" cy="600075"/>
          </a:xfrm>
        </p:spPr>
        <p:txBody>
          <a:bodyPr/>
          <a:lstStyle/>
          <a:p>
            <a:r>
              <a:rPr noProof="1">
                <a:latin typeface="Arial" charset="0"/>
                <a:ea typeface="ＭＳ Ｐゴシック" charset="0"/>
                <a:cs typeface="ＭＳ Ｐゴシック" charset="0"/>
              </a:rPr>
              <a:t>Oncogenes y translocaciones cromosómicas</a:t>
            </a:r>
          </a:p>
        </p:txBody>
      </p:sp>
      <p:graphicFrame>
        <p:nvGraphicFramePr>
          <p:cNvPr id="52227" name="Group 3"/>
          <p:cNvGraphicFramePr>
            <a:graphicFrameLocks noGrp="1"/>
          </p:cNvGraphicFramePr>
          <p:nvPr/>
        </p:nvGraphicFramePr>
        <p:xfrm>
          <a:off x="390525" y="1828800"/>
          <a:ext cx="8220075" cy="3068635"/>
        </p:xfrm>
        <a:graphic>
          <a:graphicData uri="http://schemas.openxmlformats.org/drawingml/2006/table">
            <a:tbl>
              <a:tblPr/>
              <a:tblGrid>
                <a:gridCol w="3419475"/>
                <a:gridCol w="1600200"/>
                <a:gridCol w="3200400"/>
              </a:tblGrid>
              <a:tr h="314081">
                <a:tc>
                  <a:txBody>
                    <a:bodyPr/>
                    <a:lstStyle/>
                    <a:p>
                      <a:pPr marL="0" marR="0" lvl="0" indent="0" algn="l" defTabSz="914400" rtl="0" eaLnBrk="0" fontAlgn="base" latinLnBrk="0" hangingPunct="0">
                        <a:lnSpc>
                          <a:spcPct val="90000"/>
                        </a:lnSpc>
                        <a:spcBef>
                          <a:spcPct val="60000"/>
                        </a:spcBef>
                        <a:spcAft>
                          <a:spcPct val="0"/>
                        </a:spcAft>
                        <a:buClr>
                          <a:schemeClr val="accent1"/>
                        </a:buClr>
                        <a:buSzTx/>
                        <a:buFont typeface="Wingdings" charset="2"/>
                        <a:buNone/>
                        <a:tabLst/>
                      </a:pPr>
                      <a:r>
                        <a:rPr kumimoji="0" lang="es-ES_tradnl" sz="1400" b="1" i="0" u="none" strike="noStrike" cap="none" normalizeH="0" baseline="0" noProof="1" smtClean="0">
                          <a:ln>
                            <a:noFill/>
                          </a:ln>
                          <a:solidFill>
                            <a:srgbClr val="FFFFFF"/>
                          </a:solidFill>
                          <a:effectLst/>
                          <a:latin typeface="Arial" charset="0"/>
                        </a:rPr>
                        <a:t>Gen</a:t>
                      </a:r>
                      <a:endParaRPr kumimoji="0" sz="1400" b="1" i="0" u="none" strike="noStrike" cap="none" normalizeH="0" baseline="0" noProof="1">
                        <a:ln>
                          <a:noFill/>
                        </a:ln>
                        <a:solidFill>
                          <a:srgbClr val="FFFFFF"/>
                        </a:solidFill>
                        <a:effectLst/>
                        <a:latin typeface="Arial" charset="0"/>
                      </a:endParaRPr>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90000"/>
                        </a:lnSpc>
                        <a:spcBef>
                          <a:spcPct val="60000"/>
                        </a:spcBef>
                        <a:spcAft>
                          <a:spcPct val="0"/>
                        </a:spcAft>
                        <a:buClr>
                          <a:schemeClr val="accent1"/>
                        </a:buClr>
                        <a:buSzTx/>
                        <a:buFont typeface="Wingdings" charset="2"/>
                        <a:buNone/>
                        <a:tabLst/>
                      </a:pPr>
                      <a:r>
                        <a:rPr kumimoji="0" lang="es-ES_tradnl" sz="1400" b="1" i="0" u="none" strike="noStrike" cap="none" normalizeH="0" baseline="0" noProof="1" smtClean="0">
                          <a:ln>
                            <a:noFill/>
                          </a:ln>
                          <a:solidFill>
                            <a:srgbClr val="FFFFFF"/>
                          </a:solidFill>
                          <a:effectLst/>
                          <a:latin typeface="Arial" charset="0"/>
                        </a:rPr>
                        <a:t>Translocación</a:t>
                      </a:r>
                      <a:endParaRPr kumimoji="0" sz="1400" b="1" i="0" u="none" strike="noStrike" cap="none" normalizeH="0" baseline="0" noProof="1">
                        <a:ln>
                          <a:noFill/>
                        </a:ln>
                        <a:solidFill>
                          <a:srgbClr val="FFFFFF"/>
                        </a:solidFill>
                        <a:effectLst/>
                        <a:latin typeface="Arial" charset="0"/>
                      </a:endParaRPr>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90000"/>
                        </a:lnSpc>
                        <a:spcBef>
                          <a:spcPct val="60000"/>
                        </a:spcBef>
                        <a:spcAft>
                          <a:spcPct val="0"/>
                        </a:spcAft>
                        <a:buClr>
                          <a:schemeClr val="accent1"/>
                        </a:buClr>
                        <a:buSzTx/>
                        <a:buFont typeface="Wingdings" charset="2"/>
                        <a:buNone/>
                        <a:tabLst/>
                      </a:pPr>
                      <a:r>
                        <a:rPr kumimoji="0" lang="es-ES_tradnl" sz="1400" b="1" i="0" u="none" strike="noStrike" cap="none" normalizeH="0" baseline="0" noProof="1" smtClean="0">
                          <a:ln>
                            <a:noFill/>
                          </a:ln>
                          <a:solidFill>
                            <a:srgbClr val="FFFFFF"/>
                          </a:solidFill>
                          <a:effectLst/>
                          <a:latin typeface="Arial" charset="0"/>
                        </a:rPr>
                        <a:t>Tumores</a:t>
                      </a:r>
                      <a:endParaRPr kumimoji="0" sz="1400" b="1" i="0" u="none" strike="noStrike" cap="none" normalizeH="0" baseline="0" noProof="1">
                        <a:ln>
                          <a:noFill/>
                        </a:ln>
                        <a:solidFill>
                          <a:srgbClr val="FFFFFF"/>
                        </a:solidFill>
                        <a:effectLst/>
                        <a:latin typeface="Arial" charset="0"/>
                      </a:endParaRPr>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4D4D4D"/>
                    </a:solidFill>
                  </a:tcPr>
                </a:tc>
              </a:tr>
              <a:tr h="250414">
                <a:tc>
                  <a:txBody>
                    <a:bodyPr/>
                    <a:lstStyle/>
                    <a:p>
                      <a:pPr algn="l"/>
                      <a:r>
                        <a:rPr lang="en-US" sz="1600" dirty="0" smtClean="0"/>
                        <a:t>ABL-BCR</a:t>
                      </a:r>
                      <a:endParaRPr lang="en-US" sz="1600" dirty="0"/>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algn="ctr"/>
                      <a:r>
                        <a:rPr lang="en-US" sz="1600" dirty="0" smtClean="0"/>
                        <a:t>9;22</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c>
                  <a:txBody>
                    <a:bodyPr/>
                    <a:lstStyle/>
                    <a:p>
                      <a:r>
                        <a:rPr lang="en-US" sz="1600" dirty="0" smtClean="0"/>
                        <a:t>CML</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r>
              <a:tr h="250414">
                <a:tc>
                  <a:txBody>
                    <a:bodyPr/>
                    <a:lstStyle/>
                    <a:p>
                      <a:pPr algn="l"/>
                      <a:r>
                        <a:rPr lang="en-US" sz="1600" dirty="0" smtClean="0"/>
                        <a:t>ATF1-EWS</a:t>
                      </a:r>
                      <a:endParaRPr lang="en-US" sz="1600" dirty="0"/>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c>
                  <a:txBody>
                    <a:bodyPr/>
                    <a:lstStyle/>
                    <a:p>
                      <a:pPr algn="ctr"/>
                      <a:r>
                        <a:rPr lang="en-US" sz="1600" dirty="0" smtClean="0"/>
                        <a:t>12;22</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c>
                  <a:txBody>
                    <a:bodyPr/>
                    <a:lstStyle/>
                    <a:p>
                      <a:r>
                        <a:rPr lang="en-US" sz="1400" dirty="0" smtClean="0"/>
                        <a:t>Melanoma</a:t>
                      </a:r>
                      <a:r>
                        <a:rPr lang="en-US" sz="1400" baseline="0" dirty="0" smtClean="0"/>
                        <a:t> </a:t>
                      </a:r>
                      <a:r>
                        <a:rPr lang="en-US" sz="1400" baseline="0" dirty="0" err="1" smtClean="0"/>
                        <a:t>maligno</a:t>
                      </a:r>
                      <a:r>
                        <a:rPr lang="en-US" sz="1400" baseline="0" dirty="0" smtClean="0"/>
                        <a:t> de </a:t>
                      </a:r>
                      <a:r>
                        <a:rPr lang="en-US" sz="1400" baseline="0" dirty="0" err="1" smtClean="0"/>
                        <a:t>partes</a:t>
                      </a:r>
                      <a:r>
                        <a:rPr lang="en-US" sz="1400" baseline="0" dirty="0" smtClean="0"/>
                        <a:t> </a:t>
                      </a:r>
                      <a:r>
                        <a:rPr lang="en-US" sz="1400" baseline="0" dirty="0" err="1" smtClean="0"/>
                        <a:t>blandas</a:t>
                      </a:r>
                      <a:endParaRPr lang="en-US" sz="14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r>
              <a:tr h="250414">
                <a:tc>
                  <a:txBody>
                    <a:bodyPr/>
                    <a:lstStyle/>
                    <a:p>
                      <a:pPr algn="l"/>
                      <a:r>
                        <a:rPr lang="en-US" sz="1600" dirty="0" smtClean="0"/>
                        <a:t>BCL1-IGH</a:t>
                      </a:r>
                      <a:endParaRPr lang="en-US" sz="1600" dirty="0"/>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algn="ctr"/>
                      <a:r>
                        <a:rPr lang="en-US" sz="1600" dirty="0" smtClean="0"/>
                        <a:t>11;14</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c>
                  <a:txBody>
                    <a:bodyPr/>
                    <a:lstStyle/>
                    <a:p>
                      <a:r>
                        <a:rPr lang="en-US" sz="1600" dirty="0" smtClean="0"/>
                        <a:t>MCL</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r>
              <a:tr h="250414">
                <a:tc>
                  <a:txBody>
                    <a:bodyPr/>
                    <a:lstStyle/>
                    <a:p>
                      <a:pPr algn="l"/>
                      <a:r>
                        <a:rPr lang="en-US" sz="1600" dirty="0" smtClean="0"/>
                        <a:t>BCL2-IGH</a:t>
                      </a:r>
                      <a:endParaRPr lang="en-US" sz="1600" dirty="0"/>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c>
                  <a:txBody>
                    <a:bodyPr/>
                    <a:lstStyle/>
                    <a:p>
                      <a:pPr algn="ctr"/>
                      <a:r>
                        <a:rPr lang="en-US" sz="1600" dirty="0" smtClean="0"/>
                        <a:t>14;18</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c>
                  <a:txBody>
                    <a:bodyPr/>
                    <a:lstStyle/>
                    <a:p>
                      <a:r>
                        <a:rPr lang="en-US" sz="1600" dirty="0" smtClean="0"/>
                        <a:t>FL</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r>
              <a:tr h="250414">
                <a:tc>
                  <a:txBody>
                    <a:bodyPr/>
                    <a:lstStyle/>
                    <a:p>
                      <a:pPr algn="l"/>
                      <a:r>
                        <a:rPr lang="en-US" sz="1600" dirty="0" smtClean="0"/>
                        <a:t>FLI1-EWS</a:t>
                      </a:r>
                      <a:endParaRPr lang="en-US" sz="1600" dirty="0"/>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algn="ctr"/>
                      <a:r>
                        <a:rPr lang="en-US" sz="1600" dirty="0" smtClean="0"/>
                        <a:t>11;22</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c>
                  <a:txBody>
                    <a:bodyPr/>
                    <a:lstStyle/>
                    <a:p>
                      <a:r>
                        <a:rPr lang="en-US" sz="1600" dirty="0" smtClean="0"/>
                        <a:t>Sarcoma de Ewing</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r>
              <a:tr h="250414">
                <a:tc>
                  <a:txBody>
                    <a:bodyPr/>
                    <a:lstStyle/>
                    <a:p>
                      <a:pPr algn="l"/>
                      <a:r>
                        <a:rPr lang="en-US" sz="1600" dirty="0" smtClean="0"/>
                        <a:t>LCK-TCRB</a:t>
                      </a:r>
                      <a:endParaRPr lang="en-US" sz="1600" dirty="0"/>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c>
                  <a:txBody>
                    <a:bodyPr/>
                    <a:lstStyle/>
                    <a:p>
                      <a:pPr algn="ctr"/>
                      <a:r>
                        <a:rPr lang="en-US" sz="1600" dirty="0" smtClean="0"/>
                        <a:t>1;7</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c>
                  <a:txBody>
                    <a:bodyPr/>
                    <a:lstStyle/>
                    <a:p>
                      <a:r>
                        <a:rPr lang="en-US" sz="1600" dirty="0" smtClean="0"/>
                        <a:t>T-Cell</a:t>
                      </a:r>
                      <a:r>
                        <a:rPr lang="en-US" sz="1600" baseline="0" dirty="0" smtClean="0"/>
                        <a:t> ALL</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r>
              <a:tr h="250414">
                <a:tc>
                  <a:txBody>
                    <a:bodyPr/>
                    <a:lstStyle/>
                    <a:p>
                      <a:pPr algn="l"/>
                      <a:r>
                        <a:rPr lang="en-US" sz="1600" dirty="0" smtClean="0"/>
                        <a:t>MYC-IGH</a:t>
                      </a:r>
                      <a:endParaRPr lang="en-US" sz="1600" dirty="0"/>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algn="ctr"/>
                      <a:r>
                        <a:rPr lang="en-US" sz="1600" dirty="0" smtClean="0"/>
                        <a:t>8;14</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c>
                  <a:txBody>
                    <a:bodyPr/>
                    <a:lstStyle/>
                    <a:p>
                      <a:r>
                        <a:rPr lang="en-US" sz="1600" dirty="0" smtClean="0"/>
                        <a:t>BL / B-Cell ALL</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r>
              <a:tr h="250414">
                <a:tc>
                  <a:txBody>
                    <a:bodyPr/>
                    <a:lstStyle/>
                    <a:p>
                      <a:pPr algn="l"/>
                      <a:r>
                        <a:rPr lang="en-US" sz="1600" dirty="0" smtClean="0"/>
                        <a:t>WT1-EWS</a:t>
                      </a:r>
                      <a:endParaRPr lang="en-US" sz="1600" dirty="0"/>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c>
                  <a:txBody>
                    <a:bodyPr/>
                    <a:lstStyle/>
                    <a:p>
                      <a:pPr algn="ctr"/>
                      <a:r>
                        <a:rPr lang="en-US" sz="1600" dirty="0" smtClean="0"/>
                        <a:t>11;22</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c>
                  <a:txBody>
                    <a:bodyPr/>
                    <a:lstStyle/>
                    <a:p>
                      <a:r>
                        <a:rPr lang="en-US" sz="1400" dirty="0" err="1" smtClean="0"/>
                        <a:t>Desmoplastica</a:t>
                      </a:r>
                      <a:r>
                        <a:rPr lang="en-US" sz="1400" baseline="0" dirty="0" smtClean="0"/>
                        <a:t> </a:t>
                      </a:r>
                      <a:r>
                        <a:rPr lang="en-US" sz="1400" baseline="0" dirty="0" err="1" smtClean="0"/>
                        <a:t>smal</a:t>
                      </a:r>
                      <a:r>
                        <a:rPr lang="en-US" sz="1400" baseline="0" dirty="0" smtClean="0"/>
                        <a:t> round cell tumor</a:t>
                      </a:r>
                      <a:endParaRPr lang="en-US" sz="14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r>
              <a:tr h="250414">
                <a:tc>
                  <a:txBody>
                    <a:bodyPr/>
                    <a:lstStyle/>
                    <a:p>
                      <a:pPr algn="l"/>
                      <a:r>
                        <a:rPr lang="en-US" sz="1600" dirty="0" smtClean="0"/>
                        <a:t>PAX3-FKHR/ALV</a:t>
                      </a:r>
                      <a:endParaRPr lang="en-US" sz="1600" dirty="0"/>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algn="ctr"/>
                      <a:r>
                        <a:rPr lang="en-US" sz="1600" dirty="0" smtClean="0"/>
                        <a:t>2;13</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c>
                  <a:txBody>
                    <a:bodyPr/>
                    <a:lstStyle/>
                    <a:p>
                      <a:r>
                        <a:rPr lang="en-US" sz="1600" dirty="0" err="1" smtClean="0"/>
                        <a:t>Rabdomiosarcoma</a:t>
                      </a:r>
                      <a:r>
                        <a:rPr lang="en-US" sz="1600" dirty="0" smtClean="0"/>
                        <a:t> alveolar</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r>
              <a:tr h="250414">
                <a:tc>
                  <a:txBody>
                    <a:bodyPr/>
                    <a:lstStyle/>
                    <a:p>
                      <a:pPr algn="l"/>
                      <a:r>
                        <a:rPr lang="en-US" sz="1600" dirty="0" smtClean="0"/>
                        <a:t>PAX7-KHR/ALV</a:t>
                      </a:r>
                      <a:endParaRPr lang="en-US" sz="1600" dirty="0"/>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c>
                  <a:txBody>
                    <a:bodyPr/>
                    <a:lstStyle/>
                    <a:p>
                      <a:pPr algn="ctr"/>
                      <a:r>
                        <a:rPr lang="en-US" sz="1600" dirty="0" smtClean="0"/>
                        <a:t>1;13</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c>
                  <a:txBody>
                    <a:bodyPr/>
                    <a:lstStyle/>
                    <a:p>
                      <a:r>
                        <a:rPr lang="en-US" sz="1600" dirty="0" err="1" smtClean="0"/>
                        <a:t>Rabdomiosarcoma</a:t>
                      </a:r>
                      <a:r>
                        <a:rPr lang="en-US" sz="1600" dirty="0" smtClean="0"/>
                        <a:t> alveolar</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AEAEA"/>
                    </a:solidFill>
                  </a:tcPr>
                </a:tc>
              </a:tr>
              <a:tr h="250414">
                <a:tc>
                  <a:txBody>
                    <a:bodyPr/>
                    <a:lstStyle/>
                    <a:p>
                      <a:pPr algn="l"/>
                      <a:r>
                        <a:rPr lang="en-US" sz="1600" dirty="0" smtClean="0"/>
                        <a:t>RET</a:t>
                      </a:r>
                      <a:endParaRPr lang="en-US" sz="1600" dirty="0"/>
                    </a:p>
                  </a:txBody>
                  <a:tcPr marL="108000" marR="36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algn="ctr"/>
                      <a:r>
                        <a:rPr lang="en-US" sz="1600" dirty="0" smtClean="0"/>
                        <a:t>10;17</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c>
                  <a:txBody>
                    <a:bodyPr/>
                    <a:lstStyle/>
                    <a:p>
                      <a:r>
                        <a:rPr lang="en-US" sz="1600" dirty="0" smtClean="0"/>
                        <a:t>Carcinoma </a:t>
                      </a:r>
                      <a:r>
                        <a:rPr lang="en-US" sz="1600" dirty="0" err="1" smtClean="0"/>
                        <a:t>papilar</a:t>
                      </a:r>
                      <a:r>
                        <a:rPr lang="en-US" sz="1600" dirty="0" smtClean="0"/>
                        <a:t> de </a:t>
                      </a:r>
                      <a:r>
                        <a:rPr lang="en-US" sz="1600" dirty="0" err="1" smtClean="0"/>
                        <a:t>tiroides</a:t>
                      </a:r>
                      <a:endParaRPr lang="en-US" sz="1600" dirty="0"/>
                    </a:p>
                  </a:txBody>
                  <a:tcPr marL="36000" marR="10800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8F8F8"/>
                    </a:solidFill>
                  </a:tcPr>
                </a:tc>
              </a:tr>
            </a:tbl>
          </a:graphicData>
        </a:graphic>
      </p:graphicFrame>
      <p:sp>
        <p:nvSpPr>
          <p:cNvPr id="506937" name="TextBox 4"/>
          <p:cNvSpPr txBox="1">
            <a:spLocks noChangeArrowheads="1"/>
          </p:cNvSpPr>
          <p:nvPr/>
        </p:nvSpPr>
        <p:spPr bwMode="auto">
          <a:xfrm>
            <a:off x="390525" y="5580063"/>
            <a:ext cx="83613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a:solidFill>
                  <a:srgbClr val="000000"/>
                </a:solidFill>
              </a:rPr>
              <a:t>FL: Linfoma folicular, MCL: Linfoma de células del manto, BL: Linfoma de Burkitt, ALL: Leucemia linfoide aguda, CML: Leucemia mieloide crónica</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54" name="Text Box 3306"/>
          <p:cNvSpPr txBox="1">
            <a:spLocks noChangeArrowheads="1"/>
          </p:cNvSpPr>
          <p:nvPr/>
        </p:nvSpPr>
        <p:spPr bwMode="auto">
          <a:xfrm>
            <a:off x="100013" y="142875"/>
            <a:ext cx="1098550" cy="307975"/>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dirty="0" err="1">
                <a:solidFill>
                  <a:prstClr val="black"/>
                </a:solidFill>
                <a:latin typeface="Calibri"/>
                <a:ea typeface="+mn-ea"/>
                <a:cs typeface="+mn-cs"/>
              </a:rPr>
              <a:t>Bcr-Abl</a:t>
            </a:r>
            <a:r>
              <a:rPr lang="en-US" dirty="0">
                <a:solidFill>
                  <a:prstClr val="black"/>
                </a:solidFill>
                <a:latin typeface="Calibri"/>
                <a:ea typeface="+mn-ea"/>
                <a:cs typeface="+mn-cs"/>
              </a:rPr>
              <a:t> STP I</a:t>
            </a:r>
          </a:p>
        </p:txBody>
      </p:sp>
      <p:sp>
        <p:nvSpPr>
          <p:cNvPr id="5355" name="AutoShape 3307"/>
          <p:cNvSpPr>
            <a:spLocks noChangeArrowheads="1"/>
          </p:cNvSpPr>
          <p:nvPr/>
        </p:nvSpPr>
        <p:spPr bwMode="auto">
          <a:xfrm rot="5392917" flipH="1">
            <a:off x="3344862" y="2995613"/>
            <a:ext cx="398463" cy="204788"/>
          </a:xfrm>
          <a:prstGeom prst="homePlate">
            <a:avLst>
              <a:gd name="adj" fmla="val 62984"/>
            </a:avLst>
          </a:prstGeom>
          <a:gradFill rotWithShape="1">
            <a:gsLst>
              <a:gs pos="0">
                <a:srgbClr val="CC9900"/>
              </a:gs>
              <a:gs pos="100000">
                <a:srgbClr val="FFFF00"/>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36547" name="Group 3308"/>
          <p:cNvGrpSpPr>
            <a:grpSpLocks/>
          </p:cNvGrpSpPr>
          <p:nvPr/>
        </p:nvGrpSpPr>
        <p:grpSpPr bwMode="auto">
          <a:xfrm>
            <a:off x="5056188" y="1404938"/>
            <a:ext cx="895350" cy="642937"/>
            <a:chOff x="3262" y="242"/>
            <a:chExt cx="564" cy="405"/>
          </a:xfrm>
        </p:grpSpPr>
        <p:sp>
          <p:nvSpPr>
            <p:cNvPr id="5357" name="AutoShape 3309"/>
            <p:cNvSpPr>
              <a:spLocks noChangeArrowheads="1"/>
            </p:cNvSpPr>
            <p:nvPr/>
          </p:nvSpPr>
          <p:spPr bwMode="auto">
            <a:xfrm rot="5744" flipV="1">
              <a:off x="3408" y="242"/>
              <a:ext cx="256" cy="220"/>
            </a:xfrm>
            <a:custGeom>
              <a:avLst/>
              <a:gdLst>
                <a:gd name="G0" fmla="+- 2350 0 0"/>
                <a:gd name="G1" fmla="+- 9315005 0 0"/>
                <a:gd name="G2" fmla="+- 0 0 9315005"/>
                <a:gd name="T0" fmla="*/ 0 256 1"/>
                <a:gd name="T1" fmla="*/ 180 256 1"/>
                <a:gd name="G3" fmla="+- 9315005 T0 T1"/>
                <a:gd name="T2" fmla="*/ 0 256 1"/>
                <a:gd name="T3" fmla="*/ 90 256 1"/>
                <a:gd name="G4" fmla="+- 9315005 T2 T3"/>
                <a:gd name="G5" fmla="*/ G4 2 1"/>
                <a:gd name="T4" fmla="*/ 90 256 1"/>
                <a:gd name="T5" fmla="*/ 0 256 1"/>
                <a:gd name="G6" fmla="+- 9315005 T4 T5"/>
                <a:gd name="G7" fmla="*/ G6 2 1"/>
                <a:gd name="G8" fmla="abs 931500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2350"/>
                <a:gd name="G18" fmla="*/ 2350 1 2"/>
                <a:gd name="G19" fmla="+- G18 5400 0"/>
                <a:gd name="G20" fmla="cos G19 9315005"/>
                <a:gd name="G21" fmla="sin G19 9315005"/>
                <a:gd name="G22" fmla="+- G20 10800 0"/>
                <a:gd name="G23" fmla="+- G21 10800 0"/>
                <a:gd name="G24" fmla="+- 10800 0 G20"/>
                <a:gd name="G25" fmla="+- 2350 10800 0"/>
                <a:gd name="G26" fmla="?: G9 G17 G25"/>
                <a:gd name="G27" fmla="?: G9 0 21600"/>
                <a:gd name="G28" fmla="cos 10800 9315005"/>
                <a:gd name="G29" fmla="sin 10800 9315005"/>
                <a:gd name="G30" fmla="sin 2350 9315005"/>
                <a:gd name="G31" fmla="+- G28 10800 0"/>
                <a:gd name="G32" fmla="+- G29 10800 0"/>
                <a:gd name="G33" fmla="+- G30 10800 0"/>
                <a:gd name="G34" fmla="?: G4 0 G31"/>
                <a:gd name="G35" fmla="?: 9315005 G34 0"/>
                <a:gd name="G36" fmla="?: G6 G35 G31"/>
                <a:gd name="G37" fmla="+- 21600 0 G36"/>
                <a:gd name="G38" fmla="?: G4 0 G33"/>
                <a:gd name="G39" fmla="?: 9315005 G38 G32"/>
                <a:gd name="G40" fmla="?: G6 G39 0"/>
                <a:gd name="G41" fmla="?: G4 G32 21600"/>
                <a:gd name="G42" fmla="?: G6 G41 G33"/>
                <a:gd name="T12" fmla="*/ 10800 w 21600"/>
                <a:gd name="T13" fmla="*/ 0 h 21600"/>
                <a:gd name="T14" fmla="*/ 5609 w 21600"/>
                <a:gd name="T15" fmla="*/ 14835 h 21600"/>
                <a:gd name="T16" fmla="*/ 10800 w 21600"/>
                <a:gd name="T17" fmla="*/ 8450 h 21600"/>
                <a:gd name="T18" fmla="*/ 15991 w 21600"/>
                <a:gd name="T19" fmla="*/ 1483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8944" y="12242"/>
                  </a:moveTo>
                  <a:cubicBezTo>
                    <a:pt x="8624" y="11829"/>
                    <a:pt x="8450" y="11322"/>
                    <a:pt x="8450" y="10800"/>
                  </a:cubicBezTo>
                  <a:cubicBezTo>
                    <a:pt x="8450" y="9502"/>
                    <a:pt x="9502" y="8450"/>
                    <a:pt x="10800" y="8450"/>
                  </a:cubicBezTo>
                  <a:cubicBezTo>
                    <a:pt x="12097" y="8450"/>
                    <a:pt x="13150" y="9502"/>
                    <a:pt x="13150" y="10800"/>
                  </a:cubicBezTo>
                  <a:cubicBezTo>
                    <a:pt x="13149" y="11322"/>
                    <a:pt x="12975" y="11829"/>
                    <a:pt x="12655" y="12242"/>
                  </a:cubicBezTo>
                  <a:lnTo>
                    <a:pt x="19326" y="17428"/>
                  </a:lnTo>
                  <a:cubicBezTo>
                    <a:pt x="20799" y="15533"/>
                    <a:pt x="21600" y="13200"/>
                    <a:pt x="21600" y="10800"/>
                  </a:cubicBezTo>
                  <a:cubicBezTo>
                    <a:pt x="21600" y="4835"/>
                    <a:pt x="16764" y="0"/>
                    <a:pt x="10800" y="0"/>
                  </a:cubicBezTo>
                  <a:cubicBezTo>
                    <a:pt x="4835" y="0"/>
                    <a:pt x="0" y="4835"/>
                    <a:pt x="0" y="10800"/>
                  </a:cubicBezTo>
                  <a:cubicBezTo>
                    <a:pt x="-1" y="13200"/>
                    <a:pt x="800" y="15533"/>
                    <a:pt x="2273" y="17428"/>
                  </a:cubicBezTo>
                  <a:close/>
                </a:path>
              </a:pathLst>
            </a:custGeom>
            <a:gradFill rotWithShape="1">
              <a:gsLst>
                <a:gs pos="0">
                  <a:schemeClr val="hlink"/>
                </a:gs>
                <a:gs pos="100000">
                  <a:srgbClr val="FF6600"/>
                </a:gs>
              </a:gsLst>
              <a:lin ang="540000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58" name="Oval 3310"/>
            <p:cNvSpPr>
              <a:spLocks noChangeArrowheads="1"/>
            </p:cNvSpPr>
            <p:nvPr/>
          </p:nvSpPr>
          <p:spPr bwMode="auto">
            <a:xfrm>
              <a:off x="3262" y="397"/>
              <a:ext cx="564" cy="250"/>
            </a:xfrm>
            <a:prstGeom prst="ellipse">
              <a:avLst/>
            </a:prstGeom>
            <a:gradFill rotWithShape="1">
              <a:gsLst>
                <a:gs pos="0">
                  <a:schemeClr val="hlink"/>
                </a:gs>
                <a:gs pos="100000">
                  <a:srgbClr val="FFF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PDK</a:t>
              </a:r>
            </a:p>
          </p:txBody>
        </p:sp>
      </p:grpSp>
      <p:grpSp>
        <p:nvGrpSpPr>
          <p:cNvPr id="236548" name="Group 3311"/>
          <p:cNvGrpSpPr>
            <a:grpSpLocks/>
          </p:cNvGrpSpPr>
          <p:nvPr/>
        </p:nvGrpSpPr>
        <p:grpSpPr bwMode="auto">
          <a:xfrm>
            <a:off x="1819275" y="3157538"/>
            <a:ext cx="3325813" cy="369887"/>
            <a:chOff x="1687" y="1004"/>
            <a:chExt cx="2095" cy="233"/>
          </a:xfrm>
        </p:grpSpPr>
        <p:sp>
          <p:nvSpPr>
            <p:cNvPr id="5360" name="AutoShape 3312"/>
            <p:cNvSpPr>
              <a:spLocks noChangeArrowheads="1"/>
            </p:cNvSpPr>
            <p:nvPr/>
          </p:nvSpPr>
          <p:spPr bwMode="auto">
            <a:xfrm>
              <a:off x="1687" y="1008"/>
              <a:ext cx="800" cy="229"/>
            </a:xfrm>
            <a:prstGeom prst="roundRect">
              <a:avLst>
                <a:gd name="adj" fmla="val 16667"/>
              </a:avLst>
            </a:prstGeom>
            <a:gradFill rotWithShape="1">
              <a:gsLst>
                <a:gs pos="0">
                  <a:srgbClr val="FFA800"/>
                </a:gs>
                <a:gs pos="100000">
                  <a:srgbClr val="825600"/>
                </a:gs>
              </a:gsLst>
              <a:path path="shape">
                <a:fillToRect l="50000" t="50000" r="50000" b="50000"/>
              </a:path>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Bcr</a:t>
              </a:r>
            </a:p>
          </p:txBody>
        </p:sp>
        <p:sp>
          <p:nvSpPr>
            <p:cNvPr id="5361" name="Line 3313"/>
            <p:cNvSpPr>
              <a:spLocks noChangeShapeType="1"/>
            </p:cNvSpPr>
            <p:nvPr/>
          </p:nvSpPr>
          <p:spPr bwMode="auto">
            <a:xfrm>
              <a:off x="2480" y="1120"/>
              <a:ext cx="102" cy="0"/>
            </a:xfrm>
            <a:prstGeom prst="line">
              <a:avLst/>
            </a:prstGeom>
            <a:noFill/>
            <a:ln w="76200">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62" name="AutoShape 3314"/>
            <p:cNvSpPr>
              <a:spLocks noChangeArrowheads="1"/>
            </p:cNvSpPr>
            <p:nvPr/>
          </p:nvSpPr>
          <p:spPr bwMode="auto">
            <a:xfrm>
              <a:off x="2582" y="1004"/>
              <a:ext cx="1200" cy="229"/>
            </a:xfrm>
            <a:prstGeom prst="roundRect">
              <a:avLst>
                <a:gd name="adj" fmla="val 16667"/>
              </a:avLst>
            </a:prstGeom>
            <a:gradFill rotWithShape="1">
              <a:gsLst>
                <a:gs pos="0">
                  <a:srgbClr val="FF9900"/>
                </a:gs>
                <a:gs pos="100000">
                  <a:srgbClr val="B06900"/>
                </a:gs>
              </a:gsLst>
              <a:path path="shape">
                <a:fillToRect l="50000" t="50000" r="50000" b="50000"/>
              </a:path>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srgbClr val="CC0000"/>
                  </a:solidFill>
                  <a:latin typeface="Calibri"/>
                  <a:ea typeface="+mn-ea"/>
                  <a:cs typeface="+mn-cs"/>
                </a:rPr>
                <a:t>Kinase</a:t>
              </a:r>
              <a:r>
                <a:rPr lang="en-US">
                  <a:solidFill>
                    <a:srgbClr val="FF3300"/>
                  </a:solidFill>
                  <a:latin typeface="Calibri"/>
                  <a:ea typeface="+mn-ea"/>
                  <a:cs typeface="+mn-cs"/>
                </a:rPr>
                <a:t>      </a:t>
              </a:r>
              <a:r>
                <a:rPr lang="en-US">
                  <a:solidFill>
                    <a:prstClr val="black"/>
                  </a:solidFill>
                  <a:latin typeface="Calibri"/>
                  <a:ea typeface="+mn-ea"/>
                  <a:cs typeface="+mn-cs"/>
                </a:rPr>
                <a:t>Abl          </a:t>
              </a:r>
            </a:p>
          </p:txBody>
        </p:sp>
      </p:grpSp>
      <p:sp>
        <p:nvSpPr>
          <p:cNvPr id="5363" name="Oval 3315"/>
          <p:cNvSpPr>
            <a:spLocks noChangeArrowheads="1"/>
          </p:cNvSpPr>
          <p:nvPr/>
        </p:nvSpPr>
        <p:spPr bwMode="auto">
          <a:xfrm rot="5413521" flipH="1">
            <a:off x="1981200" y="3494088"/>
            <a:ext cx="307975" cy="219075"/>
          </a:xfrm>
          <a:prstGeom prst="ellipse">
            <a:avLst/>
          </a:prstGeom>
          <a:gradFill rotWithShape="1">
            <a:gsLst>
              <a:gs pos="0">
                <a:srgbClr val="00FF00"/>
              </a:gs>
              <a:gs pos="100000">
                <a:srgbClr val="B069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pY177</a:t>
            </a:r>
          </a:p>
        </p:txBody>
      </p:sp>
      <p:sp>
        <p:nvSpPr>
          <p:cNvPr id="5364" name="Oval 3316"/>
          <p:cNvSpPr>
            <a:spLocks noChangeArrowheads="1"/>
          </p:cNvSpPr>
          <p:nvPr/>
        </p:nvSpPr>
        <p:spPr bwMode="auto">
          <a:xfrm rot="5413521" flipH="1">
            <a:off x="4217988" y="3486150"/>
            <a:ext cx="307975" cy="219075"/>
          </a:xfrm>
          <a:prstGeom prst="ellipse">
            <a:avLst/>
          </a:prstGeom>
          <a:gradFill rotWithShape="1">
            <a:gsLst>
              <a:gs pos="0">
                <a:srgbClr val="00FF00"/>
              </a:gs>
              <a:gs pos="100000">
                <a:srgbClr val="B069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pY412</a:t>
            </a:r>
          </a:p>
        </p:txBody>
      </p:sp>
      <p:sp>
        <p:nvSpPr>
          <p:cNvPr id="5365" name="Oval 3317"/>
          <p:cNvSpPr>
            <a:spLocks noChangeArrowheads="1"/>
          </p:cNvSpPr>
          <p:nvPr/>
        </p:nvSpPr>
        <p:spPr bwMode="auto">
          <a:xfrm rot="5413521" flipH="1">
            <a:off x="3756025" y="3508375"/>
            <a:ext cx="307975" cy="219075"/>
          </a:xfrm>
          <a:prstGeom prst="ellipse">
            <a:avLst/>
          </a:prstGeom>
          <a:gradFill rotWithShape="1">
            <a:gsLst>
              <a:gs pos="0">
                <a:srgbClr val="00FF00"/>
              </a:gs>
              <a:gs pos="100000">
                <a:srgbClr val="B069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pY245</a:t>
            </a:r>
          </a:p>
        </p:txBody>
      </p:sp>
      <p:sp>
        <p:nvSpPr>
          <p:cNvPr id="5366" name="Oval 3318"/>
          <p:cNvSpPr>
            <a:spLocks noChangeArrowheads="1"/>
          </p:cNvSpPr>
          <p:nvPr/>
        </p:nvSpPr>
        <p:spPr bwMode="auto">
          <a:xfrm rot="13521" flipH="1">
            <a:off x="3924300" y="2417763"/>
            <a:ext cx="307975" cy="219075"/>
          </a:xfrm>
          <a:prstGeom prst="ellipse">
            <a:avLst/>
          </a:prstGeom>
          <a:gradFill rotWithShape="1">
            <a:gsLst>
              <a:gs pos="0">
                <a:srgbClr val="00FF00"/>
              </a:gs>
              <a:gs pos="100000">
                <a:srgbClr val="FCB8D8"/>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a:t>
            </a:r>
          </a:p>
        </p:txBody>
      </p:sp>
      <p:grpSp>
        <p:nvGrpSpPr>
          <p:cNvPr id="236553" name="Group 3319"/>
          <p:cNvGrpSpPr>
            <a:grpSpLocks/>
          </p:cNvGrpSpPr>
          <p:nvPr/>
        </p:nvGrpSpPr>
        <p:grpSpPr bwMode="auto">
          <a:xfrm>
            <a:off x="6756400" y="1395413"/>
            <a:ext cx="1012825" cy="636587"/>
            <a:chOff x="3187" y="111"/>
            <a:chExt cx="638" cy="401"/>
          </a:xfrm>
        </p:grpSpPr>
        <p:sp>
          <p:nvSpPr>
            <p:cNvPr id="5368" name="AutoShape 3320"/>
            <p:cNvSpPr>
              <a:spLocks noChangeArrowheads="1"/>
            </p:cNvSpPr>
            <p:nvPr/>
          </p:nvSpPr>
          <p:spPr bwMode="auto">
            <a:xfrm rot="2080" flipV="1">
              <a:off x="3388" y="111"/>
              <a:ext cx="256" cy="220"/>
            </a:xfrm>
            <a:custGeom>
              <a:avLst/>
              <a:gdLst>
                <a:gd name="G0" fmla="+- 2350 0 0"/>
                <a:gd name="G1" fmla="+- 9315005 0 0"/>
                <a:gd name="G2" fmla="+- 0 0 9315005"/>
                <a:gd name="T0" fmla="*/ 0 256 1"/>
                <a:gd name="T1" fmla="*/ 180 256 1"/>
                <a:gd name="G3" fmla="+- 9315005 T0 T1"/>
                <a:gd name="T2" fmla="*/ 0 256 1"/>
                <a:gd name="T3" fmla="*/ 90 256 1"/>
                <a:gd name="G4" fmla="+- 9315005 T2 T3"/>
                <a:gd name="G5" fmla="*/ G4 2 1"/>
                <a:gd name="T4" fmla="*/ 90 256 1"/>
                <a:gd name="T5" fmla="*/ 0 256 1"/>
                <a:gd name="G6" fmla="+- 9315005 T4 T5"/>
                <a:gd name="G7" fmla="*/ G6 2 1"/>
                <a:gd name="G8" fmla="abs 931500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2350"/>
                <a:gd name="G18" fmla="*/ 2350 1 2"/>
                <a:gd name="G19" fmla="+- G18 5400 0"/>
                <a:gd name="G20" fmla="cos G19 9315005"/>
                <a:gd name="G21" fmla="sin G19 9315005"/>
                <a:gd name="G22" fmla="+- G20 10800 0"/>
                <a:gd name="G23" fmla="+- G21 10800 0"/>
                <a:gd name="G24" fmla="+- 10800 0 G20"/>
                <a:gd name="G25" fmla="+- 2350 10800 0"/>
                <a:gd name="G26" fmla="?: G9 G17 G25"/>
                <a:gd name="G27" fmla="?: G9 0 21600"/>
                <a:gd name="G28" fmla="cos 10800 9315005"/>
                <a:gd name="G29" fmla="sin 10800 9315005"/>
                <a:gd name="G30" fmla="sin 2350 9315005"/>
                <a:gd name="G31" fmla="+- G28 10800 0"/>
                <a:gd name="G32" fmla="+- G29 10800 0"/>
                <a:gd name="G33" fmla="+- G30 10800 0"/>
                <a:gd name="G34" fmla="?: G4 0 G31"/>
                <a:gd name="G35" fmla="?: 9315005 G34 0"/>
                <a:gd name="G36" fmla="?: G6 G35 G31"/>
                <a:gd name="G37" fmla="+- 21600 0 G36"/>
                <a:gd name="G38" fmla="?: G4 0 G33"/>
                <a:gd name="G39" fmla="?: 9315005 G38 G32"/>
                <a:gd name="G40" fmla="?: G6 G39 0"/>
                <a:gd name="G41" fmla="?: G4 G32 21600"/>
                <a:gd name="G42" fmla="?: G6 G41 G33"/>
                <a:gd name="T12" fmla="*/ 10800 w 21600"/>
                <a:gd name="T13" fmla="*/ 0 h 21600"/>
                <a:gd name="T14" fmla="*/ 5609 w 21600"/>
                <a:gd name="T15" fmla="*/ 14835 h 21600"/>
                <a:gd name="T16" fmla="*/ 10800 w 21600"/>
                <a:gd name="T17" fmla="*/ 8450 h 21600"/>
                <a:gd name="T18" fmla="*/ 15991 w 21600"/>
                <a:gd name="T19" fmla="*/ 1483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8944" y="12242"/>
                  </a:moveTo>
                  <a:cubicBezTo>
                    <a:pt x="8624" y="11829"/>
                    <a:pt x="8450" y="11322"/>
                    <a:pt x="8450" y="10800"/>
                  </a:cubicBezTo>
                  <a:cubicBezTo>
                    <a:pt x="8450" y="9502"/>
                    <a:pt x="9502" y="8450"/>
                    <a:pt x="10800" y="8450"/>
                  </a:cubicBezTo>
                  <a:cubicBezTo>
                    <a:pt x="12097" y="8450"/>
                    <a:pt x="13150" y="9502"/>
                    <a:pt x="13150" y="10800"/>
                  </a:cubicBezTo>
                  <a:cubicBezTo>
                    <a:pt x="13149" y="11322"/>
                    <a:pt x="12975" y="11829"/>
                    <a:pt x="12655" y="12242"/>
                  </a:cubicBezTo>
                  <a:lnTo>
                    <a:pt x="19326" y="17428"/>
                  </a:lnTo>
                  <a:cubicBezTo>
                    <a:pt x="20799" y="15533"/>
                    <a:pt x="21600" y="13200"/>
                    <a:pt x="21600" y="10800"/>
                  </a:cubicBezTo>
                  <a:cubicBezTo>
                    <a:pt x="21600" y="4835"/>
                    <a:pt x="16764" y="0"/>
                    <a:pt x="10800" y="0"/>
                  </a:cubicBezTo>
                  <a:cubicBezTo>
                    <a:pt x="4835" y="0"/>
                    <a:pt x="0" y="4835"/>
                    <a:pt x="0" y="10800"/>
                  </a:cubicBezTo>
                  <a:cubicBezTo>
                    <a:pt x="-1" y="13200"/>
                    <a:pt x="800" y="15533"/>
                    <a:pt x="2273" y="17428"/>
                  </a:cubicBezTo>
                  <a:close/>
                </a:path>
              </a:pathLst>
            </a:custGeom>
            <a:gradFill rotWithShape="1">
              <a:gsLst>
                <a:gs pos="0">
                  <a:schemeClr val="hlink"/>
                </a:gs>
                <a:gs pos="100000">
                  <a:srgbClr val="FF6600"/>
                </a:gs>
              </a:gsLst>
              <a:lin ang="540000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69" name="Oval 3321"/>
            <p:cNvSpPr>
              <a:spLocks noChangeArrowheads="1"/>
            </p:cNvSpPr>
            <p:nvPr/>
          </p:nvSpPr>
          <p:spPr bwMode="auto">
            <a:xfrm rot="18162" flipH="1">
              <a:off x="3187" y="271"/>
              <a:ext cx="638" cy="241"/>
            </a:xfrm>
            <a:prstGeom prst="ellipse">
              <a:avLst/>
            </a:prstGeom>
            <a:gradFill rotWithShape="1">
              <a:gsLst>
                <a:gs pos="0">
                  <a:schemeClr val="hlink"/>
                </a:gs>
                <a:gs pos="100000">
                  <a:srgbClr val="FFF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PKB</a:t>
              </a:r>
            </a:p>
          </p:txBody>
        </p:sp>
      </p:grpSp>
      <p:sp>
        <p:nvSpPr>
          <p:cNvPr id="5370" name="Line 3322"/>
          <p:cNvSpPr>
            <a:spLocks noChangeShapeType="1"/>
          </p:cNvSpPr>
          <p:nvPr/>
        </p:nvSpPr>
        <p:spPr bwMode="auto">
          <a:xfrm>
            <a:off x="6040438" y="1812925"/>
            <a:ext cx="641350" cy="0"/>
          </a:xfrm>
          <a:prstGeom prst="line">
            <a:avLst/>
          </a:prstGeom>
          <a:noFill/>
          <a:ln w="57150">
            <a:solidFill>
              <a:srgbClr val="009900"/>
            </a:solidFill>
            <a:round/>
            <a:headEnd/>
            <a:tailEnd type="triangle" w="med" len="me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36555" name="Group 3323"/>
          <p:cNvGrpSpPr>
            <a:grpSpLocks/>
          </p:cNvGrpSpPr>
          <p:nvPr/>
        </p:nvGrpSpPr>
        <p:grpSpPr bwMode="auto">
          <a:xfrm>
            <a:off x="4114800" y="1925638"/>
            <a:ext cx="1260475" cy="827087"/>
            <a:chOff x="2592" y="1213"/>
            <a:chExt cx="794" cy="521"/>
          </a:xfrm>
        </p:grpSpPr>
        <p:sp>
          <p:nvSpPr>
            <p:cNvPr id="5372" name="Oval 3324"/>
            <p:cNvSpPr>
              <a:spLocks noChangeArrowheads="1"/>
            </p:cNvSpPr>
            <p:nvPr/>
          </p:nvSpPr>
          <p:spPr bwMode="auto">
            <a:xfrm rot="21587164">
              <a:off x="2887" y="1213"/>
              <a:ext cx="499" cy="521"/>
            </a:xfrm>
            <a:prstGeom prst="ellipse">
              <a:avLst/>
            </a:prstGeom>
            <a:gradFill rotWithShape="1">
              <a:gsLst>
                <a:gs pos="0">
                  <a:srgbClr val="008080"/>
                </a:gs>
                <a:gs pos="100000">
                  <a:srgbClr val="FFFF00"/>
                </a:gs>
              </a:gsLst>
              <a:lin ang="0" scaled="1"/>
            </a:gradFill>
            <a:ln w="19050">
              <a:solidFill>
                <a:srgbClr val="FF9900"/>
              </a:solid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73" name="Oval 3325"/>
            <p:cNvSpPr>
              <a:spLocks noChangeArrowheads="1"/>
            </p:cNvSpPr>
            <p:nvPr/>
          </p:nvSpPr>
          <p:spPr bwMode="auto">
            <a:xfrm rot="21587164">
              <a:off x="2695" y="1276"/>
              <a:ext cx="418" cy="419"/>
            </a:xfrm>
            <a:prstGeom prst="ellipse">
              <a:avLst/>
            </a:prstGeom>
            <a:gradFill rotWithShape="1">
              <a:gsLst>
                <a:gs pos="0">
                  <a:srgbClr val="FFFF00"/>
                </a:gs>
                <a:gs pos="100000">
                  <a:schemeClr val="hlink"/>
                </a:gs>
              </a:gsLst>
              <a:lin ang="0" scaled="1"/>
            </a:gradFill>
            <a:ln w="19050">
              <a:solidFill>
                <a:srgbClr val="FF9900"/>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 PI3K </a:t>
              </a:r>
            </a:p>
          </p:txBody>
        </p:sp>
        <p:sp>
          <p:nvSpPr>
            <p:cNvPr id="5374" name="AutoShape 3326"/>
            <p:cNvSpPr>
              <a:spLocks noChangeArrowheads="1"/>
            </p:cNvSpPr>
            <p:nvPr/>
          </p:nvSpPr>
          <p:spPr bwMode="auto">
            <a:xfrm rot="21244146" flipH="1">
              <a:off x="2607" y="1501"/>
              <a:ext cx="220" cy="163"/>
            </a:xfrm>
            <a:prstGeom prst="moon">
              <a:avLst>
                <a:gd name="adj" fmla="val 65454"/>
              </a:avLst>
            </a:prstGeom>
            <a:gradFill rotWithShape="1">
              <a:gsLst>
                <a:gs pos="0">
                  <a:srgbClr val="FFFF00"/>
                </a:gs>
                <a:gs pos="100000">
                  <a:srgbClr val="006666"/>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75" name="AutoShape 3327"/>
            <p:cNvSpPr>
              <a:spLocks noChangeArrowheads="1"/>
            </p:cNvSpPr>
            <p:nvPr/>
          </p:nvSpPr>
          <p:spPr bwMode="auto">
            <a:xfrm rot="21353932" flipH="1">
              <a:off x="2592" y="1325"/>
              <a:ext cx="220" cy="163"/>
            </a:xfrm>
            <a:prstGeom prst="moon">
              <a:avLst>
                <a:gd name="adj" fmla="val 65454"/>
              </a:avLst>
            </a:prstGeom>
            <a:gradFill rotWithShape="1">
              <a:gsLst>
                <a:gs pos="0">
                  <a:srgbClr val="FFFF00"/>
                </a:gs>
                <a:gs pos="100000">
                  <a:srgbClr val="006666"/>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sp>
        <p:nvSpPr>
          <p:cNvPr id="5376" name="Rectangle 3328"/>
          <p:cNvSpPr>
            <a:spLocks noChangeArrowheads="1"/>
          </p:cNvSpPr>
          <p:nvPr/>
        </p:nvSpPr>
        <p:spPr bwMode="auto">
          <a:xfrm>
            <a:off x="7254875" y="5629275"/>
            <a:ext cx="1512888" cy="1087438"/>
          </a:xfrm>
          <a:prstGeom prst="rect">
            <a:avLst/>
          </a:prstGeom>
          <a:solidFill>
            <a:schemeClr val="bg1"/>
          </a:solidFill>
          <a:ln w="9525">
            <a:solidFill>
              <a:schemeClr val="tx1"/>
            </a:solidFill>
            <a:miter lim="800000"/>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Survival, </a:t>
            </a:r>
            <a:br>
              <a:rPr lang="en-US">
                <a:solidFill>
                  <a:prstClr val="black"/>
                </a:solidFill>
                <a:latin typeface="Calibri"/>
                <a:ea typeface="+mn-ea"/>
                <a:cs typeface="+mn-cs"/>
              </a:rPr>
            </a:br>
            <a:r>
              <a:rPr lang="en-US">
                <a:solidFill>
                  <a:prstClr val="black"/>
                </a:solidFill>
                <a:latin typeface="Calibri"/>
                <a:ea typeface="+mn-ea"/>
                <a:cs typeface="+mn-cs"/>
              </a:rPr>
              <a:t>proliferation, </a:t>
            </a:r>
            <a:br>
              <a:rPr lang="en-US">
                <a:solidFill>
                  <a:prstClr val="black"/>
                </a:solidFill>
                <a:latin typeface="Calibri"/>
                <a:ea typeface="+mn-ea"/>
                <a:cs typeface="+mn-cs"/>
              </a:rPr>
            </a:br>
            <a:r>
              <a:rPr lang="en-US">
                <a:solidFill>
                  <a:prstClr val="black"/>
                </a:solidFill>
                <a:latin typeface="Calibri"/>
                <a:ea typeface="+mn-ea"/>
                <a:cs typeface="+mn-cs"/>
              </a:rPr>
              <a:t>cell cycle </a:t>
            </a:r>
            <a:br>
              <a:rPr lang="en-US">
                <a:solidFill>
                  <a:prstClr val="black"/>
                </a:solidFill>
                <a:latin typeface="Calibri"/>
                <a:ea typeface="+mn-ea"/>
                <a:cs typeface="+mn-cs"/>
              </a:rPr>
            </a:br>
            <a:r>
              <a:rPr lang="en-US">
                <a:solidFill>
                  <a:prstClr val="black"/>
                </a:solidFill>
                <a:latin typeface="Calibri"/>
                <a:ea typeface="+mn-ea"/>
                <a:cs typeface="+mn-cs"/>
              </a:rPr>
              <a:t>progression</a:t>
            </a:r>
          </a:p>
        </p:txBody>
      </p:sp>
      <p:sp>
        <p:nvSpPr>
          <p:cNvPr id="5377" name="Rectangle 3329"/>
          <p:cNvSpPr>
            <a:spLocks noChangeArrowheads="1"/>
          </p:cNvSpPr>
          <p:nvPr/>
        </p:nvSpPr>
        <p:spPr bwMode="auto">
          <a:xfrm>
            <a:off x="1122363" y="5556250"/>
            <a:ext cx="1219200" cy="1004888"/>
          </a:xfrm>
          <a:prstGeom prst="rect">
            <a:avLst/>
          </a:prstGeom>
          <a:solidFill>
            <a:schemeClr val="bg1"/>
          </a:solidFill>
          <a:ln w="9525">
            <a:solidFill>
              <a:schemeClr val="tx1"/>
            </a:solidFill>
            <a:miter lim="800000"/>
            <a:headEnd/>
            <a:tailEnd/>
          </a:ln>
          <a:effectLst/>
        </p:spPr>
        <p:txBody>
          <a:bodyPr wrap="none" anchor="ctr"/>
          <a:lstStyle/>
          <a:p>
            <a:pPr defTabSz="457200" fontAlgn="auto">
              <a:spcBef>
                <a:spcPts val="0"/>
              </a:spcBef>
              <a:spcAft>
                <a:spcPts val="0"/>
              </a:spcAft>
              <a:defRPr/>
            </a:pPr>
            <a:r>
              <a:rPr lang="en-US" sz="1200">
                <a:solidFill>
                  <a:prstClr val="black"/>
                </a:solidFill>
                <a:latin typeface="Calibri"/>
                <a:ea typeface="+mn-ea"/>
                <a:cs typeface="+mn-cs"/>
              </a:rPr>
              <a:t>Proliferation, </a:t>
            </a:r>
            <a:br>
              <a:rPr lang="en-US" sz="1200">
                <a:solidFill>
                  <a:prstClr val="black"/>
                </a:solidFill>
                <a:latin typeface="Calibri"/>
                <a:ea typeface="+mn-ea"/>
                <a:cs typeface="+mn-cs"/>
              </a:rPr>
            </a:br>
            <a:r>
              <a:rPr lang="en-US" sz="1200">
                <a:solidFill>
                  <a:prstClr val="black"/>
                </a:solidFill>
                <a:latin typeface="Calibri"/>
                <a:ea typeface="+mn-ea"/>
                <a:cs typeface="+mn-cs"/>
              </a:rPr>
              <a:t>cell cycle</a:t>
            </a:r>
            <a:br>
              <a:rPr lang="en-US" sz="1200">
                <a:solidFill>
                  <a:prstClr val="black"/>
                </a:solidFill>
                <a:latin typeface="Calibri"/>
                <a:ea typeface="+mn-ea"/>
                <a:cs typeface="+mn-cs"/>
              </a:rPr>
            </a:br>
            <a:r>
              <a:rPr lang="en-US" sz="1200">
                <a:solidFill>
                  <a:prstClr val="black"/>
                </a:solidFill>
                <a:latin typeface="Calibri"/>
                <a:ea typeface="+mn-ea"/>
                <a:cs typeface="+mn-cs"/>
              </a:rPr>
              <a:t>progression</a:t>
            </a:r>
          </a:p>
        </p:txBody>
      </p:sp>
      <p:sp>
        <p:nvSpPr>
          <p:cNvPr id="5378" name="Rectangle 3330"/>
          <p:cNvSpPr>
            <a:spLocks noChangeArrowheads="1"/>
          </p:cNvSpPr>
          <p:nvPr/>
        </p:nvSpPr>
        <p:spPr bwMode="auto">
          <a:xfrm>
            <a:off x="5010150" y="5640388"/>
            <a:ext cx="1739900" cy="784225"/>
          </a:xfrm>
          <a:prstGeom prst="rect">
            <a:avLst/>
          </a:prstGeom>
          <a:solidFill>
            <a:schemeClr val="bg1"/>
          </a:solidFill>
          <a:ln w="9525">
            <a:solidFill>
              <a:schemeClr val="tx1"/>
            </a:solidFill>
            <a:miter lim="800000"/>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Cell polarity, </a:t>
            </a:r>
            <a:br>
              <a:rPr lang="en-US">
                <a:solidFill>
                  <a:prstClr val="black"/>
                </a:solidFill>
                <a:latin typeface="Calibri"/>
                <a:ea typeface="+mn-ea"/>
                <a:cs typeface="+mn-cs"/>
              </a:rPr>
            </a:br>
            <a:r>
              <a:rPr lang="en-US">
                <a:solidFill>
                  <a:prstClr val="black"/>
                </a:solidFill>
                <a:latin typeface="Calibri"/>
                <a:ea typeface="+mn-ea"/>
                <a:cs typeface="+mn-cs"/>
              </a:rPr>
              <a:t>migration</a:t>
            </a:r>
          </a:p>
        </p:txBody>
      </p:sp>
      <p:grpSp>
        <p:nvGrpSpPr>
          <p:cNvPr id="236559" name="Group 3331"/>
          <p:cNvGrpSpPr>
            <a:grpSpLocks/>
          </p:cNvGrpSpPr>
          <p:nvPr/>
        </p:nvGrpSpPr>
        <p:grpSpPr bwMode="auto">
          <a:xfrm>
            <a:off x="3286125" y="3713163"/>
            <a:ext cx="793750" cy="438150"/>
            <a:chOff x="1906" y="3017"/>
            <a:chExt cx="500" cy="276"/>
          </a:xfrm>
        </p:grpSpPr>
        <p:sp>
          <p:nvSpPr>
            <p:cNvPr id="5380" name="AutoShape 3332"/>
            <p:cNvSpPr>
              <a:spLocks noChangeArrowheads="1"/>
            </p:cNvSpPr>
            <p:nvPr/>
          </p:nvSpPr>
          <p:spPr bwMode="auto">
            <a:xfrm rot="16200000">
              <a:off x="2192" y="3044"/>
              <a:ext cx="205" cy="151"/>
            </a:xfrm>
            <a:prstGeom prst="moon">
              <a:avLst>
                <a:gd name="adj" fmla="val 72319"/>
              </a:avLst>
            </a:prstGeom>
            <a:gradFill rotWithShape="1">
              <a:gsLst>
                <a:gs pos="0">
                  <a:srgbClr val="FFFF00"/>
                </a:gs>
                <a:gs pos="100000">
                  <a:srgbClr val="009900"/>
                </a:gs>
              </a:gsLst>
              <a:lin ang="0" scaled="1"/>
            </a:gradFill>
            <a:ln w="9525">
              <a:no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81" name="AutoShape 3333"/>
            <p:cNvSpPr>
              <a:spLocks noChangeArrowheads="1"/>
            </p:cNvSpPr>
            <p:nvPr/>
          </p:nvSpPr>
          <p:spPr bwMode="auto">
            <a:xfrm>
              <a:off x="1906" y="3125"/>
              <a:ext cx="500" cy="168"/>
            </a:xfrm>
            <a:prstGeom prst="roundRect">
              <a:avLst>
                <a:gd name="adj" fmla="val 41069"/>
              </a:avLst>
            </a:prstGeom>
            <a:gradFill rotWithShape="1">
              <a:gsLst>
                <a:gs pos="0">
                  <a:srgbClr val="009900"/>
                </a:gs>
                <a:gs pos="100000">
                  <a:srgbClr val="FFF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Hck</a:t>
              </a:r>
            </a:p>
          </p:txBody>
        </p:sp>
      </p:grpSp>
      <p:grpSp>
        <p:nvGrpSpPr>
          <p:cNvPr id="236560" name="Group 3334"/>
          <p:cNvGrpSpPr>
            <a:grpSpLocks/>
          </p:cNvGrpSpPr>
          <p:nvPr/>
        </p:nvGrpSpPr>
        <p:grpSpPr bwMode="auto">
          <a:xfrm>
            <a:off x="2935288" y="4516438"/>
            <a:ext cx="838200" cy="495300"/>
            <a:chOff x="1743" y="3151"/>
            <a:chExt cx="528" cy="312"/>
          </a:xfrm>
        </p:grpSpPr>
        <p:sp>
          <p:nvSpPr>
            <p:cNvPr id="5383" name="AutoShape 3335"/>
            <p:cNvSpPr>
              <a:spLocks noChangeArrowheads="1"/>
            </p:cNvSpPr>
            <p:nvPr/>
          </p:nvSpPr>
          <p:spPr bwMode="auto">
            <a:xfrm rot="16200000">
              <a:off x="2019" y="3187"/>
              <a:ext cx="205" cy="151"/>
            </a:xfrm>
            <a:prstGeom prst="moon">
              <a:avLst>
                <a:gd name="adj" fmla="val 72319"/>
              </a:avLst>
            </a:prstGeom>
            <a:gradFill rotWithShape="1">
              <a:gsLst>
                <a:gs pos="0">
                  <a:srgbClr val="FFFF00"/>
                </a:gs>
                <a:gs pos="100000">
                  <a:srgbClr val="009900"/>
                </a:gs>
              </a:gsLst>
              <a:lin ang="0" scaled="1"/>
            </a:gradFill>
            <a:ln w="9525">
              <a:no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84" name="AutoShape 3336"/>
            <p:cNvSpPr>
              <a:spLocks noChangeArrowheads="1"/>
            </p:cNvSpPr>
            <p:nvPr/>
          </p:nvSpPr>
          <p:spPr bwMode="auto">
            <a:xfrm rot="16200000" flipH="1">
              <a:off x="1871" y="3136"/>
              <a:ext cx="194" cy="450"/>
            </a:xfrm>
            <a:prstGeom prst="flowChartDelay">
              <a:avLst/>
            </a:prstGeom>
            <a:gradFill rotWithShape="1">
              <a:gsLst>
                <a:gs pos="0">
                  <a:srgbClr val="009900"/>
                </a:gs>
                <a:gs pos="100000">
                  <a:srgbClr val="FFFF00"/>
                </a:gs>
              </a:gsLst>
              <a:lin ang="0" scaled="1"/>
            </a:gradFill>
            <a:ln w="9525">
              <a:no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85" name="Oval 3337"/>
            <p:cNvSpPr>
              <a:spLocks noChangeArrowheads="1"/>
            </p:cNvSpPr>
            <p:nvPr/>
          </p:nvSpPr>
          <p:spPr bwMode="auto">
            <a:xfrm rot="16200000">
              <a:off x="1715" y="3179"/>
              <a:ext cx="194" cy="138"/>
            </a:xfrm>
            <a:prstGeom prst="ellipse">
              <a:avLst/>
            </a:prstGeom>
            <a:gradFill rotWithShape="1">
              <a:gsLst>
                <a:gs pos="0">
                  <a:srgbClr val="00FF00"/>
                </a:gs>
                <a:gs pos="100000">
                  <a:srgbClr val="C475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pY699</a:t>
              </a:r>
            </a:p>
          </p:txBody>
        </p:sp>
        <p:sp>
          <p:nvSpPr>
            <p:cNvPr id="5386" name="Text Box 3338"/>
            <p:cNvSpPr txBox="1">
              <a:spLocks noChangeArrowheads="1"/>
            </p:cNvSpPr>
            <p:nvPr/>
          </p:nvSpPr>
          <p:spPr bwMode="auto">
            <a:xfrm rot="21600000">
              <a:off x="1758" y="3290"/>
              <a:ext cx="513" cy="173"/>
            </a:xfrm>
            <a:prstGeom prst="rect">
              <a:avLst/>
            </a:prstGeom>
            <a:noFill/>
            <a:ln w="9525">
              <a:noFill/>
              <a:miter lim="800000"/>
              <a:headEnd/>
              <a:tailEnd/>
            </a:ln>
            <a:effectLst/>
          </p:spPr>
          <p:txBody>
            <a:bodyPr>
              <a:spAutoFit/>
            </a:bodyPr>
            <a:lstStyle/>
            <a:p>
              <a:pPr defTabSz="457200" fontAlgn="auto">
                <a:spcBef>
                  <a:spcPct val="50000"/>
                </a:spcBef>
                <a:spcAft>
                  <a:spcPts val="0"/>
                </a:spcAft>
                <a:defRPr/>
              </a:pPr>
              <a:r>
                <a:rPr lang="en-US" sz="1200">
                  <a:solidFill>
                    <a:prstClr val="black"/>
                  </a:solidFill>
                  <a:latin typeface="Calibri"/>
                  <a:ea typeface="+mn-ea"/>
                  <a:cs typeface="+mn-cs"/>
                </a:rPr>
                <a:t>STAT 5</a:t>
              </a:r>
            </a:p>
          </p:txBody>
        </p:sp>
      </p:grpSp>
      <p:sp>
        <p:nvSpPr>
          <p:cNvPr id="5387" name="Line 3339"/>
          <p:cNvSpPr>
            <a:spLocks noChangeShapeType="1"/>
          </p:cNvSpPr>
          <p:nvPr/>
        </p:nvSpPr>
        <p:spPr bwMode="auto">
          <a:xfrm flipH="1">
            <a:off x="3302000" y="4200525"/>
            <a:ext cx="193675" cy="306388"/>
          </a:xfrm>
          <a:prstGeom prst="line">
            <a:avLst/>
          </a:prstGeom>
          <a:noFill/>
          <a:ln w="57150">
            <a:solidFill>
              <a:srgbClr val="009900"/>
            </a:solidFill>
            <a:round/>
            <a:headEnd/>
            <a:tailEnd type="triangle" w="med" len="me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36562" name="Group 3340"/>
          <p:cNvGrpSpPr>
            <a:grpSpLocks/>
          </p:cNvGrpSpPr>
          <p:nvPr/>
        </p:nvGrpSpPr>
        <p:grpSpPr bwMode="auto">
          <a:xfrm>
            <a:off x="2392363" y="5343525"/>
            <a:ext cx="938212" cy="915988"/>
            <a:chOff x="1981" y="3351"/>
            <a:chExt cx="591" cy="577"/>
          </a:xfrm>
        </p:grpSpPr>
        <p:grpSp>
          <p:nvGrpSpPr>
            <p:cNvPr id="448650" name="Group 3341"/>
            <p:cNvGrpSpPr>
              <a:grpSpLocks/>
            </p:cNvGrpSpPr>
            <p:nvPr/>
          </p:nvGrpSpPr>
          <p:grpSpPr bwMode="auto">
            <a:xfrm flipH="1" flipV="1">
              <a:off x="1981" y="3351"/>
              <a:ext cx="514" cy="307"/>
              <a:chOff x="1743" y="3151"/>
              <a:chExt cx="514" cy="307"/>
            </a:xfrm>
          </p:grpSpPr>
          <p:sp>
            <p:nvSpPr>
              <p:cNvPr id="5390" name="AutoShape 3342"/>
              <p:cNvSpPr>
                <a:spLocks noChangeArrowheads="1"/>
              </p:cNvSpPr>
              <p:nvPr/>
            </p:nvSpPr>
            <p:spPr bwMode="auto">
              <a:xfrm rot="16200000">
                <a:off x="2019" y="3187"/>
                <a:ext cx="205" cy="151"/>
              </a:xfrm>
              <a:prstGeom prst="moon">
                <a:avLst>
                  <a:gd name="adj" fmla="val 72319"/>
                </a:avLst>
              </a:prstGeom>
              <a:gradFill rotWithShape="1">
                <a:gsLst>
                  <a:gs pos="0">
                    <a:srgbClr val="FFFF00"/>
                  </a:gs>
                  <a:gs pos="100000">
                    <a:srgbClr val="009900"/>
                  </a:gs>
                </a:gsLst>
                <a:lin ang="0" scaled="1"/>
              </a:gradFill>
              <a:ln w="9525">
                <a:noFill/>
                <a:miter lim="800000"/>
                <a:headEnd/>
                <a:tailEnd/>
              </a:ln>
              <a:effectLst/>
            </p:spPr>
            <p:txBody>
              <a:bodyPr rot="10800000"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91" name="AutoShape 3343"/>
              <p:cNvSpPr>
                <a:spLocks noChangeArrowheads="1"/>
              </p:cNvSpPr>
              <p:nvPr/>
            </p:nvSpPr>
            <p:spPr bwMode="auto">
              <a:xfrm rot="16200000" flipH="1">
                <a:off x="1871" y="3136"/>
                <a:ext cx="194" cy="450"/>
              </a:xfrm>
              <a:prstGeom prst="flowChartDelay">
                <a:avLst/>
              </a:prstGeom>
              <a:gradFill rotWithShape="1">
                <a:gsLst>
                  <a:gs pos="0">
                    <a:srgbClr val="009900"/>
                  </a:gs>
                  <a:gs pos="100000">
                    <a:srgbClr val="FFFF00"/>
                  </a:gs>
                </a:gsLst>
                <a:lin ang="0" scaled="1"/>
              </a:gradFill>
              <a:ln w="9525">
                <a:noFill/>
                <a:miter lim="800000"/>
                <a:headEnd/>
                <a:tailEnd/>
              </a:ln>
              <a:effectLst/>
            </p:spPr>
            <p:txBody>
              <a:bodyPr rot="10800000"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92" name="Oval 3344"/>
              <p:cNvSpPr>
                <a:spLocks noChangeArrowheads="1"/>
              </p:cNvSpPr>
              <p:nvPr/>
            </p:nvSpPr>
            <p:spPr bwMode="auto">
              <a:xfrm rot="16200000">
                <a:off x="1715" y="3179"/>
                <a:ext cx="194" cy="138"/>
              </a:xfrm>
              <a:prstGeom prst="ellipse">
                <a:avLst/>
              </a:prstGeom>
              <a:gradFill rotWithShape="1">
                <a:gsLst>
                  <a:gs pos="0">
                    <a:srgbClr val="00FF00"/>
                  </a:gs>
                  <a:gs pos="100000">
                    <a:srgbClr val="C475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pY699</a:t>
                </a:r>
              </a:p>
            </p:txBody>
          </p:sp>
          <p:sp>
            <p:nvSpPr>
              <p:cNvPr id="5393" name="Text Box 3345"/>
              <p:cNvSpPr txBox="1">
                <a:spLocks noChangeArrowheads="1"/>
              </p:cNvSpPr>
              <p:nvPr/>
            </p:nvSpPr>
            <p:spPr bwMode="auto">
              <a:xfrm flipV="1">
                <a:off x="1744" y="3285"/>
                <a:ext cx="513" cy="173"/>
              </a:xfrm>
              <a:prstGeom prst="rect">
                <a:avLst/>
              </a:prstGeom>
              <a:noFill/>
              <a:ln w="9525">
                <a:noFill/>
                <a:miter lim="800000"/>
                <a:headEnd/>
                <a:tailEnd/>
              </a:ln>
              <a:effectLst/>
            </p:spPr>
            <p:txBody>
              <a:bodyPr>
                <a:spAutoFit/>
              </a:bodyPr>
              <a:lstStyle/>
              <a:p>
                <a:pPr defTabSz="457200" fontAlgn="auto">
                  <a:spcBef>
                    <a:spcPct val="50000"/>
                  </a:spcBef>
                  <a:spcAft>
                    <a:spcPts val="0"/>
                  </a:spcAft>
                  <a:defRPr/>
                </a:pPr>
                <a:endParaRPr lang="en-US" sz="1200">
                  <a:solidFill>
                    <a:prstClr val="black"/>
                  </a:solidFill>
                  <a:latin typeface="Calibri"/>
                  <a:ea typeface="+mn-ea"/>
                  <a:cs typeface="+mn-cs"/>
                </a:endParaRPr>
              </a:p>
            </p:txBody>
          </p:sp>
        </p:grpSp>
        <p:grpSp>
          <p:nvGrpSpPr>
            <p:cNvPr id="448651" name="Group 3346"/>
            <p:cNvGrpSpPr>
              <a:grpSpLocks/>
            </p:cNvGrpSpPr>
            <p:nvPr/>
          </p:nvGrpSpPr>
          <p:grpSpPr bwMode="auto">
            <a:xfrm>
              <a:off x="2044" y="3616"/>
              <a:ext cx="528" cy="312"/>
              <a:chOff x="1743" y="3151"/>
              <a:chExt cx="528" cy="312"/>
            </a:xfrm>
          </p:grpSpPr>
          <p:sp>
            <p:nvSpPr>
              <p:cNvPr id="5395" name="AutoShape 3347"/>
              <p:cNvSpPr>
                <a:spLocks noChangeArrowheads="1"/>
              </p:cNvSpPr>
              <p:nvPr/>
            </p:nvSpPr>
            <p:spPr bwMode="auto">
              <a:xfrm rot="16200000">
                <a:off x="2019" y="3187"/>
                <a:ext cx="205" cy="151"/>
              </a:xfrm>
              <a:prstGeom prst="moon">
                <a:avLst>
                  <a:gd name="adj" fmla="val 72319"/>
                </a:avLst>
              </a:prstGeom>
              <a:gradFill rotWithShape="1">
                <a:gsLst>
                  <a:gs pos="0">
                    <a:srgbClr val="FFFF00"/>
                  </a:gs>
                  <a:gs pos="100000">
                    <a:srgbClr val="009900"/>
                  </a:gs>
                </a:gsLst>
                <a:lin ang="0" scaled="1"/>
              </a:gradFill>
              <a:ln w="9525">
                <a:no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96" name="AutoShape 3348"/>
              <p:cNvSpPr>
                <a:spLocks noChangeArrowheads="1"/>
              </p:cNvSpPr>
              <p:nvPr/>
            </p:nvSpPr>
            <p:spPr bwMode="auto">
              <a:xfrm rot="16200000" flipH="1">
                <a:off x="1871" y="3136"/>
                <a:ext cx="194" cy="450"/>
              </a:xfrm>
              <a:prstGeom prst="flowChartDelay">
                <a:avLst/>
              </a:prstGeom>
              <a:gradFill rotWithShape="1">
                <a:gsLst>
                  <a:gs pos="0">
                    <a:srgbClr val="009900"/>
                  </a:gs>
                  <a:gs pos="100000">
                    <a:srgbClr val="FFFF00"/>
                  </a:gs>
                </a:gsLst>
                <a:lin ang="0" scaled="1"/>
              </a:gradFill>
              <a:ln w="9525">
                <a:no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97" name="Oval 3349"/>
              <p:cNvSpPr>
                <a:spLocks noChangeArrowheads="1"/>
              </p:cNvSpPr>
              <p:nvPr/>
            </p:nvSpPr>
            <p:spPr bwMode="auto">
              <a:xfrm rot="16200000">
                <a:off x="1715" y="3179"/>
                <a:ext cx="194" cy="138"/>
              </a:xfrm>
              <a:prstGeom prst="ellipse">
                <a:avLst/>
              </a:prstGeom>
              <a:gradFill rotWithShape="1">
                <a:gsLst>
                  <a:gs pos="0">
                    <a:srgbClr val="00FF00"/>
                  </a:gs>
                  <a:gs pos="100000">
                    <a:srgbClr val="C475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pY699</a:t>
                </a:r>
              </a:p>
            </p:txBody>
          </p:sp>
          <p:sp>
            <p:nvSpPr>
              <p:cNvPr id="5398" name="Text Box 3350"/>
              <p:cNvSpPr txBox="1">
                <a:spLocks noChangeArrowheads="1"/>
              </p:cNvSpPr>
              <p:nvPr/>
            </p:nvSpPr>
            <p:spPr bwMode="auto">
              <a:xfrm rot="21600000">
                <a:off x="1758" y="3290"/>
                <a:ext cx="513" cy="173"/>
              </a:xfrm>
              <a:prstGeom prst="rect">
                <a:avLst/>
              </a:prstGeom>
              <a:noFill/>
              <a:ln w="9525">
                <a:noFill/>
                <a:miter lim="800000"/>
                <a:headEnd/>
                <a:tailEnd/>
              </a:ln>
              <a:effectLst/>
            </p:spPr>
            <p:txBody>
              <a:bodyPr>
                <a:spAutoFit/>
              </a:bodyPr>
              <a:lstStyle/>
              <a:p>
                <a:pPr defTabSz="457200" fontAlgn="auto">
                  <a:spcBef>
                    <a:spcPct val="50000"/>
                  </a:spcBef>
                  <a:spcAft>
                    <a:spcPts val="0"/>
                  </a:spcAft>
                  <a:defRPr/>
                </a:pPr>
                <a:r>
                  <a:rPr lang="en-US" sz="1200">
                    <a:solidFill>
                      <a:prstClr val="black"/>
                    </a:solidFill>
                    <a:latin typeface="Calibri"/>
                    <a:ea typeface="+mn-ea"/>
                    <a:cs typeface="+mn-cs"/>
                  </a:rPr>
                  <a:t>STAT 5</a:t>
                </a:r>
              </a:p>
            </p:txBody>
          </p:sp>
        </p:grpSp>
      </p:grpSp>
      <p:sp>
        <p:nvSpPr>
          <p:cNvPr id="5399" name="Line 3351"/>
          <p:cNvSpPr>
            <a:spLocks noChangeShapeType="1"/>
          </p:cNvSpPr>
          <p:nvPr/>
        </p:nvSpPr>
        <p:spPr bwMode="auto">
          <a:xfrm flipH="1">
            <a:off x="2905125" y="5056188"/>
            <a:ext cx="144463" cy="252412"/>
          </a:xfrm>
          <a:prstGeom prst="line">
            <a:avLst/>
          </a:prstGeom>
          <a:noFill/>
          <a:ln w="57150">
            <a:solidFill>
              <a:srgbClr val="009900"/>
            </a:solidFill>
            <a:round/>
            <a:headEnd/>
            <a:tailEnd type="triangle" w="med" len="me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36564" name="Group 3352"/>
          <p:cNvGrpSpPr>
            <a:grpSpLocks/>
          </p:cNvGrpSpPr>
          <p:nvPr/>
        </p:nvGrpSpPr>
        <p:grpSpPr bwMode="auto">
          <a:xfrm>
            <a:off x="3395663" y="1838325"/>
            <a:ext cx="611187" cy="1160463"/>
            <a:chOff x="2139" y="1158"/>
            <a:chExt cx="385" cy="731"/>
          </a:xfrm>
        </p:grpSpPr>
        <p:sp>
          <p:nvSpPr>
            <p:cNvPr id="5401" name="Oval 3353"/>
            <p:cNvSpPr>
              <a:spLocks noChangeArrowheads="1"/>
            </p:cNvSpPr>
            <p:nvPr/>
          </p:nvSpPr>
          <p:spPr bwMode="auto">
            <a:xfrm rot="-5413521" flipH="1" flipV="1">
              <a:off x="2333" y="1717"/>
              <a:ext cx="194" cy="138"/>
            </a:xfrm>
            <a:prstGeom prst="ellipse">
              <a:avLst/>
            </a:prstGeom>
            <a:gradFill rotWithShape="1">
              <a:gsLst>
                <a:gs pos="0">
                  <a:srgbClr val="FCB8D8"/>
                </a:gs>
                <a:gs pos="100000">
                  <a:srgbClr val="00FF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Y</a:t>
              </a:r>
            </a:p>
          </p:txBody>
        </p:sp>
        <p:grpSp>
          <p:nvGrpSpPr>
            <p:cNvPr id="448646" name="Group 3354"/>
            <p:cNvGrpSpPr>
              <a:grpSpLocks/>
            </p:cNvGrpSpPr>
            <p:nvPr/>
          </p:nvGrpSpPr>
          <p:grpSpPr bwMode="auto">
            <a:xfrm rot="8304657">
              <a:off x="2157" y="1685"/>
              <a:ext cx="154" cy="204"/>
              <a:chOff x="1062" y="2858"/>
              <a:chExt cx="154" cy="204"/>
            </a:xfrm>
          </p:grpSpPr>
          <p:sp>
            <p:nvSpPr>
              <p:cNvPr id="5403" name="Freeform 3355"/>
              <p:cNvSpPr>
                <a:spLocks/>
              </p:cNvSpPr>
              <p:nvPr/>
            </p:nvSpPr>
            <p:spPr bwMode="auto">
              <a:xfrm rot="18703380" flipH="1">
                <a:off x="1045" y="2887"/>
                <a:ext cx="198" cy="144"/>
              </a:xfrm>
              <a:custGeom>
                <a:avLst/>
                <a:gdLst/>
                <a:ahLst/>
                <a:cxnLst>
                  <a:cxn ang="0">
                    <a:pos x="0" y="0"/>
                  </a:cxn>
                  <a:cxn ang="0">
                    <a:pos x="156" y="156"/>
                  </a:cxn>
                  <a:cxn ang="0">
                    <a:pos x="6" y="306"/>
                  </a:cxn>
                  <a:cxn ang="0">
                    <a:pos x="366" y="306"/>
                  </a:cxn>
                  <a:cxn ang="0">
                    <a:pos x="366" y="0"/>
                  </a:cxn>
                  <a:cxn ang="0">
                    <a:pos x="0" y="0"/>
                  </a:cxn>
                </a:cxnLst>
                <a:rect l="0" t="0" r="r" b="b"/>
                <a:pathLst>
                  <a:path w="366" h="306">
                    <a:moveTo>
                      <a:pt x="0" y="0"/>
                    </a:moveTo>
                    <a:lnTo>
                      <a:pt x="156" y="156"/>
                    </a:lnTo>
                    <a:lnTo>
                      <a:pt x="6" y="306"/>
                    </a:lnTo>
                    <a:lnTo>
                      <a:pt x="366" y="306"/>
                    </a:lnTo>
                    <a:lnTo>
                      <a:pt x="366" y="0"/>
                    </a:lnTo>
                    <a:lnTo>
                      <a:pt x="0" y="0"/>
                    </a:lnTo>
                    <a:close/>
                  </a:path>
                </a:pathLst>
              </a:custGeom>
              <a:gradFill rotWithShape="1">
                <a:gsLst>
                  <a:gs pos="0">
                    <a:srgbClr val="FF6600"/>
                  </a:gs>
                  <a:gs pos="100000">
                    <a:srgbClr val="FCB8D8"/>
                  </a:gs>
                </a:gsLst>
                <a:lin ang="0" scaled="1"/>
              </a:gradFill>
              <a:ln w="9525">
                <a:no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04" name="Text Box 3356"/>
              <p:cNvSpPr txBox="1">
                <a:spLocks noChangeArrowheads="1"/>
              </p:cNvSpPr>
              <p:nvPr/>
            </p:nvSpPr>
            <p:spPr bwMode="auto">
              <a:xfrm rot="18703380" flipH="1">
                <a:off x="1039" y="2905"/>
                <a:ext cx="183" cy="136"/>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sz="800">
                    <a:solidFill>
                      <a:prstClr val="black"/>
                    </a:solidFill>
                    <a:latin typeface="Calibri"/>
                    <a:ea typeface="+mn-ea"/>
                    <a:cs typeface="+mn-cs"/>
                  </a:rPr>
                  <a:t>PP</a:t>
                </a:r>
                <a:endParaRPr lang="en-US">
                  <a:solidFill>
                    <a:prstClr val="black"/>
                  </a:solidFill>
                  <a:latin typeface="Calibri"/>
                  <a:ea typeface="+mn-ea"/>
                  <a:cs typeface="+mn-cs"/>
                </a:endParaRPr>
              </a:p>
            </p:txBody>
          </p:sp>
        </p:grpSp>
        <p:sp>
          <p:nvSpPr>
            <p:cNvPr id="5405" name="AutoShape 3357"/>
            <p:cNvSpPr>
              <a:spLocks noChangeArrowheads="1"/>
            </p:cNvSpPr>
            <p:nvPr/>
          </p:nvSpPr>
          <p:spPr bwMode="auto">
            <a:xfrm>
              <a:off x="2139" y="1158"/>
              <a:ext cx="385" cy="560"/>
            </a:xfrm>
            <a:prstGeom prst="roundRect">
              <a:avLst>
                <a:gd name="adj" fmla="val 16667"/>
              </a:avLst>
            </a:prstGeom>
            <a:gradFill rotWithShape="1">
              <a:gsLst>
                <a:gs pos="0">
                  <a:srgbClr val="FBEAC7"/>
                </a:gs>
                <a:gs pos="17999">
                  <a:srgbClr val="FEE7F2"/>
                </a:gs>
                <a:gs pos="36000">
                  <a:srgbClr val="FAC77D"/>
                </a:gs>
                <a:gs pos="61000">
                  <a:srgbClr val="FBA97D"/>
                </a:gs>
                <a:gs pos="82001">
                  <a:srgbClr val="FBD49C"/>
                </a:gs>
                <a:gs pos="100000">
                  <a:srgbClr val="FEE7F2"/>
                </a:gs>
              </a:gsLst>
              <a:path path="shape">
                <a:fillToRect l="50000" t="50000" r="50000" b="50000"/>
              </a:path>
            </a:gradFill>
            <a:ln w="9525">
              <a:no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Cbl</a:t>
              </a:r>
            </a:p>
          </p:txBody>
        </p:sp>
      </p:grpSp>
      <p:grpSp>
        <p:nvGrpSpPr>
          <p:cNvPr id="236565" name="Group 3358"/>
          <p:cNvGrpSpPr>
            <a:grpSpLocks/>
          </p:cNvGrpSpPr>
          <p:nvPr/>
        </p:nvGrpSpPr>
        <p:grpSpPr bwMode="auto">
          <a:xfrm>
            <a:off x="4090988" y="3683000"/>
            <a:ext cx="1708150" cy="1927225"/>
            <a:chOff x="766" y="2946"/>
            <a:chExt cx="1076" cy="1214"/>
          </a:xfrm>
        </p:grpSpPr>
        <p:grpSp>
          <p:nvGrpSpPr>
            <p:cNvPr id="448633" name="Group 3359"/>
            <p:cNvGrpSpPr>
              <a:grpSpLocks/>
            </p:cNvGrpSpPr>
            <p:nvPr/>
          </p:nvGrpSpPr>
          <p:grpSpPr bwMode="auto">
            <a:xfrm>
              <a:off x="1102" y="3492"/>
              <a:ext cx="508" cy="337"/>
              <a:chOff x="1736" y="2383"/>
              <a:chExt cx="508" cy="337"/>
            </a:xfrm>
          </p:grpSpPr>
          <p:sp>
            <p:nvSpPr>
              <p:cNvPr id="5408" name="Freeform 3360"/>
              <p:cNvSpPr>
                <a:spLocks/>
              </p:cNvSpPr>
              <p:nvPr/>
            </p:nvSpPr>
            <p:spPr bwMode="auto">
              <a:xfrm rot="13215196" flipH="1">
                <a:off x="1736" y="2383"/>
                <a:ext cx="198" cy="144"/>
              </a:xfrm>
              <a:custGeom>
                <a:avLst/>
                <a:gdLst/>
                <a:ahLst/>
                <a:cxnLst>
                  <a:cxn ang="0">
                    <a:pos x="0" y="0"/>
                  </a:cxn>
                  <a:cxn ang="0">
                    <a:pos x="156" y="156"/>
                  </a:cxn>
                  <a:cxn ang="0">
                    <a:pos x="6" y="306"/>
                  </a:cxn>
                  <a:cxn ang="0">
                    <a:pos x="366" y="306"/>
                  </a:cxn>
                  <a:cxn ang="0">
                    <a:pos x="366" y="0"/>
                  </a:cxn>
                  <a:cxn ang="0">
                    <a:pos x="0" y="0"/>
                  </a:cxn>
                </a:cxnLst>
                <a:rect l="0" t="0" r="r" b="b"/>
                <a:pathLst>
                  <a:path w="366" h="306">
                    <a:moveTo>
                      <a:pt x="0" y="0"/>
                    </a:moveTo>
                    <a:lnTo>
                      <a:pt x="156" y="156"/>
                    </a:lnTo>
                    <a:lnTo>
                      <a:pt x="6" y="306"/>
                    </a:lnTo>
                    <a:lnTo>
                      <a:pt x="366" y="306"/>
                    </a:lnTo>
                    <a:lnTo>
                      <a:pt x="366" y="0"/>
                    </a:lnTo>
                    <a:lnTo>
                      <a:pt x="0" y="0"/>
                    </a:lnTo>
                    <a:close/>
                  </a:path>
                </a:pathLst>
              </a:custGeom>
              <a:gradFill rotWithShape="1">
                <a:gsLst>
                  <a:gs pos="0">
                    <a:srgbClr val="FFFF00"/>
                  </a:gs>
                  <a:gs pos="100000">
                    <a:srgbClr val="B06900"/>
                  </a:gs>
                </a:gsLst>
                <a:lin ang="0" scaled="1"/>
              </a:gradFill>
              <a:ln w="9525">
                <a:no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09" name="Text Box 3361"/>
              <p:cNvSpPr txBox="1">
                <a:spLocks noChangeArrowheads="1"/>
              </p:cNvSpPr>
              <p:nvPr/>
            </p:nvSpPr>
            <p:spPr bwMode="auto">
              <a:xfrm rot="8384804" flipH="1" flipV="1">
                <a:off x="1783" y="2415"/>
                <a:ext cx="183" cy="136"/>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sz="800">
                    <a:solidFill>
                      <a:prstClr val="black"/>
                    </a:solidFill>
                    <a:latin typeface="Calibri"/>
                    <a:ea typeface="+mn-ea"/>
                    <a:cs typeface="+mn-cs"/>
                  </a:rPr>
                  <a:t>PP</a:t>
                </a:r>
                <a:endParaRPr lang="en-US">
                  <a:solidFill>
                    <a:prstClr val="black"/>
                  </a:solidFill>
                  <a:latin typeface="Calibri"/>
                  <a:ea typeface="+mn-ea"/>
                  <a:cs typeface="+mn-cs"/>
                </a:endParaRPr>
              </a:p>
            </p:txBody>
          </p:sp>
          <p:sp>
            <p:nvSpPr>
              <p:cNvPr id="5410" name="Rectangle 3362"/>
              <p:cNvSpPr>
                <a:spLocks noChangeArrowheads="1"/>
              </p:cNvSpPr>
              <p:nvPr/>
            </p:nvSpPr>
            <p:spPr bwMode="auto">
              <a:xfrm rot="13317609">
                <a:off x="1861" y="2571"/>
                <a:ext cx="383" cy="145"/>
              </a:xfrm>
              <a:prstGeom prst="rect">
                <a:avLst/>
              </a:prstGeom>
              <a:gradFill rotWithShape="1">
                <a:gsLst>
                  <a:gs pos="0">
                    <a:srgbClr val="FFFF00"/>
                  </a:gs>
                  <a:gs pos="100000">
                    <a:srgbClr val="B06900"/>
                  </a:gs>
                </a:gsLst>
                <a:lin ang="0" scaled="1"/>
              </a:gradFill>
              <a:ln w="9525">
                <a:noFill/>
                <a:miter lim="800000"/>
                <a:headEnd/>
                <a:tailEnd/>
              </a:ln>
              <a:effectLst/>
            </p:spPr>
            <p:txBody>
              <a:bodyPr rot="10800000" wrap="none" anchor="ctr"/>
              <a:lstStyle/>
              <a:p>
                <a:pPr defTabSz="457200" fontAlgn="auto">
                  <a:spcBef>
                    <a:spcPts val="0"/>
                  </a:spcBef>
                  <a:spcAft>
                    <a:spcPts val="0"/>
                  </a:spcAft>
                  <a:defRPr/>
                </a:pPr>
                <a:endParaRPr lang="en-US" sz="1200">
                  <a:solidFill>
                    <a:prstClr val="black"/>
                  </a:solidFill>
                  <a:latin typeface="Calibri"/>
                  <a:ea typeface="+mn-ea"/>
                  <a:cs typeface="+mn-cs"/>
                </a:endParaRPr>
              </a:p>
            </p:txBody>
          </p:sp>
          <p:sp>
            <p:nvSpPr>
              <p:cNvPr id="5411" name="Text Box 3363"/>
              <p:cNvSpPr txBox="1">
                <a:spLocks noChangeArrowheads="1"/>
              </p:cNvSpPr>
              <p:nvPr/>
            </p:nvSpPr>
            <p:spPr bwMode="auto">
              <a:xfrm rot="2565170">
                <a:off x="1913" y="2546"/>
                <a:ext cx="278" cy="174"/>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sz="1200">
                    <a:solidFill>
                      <a:prstClr val="black"/>
                    </a:solidFill>
                    <a:latin typeface="Calibri"/>
                    <a:ea typeface="+mn-ea"/>
                    <a:cs typeface="+mn-cs"/>
                  </a:rPr>
                  <a:t>C3G</a:t>
                </a:r>
              </a:p>
            </p:txBody>
          </p:sp>
        </p:grpSp>
        <p:grpSp>
          <p:nvGrpSpPr>
            <p:cNvPr id="448634" name="Group 3364"/>
            <p:cNvGrpSpPr>
              <a:grpSpLocks/>
            </p:cNvGrpSpPr>
            <p:nvPr/>
          </p:nvGrpSpPr>
          <p:grpSpPr bwMode="auto">
            <a:xfrm>
              <a:off x="1493" y="3809"/>
              <a:ext cx="349" cy="351"/>
              <a:chOff x="3749" y="2869"/>
              <a:chExt cx="349" cy="351"/>
            </a:xfrm>
          </p:grpSpPr>
          <p:sp>
            <p:nvSpPr>
              <p:cNvPr id="5413" name="AutoShape 3365"/>
              <p:cNvSpPr>
                <a:spLocks noChangeAspect="1" noChangeArrowheads="1"/>
              </p:cNvSpPr>
              <p:nvPr/>
            </p:nvSpPr>
            <p:spPr bwMode="auto">
              <a:xfrm rot="18769861" flipH="1">
                <a:off x="3758" y="2900"/>
                <a:ext cx="351" cy="289"/>
              </a:xfrm>
              <a:prstGeom prst="hexagon">
                <a:avLst>
                  <a:gd name="adj" fmla="val 30363"/>
                  <a:gd name="vf" fmla="val 115470"/>
                </a:avLst>
              </a:prstGeom>
              <a:gradFill rotWithShape="1">
                <a:gsLst>
                  <a:gs pos="0">
                    <a:srgbClr val="FFFF00"/>
                  </a:gs>
                  <a:gs pos="100000">
                    <a:srgbClr val="B06900"/>
                  </a:gs>
                </a:gsLst>
                <a:path path="shape">
                  <a:fillToRect l="50000" t="50000" r="50000" b="50000"/>
                </a:path>
              </a:gradFill>
              <a:ln w="9525">
                <a:solidFill>
                  <a:srgbClr val="707454"/>
                </a:solid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14" name="Text Box 3366"/>
              <p:cNvSpPr txBox="1">
                <a:spLocks noChangeArrowheads="1"/>
              </p:cNvSpPr>
              <p:nvPr/>
            </p:nvSpPr>
            <p:spPr bwMode="auto">
              <a:xfrm>
                <a:off x="3749" y="2950"/>
                <a:ext cx="349" cy="194"/>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a:solidFill>
                      <a:prstClr val="black"/>
                    </a:solidFill>
                    <a:latin typeface="Calibri"/>
                    <a:ea typeface="+mn-ea"/>
                    <a:cs typeface="+mn-cs"/>
                  </a:rPr>
                  <a:t>Rap1</a:t>
                </a:r>
              </a:p>
            </p:txBody>
          </p:sp>
        </p:grpSp>
        <p:sp>
          <p:nvSpPr>
            <p:cNvPr id="5415" name="Rectangle 3367"/>
            <p:cNvSpPr>
              <a:spLocks noChangeAspect="1" noChangeArrowheads="1"/>
            </p:cNvSpPr>
            <p:nvPr/>
          </p:nvSpPr>
          <p:spPr bwMode="auto">
            <a:xfrm rot="5224377">
              <a:off x="769" y="3223"/>
              <a:ext cx="382" cy="115"/>
            </a:xfrm>
            <a:prstGeom prst="rect">
              <a:avLst/>
            </a:prstGeom>
            <a:solidFill>
              <a:srgbClr val="FFFF00"/>
            </a:solidFill>
            <a:ln w="9525">
              <a:noFill/>
              <a:miter lim="800000"/>
              <a:headEnd/>
              <a:tailEnd/>
            </a:ln>
            <a:effectLst/>
          </p:spPr>
          <p:txBody>
            <a:bodyPr wrap="none" anchor="ctr"/>
            <a:lstStyle/>
            <a:p>
              <a:pPr defTabSz="457200" fontAlgn="auto">
                <a:spcBef>
                  <a:spcPts val="0"/>
                </a:spcBef>
                <a:spcAft>
                  <a:spcPts val="0"/>
                </a:spcAft>
                <a:defRPr/>
              </a:pPr>
              <a:r>
                <a:rPr lang="en-US" sz="1200" dirty="0">
                  <a:solidFill>
                    <a:prstClr val="black"/>
                  </a:solidFill>
                  <a:latin typeface="Calibri"/>
                  <a:ea typeface="+mn-ea"/>
                  <a:cs typeface="+mn-cs"/>
                </a:rPr>
                <a:t>   </a:t>
              </a:r>
              <a:r>
                <a:rPr lang="en-US" sz="1200" dirty="0" err="1">
                  <a:solidFill>
                    <a:prstClr val="black"/>
                  </a:solidFill>
                  <a:latin typeface="Calibri"/>
                  <a:ea typeface="+mn-ea"/>
                  <a:cs typeface="+mn-cs"/>
                </a:rPr>
                <a:t>Crk</a:t>
              </a:r>
              <a:r>
                <a:rPr lang="en-US" sz="1200" dirty="0">
                  <a:solidFill>
                    <a:prstClr val="black"/>
                  </a:solidFill>
                  <a:latin typeface="Calibri"/>
                  <a:ea typeface="+mn-ea"/>
                  <a:cs typeface="+mn-cs"/>
                </a:rPr>
                <a:t>  </a:t>
              </a:r>
            </a:p>
          </p:txBody>
        </p:sp>
        <p:sp>
          <p:nvSpPr>
            <p:cNvPr id="5416" name="AutoShape 3368"/>
            <p:cNvSpPr>
              <a:spLocks noChangeAspect="1" noChangeArrowheads="1"/>
            </p:cNvSpPr>
            <p:nvPr/>
          </p:nvSpPr>
          <p:spPr bwMode="auto">
            <a:xfrm rot="8167046">
              <a:off x="766" y="3416"/>
              <a:ext cx="246" cy="113"/>
            </a:xfrm>
            <a:prstGeom prst="homePlate">
              <a:avLst>
                <a:gd name="adj" fmla="val 54425"/>
              </a:avLst>
            </a:prstGeom>
            <a:gradFill rotWithShape="1">
              <a:gsLst>
                <a:gs pos="0">
                  <a:srgbClr val="FFFF00"/>
                </a:gs>
                <a:gs pos="100000">
                  <a:srgbClr val="B06900"/>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17" name="AutoShape 3369"/>
            <p:cNvSpPr>
              <a:spLocks noChangeAspect="1" noChangeArrowheads="1"/>
            </p:cNvSpPr>
            <p:nvPr/>
          </p:nvSpPr>
          <p:spPr bwMode="auto">
            <a:xfrm rot="2281708" flipV="1">
              <a:off x="957" y="3410"/>
              <a:ext cx="246" cy="113"/>
            </a:xfrm>
            <a:prstGeom prst="homePlate">
              <a:avLst>
                <a:gd name="adj" fmla="val 54425"/>
              </a:avLst>
            </a:prstGeom>
            <a:gradFill rotWithShape="1">
              <a:gsLst>
                <a:gs pos="0">
                  <a:srgbClr val="FFFF00"/>
                </a:gs>
                <a:gs pos="100000">
                  <a:srgbClr val="B06900"/>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18" name="AutoShape 3370"/>
            <p:cNvSpPr>
              <a:spLocks noChangeAspect="1" noChangeArrowheads="1"/>
            </p:cNvSpPr>
            <p:nvPr/>
          </p:nvSpPr>
          <p:spPr bwMode="auto">
            <a:xfrm rot="5224377" flipH="1">
              <a:off x="823" y="3003"/>
              <a:ext cx="255" cy="142"/>
            </a:xfrm>
            <a:prstGeom prst="moon">
              <a:avLst>
                <a:gd name="adj" fmla="val 74157"/>
              </a:avLst>
            </a:prstGeom>
            <a:gradFill rotWithShape="1">
              <a:gsLst>
                <a:gs pos="0">
                  <a:srgbClr val="FFFF00"/>
                </a:gs>
                <a:gs pos="100000">
                  <a:srgbClr val="B06900"/>
                </a:gs>
              </a:gsLst>
              <a:lin ang="0" scaled="1"/>
            </a:gradFill>
            <a:ln w="9525">
              <a:noFill/>
              <a:miter lim="800000"/>
              <a:headEnd/>
              <a:tailEnd/>
            </a:ln>
            <a:effectLst/>
          </p:spPr>
          <p:txBody>
            <a:bodyPr rot="10800000"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6566" name="Group 3371"/>
          <p:cNvGrpSpPr>
            <a:grpSpLocks/>
          </p:cNvGrpSpPr>
          <p:nvPr/>
        </p:nvGrpSpPr>
        <p:grpSpPr bwMode="auto">
          <a:xfrm>
            <a:off x="820738" y="3670300"/>
            <a:ext cx="1625600" cy="492125"/>
            <a:chOff x="613" y="2327"/>
            <a:chExt cx="1024" cy="310"/>
          </a:xfrm>
        </p:grpSpPr>
        <p:sp>
          <p:nvSpPr>
            <p:cNvPr id="5420" name="AutoShape 3372"/>
            <p:cNvSpPr>
              <a:spLocks noChangeArrowheads="1"/>
            </p:cNvSpPr>
            <p:nvPr/>
          </p:nvSpPr>
          <p:spPr bwMode="auto">
            <a:xfrm flipH="1" flipV="1">
              <a:off x="613" y="2452"/>
              <a:ext cx="455" cy="185"/>
            </a:xfrm>
            <a:prstGeom prst="flowChartAlternateProcess">
              <a:avLst/>
            </a:prstGeom>
            <a:gradFill rotWithShape="1">
              <a:gsLst>
                <a:gs pos="0">
                  <a:srgbClr val="FF9900"/>
                </a:gs>
                <a:gs pos="100000">
                  <a:srgbClr val="FFFF00"/>
                </a:gs>
              </a:gsLst>
              <a:lin ang="0" scaled="1"/>
            </a:gradFill>
            <a:ln w="9525">
              <a:solidFill>
                <a:srgbClr val="707454"/>
              </a:solidFill>
              <a:miter lim="800000"/>
              <a:headEnd/>
              <a:tailEnd/>
            </a:ln>
            <a:effectLst/>
          </p:spPr>
          <p:txBody>
            <a:bodyPr wrap="none" anchor="ctr"/>
            <a:lstStyle/>
            <a:p>
              <a:pPr defTabSz="457200" fontAlgn="auto">
                <a:spcBef>
                  <a:spcPts val="0"/>
                </a:spcBef>
                <a:spcAft>
                  <a:spcPts val="0"/>
                </a:spcAft>
                <a:defRPr/>
              </a:pPr>
              <a:r>
                <a:rPr lang="en-US" sz="1200">
                  <a:solidFill>
                    <a:prstClr val="black"/>
                  </a:solidFill>
                  <a:latin typeface="Calibri"/>
                  <a:ea typeface="+mn-ea"/>
                  <a:cs typeface="+mn-cs"/>
                </a:rPr>
                <a:t>SOS</a:t>
              </a:r>
            </a:p>
          </p:txBody>
        </p:sp>
        <p:grpSp>
          <p:nvGrpSpPr>
            <p:cNvPr id="448626" name="Group 3373"/>
            <p:cNvGrpSpPr>
              <a:grpSpLocks/>
            </p:cNvGrpSpPr>
            <p:nvPr/>
          </p:nvGrpSpPr>
          <p:grpSpPr bwMode="auto">
            <a:xfrm flipH="1" flipV="1">
              <a:off x="1012" y="2472"/>
              <a:ext cx="240" cy="146"/>
              <a:chOff x="4631" y="3671"/>
              <a:chExt cx="240" cy="146"/>
            </a:xfrm>
          </p:grpSpPr>
          <p:sp>
            <p:nvSpPr>
              <p:cNvPr id="5422" name="Freeform 3374"/>
              <p:cNvSpPr>
                <a:spLocks/>
              </p:cNvSpPr>
              <p:nvPr/>
            </p:nvSpPr>
            <p:spPr bwMode="auto">
              <a:xfrm>
                <a:off x="4631" y="3671"/>
                <a:ext cx="198" cy="144"/>
              </a:xfrm>
              <a:custGeom>
                <a:avLst/>
                <a:gdLst/>
                <a:ahLst/>
                <a:cxnLst>
                  <a:cxn ang="0">
                    <a:pos x="0" y="0"/>
                  </a:cxn>
                  <a:cxn ang="0">
                    <a:pos x="156" y="156"/>
                  </a:cxn>
                  <a:cxn ang="0">
                    <a:pos x="6" y="306"/>
                  </a:cxn>
                  <a:cxn ang="0">
                    <a:pos x="366" y="306"/>
                  </a:cxn>
                  <a:cxn ang="0">
                    <a:pos x="366" y="0"/>
                  </a:cxn>
                  <a:cxn ang="0">
                    <a:pos x="0" y="0"/>
                  </a:cxn>
                </a:cxnLst>
                <a:rect l="0" t="0" r="r" b="b"/>
                <a:pathLst>
                  <a:path w="366" h="306">
                    <a:moveTo>
                      <a:pt x="0" y="0"/>
                    </a:moveTo>
                    <a:lnTo>
                      <a:pt x="156" y="156"/>
                    </a:lnTo>
                    <a:lnTo>
                      <a:pt x="6" y="306"/>
                    </a:lnTo>
                    <a:lnTo>
                      <a:pt x="366" y="306"/>
                    </a:lnTo>
                    <a:lnTo>
                      <a:pt x="366" y="0"/>
                    </a:lnTo>
                    <a:lnTo>
                      <a:pt x="0" y="0"/>
                    </a:lnTo>
                    <a:close/>
                  </a:path>
                </a:pathLst>
              </a:custGeom>
              <a:gradFill rotWithShape="1">
                <a:gsLst>
                  <a:gs pos="0">
                    <a:srgbClr val="FFFF00"/>
                  </a:gs>
                  <a:gs pos="100000">
                    <a:srgbClr val="FF9900"/>
                  </a:gs>
                </a:gsLst>
                <a:lin ang="0" scaled="1"/>
              </a:gradFill>
              <a:ln w="9525">
                <a:no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23" name="Text Box 3375"/>
              <p:cNvSpPr txBox="1">
                <a:spLocks noChangeArrowheads="1"/>
              </p:cNvSpPr>
              <p:nvPr/>
            </p:nvSpPr>
            <p:spPr bwMode="auto">
              <a:xfrm flipV="1">
                <a:off x="4688" y="3681"/>
                <a:ext cx="183" cy="136"/>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sz="800">
                    <a:solidFill>
                      <a:prstClr val="black"/>
                    </a:solidFill>
                    <a:latin typeface="Calibri"/>
                    <a:ea typeface="+mn-ea"/>
                    <a:cs typeface="+mn-cs"/>
                  </a:rPr>
                  <a:t>PP</a:t>
                </a:r>
                <a:endParaRPr lang="en-US">
                  <a:solidFill>
                    <a:prstClr val="black"/>
                  </a:solidFill>
                  <a:latin typeface="Calibri"/>
                  <a:ea typeface="+mn-ea"/>
                  <a:cs typeface="+mn-cs"/>
                </a:endParaRPr>
              </a:p>
            </p:txBody>
          </p:sp>
        </p:grpSp>
        <p:sp>
          <p:nvSpPr>
            <p:cNvPr id="5424" name="AutoShape 3376"/>
            <p:cNvSpPr>
              <a:spLocks noChangeArrowheads="1"/>
            </p:cNvSpPr>
            <p:nvPr/>
          </p:nvSpPr>
          <p:spPr bwMode="auto">
            <a:xfrm rot="-5370154">
              <a:off x="1340" y="2349"/>
              <a:ext cx="206" cy="162"/>
            </a:xfrm>
            <a:prstGeom prst="moon">
              <a:avLst>
                <a:gd name="adj" fmla="val 65792"/>
              </a:avLst>
            </a:prstGeom>
            <a:gradFill rotWithShape="1">
              <a:gsLst>
                <a:gs pos="0">
                  <a:srgbClr val="FFFF00"/>
                </a:gs>
                <a:gs pos="100000">
                  <a:srgbClr val="FF9900"/>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448628" name="Group 3377"/>
            <p:cNvGrpSpPr>
              <a:grpSpLocks/>
            </p:cNvGrpSpPr>
            <p:nvPr/>
          </p:nvGrpSpPr>
          <p:grpSpPr bwMode="auto">
            <a:xfrm rot="85204" flipH="1" flipV="1">
              <a:off x="1172" y="2467"/>
              <a:ext cx="465" cy="161"/>
              <a:chOff x="4064" y="2266"/>
              <a:chExt cx="430" cy="166"/>
            </a:xfrm>
          </p:grpSpPr>
          <p:sp>
            <p:nvSpPr>
              <p:cNvPr id="5426" name="AutoShape 3378"/>
              <p:cNvSpPr>
                <a:spLocks noChangeArrowheads="1"/>
              </p:cNvSpPr>
              <p:nvPr/>
            </p:nvSpPr>
            <p:spPr bwMode="auto">
              <a:xfrm>
                <a:off x="4188" y="2282"/>
                <a:ext cx="306" cy="139"/>
              </a:xfrm>
              <a:prstGeom prst="homePlate">
                <a:avLst>
                  <a:gd name="adj" fmla="val 54255"/>
                </a:avLst>
              </a:prstGeom>
              <a:gradFill rotWithShape="1">
                <a:gsLst>
                  <a:gs pos="0">
                    <a:srgbClr val="FFFF00"/>
                  </a:gs>
                  <a:gs pos="100000">
                    <a:srgbClr val="FF9900"/>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27" name="AutoShape 3379"/>
              <p:cNvSpPr>
                <a:spLocks noChangeArrowheads="1"/>
              </p:cNvSpPr>
              <p:nvPr/>
            </p:nvSpPr>
            <p:spPr bwMode="auto">
              <a:xfrm flipH="1" flipV="1">
                <a:off x="4066" y="2268"/>
                <a:ext cx="220" cy="166"/>
              </a:xfrm>
              <a:prstGeom prst="moon">
                <a:avLst>
                  <a:gd name="adj" fmla="val 65792"/>
                </a:avLst>
              </a:prstGeom>
              <a:gradFill rotWithShape="1">
                <a:gsLst>
                  <a:gs pos="0">
                    <a:srgbClr val="FFFF00"/>
                  </a:gs>
                  <a:gs pos="100000">
                    <a:srgbClr val="FF9900"/>
                  </a:gs>
                </a:gsLst>
                <a:lin ang="0" scaled="1"/>
              </a:gradFill>
              <a:ln w="9525">
                <a:noFill/>
                <a:miter lim="800000"/>
                <a:headEnd/>
                <a:tailEnd/>
              </a:ln>
              <a:effectLst/>
            </p:spPr>
            <p:txBody>
              <a:bodyPr wrap="none" anchor="ctr"/>
              <a:lstStyle/>
              <a:p>
                <a:pPr algn="r" defTabSz="457200" fontAlgn="auto">
                  <a:spcBef>
                    <a:spcPts val="0"/>
                  </a:spcBef>
                  <a:spcAft>
                    <a:spcPts val="0"/>
                  </a:spcAft>
                  <a:defRPr/>
                </a:pPr>
                <a:r>
                  <a:rPr lang="en-US" sz="1200" dirty="0">
                    <a:solidFill>
                      <a:prstClr val="black"/>
                    </a:solidFill>
                    <a:latin typeface="Calibri"/>
                    <a:ea typeface="+mn-ea"/>
                    <a:cs typeface="+mn-cs"/>
                  </a:rPr>
                  <a:t>GRB2       </a:t>
                </a:r>
                <a:endParaRPr lang="en-US" dirty="0">
                  <a:solidFill>
                    <a:prstClr val="black"/>
                  </a:solidFill>
                  <a:latin typeface="Calibri"/>
                  <a:ea typeface="+mn-ea"/>
                  <a:cs typeface="+mn-cs"/>
                </a:endParaRPr>
              </a:p>
            </p:txBody>
          </p:sp>
        </p:grpSp>
      </p:grpSp>
      <p:grpSp>
        <p:nvGrpSpPr>
          <p:cNvPr id="236567" name="Group 3380"/>
          <p:cNvGrpSpPr>
            <a:grpSpLocks/>
          </p:cNvGrpSpPr>
          <p:nvPr/>
        </p:nvGrpSpPr>
        <p:grpSpPr bwMode="auto">
          <a:xfrm rot="-5400000">
            <a:off x="352425" y="4394200"/>
            <a:ext cx="42863" cy="265113"/>
            <a:chOff x="5112" y="1687"/>
            <a:chExt cx="27" cy="167"/>
          </a:xfrm>
        </p:grpSpPr>
        <p:sp>
          <p:nvSpPr>
            <p:cNvPr id="5429" name="Line 3381"/>
            <p:cNvSpPr>
              <a:spLocks noChangeShapeType="1"/>
            </p:cNvSpPr>
            <p:nvPr/>
          </p:nvSpPr>
          <p:spPr bwMode="auto">
            <a:xfrm>
              <a:off x="5112" y="1685"/>
              <a:ext cx="24" cy="60"/>
            </a:xfrm>
            <a:prstGeom prst="line">
              <a:avLst/>
            </a:prstGeom>
            <a:noFill/>
            <a:ln w="38100">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30" name="Line 3382"/>
            <p:cNvSpPr>
              <a:spLocks noChangeShapeType="1"/>
            </p:cNvSpPr>
            <p:nvPr/>
          </p:nvSpPr>
          <p:spPr bwMode="auto">
            <a:xfrm flipH="1">
              <a:off x="5120" y="1747"/>
              <a:ext cx="16" cy="51"/>
            </a:xfrm>
            <a:prstGeom prst="line">
              <a:avLst/>
            </a:prstGeom>
            <a:noFill/>
            <a:ln w="38100">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31" name="Line 3383"/>
            <p:cNvSpPr>
              <a:spLocks noChangeShapeType="1"/>
            </p:cNvSpPr>
            <p:nvPr/>
          </p:nvSpPr>
          <p:spPr bwMode="auto">
            <a:xfrm>
              <a:off x="5111" y="1798"/>
              <a:ext cx="26" cy="56"/>
            </a:xfrm>
            <a:prstGeom prst="line">
              <a:avLst/>
            </a:prstGeom>
            <a:noFill/>
            <a:ln w="38100">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6568" name="Group 3384"/>
          <p:cNvGrpSpPr>
            <a:grpSpLocks/>
          </p:cNvGrpSpPr>
          <p:nvPr/>
        </p:nvGrpSpPr>
        <p:grpSpPr bwMode="auto">
          <a:xfrm rot="5400000">
            <a:off x="233362" y="3870326"/>
            <a:ext cx="42863" cy="265112"/>
            <a:chOff x="5112" y="1687"/>
            <a:chExt cx="27" cy="167"/>
          </a:xfrm>
        </p:grpSpPr>
        <p:sp>
          <p:nvSpPr>
            <p:cNvPr id="5433" name="Line 3385"/>
            <p:cNvSpPr>
              <a:spLocks noChangeShapeType="1"/>
            </p:cNvSpPr>
            <p:nvPr/>
          </p:nvSpPr>
          <p:spPr bwMode="auto">
            <a:xfrm>
              <a:off x="5110" y="1687"/>
              <a:ext cx="24" cy="60"/>
            </a:xfrm>
            <a:prstGeom prst="line">
              <a:avLst/>
            </a:prstGeom>
            <a:noFill/>
            <a:ln w="38100">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34" name="Line 3386"/>
            <p:cNvSpPr>
              <a:spLocks noChangeShapeType="1"/>
            </p:cNvSpPr>
            <p:nvPr/>
          </p:nvSpPr>
          <p:spPr bwMode="auto">
            <a:xfrm flipH="1">
              <a:off x="5118" y="1749"/>
              <a:ext cx="16" cy="51"/>
            </a:xfrm>
            <a:prstGeom prst="line">
              <a:avLst/>
            </a:prstGeom>
            <a:noFill/>
            <a:ln w="38100">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35" name="Line 3387"/>
            <p:cNvSpPr>
              <a:spLocks noChangeShapeType="1"/>
            </p:cNvSpPr>
            <p:nvPr/>
          </p:nvSpPr>
          <p:spPr bwMode="auto">
            <a:xfrm>
              <a:off x="5111" y="1798"/>
              <a:ext cx="26" cy="56"/>
            </a:xfrm>
            <a:prstGeom prst="line">
              <a:avLst/>
            </a:prstGeom>
            <a:noFill/>
            <a:ln w="38100">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grpSp>
      <p:sp>
        <p:nvSpPr>
          <p:cNvPr id="5436" name="AutoShape 3388"/>
          <p:cNvSpPr>
            <a:spLocks noChangeArrowheads="1"/>
          </p:cNvSpPr>
          <p:nvPr/>
        </p:nvSpPr>
        <p:spPr bwMode="auto">
          <a:xfrm rot="-1592217">
            <a:off x="290513" y="3749675"/>
            <a:ext cx="539750" cy="487363"/>
          </a:xfrm>
          <a:prstGeom prst="hexagon">
            <a:avLst>
              <a:gd name="adj" fmla="val 24103"/>
              <a:gd name="vf" fmla="val 115470"/>
            </a:avLst>
          </a:prstGeom>
          <a:gradFill rotWithShape="1">
            <a:gsLst>
              <a:gs pos="0">
                <a:srgbClr val="FFFF00"/>
              </a:gs>
              <a:gs pos="100000">
                <a:srgbClr val="FF9900"/>
              </a:gs>
            </a:gsLst>
            <a:path path="shape">
              <a:fillToRect l="50000" t="50000" r="50000" b="50000"/>
            </a:path>
          </a:gradFill>
          <a:ln w="9525">
            <a:noFill/>
            <a:miter lim="800000"/>
            <a:headEnd/>
            <a:tailEnd/>
          </a:ln>
          <a:effectLst/>
        </p:spPr>
        <p:txBody>
          <a:bodyPr wrap="none" anchor="ctr"/>
          <a:lstStyle/>
          <a:p>
            <a:pPr defTabSz="457200" fontAlgn="auto">
              <a:spcBef>
                <a:spcPts val="0"/>
              </a:spcBef>
              <a:spcAft>
                <a:spcPts val="0"/>
              </a:spcAft>
              <a:defRPr/>
            </a:pPr>
            <a:endParaRPr lang="en-US" sz="1200">
              <a:solidFill>
                <a:prstClr val="black"/>
              </a:solidFill>
              <a:latin typeface="Calibri"/>
              <a:ea typeface="+mn-ea"/>
              <a:cs typeface="+mn-cs"/>
            </a:endParaRPr>
          </a:p>
        </p:txBody>
      </p:sp>
      <p:sp>
        <p:nvSpPr>
          <p:cNvPr id="5437" name="Text Box 3389"/>
          <p:cNvSpPr txBox="1">
            <a:spLocks noChangeArrowheads="1"/>
          </p:cNvSpPr>
          <p:nvPr/>
        </p:nvSpPr>
        <p:spPr bwMode="auto">
          <a:xfrm>
            <a:off x="298450" y="3860800"/>
            <a:ext cx="428625" cy="276225"/>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sz="1200">
                <a:solidFill>
                  <a:prstClr val="black"/>
                </a:solidFill>
                <a:latin typeface="Calibri"/>
                <a:ea typeface="+mn-ea"/>
                <a:cs typeface="+mn-cs"/>
              </a:rPr>
              <a:t>RAS</a:t>
            </a:r>
          </a:p>
        </p:txBody>
      </p:sp>
      <p:sp>
        <p:nvSpPr>
          <p:cNvPr id="5438" name="AutoShape 3390"/>
          <p:cNvSpPr>
            <a:spLocks noChangeArrowheads="1"/>
          </p:cNvSpPr>
          <p:nvPr/>
        </p:nvSpPr>
        <p:spPr bwMode="auto">
          <a:xfrm rot="-1752307">
            <a:off x="515938" y="4186238"/>
            <a:ext cx="595312" cy="582612"/>
          </a:xfrm>
          <a:prstGeom prst="plus">
            <a:avLst>
              <a:gd name="adj" fmla="val 25000"/>
            </a:avLst>
          </a:prstGeom>
          <a:gradFill rotWithShape="1">
            <a:gsLst>
              <a:gs pos="0">
                <a:srgbClr val="FFFF00"/>
              </a:gs>
              <a:gs pos="100000">
                <a:srgbClr val="FF9900"/>
              </a:gs>
            </a:gsLst>
            <a:path path="shape">
              <a:fillToRect l="50000" t="50000" r="50000" b="50000"/>
            </a:path>
          </a:gradFill>
          <a:ln w="9525">
            <a:noFill/>
            <a:miter lim="800000"/>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RAF</a:t>
            </a:r>
          </a:p>
        </p:txBody>
      </p:sp>
      <p:sp>
        <p:nvSpPr>
          <p:cNvPr id="5439" name="Oval 3391"/>
          <p:cNvSpPr>
            <a:spLocks noChangeArrowheads="1"/>
          </p:cNvSpPr>
          <p:nvPr/>
        </p:nvSpPr>
        <p:spPr bwMode="auto">
          <a:xfrm flipH="1">
            <a:off x="287338" y="5245100"/>
            <a:ext cx="758825" cy="423863"/>
          </a:xfrm>
          <a:prstGeom prst="ellipse">
            <a:avLst/>
          </a:prstGeom>
          <a:gradFill rotWithShape="1">
            <a:gsLst>
              <a:gs pos="0">
                <a:srgbClr val="FFFF00"/>
              </a:gs>
              <a:gs pos="100000">
                <a:srgbClr val="F08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sz="1200">
                <a:solidFill>
                  <a:prstClr val="black"/>
                </a:solidFill>
                <a:latin typeface="Calibri"/>
                <a:ea typeface="+mn-ea"/>
                <a:cs typeface="+mn-cs"/>
              </a:rPr>
              <a:t>MEK1/2</a:t>
            </a:r>
          </a:p>
        </p:txBody>
      </p:sp>
      <p:sp>
        <p:nvSpPr>
          <p:cNvPr id="5440" name="Line 3392"/>
          <p:cNvSpPr>
            <a:spLocks noChangeShapeType="1"/>
          </p:cNvSpPr>
          <p:nvPr/>
        </p:nvSpPr>
        <p:spPr bwMode="auto">
          <a:xfrm>
            <a:off x="684213" y="5738813"/>
            <a:ext cx="9525" cy="293687"/>
          </a:xfrm>
          <a:prstGeom prst="line">
            <a:avLst/>
          </a:prstGeom>
          <a:noFill/>
          <a:ln w="57150">
            <a:solidFill>
              <a:srgbClr val="009900"/>
            </a:solidFill>
            <a:round/>
            <a:headEnd/>
            <a:tailEnd type="triangle" w="med" len="me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1" name="Oval 3393"/>
          <p:cNvSpPr>
            <a:spLocks noChangeArrowheads="1"/>
          </p:cNvSpPr>
          <p:nvPr/>
        </p:nvSpPr>
        <p:spPr bwMode="auto">
          <a:xfrm flipH="1">
            <a:off x="287338" y="6062663"/>
            <a:ext cx="758825" cy="423862"/>
          </a:xfrm>
          <a:prstGeom prst="ellipse">
            <a:avLst/>
          </a:prstGeom>
          <a:gradFill rotWithShape="1">
            <a:gsLst>
              <a:gs pos="0">
                <a:srgbClr val="FFFF00"/>
              </a:gs>
              <a:gs pos="100000">
                <a:srgbClr val="F08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sz="1200">
                <a:solidFill>
                  <a:prstClr val="black"/>
                </a:solidFill>
                <a:latin typeface="Calibri"/>
                <a:ea typeface="+mn-ea"/>
                <a:cs typeface="+mn-cs"/>
              </a:rPr>
              <a:t>ERK1/2</a:t>
            </a:r>
          </a:p>
        </p:txBody>
      </p:sp>
      <p:sp>
        <p:nvSpPr>
          <p:cNvPr id="5442" name="Line 3394"/>
          <p:cNvSpPr>
            <a:spLocks noChangeShapeType="1"/>
          </p:cNvSpPr>
          <p:nvPr/>
        </p:nvSpPr>
        <p:spPr bwMode="auto">
          <a:xfrm>
            <a:off x="684213" y="4848225"/>
            <a:ext cx="9525" cy="293688"/>
          </a:xfrm>
          <a:prstGeom prst="line">
            <a:avLst/>
          </a:prstGeom>
          <a:noFill/>
          <a:ln w="57150">
            <a:solidFill>
              <a:srgbClr val="009900"/>
            </a:solidFill>
            <a:round/>
            <a:headEnd/>
            <a:tailEnd type="triangle" w="med" len="me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36576" name="Group 3395"/>
          <p:cNvGrpSpPr>
            <a:grpSpLocks/>
          </p:cNvGrpSpPr>
          <p:nvPr/>
        </p:nvGrpSpPr>
        <p:grpSpPr bwMode="auto">
          <a:xfrm>
            <a:off x="693738" y="1063625"/>
            <a:ext cx="7569200" cy="109538"/>
            <a:chOff x="504" y="1933"/>
            <a:chExt cx="4768" cy="69"/>
          </a:xfrm>
        </p:grpSpPr>
        <p:sp>
          <p:nvSpPr>
            <p:cNvPr id="5444" name="Oval 3396"/>
            <p:cNvSpPr>
              <a:spLocks noChangeAspect="1" noChangeArrowheads="1"/>
            </p:cNvSpPr>
            <p:nvPr/>
          </p:nvSpPr>
          <p:spPr bwMode="auto">
            <a:xfrm>
              <a:off x="135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5" name="Oval 3397"/>
            <p:cNvSpPr>
              <a:spLocks noChangeAspect="1" noChangeArrowheads="1"/>
            </p:cNvSpPr>
            <p:nvPr/>
          </p:nvSpPr>
          <p:spPr bwMode="auto">
            <a:xfrm>
              <a:off x="142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6" name="Oval 3398"/>
            <p:cNvSpPr>
              <a:spLocks noChangeAspect="1" noChangeArrowheads="1"/>
            </p:cNvSpPr>
            <p:nvPr/>
          </p:nvSpPr>
          <p:spPr bwMode="auto">
            <a:xfrm>
              <a:off x="157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7" name="Oval 3399"/>
            <p:cNvSpPr>
              <a:spLocks noChangeAspect="1" noChangeArrowheads="1"/>
            </p:cNvSpPr>
            <p:nvPr/>
          </p:nvSpPr>
          <p:spPr bwMode="auto">
            <a:xfrm>
              <a:off x="171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8" name="Oval 3400"/>
            <p:cNvSpPr>
              <a:spLocks noChangeAspect="1" noChangeArrowheads="1"/>
            </p:cNvSpPr>
            <p:nvPr/>
          </p:nvSpPr>
          <p:spPr bwMode="auto">
            <a:xfrm>
              <a:off x="150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9" name="Oval 3401"/>
            <p:cNvSpPr>
              <a:spLocks noChangeAspect="1" noChangeArrowheads="1"/>
            </p:cNvSpPr>
            <p:nvPr/>
          </p:nvSpPr>
          <p:spPr bwMode="auto">
            <a:xfrm>
              <a:off x="164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0" name="Oval 3402"/>
            <p:cNvSpPr>
              <a:spLocks noChangeAspect="1" noChangeArrowheads="1"/>
            </p:cNvSpPr>
            <p:nvPr/>
          </p:nvSpPr>
          <p:spPr bwMode="auto">
            <a:xfrm>
              <a:off x="178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1" name="Oval 3403"/>
            <p:cNvSpPr>
              <a:spLocks noChangeAspect="1" noChangeArrowheads="1"/>
            </p:cNvSpPr>
            <p:nvPr/>
          </p:nvSpPr>
          <p:spPr bwMode="auto">
            <a:xfrm>
              <a:off x="192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2" name="Oval 3404"/>
            <p:cNvSpPr>
              <a:spLocks noChangeAspect="1" noChangeArrowheads="1"/>
            </p:cNvSpPr>
            <p:nvPr/>
          </p:nvSpPr>
          <p:spPr bwMode="auto">
            <a:xfrm>
              <a:off x="185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3" name="Oval 3405"/>
            <p:cNvSpPr>
              <a:spLocks noChangeAspect="1" noChangeArrowheads="1"/>
            </p:cNvSpPr>
            <p:nvPr/>
          </p:nvSpPr>
          <p:spPr bwMode="auto">
            <a:xfrm>
              <a:off x="199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4" name="Oval 3406"/>
            <p:cNvSpPr>
              <a:spLocks noChangeAspect="1" noChangeArrowheads="1"/>
            </p:cNvSpPr>
            <p:nvPr/>
          </p:nvSpPr>
          <p:spPr bwMode="auto">
            <a:xfrm>
              <a:off x="207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5" name="Oval 3407"/>
            <p:cNvSpPr>
              <a:spLocks noChangeAspect="1" noChangeArrowheads="1"/>
            </p:cNvSpPr>
            <p:nvPr/>
          </p:nvSpPr>
          <p:spPr bwMode="auto">
            <a:xfrm>
              <a:off x="214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6" name="Oval 3408"/>
            <p:cNvSpPr>
              <a:spLocks noChangeAspect="1" noChangeArrowheads="1"/>
            </p:cNvSpPr>
            <p:nvPr/>
          </p:nvSpPr>
          <p:spPr bwMode="auto">
            <a:xfrm>
              <a:off x="221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7" name="Oval 3409"/>
            <p:cNvSpPr>
              <a:spLocks noChangeAspect="1" noChangeArrowheads="1"/>
            </p:cNvSpPr>
            <p:nvPr/>
          </p:nvSpPr>
          <p:spPr bwMode="auto">
            <a:xfrm>
              <a:off x="228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8" name="Oval 3410"/>
            <p:cNvSpPr>
              <a:spLocks noChangeAspect="1" noChangeArrowheads="1"/>
            </p:cNvSpPr>
            <p:nvPr/>
          </p:nvSpPr>
          <p:spPr bwMode="auto">
            <a:xfrm>
              <a:off x="242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9" name="Oval 3411"/>
            <p:cNvSpPr>
              <a:spLocks noChangeAspect="1" noChangeArrowheads="1"/>
            </p:cNvSpPr>
            <p:nvPr/>
          </p:nvSpPr>
          <p:spPr bwMode="auto">
            <a:xfrm>
              <a:off x="256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0" name="Oval 3412"/>
            <p:cNvSpPr>
              <a:spLocks noChangeAspect="1" noChangeArrowheads="1"/>
            </p:cNvSpPr>
            <p:nvPr/>
          </p:nvSpPr>
          <p:spPr bwMode="auto">
            <a:xfrm>
              <a:off x="235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1" name="Oval 3413"/>
            <p:cNvSpPr>
              <a:spLocks noChangeAspect="1" noChangeArrowheads="1"/>
            </p:cNvSpPr>
            <p:nvPr/>
          </p:nvSpPr>
          <p:spPr bwMode="auto">
            <a:xfrm>
              <a:off x="249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2" name="Oval 3414"/>
            <p:cNvSpPr>
              <a:spLocks noChangeAspect="1" noChangeArrowheads="1"/>
            </p:cNvSpPr>
            <p:nvPr/>
          </p:nvSpPr>
          <p:spPr bwMode="auto">
            <a:xfrm>
              <a:off x="263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3" name="Oval 3415"/>
            <p:cNvSpPr>
              <a:spLocks noChangeAspect="1" noChangeArrowheads="1"/>
            </p:cNvSpPr>
            <p:nvPr/>
          </p:nvSpPr>
          <p:spPr bwMode="auto">
            <a:xfrm>
              <a:off x="278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4" name="Oval 3416"/>
            <p:cNvSpPr>
              <a:spLocks noChangeAspect="1" noChangeArrowheads="1"/>
            </p:cNvSpPr>
            <p:nvPr/>
          </p:nvSpPr>
          <p:spPr bwMode="auto">
            <a:xfrm>
              <a:off x="271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5" name="Oval 3417"/>
            <p:cNvSpPr>
              <a:spLocks noChangeAspect="1" noChangeArrowheads="1"/>
            </p:cNvSpPr>
            <p:nvPr/>
          </p:nvSpPr>
          <p:spPr bwMode="auto">
            <a:xfrm>
              <a:off x="285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6" name="Oval 3418"/>
            <p:cNvSpPr>
              <a:spLocks noChangeAspect="1" noChangeArrowheads="1"/>
            </p:cNvSpPr>
            <p:nvPr/>
          </p:nvSpPr>
          <p:spPr bwMode="auto">
            <a:xfrm>
              <a:off x="292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7" name="Oval 3419"/>
            <p:cNvSpPr>
              <a:spLocks noChangeAspect="1" noChangeArrowheads="1"/>
            </p:cNvSpPr>
            <p:nvPr/>
          </p:nvSpPr>
          <p:spPr bwMode="auto">
            <a:xfrm>
              <a:off x="299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8" name="Oval 3420"/>
            <p:cNvSpPr>
              <a:spLocks noChangeAspect="1" noChangeArrowheads="1"/>
            </p:cNvSpPr>
            <p:nvPr/>
          </p:nvSpPr>
          <p:spPr bwMode="auto">
            <a:xfrm>
              <a:off x="306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9" name="Oval 3421"/>
            <p:cNvSpPr>
              <a:spLocks noChangeAspect="1" noChangeArrowheads="1"/>
            </p:cNvSpPr>
            <p:nvPr/>
          </p:nvSpPr>
          <p:spPr bwMode="auto">
            <a:xfrm>
              <a:off x="313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0" name="Oval 3422"/>
            <p:cNvSpPr>
              <a:spLocks noChangeAspect="1" noChangeArrowheads="1"/>
            </p:cNvSpPr>
            <p:nvPr/>
          </p:nvSpPr>
          <p:spPr bwMode="auto">
            <a:xfrm>
              <a:off x="328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1" name="Oval 3423"/>
            <p:cNvSpPr>
              <a:spLocks noChangeAspect="1" noChangeArrowheads="1"/>
            </p:cNvSpPr>
            <p:nvPr/>
          </p:nvSpPr>
          <p:spPr bwMode="auto">
            <a:xfrm>
              <a:off x="342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2" name="Oval 3424"/>
            <p:cNvSpPr>
              <a:spLocks noChangeAspect="1" noChangeArrowheads="1"/>
            </p:cNvSpPr>
            <p:nvPr/>
          </p:nvSpPr>
          <p:spPr bwMode="auto">
            <a:xfrm>
              <a:off x="320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3" name="Oval 3425"/>
            <p:cNvSpPr>
              <a:spLocks noChangeAspect="1" noChangeArrowheads="1"/>
            </p:cNvSpPr>
            <p:nvPr/>
          </p:nvSpPr>
          <p:spPr bwMode="auto">
            <a:xfrm>
              <a:off x="335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4" name="Oval 3426"/>
            <p:cNvSpPr>
              <a:spLocks noChangeAspect="1" noChangeArrowheads="1"/>
            </p:cNvSpPr>
            <p:nvPr/>
          </p:nvSpPr>
          <p:spPr bwMode="auto">
            <a:xfrm>
              <a:off x="349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5" name="Oval 3427"/>
            <p:cNvSpPr>
              <a:spLocks noChangeAspect="1" noChangeArrowheads="1"/>
            </p:cNvSpPr>
            <p:nvPr/>
          </p:nvSpPr>
          <p:spPr bwMode="auto">
            <a:xfrm>
              <a:off x="363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6" name="Oval 3428"/>
            <p:cNvSpPr>
              <a:spLocks noChangeAspect="1" noChangeArrowheads="1"/>
            </p:cNvSpPr>
            <p:nvPr/>
          </p:nvSpPr>
          <p:spPr bwMode="auto">
            <a:xfrm>
              <a:off x="356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7" name="Oval 3429"/>
            <p:cNvSpPr>
              <a:spLocks noChangeAspect="1" noChangeArrowheads="1"/>
            </p:cNvSpPr>
            <p:nvPr/>
          </p:nvSpPr>
          <p:spPr bwMode="auto">
            <a:xfrm>
              <a:off x="370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8" name="Oval 3430"/>
            <p:cNvSpPr>
              <a:spLocks noChangeAspect="1" noChangeArrowheads="1"/>
            </p:cNvSpPr>
            <p:nvPr/>
          </p:nvSpPr>
          <p:spPr bwMode="auto">
            <a:xfrm>
              <a:off x="377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9" name="Oval 3431"/>
            <p:cNvSpPr>
              <a:spLocks noChangeAspect="1" noChangeArrowheads="1"/>
            </p:cNvSpPr>
            <p:nvPr/>
          </p:nvSpPr>
          <p:spPr bwMode="auto">
            <a:xfrm>
              <a:off x="385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0" name="Oval 3432"/>
            <p:cNvSpPr>
              <a:spLocks noChangeAspect="1" noChangeArrowheads="1"/>
            </p:cNvSpPr>
            <p:nvPr/>
          </p:nvSpPr>
          <p:spPr bwMode="auto">
            <a:xfrm flipH="1">
              <a:off x="470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1" name="Oval 3433"/>
            <p:cNvSpPr>
              <a:spLocks noChangeAspect="1" noChangeArrowheads="1"/>
            </p:cNvSpPr>
            <p:nvPr/>
          </p:nvSpPr>
          <p:spPr bwMode="auto">
            <a:xfrm flipH="1">
              <a:off x="463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2" name="Oval 3434"/>
            <p:cNvSpPr>
              <a:spLocks noChangeAspect="1" noChangeArrowheads="1"/>
            </p:cNvSpPr>
            <p:nvPr/>
          </p:nvSpPr>
          <p:spPr bwMode="auto">
            <a:xfrm flipH="1">
              <a:off x="449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3" name="Oval 3435"/>
            <p:cNvSpPr>
              <a:spLocks noChangeAspect="1" noChangeArrowheads="1"/>
            </p:cNvSpPr>
            <p:nvPr/>
          </p:nvSpPr>
          <p:spPr bwMode="auto">
            <a:xfrm flipH="1">
              <a:off x="434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4" name="Oval 3436"/>
            <p:cNvSpPr>
              <a:spLocks noChangeAspect="1" noChangeArrowheads="1"/>
            </p:cNvSpPr>
            <p:nvPr/>
          </p:nvSpPr>
          <p:spPr bwMode="auto">
            <a:xfrm flipH="1">
              <a:off x="456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5" name="Oval 3437"/>
            <p:cNvSpPr>
              <a:spLocks noChangeAspect="1" noChangeArrowheads="1"/>
            </p:cNvSpPr>
            <p:nvPr/>
          </p:nvSpPr>
          <p:spPr bwMode="auto">
            <a:xfrm flipH="1">
              <a:off x="442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6" name="Oval 3438"/>
            <p:cNvSpPr>
              <a:spLocks noChangeAspect="1" noChangeArrowheads="1"/>
            </p:cNvSpPr>
            <p:nvPr/>
          </p:nvSpPr>
          <p:spPr bwMode="auto">
            <a:xfrm flipH="1">
              <a:off x="427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7" name="Oval 3439"/>
            <p:cNvSpPr>
              <a:spLocks noChangeAspect="1" noChangeArrowheads="1"/>
            </p:cNvSpPr>
            <p:nvPr/>
          </p:nvSpPr>
          <p:spPr bwMode="auto">
            <a:xfrm flipH="1">
              <a:off x="413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8" name="Oval 3440"/>
            <p:cNvSpPr>
              <a:spLocks noChangeAspect="1" noChangeArrowheads="1"/>
            </p:cNvSpPr>
            <p:nvPr/>
          </p:nvSpPr>
          <p:spPr bwMode="auto">
            <a:xfrm flipH="1">
              <a:off x="420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9" name="Oval 3441"/>
            <p:cNvSpPr>
              <a:spLocks noChangeAspect="1" noChangeArrowheads="1"/>
            </p:cNvSpPr>
            <p:nvPr/>
          </p:nvSpPr>
          <p:spPr bwMode="auto">
            <a:xfrm flipH="1">
              <a:off x="406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0" name="Oval 3442"/>
            <p:cNvSpPr>
              <a:spLocks noChangeAspect="1" noChangeArrowheads="1"/>
            </p:cNvSpPr>
            <p:nvPr/>
          </p:nvSpPr>
          <p:spPr bwMode="auto">
            <a:xfrm flipH="1">
              <a:off x="399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1" name="Oval 3443"/>
            <p:cNvSpPr>
              <a:spLocks noChangeAspect="1" noChangeArrowheads="1"/>
            </p:cNvSpPr>
            <p:nvPr/>
          </p:nvSpPr>
          <p:spPr bwMode="auto">
            <a:xfrm flipH="1">
              <a:off x="392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2" name="Oval 3444"/>
            <p:cNvSpPr>
              <a:spLocks noChangeAspect="1" noChangeArrowheads="1"/>
            </p:cNvSpPr>
            <p:nvPr/>
          </p:nvSpPr>
          <p:spPr bwMode="auto">
            <a:xfrm>
              <a:off x="50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3" name="Oval 3445"/>
            <p:cNvSpPr>
              <a:spLocks noChangeAspect="1" noChangeArrowheads="1"/>
            </p:cNvSpPr>
            <p:nvPr/>
          </p:nvSpPr>
          <p:spPr bwMode="auto">
            <a:xfrm>
              <a:off x="57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4" name="Oval 3446"/>
            <p:cNvSpPr>
              <a:spLocks noChangeAspect="1" noChangeArrowheads="1"/>
            </p:cNvSpPr>
            <p:nvPr/>
          </p:nvSpPr>
          <p:spPr bwMode="auto">
            <a:xfrm>
              <a:off x="71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5" name="Oval 3447"/>
            <p:cNvSpPr>
              <a:spLocks noChangeAspect="1" noChangeArrowheads="1"/>
            </p:cNvSpPr>
            <p:nvPr/>
          </p:nvSpPr>
          <p:spPr bwMode="auto">
            <a:xfrm>
              <a:off x="86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6" name="Oval 3448"/>
            <p:cNvSpPr>
              <a:spLocks noChangeAspect="1" noChangeArrowheads="1"/>
            </p:cNvSpPr>
            <p:nvPr/>
          </p:nvSpPr>
          <p:spPr bwMode="auto">
            <a:xfrm>
              <a:off x="64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7" name="Oval 3449"/>
            <p:cNvSpPr>
              <a:spLocks noChangeAspect="1" noChangeArrowheads="1"/>
            </p:cNvSpPr>
            <p:nvPr/>
          </p:nvSpPr>
          <p:spPr bwMode="auto">
            <a:xfrm>
              <a:off x="78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8" name="Oval 3450"/>
            <p:cNvSpPr>
              <a:spLocks noChangeAspect="1" noChangeArrowheads="1"/>
            </p:cNvSpPr>
            <p:nvPr/>
          </p:nvSpPr>
          <p:spPr bwMode="auto">
            <a:xfrm>
              <a:off x="93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9" name="Oval 3451"/>
            <p:cNvSpPr>
              <a:spLocks noChangeAspect="1" noChangeArrowheads="1"/>
            </p:cNvSpPr>
            <p:nvPr/>
          </p:nvSpPr>
          <p:spPr bwMode="auto">
            <a:xfrm>
              <a:off x="107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0" name="Oval 3452"/>
            <p:cNvSpPr>
              <a:spLocks noChangeAspect="1" noChangeArrowheads="1"/>
            </p:cNvSpPr>
            <p:nvPr/>
          </p:nvSpPr>
          <p:spPr bwMode="auto">
            <a:xfrm>
              <a:off x="100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1" name="Oval 3453"/>
            <p:cNvSpPr>
              <a:spLocks noChangeAspect="1" noChangeArrowheads="1"/>
            </p:cNvSpPr>
            <p:nvPr/>
          </p:nvSpPr>
          <p:spPr bwMode="auto">
            <a:xfrm>
              <a:off x="114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2" name="Oval 3454"/>
            <p:cNvSpPr>
              <a:spLocks noChangeAspect="1" noChangeArrowheads="1"/>
            </p:cNvSpPr>
            <p:nvPr/>
          </p:nvSpPr>
          <p:spPr bwMode="auto">
            <a:xfrm>
              <a:off x="121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3" name="Oval 3455"/>
            <p:cNvSpPr>
              <a:spLocks noChangeAspect="1" noChangeArrowheads="1"/>
            </p:cNvSpPr>
            <p:nvPr/>
          </p:nvSpPr>
          <p:spPr bwMode="auto">
            <a:xfrm>
              <a:off x="128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4" name="Oval 3456"/>
            <p:cNvSpPr>
              <a:spLocks noChangeAspect="1" noChangeArrowheads="1"/>
            </p:cNvSpPr>
            <p:nvPr/>
          </p:nvSpPr>
          <p:spPr bwMode="auto">
            <a:xfrm>
              <a:off x="477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5" name="Oval 3457"/>
            <p:cNvSpPr>
              <a:spLocks noChangeAspect="1" noChangeArrowheads="1"/>
            </p:cNvSpPr>
            <p:nvPr/>
          </p:nvSpPr>
          <p:spPr bwMode="auto">
            <a:xfrm>
              <a:off x="484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6" name="Oval 3458"/>
            <p:cNvSpPr>
              <a:spLocks noChangeAspect="1" noChangeArrowheads="1"/>
            </p:cNvSpPr>
            <p:nvPr/>
          </p:nvSpPr>
          <p:spPr bwMode="auto">
            <a:xfrm>
              <a:off x="498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7" name="Oval 3459"/>
            <p:cNvSpPr>
              <a:spLocks noChangeAspect="1" noChangeArrowheads="1"/>
            </p:cNvSpPr>
            <p:nvPr/>
          </p:nvSpPr>
          <p:spPr bwMode="auto">
            <a:xfrm>
              <a:off x="513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8" name="Oval 3460"/>
            <p:cNvSpPr>
              <a:spLocks noChangeAspect="1" noChangeArrowheads="1"/>
            </p:cNvSpPr>
            <p:nvPr/>
          </p:nvSpPr>
          <p:spPr bwMode="auto">
            <a:xfrm>
              <a:off x="491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9" name="Oval 3461"/>
            <p:cNvSpPr>
              <a:spLocks noChangeAspect="1" noChangeArrowheads="1"/>
            </p:cNvSpPr>
            <p:nvPr/>
          </p:nvSpPr>
          <p:spPr bwMode="auto">
            <a:xfrm>
              <a:off x="506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0" name="Oval 3462"/>
            <p:cNvSpPr>
              <a:spLocks noChangeAspect="1" noChangeArrowheads="1"/>
            </p:cNvSpPr>
            <p:nvPr/>
          </p:nvSpPr>
          <p:spPr bwMode="auto">
            <a:xfrm>
              <a:off x="520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6577" name="Group 3463"/>
          <p:cNvGrpSpPr>
            <a:grpSpLocks/>
          </p:cNvGrpSpPr>
          <p:nvPr/>
        </p:nvGrpSpPr>
        <p:grpSpPr bwMode="auto">
          <a:xfrm>
            <a:off x="638175" y="1093788"/>
            <a:ext cx="7681913" cy="109537"/>
            <a:chOff x="391" y="1820"/>
            <a:chExt cx="4839" cy="69"/>
          </a:xfrm>
        </p:grpSpPr>
        <p:sp>
          <p:nvSpPr>
            <p:cNvPr id="5512" name="Oval 3464"/>
            <p:cNvSpPr>
              <a:spLocks noChangeAspect="1" noChangeArrowheads="1"/>
            </p:cNvSpPr>
            <p:nvPr/>
          </p:nvSpPr>
          <p:spPr bwMode="auto">
            <a:xfrm>
              <a:off x="124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3" name="Oval 3465"/>
            <p:cNvSpPr>
              <a:spLocks noChangeAspect="1" noChangeArrowheads="1"/>
            </p:cNvSpPr>
            <p:nvPr/>
          </p:nvSpPr>
          <p:spPr bwMode="auto">
            <a:xfrm>
              <a:off x="131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4" name="Oval 3466"/>
            <p:cNvSpPr>
              <a:spLocks noChangeAspect="1" noChangeArrowheads="1"/>
            </p:cNvSpPr>
            <p:nvPr/>
          </p:nvSpPr>
          <p:spPr bwMode="auto">
            <a:xfrm>
              <a:off x="145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5" name="Oval 3467"/>
            <p:cNvSpPr>
              <a:spLocks noChangeAspect="1" noChangeArrowheads="1"/>
            </p:cNvSpPr>
            <p:nvPr/>
          </p:nvSpPr>
          <p:spPr bwMode="auto">
            <a:xfrm>
              <a:off x="160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6" name="Oval 3468"/>
            <p:cNvSpPr>
              <a:spLocks noChangeAspect="1" noChangeArrowheads="1"/>
            </p:cNvSpPr>
            <p:nvPr/>
          </p:nvSpPr>
          <p:spPr bwMode="auto">
            <a:xfrm>
              <a:off x="138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7" name="Oval 3469"/>
            <p:cNvSpPr>
              <a:spLocks noChangeAspect="1" noChangeArrowheads="1"/>
            </p:cNvSpPr>
            <p:nvPr/>
          </p:nvSpPr>
          <p:spPr bwMode="auto">
            <a:xfrm>
              <a:off x="153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8" name="Oval 3470"/>
            <p:cNvSpPr>
              <a:spLocks noChangeAspect="1" noChangeArrowheads="1"/>
            </p:cNvSpPr>
            <p:nvPr/>
          </p:nvSpPr>
          <p:spPr bwMode="auto">
            <a:xfrm>
              <a:off x="167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9" name="Oval 3471"/>
            <p:cNvSpPr>
              <a:spLocks noChangeAspect="1" noChangeArrowheads="1"/>
            </p:cNvSpPr>
            <p:nvPr/>
          </p:nvSpPr>
          <p:spPr bwMode="auto">
            <a:xfrm>
              <a:off x="181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0" name="Oval 3472"/>
            <p:cNvSpPr>
              <a:spLocks noChangeAspect="1" noChangeArrowheads="1"/>
            </p:cNvSpPr>
            <p:nvPr/>
          </p:nvSpPr>
          <p:spPr bwMode="auto">
            <a:xfrm>
              <a:off x="174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1" name="Oval 3473"/>
            <p:cNvSpPr>
              <a:spLocks noChangeAspect="1" noChangeArrowheads="1"/>
            </p:cNvSpPr>
            <p:nvPr/>
          </p:nvSpPr>
          <p:spPr bwMode="auto">
            <a:xfrm>
              <a:off x="188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2" name="Oval 3474"/>
            <p:cNvSpPr>
              <a:spLocks noChangeAspect="1" noChangeArrowheads="1"/>
            </p:cNvSpPr>
            <p:nvPr/>
          </p:nvSpPr>
          <p:spPr bwMode="auto">
            <a:xfrm>
              <a:off x="195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3" name="Oval 3475"/>
            <p:cNvSpPr>
              <a:spLocks noChangeAspect="1" noChangeArrowheads="1"/>
            </p:cNvSpPr>
            <p:nvPr/>
          </p:nvSpPr>
          <p:spPr bwMode="auto">
            <a:xfrm>
              <a:off x="202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4" name="Oval 3476"/>
            <p:cNvSpPr>
              <a:spLocks noChangeAspect="1" noChangeArrowheads="1"/>
            </p:cNvSpPr>
            <p:nvPr/>
          </p:nvSpPr>
          <p:spPr bwMode="auto">
            <a:xfrm>
              <a:off x="209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5" name="Oval 3477"/>
            <p:cNvSpPr>
              <a:spLocks noChangeAspect="1" noChangeArrowheads="1"/>
            </p:cNvSpPr>
            <p:nvPr/>
          </p:nvSpPr>
          <p:spPr bwMode="auto">
            <a:xfrm>
              <a:off x="217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6" name="Oval 3478"/>
            <p:cNvSpPr>
              <a:spLocks noChangeAspect="1" noChangeArrowheads="1"/>
            </p:cNvSpPr>
            <p:nvPr/>
          </p:nvSpPr>
          <p:spPr bwMode="auto">
            <a:xfrm>
              <a:off x="231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7" name="Oval 3479"/>
            <p:cNvSpPr>
              <a:spLocks noChangeAspect="1" noChangeArrowheads="1"/>
            </p:cNvSpPr>
            <p:nvPr/>
          </p:nvSpPr>
          <p:spPr bwMode="auto">
            <a:xfrm>
              <a:off x="245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8" name="Oval 3480"/>
            <p:cNvSpPr>
              <a:spLocks noChangeAspect="1" noChangeArrowheads="1"/>
            </p:cNvSpPr>
            <p:nvPr/>
          </p:nvSpPr>
          <p:spPr bwMode="auto">
            <a:xfrm>
              <a:off x="224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9" name="Oval 3481"/>
            <p:cNvSpPr>
              <a:spLocks noChangeAspect="1" noChangeArrowheads="1"/>
            </p:cNvSpPr>
            <p:nvPr/>
          </p:nvSpPr>
          <p:spPr bwMode="auto">
            <a:xfrm>
              <a:off x="238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0" name="Oval 3482"/>
            <p:cNvSpPr>
              <a:spLocks noChangeAspect="1" noChangeArrowheads="1"/>
            </p:cNvSpPr>
            <p:nvPr/>
          </p:nvSpPr>
          <p:spPr bwMode="auto">
            <a:xfrm>
              <a:off x="252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1" name="Oval 3483"/>
            <p:cNvSpPr>
              <a:spLocks noChangeAspect="1" noChangeArrowheads="1"/>
            </p:cNvSpPr>
            <p:nvPr/>
          </p:nvSpPr>
          <p:spPr bwMode="auto">
            <a:xfrm>
              <a:off x="266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2" name="Oval 3484"/>
            <p:cNvSpPr>
              <a:spLocks noChangeAspect="1" noChangeArrowheads="1"/>
            </p:cNvSpPr>
            <p:nvPr/>
          </p:nvSpPr>
          <p:spPr bwMode="auto">
            <a:xfrm>
              <a:off x="259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3" name="Oval 3485"/>
            <p:cNvSpPr>
              <a:spLocks noChangeAspect="1" noChangeArrowheads="1"/>
            </p:cNvSpPr>
            <p:nvPr/>
          </p:nvSpPr>
          <p:spPr bwMode="auto">
            <a:xfrm>
              <a:off x="274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4" name="Oval 3486"/>
            <p:cNvSpPr>
              <a:spLocks noChangeAspect="1" noChangeArrowheads="1"/>
            </p:cNvSpPr>
            <p:nvPr/>
          </p:nvSpPr>
          <p:spPr bwMode="auto">
            <a:xfrm>
              <a:off x="281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5" name="Oval 3487"/>
            <p:cNvSpPr>
              <a:spLocks noChangeAspect="1" noChangeArrowheads="1"/>
            </p:cNvSpPr>
            <p:nvPr/>
          </p:nvSpPr>
          <p:spPr bwMode="auto">
            <a:xfrm>
              <a:off x="288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6" name="Oval 3488"/>
            <p:cNvSpPr>
              <a:spLocks noChangeAspect="1" noChangeArrowheads="1"/>
            </p:cNvSpPr>
            <p:nvPr/>
          </p:nvSpPr>
          <p:spPr bwMode="auto">
            <a:xfrm>
              <a:off x="295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7" name="Oval 3489"/>
            <p:cNvSpPr>
              <a:spLocks noChangeAspect="1" noChangeArrowheads="1"/>
            </p:cNvSpPr>
            <p:nvPr/>
          </p:nvSpPr>
          <p:spPr bwMode="auto">
            <a:xfrm>
              <a:off x="302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8" name="Oval 3490"/>
            <p:cNvSpPr>
              <a:spLocks noChangeAspect="1" noChangeArrowheads="1"/>
            </p:cNvSpPr>
            <p:nvPr/>
          </p:nvSpPr>
          <p:spPr bwMode="auto">
            <a:xfrm>
              <a:off x="316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9" name="Oval 3491"/>
            <p:cNvSpPr>
              <a:spLocks noChangeAspect="1" noChangeArrowheads="1"/>
            </p:cNvSpPr>
            <p:nvPr/>
          </p:nvSpPr>
          <p:spPr bwMode="auto">
            <a:xfrm>
              <a:off x="331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0" name="Oval 3492"/>
            <p:cNvSpPr>
              <a:spLocks noChangeAspect="1" noChangeArrowheads="1"/>
            </p:cNvSpPr>
            <p:nvPr/>
          </p:nvSpPr>
          <p:spPr bwMode="auto">
            <a:xfrm>
              <a:off x="309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1" name="Oval 3493"/>
            <p:cNvSpPr>
              <a:spLocks noChangeAspect="1" noChangeArrowheads="1"/>
            </p:cNvSpPr>
            <p:nvPr/>
          </p:nvSpPr>
          <p:spPr bwMode="auto">
            <a:xfrm>
              <a:off x="323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2" name="Oval 3494"/>
            <p:cNvSpPr>
              <a:spLocks noChangeAspect="1" noChangeArrowheads="1"/>
            </p:cNvSpPr>
            <p:nvPr/>
          </p:nvSpPr>
          <p:spPr bwMode="auto">
            <a:xfrm>
              <a:off x="338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3" name="Oval 3495"/>
            <p:cNvSpPr>
              <a:spLocks noChangeAspect="1" noChangeArrowheads="1"/>
            </p:cNvSpPr>
            <p:nvPr/>
          </p:nvSpPr>
          <p:spPr bwMode="auto">
            <a:xfrm>
              <a:off x="352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4" name="Oval 3496"/>
            <p:cNvSpPr>
              <a:spLocks noChangeAspect="1" noChangeArrowheads="1"/>
            </p:cNvSpPr>
            <p:nvPr/>
          </p:nvSpPr>
          <p:spPr bwMode="auto">
            <a:xfrm>
              <a:off x="345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5" name="Oval 3497"/>
            <p:cNvSpPr>
              <a:spLocks noChangeAspect="1" noChangeArrowheads="1"/>
            </p:cNvSpPr>
            <p:nvPr/>
          </p:nvSpPr>
          <p:spPr bwMode="auto">
            <a:xfrm>
              <a:off x="359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6" name="Oval 3498"/>
            <p:cNvSpPr>
              <a:spLocks noChangeAspect="1" noChangeArrowheads="1"/>
            </p:cNvSpPr>
            <p:nvPr/>
          </p:nvSpPr>
          <p:spPr bwMode="auto">
            <a:xfrm>
              <a:off x="366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7" name="Oval 3499"/>
            <p:cNvSpPr>
              <a:spLocks noChangeAspect="1" noChangeArrowheads="1"/>
            </p:cNvSpPr>
            <p:nvPr/>
          </p:nvSpPr>
          <p:spPr bwMode="auto">
            <a:xfrm>
              <a:off x="373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8" name="Oval 3500"/>
            <p:cNvSpPr>
              <a:spLocks noChangeAspect="1" noChangeArrowheads="1"/>
            </p:cNvSpPr>
            <p:nvPr/>
          </p:nvSpPr>
          <p:spPr bwMode="auto">
            <a:xfrm flipH="1">
              <a:off x="459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9" name="Oval 3501"/>
            <p:cNvSpPr>
              <a:spLocks noChangeAspect="1" noChangeArrowheads="1"/>
            </p:cNvSpPr>
            <p:nvPr/>
          </p:nvSpPr>
          <p:spPr bwMode="auto">
            <a:xfrm flipH="1">
              <a:off x="452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0" name="Oval 3502"/>
            <p:cNvSpPr>
              <a:spLocks noChangeAspect="1" noChangeArrowheads="1"/>
            </p:cNvSpPr>
            <p:nvPr/>
          </p:nvSpPr>
          <p:spPr bwMode="auto">
            <a:xfrm flipH="1">
              <a:off x="437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1" name="Oval 3503"/>
            <p:cNvSpPr>
              <a:spLocks noChangeAspect="1" noChangeArrowheads="1"/>
            </p:cNvSpPr>
            <p:nvPr/>
          </p:nvSpPr>
          <p:spPr bwMode="auto">
            <a:xfrm flipH="1">
              <a:off x="423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2" name="Oval 3504"/>
            <p:cNvSpPr>
              <a:spLocks noChangeAspect="1" noChangeArrowheads="1"/>
            </p:cNvSpPr>
            <p:nvPr/>
          </p:nvSpPr>
          <p:spPr bwMode="auto">
            <a:xfrm flipH="1">
              <a:off x="445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3" name="Oval 3505"/>
            <p:cNvSpPr>
              <a:spLocks noChangeAspect="1" noChangeArrowheads="1"/>
            </p:cNvSpPr>
            <p:nvPr/>
          </p:nvSpPr>
          <p:spPr bwMode="auto">
            <a:xfrm flipH="1">
              <a:off x="430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4" name="Oval 3506"/>
            <p:cNvSpPr>
              <a:spLocks noChangeAspect="1" noChangeArrowheads="1"/>
            </p:cNvSpPr>
            <p:nvPr/>
          </p:nvSpPr>
          <p:spPr bwMode="auto">
            <a:xfrm flipH="1">
              <a:off x="416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5" name="Oval 3507"/>
            <p:cNvSpPr>
              <a:spLocks noChangeAspect="1" noChangeArrowheads="1"/>
            </p:cNvSpPr>
            <p:nvPr/>
          </p:nvSpPr>
          <p:spPr bwMode="auto">
            <a:xfrm flipH="1">
              <a:off x="402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6" name="Oval 3508"/>
            <p:cNvSpPr>
              <a:spLocks noChangeAspect="1" noChangeArrowheads="1"/>
            </p:cNvSpPr>
            <p:nvPr/>
          </p:nvSpPr>
          <p:spPr bwMode="auto">
            <a:xfrm flipH="1">
              <a:off x="409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7" name="Oval 3509"/>
            <p:cNvSpPr>
              <a:spLocks noChangeAspect="1" noChangeArrowheads="1"/>
            </p:cNvSpPr>
            <p:nvPr/>
          </p:nvSpPr>
          <p:spPr bwMode="auto">
            <a:xfrm flipH="1">
              <a:off x="395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8" name="Oval 3510"/>
            <p:cNvSpPr>
              <a:spLocks noChangeAspect="1" noChangeArrowheads="1"/>
            </p:cNvSpPr>
            <p:nvPr/>
          </p:nvSpPr>
          <p:spPr bwMode="auto">
            <a:xfrm flipH="1">
              <a:off x="388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9" name="Oval 3511"/>
            <p:cNvSpPr>
              <a:spLocks noChangeAspect="1" noChangeArrowheads="1"/>
            </p:cNvSpPr>
            <p:nvPr/>
          </p:nvSpPr>
          <p:spPr bwMode="auto">
            <a:xfrm flipH="1">
              <a:off x="380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0" name="Oval 3512"/>
            <p:cNvSpPr>
              <a:spLocks noChangeAspect="1" noChangeArrowheads="1"/>
            </p:cNvSpPr>
            <p:nvPr/>
          </p:nvSpPr>
          <p:spPr bwMode="auto">
            <a:xfrm>
              <a:off x="39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1" name="Oval 3513"/>
            <p:cNvSpPr>
              <a:spLocks noChangeAspect="1" noChangeArrowheads="1"/>
            </p:cNvSpPr>
            <p:nvPr/>
          </p:nvSpPr>
          <p:spPr bwMode="auto">
            <a:xfrm>
              <a:off x="46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2" name="Oval 3514"/>
            <p:cNvSpPr>
              <a:spLocks noChangeAspect="1" noChangeArrowheads="1"/>
            </p:cNvSpPr>
            <p:nvPr/>
          </p:nvSpPr>
          <p:spPr bwMode="auto">
            <a:xfrm>
              <a:off x="60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3" name="Oval 3515"/>
            <p:cNvSpPr>
              <a:spLocks noChangeAspect="1" noChangeArrowheads="1"/>
            </p:cNvSpPr>
            <p:nvPr/>
          </p:nvSpPr>
          <p:spPr bwMode="auto">
            <a:xfrm>
              <a:off x="74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4" name="Oval 3516"/>
            <p:cNvSpPr>
              <a:spLocks noChangeAspect="1" noChangeArrowheads="1"/>
            </p:cNvSpPr>
            <p:nvPr/>
          </p:nvSpPr>
          <p:spPr bwMode="auto">
            <a:xfrm>
              <a:off x="53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5" name="Oval 3517"/>
            <p:cNvSpPr>
              <a:spLocks noChangeAspect="1" noChangeArrowheads="1"/>
            </p:cNvSpPr>
            <p:nvPr/>
          </p:nvSpPr>
          <p:spPr bwMode="auto">
            <a:xfrm>
              <a:off x="67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6" name="Oval 3518"/>
            <p:cNvSpPr>
              <a:spLocks noChangeAspect="1" noChangeArrowheads="1"/>
            </p:cNvSpPr>
            <p:nvPr/>
          </p:nvSpPr>
          <p:spPr bwMode="auto">
            <a:xfrm>
              <a:off x="81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7" name="Oval 3519"/>
            <p:cNvSpPr>
              <a:spLocks noChangeAspect="1" noChangeArrowheads="1"/>
            </p:cNvSpPr>
            <p:nvPr/>
          </p:nvSpPr>
          <p:spPr bwMode="auto">
            <a:xfrm>
              <a:off x="96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8" name="Oval 3520"/>
            <p:cNvSpPr>
              <a:spLocks noChangeAspect="1" noChangeArrowheads="1"/>
            </p:cNvSpPr>
            <p:nvPr/>
          </p:nvSpPr>
          <p:spPr bwMode="auto">
            <a:xfrm>
              <a:off x="88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9" name="Oval 3521"/>
            <p:cNvSpPr>
              <a:spLocks noChangeAspect="1" noChangeArrowheads="1"/>
            </p:cNvSpPr>
            <p:nvPr/>
          </p:nvSpPr>
          <p:spPr bwMode="auto">
            <a:xfrm>
              <a:off x="103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0" name="Oval 3522"/>
            <p:cNvSpPr>
              <a:spLocks noChangeAspect="1" noChangeArrowheads="1"/>
            </p:cNvSpPr>
            <p:nvPr/>
          </p:nvSpPr>
          <p:spPr bwMode="auto">
            <a:xfrm>
              <a:off x="110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1" name="Oval 3523"/>
            <p:cNvSpPr>
              <a:spLocks noChangeAspect="1" noChangeArrowheads="1"/>
            </p:cNvSpPr>
            <p:nvPr/>
          </p:nvSpPr>
          <p:spPr bwMode="auto">
            <a:xfrm>
              <a:off x="117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2" name="Oval 3524"/>
            <p:cNvSpPr>
              <a:spLocks noChangeAspect="1" noChangeArrowheads="1"/>
            </p:cNvSpPr>
            <p:nvPr/>
          </p:nvSpPr>
          <p:spPr bwMode="auto">
            <a:xfrm>
              <a:off x="466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3" name="Oval 3525"/>
            <p:cNvSpPr>
              <a:spLocks noChangeAspect="1" noChangeArrowheads="1"/>
            </p:cNvSpPr>
            <p:nvPr/>
          </p:nvSpPr>
          <p:spPr bwMode="auto">
            <a:xfrm>
              <a:off x="473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4" name="Oval 3526"/>
            <p:cNvSpPr>
              <a:spLocks noChangeAspect="1" noChangeArrowheads="1"/>
            </p:cNvSpPr>
            <p:nvPr/>
          </p:nvSpPr>
          <p:spPr bwMode="auto">
            <a:xfrm>
              <a:off x="487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5" name="Oval 3527"/>
            <p:cNvSpPr>
              <a:spLocks noChangeAspect="1" noChangeArrowheads="1"/>
            </p:cNvSpPr>
            <p:nvPr/>
          </p:nvSpPr>
          <p:spPr bwMode="auto">
            <a:xfrm>
              <a:off x="501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6" name="Oval 3528"/>
            <p:cNvSpPr>
              <a:spLocks noChangeAspect="1" noChangeArrowheads="1"/>
            </p:cNvSpPr>
            <p:nvPr/>
          </p:nvSpPr>
          <p:spPr bwMode="auto">
            <a:xfrm>
              <a:off x="480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7" name="Oval 3529"/>
            <p:cNvSpPr>
              <a:spLocks noChangeAspect="1" noChangeArrowheads="1"/>
            </p:cNvSpPr>
            <p:nvPr/>
          </p:nvSpPr>
          <p:spPr bwMode="auto">
            <a:xfrm>
              <a:off x="494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8" name="Oval 3530"/>
            <p:cNvSpPr>
              <a:spLocks noChangeAspect="1" noChangeArrowheads="1"/>
            </p:cNvSpPr>
            <p:nvPr/>
          </p:nvSpPr>
          <p:spPr bwMode="auto">
            <a:xfrm>
              <a:off x="509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9" name="Oval 3531"/>
            <p:cNvSpPr>
              <a:spLocks noChangeAspect="1" noChangeArrowheads="1"/>
            </p:cNvSpPr>
            <p:nvPr/>
          </p:nvSpPr>
          <p:spPr bwMode="auto">
            <a:xfrm>
              <a:off x="516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6578" name="Group 3532"/>
          <p:cNvGrpSpPr>
            <a:grpSpLocks/>
          </p:cNvGrpSpPr>
          <p:nvPr/>
        </p:nvGrpSpPr>
        <p:grpSpPr bwMode="auto">
          <a:xfrm>
            <a:off x="584200" y="1125538"/>
            <a:ext cx="7796213" cy="109537"/>
            <a:chOff x="393" y="1954"/>
            <a:chExt cx="4911" cy="69"/>
          </a:xfrm>
        </p:grpSpPr>
        <p:sp>
          <p:nvSpPr>
            <p:cNvPr id="5581" name="Oval 3533"/>
            <p:cNvSpPr>
              <a:spLocks noChangeAspect="1" noChangeArrowheads="1"/>
            </p:cNvSpPr>
            <p:nvPr/>
          </p:nvSpPr>
          <p:spPr bwMode="auto">
            <a:xfrm>
              <a:off x="124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2" name="Oval 3534"/>
            <p:cNvSpPr>
              <a:spLocks noChangeAspect="1" noChangeArrowheads="1"/>
            </p:cNvSpPr>
            <p:nvPr/>
          </p:nvSpPr>
          <p:spPr bwMode="auto">
            <a:xfrm>
              <a:off x="131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3" name="Oval 3535"/>
            <p:cNvSpPr>
              <a:spLocks noChangeAspect="1" noChangeArrowheads="1"/>
            </p:cNvSpPr>
            <p:nvPr/>
          </p:nvSpPr>
          <p:spPr bwMode="auto">
            <a:xfrm>
              <a:off x="146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4" name="Oval 3536"/>
            <p:cNvSpPr>
              <a:spLocks noChangeAspect="1" noChangeArrowheads="1"/>
            </p:cNvSpPr>
            <p:nvPr/>
          </p:nvSpPr>
          <p:spPr bwMode="auto">
            <a:xfrm>
              <a:off x="160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5" name="Oval 3537"/>
            <p:cNvSpPr>
              <a:spLocks noChangeAspect="1" noChangeArrowheads="1"/>
            </p:cNvSpPr>
            <p:nvPr/>
          </p:nvSpPr>
          <p:spPr bwMode="auto">
            <a:xfrm>
              <a:off x="138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6" name="Oval 3538"/>
            <p:cNvSpPr>
              <a:spLocks noChangeAspect="1" noChangeArrowheads="1"/>
            </p:cNvSpPr>
            <p:nvPr/>
          </p:nvSpPr>
          <p:spPr bwMode="auto">
            <a:xfrm>
              <a:off x="153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7" name="Oval 3539"/>
            <p:cNvSpPr>
              <a:spLocks noChangeAspect="1" noChangeArrowheads="1"/>
            </p:cNvSpPr>
            <p:nvPr/>
          </p:nvSpPr>
          <p:spPr bwMode="auto">
            <a:xfrm>
              <a:off x="167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8" name="Oval 3540"/>
            <p:cNvSpPr>
              <a:spLocks noChangeAspect="1" noChangeArrowheads="1"/>
            </p:cNvSpPr>
            <p:nvPr/>
          </p:nvSpPr>
          <p:spPr bwMode="auto">
            <a:xfrm>
              <a:off x="181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9" name="Oval 3541"/>
            <p:cNvSpPr>
              <a:spLocks noChangeAspect="1" noChangeArrowheads="1"/>
            </p:cNvSpPr>
            <p:nvPr/>
          </p:nvSpPr>
          <p:spPr bwMode="auto">
            <a:xfrm>
              <a:off x="174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0" name="Oval 3542"/>
            <p:cNvSpPr>
              <a:spLocks noChangeAspect="1" noChangeArrowheads="1"/>
            </p:cNvSpPr>
            <p:nvPr/>
          </p:nvSpPr>
          <p:spPr bwMode="auto">
            <a:xfrm>
              <a:off x="188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1" name="Oval 3543"/>
            <p:cNvSpPr>
              <a:spLocks noChangeAspect="1" noChangeArrowheads="1"/>
            </p:cNvSpPr>
            <p:nvPr/>
          </p:nvSpPr>
          <p:spPr bwMode="auto">
            <a:xfrm>
              <a:off x="195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2" name="Oval 3544"/>
            <p:cNvSpPr>
              <a:spLocks noChangeAspect="1" noChangeArrowheads="1"/>
            </p:cNvSpPr>
            <p:nvPr/>
          </p:nvSpPr>
          <p:spPr bwMode="auto">
            <a:xfrm>
              <a:off x="203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3" name="Oval 3545"/>
            <p:cNvSpPr>
              <a:spLocks noChangeAspect="1" noChangeArrowheads="1"/>
            </p:cNvSpPr>
            <p:nvPr/>
          </p:nvSpPr>
          <p:spPr bwMode="auto">
            <a:xfrm>
              <a:off x="210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4" name="Oval 3546"/>
            <p:cNvSpPr>
              <a:spLocks noChangeAspect="1" noChangeArrowheads="1"/>
            </p:cNvSpPr>
            <p:nvPr/>
          </p:nvSpPr>
          <p:spPr bwMode="auto">
            <a:xfrm>
              <a:off x="217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5" name="Oval 3547"/>
            <p:cNvSpPr>
              <a:spLocks noChangeAspect="1" noChangeArrowheads="1"/>
            </p:cNvSpPr>
            <p:nvPr/>
          </p:nvSpPr>
          <p:spPr bwMode="auto">
            <a:xfrm>
              <a:off x="231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6" name="Oval 3548"/>
            <p:cNvSpPr>
              <a:spLocks noChangeAspect="1" noChangeArrowheads="1"/>
            </p:cNvSpPr>
            <p:nvPr/>
          </p:nvSpPr>
          <p:spPr bwMode="auto">
            <a:xfrm>
              <a:off x="245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7" name="Oval 3549"/>
            <p:cNvSpPr>
              <a:spLocks noChangeAspect="1" noChangeArrowheads="1"/>
            </p:cNvSpPr>
            <p:nvPr/>
          </p:nvSpPr>
          <p:spPr bwMode="auto">
            <a:xfrm>
              <a:off x="224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8" name="Oval 3550"/>
            <p:cNvSpPr>
              <a:spLocks noChangeAspect="1" noChangeArrowheads="1"/>
            </p:cNvSpPr>
            <p:nvPr/>
          </p:nvSpPr>
          <p:spPr bwMode="auto">
            <a:xfrm>
              <a:off x="238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9" name="Oval 3551"/>
            <p:cNvSpPr>
              <a:spLocks noChangeAspect="1" noChangeArrowheads="1"/>
            </p:cNvSpPr>
            <p:nvPr/>
          </p:nvSpPr>
          <p:spPr bwMode="auto">
            <a:xfrm>
              <a:off x="252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0" name="Oval 3552"/>
            <p:cNvSpPr>
              <a:spLocks noChangeAspect="1" noChangeArrowheads="1"/>
            </p:cNvSpPr>
            <p:nvPr/>
          </p:nvSpPr>
          <p:spPr bwMode="auto">
            <a:xfrm>
              <a:off x="267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1" name="Oval 3553"/>
            <p:cNvSpPr>
              <a:spLocks noChangeAspect="1" noChangeArrowheads="1"/>
            </p:cNvSpPr>
            <p:nvPr/>
          </p:nvSpPr>
          <p:spPr bwMode="auto">
            <a:xfrm>
              <a:off x="259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2" name="Oval 3554"/>
            <p:cNvSpPr>
              <a:spLocks noChangeAspect="1" noChangeArrowheads="1"/>
            </p:cNvSpPr>
            <p:nvPr/>
          </p:nvSpPr>
          <p:spPr bwMode="auto">
            <a:xfrm>
              <a:off x="274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3" name="Oval 3555"/>
            <p:cNvSpPr>
              <a:spLocks noChangeAspect="1" noChangeArrowheads="1"/>
            </p:cNvSpPr>
            <p:nvPr/>
          </p:nvSpPr>
          <p:spPr bwMode="auto">
            <a:xfrm>
              <a:off x="281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4" name="Oval 3556"/>
            <p:cNvSpPr>
              <a:spLocks noChangeAspect="1" noChangeArrowheads="1"/>
            </p:cNvSpPr>
            <p:nvPr/>
          </p:nvSpPr>
          <p:spPr bwMode="auto">
            <a:xfrm>
              <a:off x="288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5" name="Oval 3557"/>
            <p:cNvSpPr>
              <a:spLocks noChangeAspect="1" noChangeArrowheads="1"/>
            </p:cNvSpPr>
            <p:nvPr/>
          </p:nvSpPr>
          <p:spPr bwMode="auto">
            <a:xfrm>
              <a:off x="295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6" name="Oval 3558"/>
            <p:cNvSpPr>
              <a:spLocks noChangeAspect="1" noChangeArrowheads="1"/>
            </p:cNvSpPr>
            <p:nvPr/>
          </p:nvSpPr>
          <p:spPr bwMode="auto">
            <a:xfrm>
              <a:off x="302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7" name="Oval 3559"/>
            <p:cNvSpPr>
              <a:spLocks noChangeAspect="1" noChangeArrowheads="1"/>
            </p:cNvSpPr>
            <p:nvPr/>
          </p:nvSpPr>
          <p:spPr bwMode="auto">
            <a:xfrm>
              <a:off x="316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8" name="Oval 3560"/>
            <p:cNvSpPr>
              <a:spLocks noChangeAspect="1" noChangeArrowheads="1"/>
            </p:cNvSpPr>
            <p:nvPr/>
          </p:nvSpPr>
          <p:spPr bwMode="auto">
            <a:xfrm>
              <a:off x="331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9" name="Oval 3561"/>
            <p:cNvSpPr>
              <a:spLocks noChangeAspect="1" noChangeArrowheads="1"/>
            </p:cNvSpPr>
            <p:nvPr/>
          </p:nvSpPr>
          <p:spPr bwMode="auto">
            <a:xfrm>
              <a:off x="309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0" name="Oval 3562"/>
            <p:cNvSpPr>
              <a:spLocks noChangeAspect="1" noChangeArrowheads="1"/>
            </p:cNvSpPr>
            <p:nvPr/>
          </p:nvSpPr>
          <p:spPr bwMode="auto">
            <a:xfrm>
              <a:off x="324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1" name="Oval 3563"/>
            <p:cNvSpPr>
              <a:spLocks noChangeAspect="1" noChangeArrowheads="1"/>
            </p:cNvSpPr>
            <p:nvPr/>
          </p:nvSpPr>
          <p:spPr bwMode="auto">
            <a:xfrm>
              <a:off x="338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2" name="Oval 3564"/>
            <p:cNvSpPr>
              <a:spLocks noChangeAspect="1" noChangeArrowheads="1"/>
            </p:cNvSpPr>
            <p:nvPr/>
          </p:nvSpPr>
          <p:spPr bwMode="auto">
            <a:xfrm>
              <a:off x="352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3" name="Oval 3565"/>
            <p:cNvSpPr>
              <a:spLocks noChangeAspect="1" noChangeArrowheads="1"/>
            </p:cNvSpPr>
            <p:nvPr/>
          </p:nvSpPr>
          <p:spPr bwMode="auto">
            <a:xfrm>
              <a:off x="345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4" name="Oval 3566"/>
            <p:cNvSpPr>
              <a:spLocks noChangeAspect="1" noChangeArrowheads="1"/>
            </p:cNvSpPr>
            <p:nvPr/>
          </p:nvSpPr>
          <p:spPr bwMode="auto">
            <a:xfrm>
              <a:off x="359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5" name="Oval 3567"/>
            <p:cNvSpPr>
              <a:spLocks noChangeAspect="1" noChangeArrowheads="1"/>
            </p:cNvSpPr>
            <p:nvPr/>
          </p:nvSpPr>
          <p:spPr bwMode="auto">
            <a:xfrm>
              <a:off x="366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6" name="Oval 3568"/>
            <p:cNvSpPr>
              <a:spLocks noChangeAspect="1" noChangeArrowheads="1"/>
            </p:cNvSpPr>
            <p:nvPr/>
          </p:nvSpPr>
          <p:spPr bwMode="auto">
            <a:xfrm>
              <a:off x="374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7" name="Oval 3569"/>
            <p:cNvSpPr>
              <a:spLocks noChangeAspect="1" noChangeArrowheads="1"/>
            </p:cNvSpPr>
            <p:nvPr/>
          </p:nvSpPr>
          <p:spPr bwMode="auto">
            <a:xfrm flipH="1">
              <a:off x="459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8" name="Oval 3570"/>
            <p:cNvSpPr>
              <a:spLocks noChangeAspect="1" noChangeArrowheads="1"/>
            </p:cNvSpPr>
            <p:nvPr/>
          </p:nvSpPr>
          <p:spPr bwMode="auto">
            <a:xfrm flipH="1">
              <a:off x="452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9" name="Oval 3571"/>
            <p:cNvSpPr>
              <a:spLocks noChangeAspect="1" noChangeArrowheads="1"/>
            </p:cNvSpPr>
            <p:nvPr/>
          </p:nvSpPr>
          <p:spPr bwMode="auto">
            <a:xfrm flipH="1">
              <a:off x="438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0" name="Oval 3572"/>
            <p:cNvSpPr>
              <a:spLocks noChangeAspect="1" noChangeArrowheads="1"/>
            </p:cNvSpPr>
            <p:nvPr/>
          </p:nvSpPr>
          <p:spPr bwMode="auto">
            <a:xfrm flipH="1">
              <a:off x="423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1" name="Oval 3573"/>
            <p:cNvSpPr>
              <a:spLocks noChangeAspect="1" noChangeArrowheads="1"/>
            </p:cNvSpPr>
            <p:nvPr/>
          </p:nvSpPr>
          <p:spPr bwMode="auto">
            <a:xfrm flipH="1">
              <a:off x="445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2" name="Oval 3574"/>
            <p:cNvSpPr>
              <a:spLocks noChangeAspect="1" noChangeArrowheads="1"/>
            </p:cNvSpPr>
            <p:nvPr/>
          </p:nvSpPr>
          <p:spPr bwMode="auto">
            <a:xfrm flipH="1">
              <a:off x="430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3" name="Oval 3575"/>
            <p:cNvSpPr>
              <a:spLocks noChangeAspect="1" noChangeArrowheads="1"/>
            </p:cNvSpPr>
            <p:nvPr/>
          </p:nvSpPr>
          <p:spPr bwMode="auto">
            <a:xfrm flipH="1">
              <a:off x="416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4" name="Oval 3576"/>
            <p:cNvSpPr>
              <a:spLocks noChangeAspect="1" noChangeArrowheads="1"/>
            </p:cNvSpPr>
            <p:nvPr/>
          </p:nvSpPr>
          <p:spPr bwMode="auto">
            <a:xfrm flipH="1">
              <a:off x="402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5" name="Oval 3577"/>
            <p:cNvSpPr>
              <a:spLocks noChangeAspect="1" noChangeArrowheads="1"/>
            </p:cNvSpPr>
            <p:nvPr/>
          </p:nvSpPr>
          <p:spPr bwMode="auto">
            <a:xfrm flipH="1">
              <a:off x="409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6" name="Oval 3578"/>
            <p:cNvSpPr>
              <a:spLocks noChangeAspect="1" noChangeArrowheads="1"/>
            </p:cNvSpPr>
            <p:nvPr/>
          </p:nvSpPr>
          <p:spPr bwMode="auto">
            <a:xfrm flipH="1">
              <a:off x="395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7" name="Oval 3579"/>
            <p:cNvSpPr>
              <a:spLocks noChangeAspect="1" noChangeArrowheads="1"/>
            </p:cNvSpPr>
            <p:nvPr/>
          </p:nvSpPr>
          <p:spPr bwMode="auto">
            <a:xfrm flipH="1">
              <a:off x="388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8" name="Oval 3580"/>
            <p:cNvSpPr>
              <a:spLocks noChangeAspect="1" noChangeArrowheads="1"/>
            </p:cNvSpPr>
            <p:nvPr/>
          </p:nvSpPr>
          <p:spPr bwMode="auto">
            <a:xfrm flipH="1">
              <a:off x="381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9" name="Oval 3581"/>
            <p:cNvSpPr>
              <a:spLocks noChangeAspect="1" noChangeArrowheads="1"/>
            </p:cNvSpPr>
            <p:nvPr/>
          </p:nvSpPr>
          <p:spPr bwMode="auto">
            <a:xfrm>
              <a:off x="39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0" name="Oval 3582"/>
            <p:cNvSpPr>
              <a:spLocks noChangeAspect="1" noChangeArrowheads="1"/>
            </p:cNvSpPr>
            <p:nvPr/>
          </p:nvSpPr>
          <p:spPr bwMode="auto">
            <a:xfrm>
              <a:off x="46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1" name="Oval 3583"/>
            <p:cNvSpPr>
              <a:spLocks noChangeAspect="1" noChangeArrowheads="1"/>
            </p:cNvSpPr>
            <p:nvPr/>
          </p:nvSpPr>
          <p:spPr bwMode="auto">
            <a:xfrm>
              <a:off x="60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2" name="Oval 3584"/>
            <p:cNvSpPr>
              <a:spLocks noChangeAspect="1" noChangeArrowheads="1"/>
            </p:cNvSpPr>
            <p:nvPr/>
          </p:nvSpPr>
          <p:spPr bwMode="auto">
            <a:xfrm>
              <a:off x="74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3" name="Oval 3585"/>
            <p:cNvSpPr>
              <a:spLocks noChangeAspect="1" noChangeArrowheads="1"/>
            </p:cNvSpPr>
            <p:nvPr/>
          </p:nvSpPr>
          <p:spPr bwMode="auto">
            <a:xfrm>
              <a:off x="53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4" name="Oval 3586"/>
            <p:cNvSpPr>
              <a:spLocks noChangeAspect="1" noChangeArrowheads="1"/>
            </p:cNvSpPr>
            <p:nvPr/>
          </p:nvSpPr>
          <p:spPr bwMode="auto">
            <a:xfrm>
              <a:off x="67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5" name="Oval 3587"/>
            <p:cNvSpPr>
              <a:spLocks noChangeAspect="1" noChangeArrowheads="1"/>
            </p:cNvSpPr>
            <p:nvPr/>
          </p:nvSpPr>
          <p:spPr bwMode="auto">
            <a:xfrm>
              <a:off x="82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6" name="Oval 3588"/>
            <p:cNvSpPr>
              <a:spLocks noChangeAspect="1" noChangeArrowheads="1"/>
            </p:cNvSpPr>
            <p:nvPr/>
          </p:nvSpPr>
          <p:spPr bwMode="auto">
            <a:xfrm>
              <a:off x="96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7" name="Oval 3589"/>
            <p:cNvSpPr>
              <a:spLocks noChangeAspect="1" noChangeArrowheads="1"/>
            </p:cNvSpPr>
            <p:nvPr/>
          </p:nvSpPr>
          <p:spPr bwMode="auto">
            <a:xfrm>
              <a:off x="89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8" name="Oval 3590"/>
            <p:cNvSpPr>
              <a:spLocks noChangeAspect="1" noChangeArrowheads="1"/>
            </p:cNvSpPr>
            <p:nvPr/>
          </p:nvSpPr>
          <p:spPr bwMode="auto">
            <a:xfrm>
              <a:off x="103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9" name="Oval 3591"/>
            <p:cNvSpPr>
              <a:spLocks noChangeAspect="1" noChangeArrowheads="1"/>
            </p:cNvSpPr>
            <p:nvPr/>
          </p:nvSpPr>
          <p:spPr bwMode="auto">
            <a:xfrm>
              <a:off x="110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0" name="Oval 3592"/>
            <p:cNvSpPr>
              <a:spLocks noChangeAspect="1" noChangeArrowheads="1"/>
            </p:cNvSpPr>
            <p:nvPr/>
          </p:nvSpPr>
          <p:spPr bwMode="auto">
            <a:xfrm>
              <a:off x="117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1" name="Oval 3593"/>
            <p:cNvSpPr>
              <a:spLocks noChangeAspect="1" noChangeArrowheads="1"/>
            </p:cNvSpPr>
            <p:nvPr/>
          </p:nvSpPr>
          <p:spPr bwMode="auto">
            <a:xfrm>
              <a:off x="466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2" name="Oval 3594"/>
            <p:cNvSpPr>
              <a:spLocks noChangeAspect="1" noChangeArrowheads="1"/>
            </p:cNvSpPr>
            <p:nvPr/>
          </p:nvSpPr>
          <p:spPr bwMode="auto">
            <a:xfrm>
              <a:off x="473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3" name="Oval 3595"/>
            <p:cNvSpPr>
              <a:spLocks noChangeAspect="1" noChangeArrowheads="1"/>
            </p:cNvSpPr>
            <p:nvPr/>
          </p:nvSpPr>
          <p:spPr bwMode="auto">
            <a:xfrm>
              <a:off x="487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4" name="Oval 3596"/>
            <p:cNvSpPr>
              <a:spLocks noChangeAspect="1" noChangeArrowheads="1"/>
            </p:cNvSpPr>
            <p:nvPr/>
          </p:nvSpPr>
          <p:spPr bwMode="auto">
            <a:xfrm>
              <a:off x="502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5" name="Oval 3597"/>
            <p:cNvSpPr>
              <a:spLocks noChangeAspect="1" noChangeArrowheads="1"/>
            </p:cNvSpPr>
            <p:nvPr/>
          </p:nvSpPr>
          <p:spPr bwMode="auto">
            <a:xfrm>
              <a:off x="480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6" name="Oval 3598"/>
            <p:cNvSpPr>
              <a:spLocks noChangeAspect="1" noChangeArrowheads="1"/>
            </p:cNvSpPr>
            <p:nvPr/>
          </p:nvSpPr>
          <p:spPr bwMode="auto">
            <a:xfrm>
              <a:off x="495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7" name="Oval 3599"/>
            <p:cNvSpPr>
              <a:spLocks noChangeAspect="1" noChangeArrowheads="1"/>
            </p:cNvSpPr>
            <p:nvPr/>
          </p:nvSpPr>
          <p:spPr bwMode="auto">
            <a:xfrm>
              <a:off x="509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8" name="Oval 3600"/>
            <p:cNvSpPr>
              <a:spLocks noChangeAspect="1" noChangeArrowheads="1"/>
            </p:cNvSpPr>
            <p:nvPr/>
          </p:nvSpPr>
          <p:spPr bwMode="auto">
            <a:xfrm>
              <a:off x="523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9" name="Oval 3601"/>
            <p:cNvSpPr>
              <a:spLocks noChangeAspect="1" noChangeArrowheads="1"/>
            </p:cNvSpPr>
            <p:nvPr/>
          </p:nvSpPr>
          <p:spPr bwMode="auto">
            <a:xfrm>
              <a:off x="516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6579" name="Group 3602"/>
          <p:cNvGrpSpPr>
            <a:grpSpLocks/>
          </p:cNvGrpSpPr>
          <p:nvPr/>
        </p:nvGrpSpPr>
        <p:grpSpPr bwMode="auto">
          <a:xfrm>
            <a:off x="530225" y="1160463"/>
            <a:ext cx="7908925" cy="109537"/>
            <a:chOff x="323" y="2030"/>
            <a:chExt cx="4982" cy="69"/>
          </a:xfrm>
        </p:grpSpPr>
        <p:sp>
          <p:nvSpPr>
            <p:cNvPr id="5651" name="Oval 3603"/>
            <p:cNvSpPr>
              <a:spLocks noChangeAspect="1" noChangeArrowheads="1"/>
            </p:cNvSpPr>
            <p:nvPr/>
          </p:nvSpPr>
          <p:spPr bwMode="auto">
            <a:xfrm>
              <a:off x="117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2" name="Oval 3604"/>
            <p:cNvSpPr>
              <a:spLocks noChangeAspect="1" noChangeArrowheads="1"/>
            </p:cNvSpPr>
            <p:nvPr/>
          </p:nvSpPr>
          <p:spPr bwMode="auto">
            <a:xfrm>
              <a:off x="124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3" name="Oval 3605"/>
            <p:cNvSpPr>
              <a:spLocks noChangeAspect="1" noChangeArrowheads="1"/>
            </p:cNvSpPr>
            <p:nvPr/>
          </p:nvSpPr>
          <p:spPr bwMode="auto">
            <a:xfrm>
              <a:off x="139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4" name="Oval 3606"/>
            <p:cNvSpPr>
              <a:spLocks noChangeAspect="1" noChangeArrowheads="1"/>
            </p:cNvSpPr>
            <p:nvPr/>
          </p:nvSpPr>
          <p:spPr bwMode="auto">
            <a:xfrm>
              <a:off x="153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5" name="Oval 3607"/>
            <p:cNvSpPr>
              <a:spLocks noChangeAspect="1" noChangeArrowheads="1"/>
            </p:cNvSpPr>
            <p:nvPr/>
          </p:nvSpPr>
          <p:spPr bwMode="auto">
            <a:xfrm>
              <a:off x="131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6" name="Oval 3608"/>
            <p:cNvSpPr>
              <a:spLocks noChangeAspect="1" noChangeArrowheads="1"/>
            </p:cNvSpPr>
            <p:nvPr/>
          </p:nvSpPr>
          <p:spPr bwMode="auto">
            <a:xfrm>
              <a:off x="146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7" name="Oval 3609"/>
            <p:cNvSpPr>
              <a:spLocks noChangeAspect="1" noChangeArrowheads="1"/>
            </p:cNvSpPr>
            <p:nvPr/>
          </p:nvSpPr>
          <p:spPr bwMode="auto">
            <a:xfrm>
              <a:off x="160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8" name="Oval 3610"/>
            <p:cNvSpPr>
              <a:spLocks noChangeAspect="1" noChangeArrowheads="1"/>
            </p:cNvSpPr>
            <p:nvPr/>
          </p:nvSpPr>
          <p:spPr bwMode="auto">
            <a:xfrm>
              <a:off x="174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9" name="Oval 3611"/>
            <p:cNvSpPr>
              <a:spLocks noChangeAspect="1" noChangeArrowheads="1"/>
            </p:cNvSpPr>
            <p:nvPr/>
          </p:nvSpPr>
          <p:spPr bwMode="auto">
            <a:xfrm>
              <a:off x="167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0" name="Oval 3612"/>
            <p:cNvSpPr>
              <a:spLocks noChangeAspect="1" noChangeArrowheads="1"/>
            </p:cNvSpPr>
            <p:nvPr/>
          </p:nvSpPr>
          <p:spPr bwMode="auto">
            <a:xfrm>
              <a:off x="181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1" name="Oval 3613"/>
            <p:cNvSpPr>
              <a:spLocks noChangeAspect="1" noChangeArrowheads="1"/>
            </p:cNvSpPr>
            <p:nvPr/>
          </p:nvSpPr>
          <p:spPr bwMode="auto">
            <a:xfrm>
              <a:off x="188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2" name="Oval 3614"/>
            <p:cNvSpPr>
              <a:spLocks noChangeAspect="1" noChangeArrowheads="1"/>
            </p:cNvSpPr>
            <p:nvPr/>
          </p:nvSpPr>
          <p:spPr bwMode="auto">
            <a:xfrm>
              <a:off x="196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3" name="Oval 3615"/>
            <p:cNvSpPr>
              <a:spLocks noChangeAspect="1" noChangeArrowheads="1"/>
            </p:cNvSpPr>
            <p:nvPr/>
          </p:nvSpPr>
          <p:spPr bwMode="auto">
            <a:xfrm>
              <a:off x="203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4" name="Oval 3616"/>
            <p:cNvSpPr>
              <a:spLocks noChangeAspect="1" noChangeArrowheads="1"/>
            </p:cNvSpPr>
            <p:nvPr/>
          </p:nvSpPr>
          <p:spPr bwMode="auto">
            <a:xfrm>
              <a:off x="210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5" name="Oval 3617"/>
            <p:cNvSpPr>
              <a:spLocks noChangeAspect="1" noChangeArrowheads="1"/>
            </p:cNvSpPr>
            <p:nvPr/>
          </p:nvSpPr>
          <p:spPr bwMode="auto">
            <a:xfrm>
              <a:off x="224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6" name="Oval 3618"/>
            <p:cNvSpPr>
              <a:spLocks noChangeAspect="1" noChangeArrowheads="1"/>
            </p:cNvSpPr>
            <p:nvPr/>
          </p:nvSpPr>
          <p:spPr bwMode="auto">
            <a:xfrm>
              <a:off x="238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7" name="Oval 3619"/>
            <p:cNvSpPr>
              <a:spLocks noChangeAspect="1" noChangeArrowheads="1"/>
            </p:cNvSpPr>
            <p:nvPr/>
          </p:nvSpPr>
          <p:spPr bwMode="auto">
            <a:xfrm>
              <a:off x="217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8" name="Oval 3620"/>
            <p:cNvSpPr>
              <a:spLocks noChangeAspect="1" noChangeArrowheads="1"/>
            </p:cNvSpPr>
            <p:nvPr/>
          </p:nvSpPr>
          <p:spPr bwMode="auto">
            <a:xfrm>
              <a:off x="231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9" name="Oval 3621"/>
            <p:cNvSpPr>
              <a:spLocks noChangeAspect="1" noChangeArrowheads="1"/>
            </p:cNvSpPr>
            <p:nvPr/>
          </p:nvSpPr>
          <p:spPr bwMode="auto">
            <a:xfrm>
              <a:off x="245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0" name="Oval 3622"/>
            <p:cNvSpPr>
              <a:spLocks noChangeAspect="1" noChangeArrowheads="1"/>
            </p:cNvSpPr>
            <p:nvPr/>
          </p:nvSpPr>
          <p:spPr bwMode="auto">
            <a:xfrm>
              <a:off x="260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1" name="Oval 3623"/>
            <p:cNvSpPr>
              <a:spLocks noChangeAspect="1" noChangeArrowheads="1"/>
            </p:cNvSpPr>
            <p:nvPr/>
          </p:nvSpPr>
          <p:spPr bwMode="auto">
            <a:xfrm>
              <a:off x="252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2" name="Oval 3624"/>
            <p:cNvSpPr>
              <a:spLocks noChangeAspect="1" noChangeArrowheads="1"/>
            </p:cNvSpPr>
            <p:nvPr/>
          </p:nvSpPr>
          <p:spPr bwMode="auto">
            <a:xfrm>
              <a:off x="267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3" name="Oval 3625"/>
            <p:cNvSpPr>
              <a:spLocks noChangeAspect="1" noChangeArrowheads="1"/>
            </p:cNvSpPr>
            <p:nvPr/>
          </p:nvSpPr>
          <p:spPr bwMode="auto">
            <a:xfrm>
              <a:off x="274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4" name="Oval 3626"/>
            <p:cNvSpPr>
              <a:spLocks noChangeAspect="1" noChangeArrowheads="1"/>
            </p:cNvSpPr>
            <p:nvPr/>
          </p:nvSpPr>
          <p:spPr bwMode="auto">
            <a:xfrm>
              <a:off x="281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5" name="Oval 3627"/>
            <p:cNvSpPr>
              <a:spLocks noChangeAspect="1" noChangeArrowheads="1"/>
            </p:cNvSpPr>
            <p:nvPr/>
          </p:nvSpPr>
          <p:spPr bwMode="auto">
            <a:xfrm>
              <a:off x="288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6" name="Oval 3628"/>
            <p:cNvSpPr>
              <a:spLocks noChangeAspect="1" noChangeArrowheads="1"/>
            </p:cNvSpPr>
            <p:nvPr/>
          </p:nvSpPr>
          <p:spPr bwMode="auto">
            <a:xfrm>
              <a:off x="295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7" name="Oval 3629"/>
            <p:cNvSpPr>
              <a:spLocks noChangeAspect="1" noChangeArrowheads="1"/>
            </p:cNvSpPr>
            <p:nvPr/>
          </p:nvSpPr>
          <p:spPr bwMode="auto">
            <a:xfrm>
              <a:off x="309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8" name="Oval 3630"/>
            <p:cNvSpPr>
              <a:spLocks noChangeAspect="1" noChangeArrowheads="1"/>
            </p:cNvSpPr>
            <p:nvPr/>
          </p:nvSpPr>
          <p:spPr bwMode="auto">
            <a:xfrm>
              <a:off x="324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9" name="Oval 3631"/>
            <p:cNvSpPr>
              <a:spLocks noChangeAspect="1" noChangeArrowheads="1"/>
            </p:cNvSpPr>
            <p:nvPr/>
          </p:nvSpPr>
          <p:spPr bwMode="auto">
            <a:xfrm>
              <a:off x="302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0" name="Oval 3632"/>
            <p:cNvSpPr>
              <a:spLocks noChangeAspect="1" noChangeArrowheads="1"/>
            </p:cNvSpPr>
            <p:nvPr/>
          </p:nvSpPr>
          <p:spPr bwMode="auto">
            <a:xfrm>
              <a:off x="317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1" name="Oval 3633"/>
            <p:cNvSpPr>
              <a:spLocks noChangeAspect="1" noChangeArrowheads="1"/>
            </p:cNvSpPr>
            <p:nvPr/>
          </p:nvSpPr>
          <p:spPr bwMode="auto">
            <a:xfrm>
              <a:off x="331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2" name="Oval 3634"/>
            <p:cNvSpPr>
              <a:spLocks noChangeAspect="1" noChangeArrowheads="1"/>
            </p:cNvSpPr>
            <p:nvPr/>
          </p:nvSpPr>
          <p:spPr bwMode="auto">
            <a:xfrm>
              <a:off x="345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3" name="Oval 3635"/>
            <p:cNvSpPr>
              <a:spLocks noChangeAspect="1" noChangeArrowheads="1"/>
            </p:cNvSpPr>
            <p:nvPr/>
          </p:nvSpPr>
          <p:spPr bwMode="auto">
            <a:xfrm>
              <a:off x="338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4" name="Oval 3636"/>
            <p:cNvSpPr>
              <a:spLocks noChangeAspect="1" noChangeArrowheads="1"/>
            </p:cNvSpPr>
            <p:nvPr/>
          </p:nvSpPr>
          <p:spPr bwMode="auto">
            <a:xfrm>
              <a:off x="352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5" name="Oval 3637"/>
            <p:cNvSpPr>
              <a:spLocks noChangeAspect="1" noChangeArrowheads="1"/>
            </p:cNvSpPr>
            <p:nvPr/>
          </p:nvSpPr>
          <p:spPr bwMode="auto">
            <a:xfrm>
              <a:off x="359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6" name="Oval 3638"/>
            <p:cNvSpPr>
              <a:spLocks noChangeAspect="1" noChangeArrowheads="1"/>
            </p:cNvSpPr>
            <p:nvPr/>
          </p:nvSpPr>
          <p:spPr bwMode="auto">
            <a:xfrm>
              <a:off x="367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7" name="Oval 3639"/>
            <p:cNvSpPr>
              <a:spLocks noChangeAspect="1" noChangeArrowheads="1"/>
            </p:cNvSpPr>
            <p:nvPr/>
          </p:nvSpPr>
          <p:spPr bwMode="auto">
            <a:xfrm flipH="1">
              <a:off x="452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8" name="Oval 3640"/>
            <p:cNvSpPr>
              <a:spLocks noChangeAspect="1" noChangeArrowheads="1"/>
            </p:cNvSpPr>
            <p:nvPr/>
          </p:nvSpPr>
          <p:spPr bwMode="auto">
            <a:xfrm flipH="1">
              <a:off x="445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9" name="Oval 3641"/>
            <p:cNvSpPr>
              <a:spLocks noChangeAspect="1" noChangeArrowheads="1"/>
            </p:cNvSpPr>
            <p:nvPr/>
          </p:nvSpPr>
          <p:spPr bwMode="auto">
            <a:xfrm flipH="1">
              <a:off x="431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0" name="Oval 3642"/>
            <p:cNvSpPr>
              <a:spLocks noChangeAspect="1" noChangeArrowheads="1"/>
            </p:cNvSpPr>
            <p:nvPr/>
          </p:nvSpPr>
          <p:spPr bwMode="auto">
            <a:xfrm flipH="1">
              <a:off x="416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1" name="Oval 3643"/>
            <p:cNvSpPr>
              <a:spLocks noChangeAspect="1" noChangeArrowheads="1"/>
            </p:cNvSpPr>
            <p:nvPr/>
          </p:nvSpPr>
          <p:spPr bwMode="auto">
            <a:xfrm flipH="1">
              <a:off x="438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2" name="Oval 3644"/>
            <p:cNvSpPr>
              <a:spLocks noChangeAspect="1" noChangeArrowheads="1"/>
            </p:cNvSpPr>
            <p:nvPr/>
          </p:nvSpPr>
          <p:spPr bwMode="auto">
            <a:xfrm flipH="1">
              <a:off x="423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3" name="Oval 3645"/>
            <p:cNvSpPr>
              <a:spLocks noChangeAspect="1" noChangeArrowheads="1"/>
            </p:cNvSpPr>
            <p:nvPr/>
          </p:nvSpPr>
          <p:spPr bwMode="auto">
            <a:xfrm flipH="1">
              <a:off x="409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4" name="Oval 3646"/>
            <p:cNvSpPr>
              <a:spLocks noChangeAspect="1" noChangeArrowheads="1"/>
            </p:cNvSpPr>
            <p:nvPr/>
          </p:nvSpPr>
          <p:spPr bwMode="auto">
            <a:xfrm flipH="1">
              <a:off x="395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5" name="Oval 3647"/>
            <p:cNvSpPr>
              <a:spLocks noChangeAspect="1" noChangeArrowheads="1"/>
            </p:cNvSpPr>
            <p:nvPr/>
          </p:nvSpPr>
          <p:spPr bwMode="auto">
            <a:xfrm flipH="1">
              <a:off x="402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6" name="Oval 3648"/>
            <p:cNvSpPr>
              <a:spLocks noChangeAspect="1" noChangeArrowheads="1"/>
            </p:cNvSpPr>
            <p:nvPr/>
          </p:nvSpPr>
          <p:spPr bwMode="auto">
            <a:xfrm flipH="1">
              <a:off x="388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7" name="Oval 3649"/>
            <p:cNvSpPr>
              <a:spLocks noChangeAspect="1" noChangeArrowheads="1"/>
            </p:cNvSpPr>
            <p:nvPr/>
          </p:nvSpPr>
          <p:spPr bwMode="auto">
            <a:xfrm flipH="1">
              <a:off x="381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8" name="Oval 3650"/>
            <p:cNvSpPr>
              <a:spLocks noChangeAspect="1" noChangeArrowheads="1"/>
            </p:cNvSpPr>
            <p:nvPr/>
          </p:nvSpPr>
          <p:spPr bwMode="auto">
            <a:xfrm flipH="1">
              <a:off x="374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9" name="Oval 3651"/>
            <p:cNvSpPr>
              <a:spLocks noChangeAspect="1" noChangeArrowheads="1"/>
            </p:cNvSpPr>
            <p:nvPr/>
          </p:nvSpPr>
          <p:spPr bwMode="auto">
            <a:xfrm>
              <a:off x="32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0" name="Oval 3652"/>
            <p:cNvSpPr>
              <a:spLocks noChangeAspect="1" noChangeArrowheads="1"/>
            </p:cNvSpPr>
            <p:nvPr/>
          </p:nvSpPr>
          <p:spPr bwMode="auto">
            <a:xfrm>
              <a:off x="39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1" name="Oval 3653"/>
            <p:cNvSpPr>
              <a:spLocks noChangeAspect="1" noChangeArrowheads="1"/>
            </p:cNvSpPr>
            <p:nvPr/>
          </p:nvSpPr>
          <p:spPr bwMode="auto">
            <a:xfrm>
              <a:off x="53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2" name="Oval 3654"/>
            <p:cNvSpPr>
              <a:spLocks noChangeAspect="1" noChangeArrowheads="1"/>
            </p:cNvSpPr>
            <p:nvPr/>
          </p:nvSpPr>
          <p:spPr bwMode="auto">
            <a:xfrm>
              <a:off x="67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3" name="Oval 3655"/>
            <p:cNvSpPr>
              <a:spLocks noChangeAspect="1" noChangeArrowheads="1"/>
            </p:cNvSpPr>
            <p:nvPr/>
          </p:nvSpPr>
          <p:spPr bwMode="auto">
            <a:xfrm>
              <a:off x="46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4" name="Oval 3656"/>
            <p:cNvSpPr>
              <a:spLocks noChangeAspect="1" noChangeArrowheads="1"/>
            </p:cNvSpPr>
            <p:nvPr/>
          </p:nvSpPr>
          <p:spPr bwMode="auto">
            <a:xfrm>
              <a:off x="60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5" name="Oval 3657"/>
            <p:cNvSpPr>
              <a:spLocks noChangeAspect="1" noChangeArrowheads="1"/>
            </p:cNvSpPr>
            <p:nvPr/>
          </p:nvSpPr>
          <p:spPr bwMode="auto">
            <a:xfrm>
              <a:off x="75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6" name="Oval 3658"/>
            <p:cNvSpPr>
              <a:spLocks noChangeAspect="1" noChangeArrowheads="1"/>
            </p:cNvSpPr>
            <p:nvPr/>
          </p:nvSpPr>
          <p:spPr bwMode="auto">
            <a:xfrm>
              <a:off x="89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7" name="Oval 3659"/>
            <p:cNvSpPr>
              <a:spLocks noChangeAspect="1" noChangeArrowheads="1"/>
            </p:cNvSpPr>
            <p:nvPr/>
          </p:nvSpPr>
          <p:spPr bwMode="auto">
            <a:xfrm>
              <a:off x="82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8" name="Oval 3660"/>
            <p:cNvSpPr>
              <a:spLocks noChangeAspect="1" noChangeArrowheads="1"/>
            </p:cNvSpPr>
            <p:nvPr/>
          </p:nvSpPr>
          <p:spPr bwMode="auto">
            <a:xfrm>
              <a:off x="96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9" name="Oval 3661"/>
            <p:cNvSpPr>
              <a:spLocks noChangeAspect="1" noChangeArrowheads="1"/>
            </p:cNvSpPr>
            <p:nvPr/>
          </p:nvSpPr>
          <p:spPr bwMode="auto">
            <a:xfrm>
              <a:off x="103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0" name="Oval 3662"/>
            <p:cNvSpPr>
              <a:spLocks noChangeAspect="1" noChangeArrowheads="1"/>
            </p:cNvSpPr>
            <p:nvPr/>
          </p:nvSpPr>
          <p:spPr bwMode="auto">
            <a:xfrm>
              <a:off x="110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1" name="Oval 3663"/>
            <p:cNvSpPr>
              <a:spLocks noChangeAspect="1" noChangeArrowheads="1"/>
            </p:cNvSpPr>
            <p:nvPr/>
          </p:nvSpPr>
          <p:spPr bwMode="auto">
            <a:xfrm>
              <a:off x="459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2" name="Oval 3664"/>
            <p:cNvSpPr>
              <a:spLocks noChangeAspect="1" noChangeArrowheads="1"/>
            </p:cNvSpPr>
            <p:nvPr/>
          </p:nvSpPr>
          <p:spPr bwMode="auto">
            <a:xfrm>
              <a:off x="466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3" name="Oval 3665"/>
            <p:cNvSpPr>
              <a:spLocks noChangeAspect="1" noChangeArrowheads="1"/>
            </p:cNvSpPr>
            <p:nvPr/>
          </p:nvSpPr>
          <p:spPr bwMode="auto">
            <a:xfrm>
              <a:off x="480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4" name="Oval 3666"/>
            <p:cNvSpPr>
              <a:spLocks noChangeAspect="1" noChangeArrowheads="1"/>
            </p:cNvSpPr>
            <p:nvPr/>
          </p:nvSpPr>
          <p:spPr bwMode="auto">
            <a:xfrm>
              <a:off x="495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5" name="Oval 3667"/>
            <p:cNvSpPr>
              <a:spLocks noChangeAspect="1" noChangeArrowheads="1"/>
            </p:cNvSpPr>
            <p:nvPr/>
          </p:nvSpPr>
          <p:spPr bwMode="auto">
            <a:xfrm>
              <a:off x="473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6" name="Oval 3668"/>
            <p:cNvSpPr>
              <a:spLocks noChangeAspect="1" noChangeArrowheads="1"/>
            </p:cNvSpPr>
            <p:nvPr/>
          </p:nvSpPr>
          <p:spPr bwMode="auto">
            <a:xfrm>
              <a:off x="488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7" name="Oval 3669"/>
            <p:cNvSpPr>
              <a:spLocks noChangeAspect="1" noChangeArrowheads="1"/>
            </p:cNvSpPr>
            <p:nvPr/>
          </p:nvSpPr>
          <p:spPr bwMode="auto">
            <a:xfrm>
              <a:off x="502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8" name="Oval 3670"/>
            <p:cNvSpPr>
              <a:spLocks noChangeAspect="1" noChangeArrowheads="1"/>
            </p:cNvSpPr>
            <p:nvPr/>
          </p:nvSpPr>
          <p:spPr bwMode="auto">
            <a:xfrm>
              <a:off x="516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9" name="Oval 3671"/>
            <p:cNvSpPr>
              <a:spLocks noChangeAspect="1" noChangeArrowheads="1"/>
            </p:cNvSpPr>
            <p:nvPr/>
          </p:nvSpPr>
          <p:spPr bwMode="auto">
            <a:xfrm>
              <a:off x="509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0" name="Oval 3672"/>
            <p:cNvSpPr>
              <a:spLocks noChangeAspect="1" noChangeArrowheads="1"/>
            </p:cNvSpPr>
            <p:nvPr/>
          </p:nvSpPr>
          <p:spPr bwMode="auto">
            <a:xfrm>
              <a:off x="523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6580" name="Group 3673"/>
          <p:cNvGrpSpPr>
            <a:grpSpLocks/>
          </p:cNvGrpSpPr>
          <p:nvPr/>
        </p:nvGrpSpPr>
        <p:grpSpPr bwMode="auto">
          <a:xfrm>
            <a:off x="473075" y="1198563"/>
            <a:ext cx="8021638" cy="109537"/>
            <a:chOff x="293" y="2060"/>
            <a:chExt cx="5053" cy="69"/>
          </a:xfrm>
        </p:grpSpPr>
        <p:sp>
          <p:nvSpPr>
            <p:cNvPr id="5722" name="Oval 3674"/>
            <p:cNvSpPr>
              <a:spLocks noChangeAspect="1" noChangeArrowheads="1"/>
            </p:cNvSpPr>
            <p:nvPr/>
          </p:nvSpPr>
          <p:spPr bwMode="auto">
            <a:xfrm>
              <a:off x="114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3" name="Oval 3675"/>
            <p:cNvSpPr>
              <a:spLocks noChangeAspect="1" noChangeArrowheads="1"/>
            </p:cNvSpPr>
            <p:nvPr/>
          </p:nvSpPr>
          <p:spPr bwMode="auto">
            <a:xfrm>
              <a:off x="121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4" name="Oval 3676"/>
            <p:cNvSpPr>
              <a:spLocks noChangeAspect="1" noChangeArrowheads="1"/>
            </p:cNvSpPr>
            <p:nvPr/>
          </p:nvSpPr>
          <p:spPr bwMode="auto">
            <a:xfrm>
              <a:off x="136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5" name="Oval 3677"/>
            <p:cNvSpPr>
              <a:spLocks noChangeAspect="1" noChangeArrowheads="1"/>
            </p:cNvSpPr>
            <p:nvPr/>
          </p:nvSpPr>
          <p:spPr bwMode="auto">
            <a:xfrm>
              <a:off x="150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6" name="Oval 3678"/>
            <p:cNvSpPr>
              <a:spLocks noChangeAspect="1" noChangeArrowheads="1"/>
            </p:cNvSpPr>
            <p:nvPr/>
          </p:nvSpPr>
          <p:spPr bwMode="auto">
            <a:xfrm>
              <a:off x="128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7" name="Oval 3679"/>
            <p:cNvSpPr>
              <a:spLocks noChangeAspect="1" noChangeArrowheads="1"/>
            </p:cNvSpPr>
            <p:nvPr/>
          </p:nvSpPr>
          <p:spPr bwMode="auto">
            <a:xfrm>
              <a:off x="143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8" name="Oval 3680"/>
            <p:cNvSpPr>
              <a:spLocks noChangeAspect="1" noChangeArrowheads="1"/>
            </p:cNvSpPr>
            <p:nvPr/>
          </p:nvSpPr>
          <p:spPr bwMode="auto">
            <a:xfrm>
              <a:off x="157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9" name="Oval 3681"/>
            <p:cNvSpPr>
              <a:spLocks noChangeAspect="1" noChangeArrowheads="1"/>
            </p:cNvSpPr>
            <p:nvPr/>
          </p:nvSpPr>
          <p:spPr bwMode="auto">
            <a:xfrm>
              <a:off x="171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0" name="Oval 3682"/>
            <p:cNvSpPr>
              <a:spLocks noChangeAspect="1" noChangeArrowheads="1"/>
            </p:cNvSpPr>
            <p:nvPr/>
          </p:nvSpPr>
          <p:spPr bwMode="auto">
            <a:xfrm>
              <a:off x="164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1" name="Oval 3683"/>
            <p:cNvSpPr>
              <a:spLocks noChangeAspect="1" noChangeArrowheads="1"/>
            </p:cNvSpPr>
            <p:nvPr/>
          </p:nvSpPr>
          <p:spPr bwMode="auto">
            <a:xfrm>
              <a:off x="178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2" name="Oval 3684"/>
            <p:cNvSpPr>
              <a:spLocks noChangeAspect="1" noChangeArrowheads="1"/>
            </p:cNvSpPr>
            <p:nvPr/>
          </p:nvSpPr>
          <p:spPr bwMode="auto">
            <a:xfrm>
              <a:off x="185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3" name="Oval 3685"/>
            <p:cNvSpPr>
              <a:spLocks noChangeAspect="1" noChangeArrowheads="1"/>
            </p:cNvSpPr>
            <p:nvPr/>
          </p:nvSpPr>
          <p:spPr bwMode="auto">
            <a:xfrm>
              <a:off x="193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4" name="Oval 3686"/>
            <p:cNvSpPr>
              <a:spLocks noChangeAspect="1" noChangeArrowheads="1"/>
            </p:cNvSpPr>
            <p:nvPr/>
          </p:nvSpPr>
          <p:spPr bwMode="auto">
            <a:xfrm>
              <a:off x="200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5" name="Oval 3687"/>
            <p:cNvSpPr>
              <a:spLocks noChangeAspect="1" noChangeArrowheads="1"/>
            </p:cNvSpPr>
            <p:nvPr/>
          </p:nvSpPr>
          <p:spPr bwMode="auto">
            <a:xfrm>
              <a:off x="207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6" name="Oval 3688"/>
            <p:cNvSpPr>
              <a:spLocks noChangeAspect="1" noChangeArrowheads="1"/>
            </p:cNvSpPr>
            <p:nvPr/>
          </p:nvSpPr>
          <p:spPr bwMode="auto">
            <a:xfrm>
              <a:off x="221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7" name="Oval 3689"/>
            <p:cNvSpPr>
              <a:spLocks noChangeAspect="1" noChangeArrowheads="1"/>
            </p:cNvSpPr>
            <p:nvPr/>
          </p:nvSpPr>
          <p:spPr bwMode="auto">
            <a:xfrm>
              <a:off x="235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8" name="Oval 3690"/>
            <p:cNvSpPr>
              <a:spLocks noChangeAspect="1" noChangeArrowheads="1"/>
            </p:cNvSpPr>
            <p:nvPr/>
          </p:nvSpPr>
          <p:spPr bwMode="auto">
            <a:xfrm>
              <a:off x="214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9" name="Oval 3691"/>
            <p:cNvSpPr>
              <a:spLocks noChangeAspect="1" noChangeArrowheads="1"/>
            </p:cNvSpPr>
            <p:nvPr/>
          </p:nvSpPr>
          <p:spPr bwMode="auto">
            <a:xfrm>
              <a:off x="228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0" name="Oval 3692"/>
            <p:cNvSpPr>
              <a:spLocks noChangeAspect="1" noChangeArrowheads="1"/>
            </p:cNvSpPr>
            <p:nvPr/>
          </p:nvSpPr>
          <p:spPr bwMode="auto">
            <a:xfrm>
              <a:off x="242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1" name="Oval 3693"/>
            <p:cNvSpPr>
              <a:spLocks noChangeAspect="1" noChangeArrowheads="1"/>
            </p:cNvSpPr>
            <p:nvPr/>
          </p:nvSpPr>
          <p:spPr bwMode="auto">
            <a:xfrm>
              <a:off x="257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2" name="Oval 3694"/>
            <p:cNvSpPr>
              <a:spLocks noChangeAspect="1" noChangeArrowheads="1"/>
            </p:cNvSpPr>
            <p:nvPr/>
          </p:nvSpPr>
          <p:spPr bwMode="auto">
            <a:xfrm>
              <a:off x="249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3" name="Oval 3695"/>
            <p:cNvSpPr>
              <a:spLocks noChangeAspect="1" noChangeArrowheads="1"/>
            </p:cNvSpPr>
            <p:nvPr/>
          </p:nvSpPr>
          <p:spPr bwMode="auto">
            <a:xfrm>
              <a:off x="264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4" name="Oval 3696"/>
            <p:cNvSpPr>
              <a:spLocks noChangeAspect="1" noChangeArrowheads="1"/>
            </p:cNvSpPr>
            <p:nvPr/>
          </p:nvSpPr>
          <p:spPr bwMode="auto">
            <a:xfrm>
              <a:off x="271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5" name="Oval 3697"/>
            <p:cNvSpPr>
              <a:spLocks noChangeAspect="1" noChangeArrowheads="1"/>
            </p:cNvSpPr>
            <p:nvPr/>
          </p:nvSpPr>
          <p:spPr bwMode="auto">
            <a:xfrm>
              <a:off x="278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6" name="Oval 3698"/>
            <p:cNvSpPr>
              <a:spLocks noChangeAspect="1" noChangeArrowheads="1"/>
            </p:cNvSpPr>
            <p:nvPr/>
          </p:nvSpPr>
          <p:spPr bwMode="auto">
            <a:xfrm>
              <a:off x="285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7" name="Oval 3699"/>
            <p:cNvSpPr>
              <a:spLocks noChangeAspect="1" noChangeArrowheads="1"/>
            </p:cNvSpPr>
            <p:nvPr/>
          </p:nvSpPr>
          <p:spPr bwMode="auto">
            <a:xfrm>
              <a:off x="292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8" name="Oval 3700"/>
            <p:cNvSpPr>
              <a:spLocks noChangeAspect="1" noChangeArrowheads="1"/>
            </p:cNvSpPr>
            <p:nvPr/>
          </p:nvSpPr>
          <p:spPr bwMode="auto">
            <a:xfrm>
              <a:off x="306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9" name="Oval 3701"/>
            <p:cNvSpPr>
              <a:spLocks noChangeAspect="1" noChangeArrowheads="1"/>
            </p:cNvSpPr>
            <p:nvPr/>
          </p:nvSpPr>
          <p:spPr bwMode="auto">
            <a:xfrm>
              <a:off x="321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0" name="Oval 3702"/>
            <p:cNvSpPr>
              <a:spLocks noChangeAspect="1" noChangeArrowheads="1"/>
            </p:cNvSpPr>
            <p:nvPr/>
          </p:nvSpPr>
          <p:spPr bwMode="auto">
            <a:xfrm>
              <a:off x="299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1" name="Oval 3703"/>
            <p:cNvSpPr>
              <a:spLocks noChangeAspect="1" noChangeArrowheads="1"/>
            </p:cNvSpPr>
            <p:nvPr/>
          </p:nvSpPr>
          <p:spPr bwMode="auto">
            <a:xfrm>
              <a:off x="314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2" name="Oval 3704"/>
            <p:cNvSpPr>
              <a:spLocks noChangeAspect="1" noChangeArrowheads="1"/>
            </p:cNvSpPr>
            <p:nvPr/>
          </p:nvSpPr>
          <p:spPr bwMode="auto">
            <a:xfrm>
              <a:off x="328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3" name="Oval 3705"/>
            <p:cNvSpPr>
              <a:spLocks noChangeAspect="1" noChangeArrowheads="1"/>
            </p:cNvSpPr>
            <p:nvPr/>
          </p:nvSpPr>
          <p:spPr bwMode="auto">
            <a:xfrm>
              <a:off x="342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4" name="Oval 3706"/>
            <p:cNvSpPr>
              <a:spLocks noChangeAspect="1" noChangeArrowheads="1"/>
            </p:cNvSpPr>
            <p:nvPr/>
          </p:nvSpPr>
          <p:spPr bwMode="auto">
            <a:xfrm>
              <a:off x="335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5" name="Oval 3707"/>
            <p:cNvSpPr>
              <a:spLocks noChangeAspect="1" noChangeArrowheads="1"/>
            </p:cNvSpPr>
            <p:nvPr/>
          </p:nvSpPr>
          <p:spPr bwMode="auto">
            <a:xfrm>
              <a:off x="349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6" name="Oval 3708"/>
            <p:cNvSpPr>
              <a:spLocks noChangeAspect="1" noChangeArrowheads="1"/>
            </p:cNvSpPr>
            <p:nvPr/>
          </p:nvSpPr>
          <p:spPr bwMode="auto">
            <a:xfrm>
              <a:off x="356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7" name="Oval 3709"/>
            <p:cNvSpPr>
              <a:spLocks noChangeAspect="1" noChangeArrowheads="1"/>
            </p:cNvSpPr>
            <p:nvPr/>
          </p:nvSpPr>
          <p:spPr bwMode="auto">
            <a:xfrm>
              <a:off x="364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8" name="Oval 3710"/>
            <p:cNvSpPr>
              <a:spLocks noChangeAspect="1" noChangeArrowheads="1"/>
            </p:cNvSpPr>
            <p:nvPr/>
          </p:nvSpPr>
          <p:spPr bwMode="auto">
            <a:xfrm flipH="1">
              <a:off x="449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9" name="Oval 3711"/>
            <p:cNvSpPr>
              <a:spLocks noChangeAspect="1" noChangeArrowheads="1"/>
            </p:cNvSpPr>
            <p:nvPr/>
          </p:nvSpPr>
          <p:spPr bwMode="auto">
            <a:xfrm flipH="1">
              <a:off x="442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0" name="Oval 3712"/>
            <p:cNvSpPr>
              <a:spLocks noChangeAspect="1" noChangeArrowheads="1"/>
            </p:cNvSpPr>
            <p:nvPr/>
          </p:nvSpPr>
          <p:spPr bwMode="auto">
            <a:xfrm flipH="1">
              <a:off x="428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1" name="Oval 3713"/>
            <p:cNvSpPr>
              <a:spLocks noChangeAspect="1" noChangeArrowheads="1"/>
            </p:cNvSpPr>
            <p:nvPr/>
          </p:nvSpPr>
          <p:spPr bwMode="auto">
            <a:xfrm flipH="1">
              <a:off x="413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2" name="Oval 3714"/>
            <p:cNvSpPr>
              <a:spLocks noChangeAspect="1" noChangeArrowheads="1"/>
            </p:cNvSpPr>
            <p:nvPr/>
          </p:nvSpPr>
          <p:spPr bwMode="auto">
            <a:xfrm flipH="1">
              <a:off x="435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3" name="Oval 3715"/>
            <p:cNvSpPr>
              <a:spLocks noChangeAspect="1" noChangeArrowheads="1"/>
            </p:cNvSpPr>
            <p:nvPr/>
          </p:nvSpPr>
          <p:spPr bwMode="auto">
            <a:xfrm flipH="1">
              <a:off x="420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4" name="Oval 3716"/>
            <p:cNvSpPr>
              <a:spLocks noChangeAspect="1" noChangeArrowheads="1"/>
            </p:cNvSpPr>
            <p:nvPr/>
          </p:nvSpPr>
          <p:spPr bwMode="auto">
            <a:xfrm flipH="1">
              <a:off x="406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5" name="Oval 3717"/>
            <p:cNvSpPr>
              <a:spLocks noChangeAspect="1" noChangeArrowheads="1"/>
            </p:cNvSpPr>
            <p:nvPr/>
          </p:nvSpPr>
          <p:spPr bwMode="auto">
            <a:xfrm flipH="1">
              <a:off x="392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6" name="Oval 3718"/>
            <p:cNvSpPr>
              <a:spLocks noChangeAspect="1" noChangeArrowheads="1"/>
            </p:cNvSpPr>
            <p:nvPr/>
          </p:nvSpPr>
          <p:spPr bwMode="auto">
            <a:xfrm flipH="1">
              <a:off x="399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7" name="Oval 3719"/>
            <p:cNvSpPr>
              <a:spLocks noChangeAspect="1" noChangeArrowheads="1"/>
            </p:cNvSpPr>
            <p:nvPr/>
          </p:nvSpPr>
          <p:spPr bwMode="auto">
            <a:xfrm flipH="1">
              <a:off x="385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8" name="Oval 3720"/>
            <p:cNvSpPr>
              <a:spLocks noChangeAspect="1" noChangeArrowheads="1"/>
            </p:cNvSpPr>
            <p:nvPr/>
          </p:nvSpPr>
          <p:spPr bwMode="auto">
            <a:xfrm flipH="1">
              <a:off x="378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9" name="Oval 3721"/>
            <p:cNvSpPr>
              <a:spLocks noChangeAspect="1" noChangeArrowheads="1"/>
            </p:cNvSpPr>
            <p:nvPr/>
          </p:nvSpPr>
          <p:spPr bwMode="auto">
            <a:xfrm flipH="1">
              <a:off x="371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0" name="Oval 3722"/>
            <p:cNvSpPr>
              <a:spLocks noChangeAspect="1" noChangeArrowheads="1"/>
            </p:cNvSpPr>
            <p:nvPr/>
          </p:nvSpPr>
          <p:spPr bwMode="auto">
            <a:xfrm>
              <a:off x="29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1" name="Oval 3723"/>
            <p:cNvSpPr>
              <a:spLocks noChangeAspect="1" noChangeArrowheads="1"/>
            </p:cNvSpPr>
            <p:nvPr/>
          </p:nvSpPr>
          <p:spPr bwMode="auto">
            <a:xfrm>
              <a:off x="36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2" name="Oval 3724"/>
            <p:cNvSpPr>
              <a:spLocks noChangeAspect="1" noChangeArrowheads="1"/>
            </p:cNvSpPr>
            <p:nvPr/>
          </p:nvSpPr>
          <p:spPr bwMode="auto">
            <a:xfrm>
              <a:off x="50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3" name="Oval 3725"/>
            <p:cNvSpPr>
              <a:spLocks noChangeAspect="1" noChangeArrowheads="1"/>
            </p:cNvSpPr>
            <p:nvPr/>
          </p:nvSpPr>
          <p:spPr bwMode="auto">
            <a:xfrm>
              <a:off x="64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4" name="Oval 3726"/>
            <p:cNvSpPr>
              <a:spLocks noChangeAspect="1" noChangeArrowheads="1"/>
            </p:cNvSpPr>
            <p:nvPr/>
          </p:nvSpPr>
          <p:spPr bwMode="auto">
            <a:xfrm>
              <a:off x="43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5" name="Oval 3727"/>
            <p:cNvSpPr>
              <a:spLocks noChangeAspect="1" noChangeArrowheads="1"/>
            </p:cNvSpPr>
            <p:nvPr/>
          </p:nvSpPr>
          <p:spPr bwMode="auto">
            <a:xfrm>
              <a:off x="57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6" name="Oval 3728"/>
            <p:cNvSpPr>
              <a:spLocks noChangeAspect="1" noChangeArrowheads="1"/>
            </p:cNvSpPr>
            <p:nvPr/>
          </p:nvSpPr>
          <p:spPr bwMode="auto">
            <a:xfrm>
              <a:off x="72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7" name="Oval 3729"/>
            <p:cNvSpPr>
              <a:spLocks noChangeAspect="1" noChangeArrowheads="1"/>
            </p:cNvSpPr>
            <p:nvPr/>
          </p:nvSpPr>
          <p:spPr bwMode="auto">
            <a:xfrm>
              <a:off x="86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8" name="Oval 3730"/>
            <p:cNvSpPr>
              <a:spLocks noChangeAspect="1" noChangeArrowheads="1"/>
            </p:cNvSpPr>
            <p:nvPr/>
          </p:nvSpPr>
          <p:spPr bwMode="auto">
            <a:xfrm>
              <a:off x="79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9" name="Oval 3731"/>
            <p:cNvSpPr>
              <a:spLocks noChangeAspect="1" noChangeArrowheads="1"/>
            </p:cNvSpPr>
            <p:nvPr/>
          </p:nvSpPr>
          <p:spPr bwMode="auto">
            <a:xfrm>
              <a:off x="93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0" name="Oval 3732"/>
            <p:cNvSpPr>
              <a:spLocks noChangeAspect="1" noChangeArrowheads="1"/>
            </p:cNvSpPr>
            <p:nvPr/>
          </p:nvSpPr>
          <p:spPr bwMode="auto">
            <a:xfrm>
              <a:off x="100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1" name="Oval 3733"/>
            <p:cNvSpPr>
              <a:spLocks noChangeAspect="1" noChangeArrowheads="1"/>
            </p:cNvSpPr>
            <p:nvPr/>
          </p:nvSpPr>
          <p:spPr bwMode="auto">
            <a:xfrm>
              <a:off x="107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2" name="Oval 3734"/>
            <p:cNvSpPr>
              <a:spLocks noChangeAspect="1" noChangeArrowheads="1"/>
            </p:cNvSpPr>
            <p:nvPr/>
          </p:nvSpPr>
          <p:spPr bwMode="auto">
            <a:xfrm>
              <a:off x="456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3" name="Oval 3735"/>
            <p:cNvSpPr>
              <a:spLocks noChangeAspect="1" noChangeArrowheads="1"/>
            </p:cNvSpPr>
            <p:nvPr/>
          </p:nvSpPr>
          <p:spPr bwMode="auto">
            <a:xfrm>
              <a:off x="463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4" name="Oval 3736"/>
            <p:cNvSpPr>
              <a:spLocks noChangeAspect="1" noChangeArrowheads="1"/>
            </p:cNvSpPr>
            <p:nvPr/>
          </p:nvSpPr>
          <p:spPr bwMode="auto">
            <a:xfrm>
              <a:off x="477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5" name="Oval 3737"/>
            <p:cNvSpPr>
              <a:spLocks noChangeAspect="1" noChangeArrowheads="1"/>
            </p:cNvSpPr>
            <p:nvPr/>
          </p:nvSpPr>
          <p:spPr bwMode="auto">
            <a:xfrm>
              <a:off x="492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6" name="Oval 3738"/>
            <p:cNvSpPr>
              <a:spLocks noChangeAspect="1" noChangeArrowheads="1"/>
            </p:cNvSpPr>
            <p:nvPr/>
          </p:nvSpPr>
          <p:spPr bwMode="auto">
            <a:xfrm>
              <a:off x="470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7" name="Oval 3739"/>
            <p:cNvSpPr>
              <a:spLocks noChangeAspect="1" noChangeArrowheads="1"/>
            </p:cNvSpPr>
            <p:nvPr/>
          </p:nvSpPr>
          <p:spPr bwMode="auto">
            <a:xfrm>
              <a:off x="485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8" name="Oval 3740"/>
            <p:cNvSpPr>
              <a:spLocks noChangeAspect="1" noChangeArrowheads="1"/>
            </p:cNvSpPr>
            <p:nvPr/>
          </p:nvSpPr>
          <p:spPr bwMode="auto">
            <a:xfrm>
              <a:off x="499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9" name="Oval 3741"/>
            <p:cNvSpPr>
              <a:spLocks noChangeAspect="1" noChangeArrowheads="1"/>
            </p:cNvSpPr>
            <p:nvPr/>
          </p:nvSpPr>
          <p:spPr bwMode="auto">
            <a:xfrm>
              <a:off x="513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0" name="Oval 3742"/>
            <p:cNvSpPr>
              <a:spLocks noChangeAspect="1" noChangeArrowheads="1"/>
            </p:cNvSpPr>
            <p:nvPr/>
          </p:nvSpPr>
          <p:spPr bwMode="auto">
            <a:xfrm>
              <a:off x="506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1" name="Oval 3743"/>
            <p:cNvSpPr>
              <a:spLocks noChangeAspect="1" noChangeArrowheads="1"/>
            </p:cNvSpPr>
            <p:nvPr/>
          </p:nvSpPr>
          <p:spPr bwMode="auto">
            <a:xfrm>
              <a:off x="520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2" name="Oval 3744"/>
            <p:cNvSpPr>
              <a:spLocks noChangeAspect="1" noChangeArrowheads="1"/>
            </p:cNvSpPr>
            <p:nvPr/>
          </p:nvSpPr>
          <p:spPr bwMode="auto">
            <a:xfrm>
              <a:off x="527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6581" name="Group 3745"/>
          <p:cNvGrpSpPr>
            <a:grpSpLocks/>
          </p:cNvGrpSpPr>
          <p:nvPr/>
        </p:nvGrpSpPr>
        <p:grpSpPr bwMode="auto">
          <a:xfrm>
            <a:off x="409575" y="1249363"/>
            <a:ext cx="8135938" cy="309562"/>
            <a:chOff x="253" y="2026"/>
            <a:chExt cx="5125" cy="195"/>
          </a:xfrm>
        </p:grpSpPr>
        <p:sp>
          <p:nvSpPr>
            <p:cNvPr id="5794" name="Line 3746"/>
            <p:cNvSpPr>
              <a:spLocks noChangeAspect="1" noChangeShapeType="1"/>
            </p:cNvSpPr>
            <p:nvPr/>
          </p:nvSpPr>
          <p:spPr bwMode="auto">
            <a:xfrm>
              <a:off x="115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5" name="Line 3747"/>
            <p:cNvSpPr>
              <a:spLocks noChangeAspect="1" noChangeShapeType="1"/>
            </p:cNvSpPr>
            <p:nvPr/>
          </p:nvSpPr>
          <p:spPr bwMode="auto">
            <a:xfrm flipH="1" flipV="1">
              <a:off x="112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6" name="Line 3748"/>
            <p:cNvSpPr>
              <a:spLocks noChangeAspect="1" noChangeShapeType="1"/>
            </p:cNvSpPr>
            <p:nvPr/>
          </p:nvSpPr>
          <p:spPr bwMode="auto">
            <a:xfrm flipV="1">
              <a:off x="112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7" name="Oval 3749"/>
            <p:cNvSpPr>
              <a:spLocks noChangeAspect="1" noChangeArrowheads="1"/>
            </p:cNvSpPr>
            <p:nvPr/>
          </p:nvSpPr>
          <p:spPr bwMode="auto">
            <a:xfrm>
              <a:off x="110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8" name="Line 3750"/>
            <p:cNvSpPr>
              <a:spLocks noChangeAspect="1" noChangeShapeType="1"/>
            </p:cNvSpPr>
            <p:nvPr/>
          </p:nvSpPr>
          <p:spPr bwMode="auto">
            <a:xfrm flipH="1" flipV="1">
              <a:off x="112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9" name="Line 3751"/>
            <p:cNvSpPr>
              <a:spLocks noChangeAspect="1" noChangeShapeType="1"/>
            </p:cNvSpPr>
            <p:nvPr/>
          </p:nvSpPr>
          <p:spPr bwMode="auto">
            <a:xfrm>
              <a:off x="115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0" name="Line 3752"/>
            <p:cNvSpPr>
              <a:spLocks noChangeAspect="1" noChangeShapeType="1"/>
            </p:cNvSpPr>
            <p:nvPr/>
          </p:nvSpPr>
          <p:spPr bwMode="auto">
            <a:xfrm flipH="1">
              <a:off x="115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1" name="Oval 3753"/>
            <p:cNvSpPr>
              <a:spLocks noChangeAspect="1" noChangeArrowheads="1"/>
            </p:cNvSpPr>
            <p:nvPr/>
          </p:nvSpPr>
          <p:spPr bwMode="auto">
            <a:xfrm flipH="1" flipV="1">
              <a:off x="110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2" name="Line 3754"/>
            <p:cNvSpPr>
              <a:spLocks noChangeAspect="1" noChangeShapeType="1"/>
            </p:cNvSpPr>
            <p:nvPr/>
          </p:nvSpPr>
          <p:spPr bwMode="auto">
            <a:xfrm>
              <a:off x="122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3" name="Line 3755"/>
            <p:cNvSpPr>
              <a:spLocks noChangeAspect="1" noChangeShapeType="1"/>
            </p:cNvSpPr>
            <p:nvPr/>
          </p:nvSpPr>
          <p:spPr bwMode="auto">
            <a:xfrm flipH="1" flipV="1">
              <a:off x="119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4" name="Line 3756"/>
            <p:cNvSpPr>
              <a:spLocks noChangeAspect="1" noChangeShapeType="1"/>
            </p:cNvSpPr>
            <p:nvPr/>
          </p:nvSpPr>
          <p:spPr bwMode="auto">
            <a:xfrm flipV="1">
              <a:off x="119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5" name="Oval 3757"/>
            <p:cNvSpPr>
              <a:spLocks noChangeAspect="1" noChangeArrowheads="1"/>
            </p:cNvSpPr>
            <p:nvPr/>
          </p:nvSpPr>
          <p:spPr bwMode="auto">
            <a:xfrm>
              <a:off x="117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6" name="Line 3758"/>
            <p:cNvSpPr>
              <a:spLocks noChangeAspect="1" noChangeShapeType="1"/>
            </p:cNvSpPr>
            <p:nvPr/>
          </p:nvSpPr>
          <p:spPr bwMode="auto">
            <a:xfrm flipH="1" flipV="1">
              <a:off x="119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7" name="Line 3759"/>
            <p:cNvSpPr>
              <a:spLocks noChangeAspect="1" noChangeShapeType="1"/>
            </p:cNvSpPr>
            <p:nvPr/>
          </p:nvSpPr>
          <p:spPr bwMode="auto">
            <a:xfrm>
              <a:off x="122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8" name="Line 3760"/>
            <p:cNvSpPr>
              <a:spLocks noChangeAspect="1" noChangeShapeType="1"/>
            </p:cNvSpPr>
            <p:nvPr/>
          </p:nvSpPr>
          <p:spPr bwMode="auto">
            <a:xfrm flipH="1">
              <a:off x="122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9" name="Oval 3761"/>
            <p:cNvSpPr>
              <a:spLocks noChangeAspect="1" noChangeArrowheads="1"/>
            </p:cNvSpPr>
            <p:nvPr/>
          </p:nvSpPr>
          <p:spPr bwMode="auto">
            <a:xfrm flipH="1" flipV="1">
              <a:off x="117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0" name="Line 3762"/>
            <p:cNvSpPr>
              <a:spLocks noChangeAspect="1" noChangeShapeType="1"/>
            </p:cNvSpPr>
            <p:nvPr/>
          </p:nvSpPr>
          <p:spPr bwMode="auto">
            <a:xfrm>
              <a:off x="136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1" name="Line 3763"/>
            <p:cNvSpPr>
              <a:spLocks noChangeAspect="1" noChangeShapeType="1"/>
            </p:cNvSpPr>
            <p:nvPr/>
          </p:nvSpPr>
          <p:spPr bwMode="auto">
            <a:xfrm flipH="1" flipV="1">
              <a:off x="133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2" name="Line 3764"/>
            <p:cNvSpPr>
              <a:spLocks noChangeAspect="1" noChangeShapeType="1"/>
            </p:cNvSpPr>
            <p:nvPr/>
          </p:nvSpPr>
          <p:spPr bwMode="auto">
            <a:xfrm flipV="1">
              <a:off x="133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3" name="Oval 3765"/>
            <p:cNvSpPr>
              <a:spLocks noChangeAspect="1" noChangeArrowheads="1"/>
            </p:cNvSpPr>
            <p:nvPr/>
          </p:nvSpPr>
          <p:spPr bwMode="auto">
            <a:xfrm>
              <a:off x="132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4" name="Line 3766"/>
            <p:cNvSpPr>
              <a:spLocks noChangeAspect="1" noChangeShapeType="1"/>
            </p:cNvSpPr>
            <p:nvPr/>
          </p:nvSpPr>
          <p:spPr bwMode="auto">
            <a:xfrm flipH="1" flipV="1">
              <a:off x="134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5" name="Line 3767"/>
            <p:cNvSpPr>
              <a:spLocks noChangeAspect="1" noChangeShapeType="1"/>
            </p:cNvSpPr>
            <p:nvPr/>
          </p:nvSpPr>
          <p:spPr bwMode="auto">
            <a:xfrm>
              <a:off x="136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6" name="Line 3768"/>
            <p:cNvSpPr>
              <a:spLocks noChangeAspect="1" noChangeShapeType="1"/>
            </p:cNvSpPr>
            <p:nvPr/>
          </p:nvSpPr>
          <p:spPr bwMode="auto">
            <a:xfrm flipH="1">
              <a:off x="136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7" name="Oval 3769"/>
            <p:cNvSpPr>
              <a:spLocks noChangeAspect="1" noChangeArrowheads="1"/>
            </p:cNvSpPr>
            <p:nvPr/>
          </p:nvSpPr>
          <p:spPr bwMode="auto">
            <a:xfrm flipH="1" flipV="1">
              <a:off x="132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8" name="Line 3770"/>
            <p:cNvSpPr>
              <a:spLocks noChangeAspect="1" noChangeShapeType="1"/>
            </p:cNvSpPr>
            <p:nvPr/>
          </p:nvSpPr>
          <p:spPr bwMode="auto">
            <a:xfrm>
              <a:off x="151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9" name="Line 3771"/>
            <p:cNvSpPr>
              <a:spLocks noChangeAspect="1" noChangeShapeType="1"/>
            </p:cNvSpPr>
            <p:nvPr/>
          </p:nvSpPr>
          <p:spPr bwMode="auto">
            <a:xfrm flipH="1" flipV="1">
              <a:off x="147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0" name="Line 3772"/>
            <p:cNvSpPr>
              <a:spLocks noChangeAspect="1" noChangeShapeType="1"/>
            </p:cNvSpPr>
            <p:nvPr/>
          </p:nvSpPr>
          <p:spPr bwMode="auto">
            <a:xfrm flipV="1">
              <a:off x="147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1" name="Oval 3773"/>
            <p:cNvSpPr>
              <a:spLocks noChangeAspect="1" noChangeArrowheads="1"/>
            </p:cNvSpPr>
            <p:nvPr/>
          </p:nvSpPr>
          <p:spPr bwMode="auto">
            <a:xfrm>
              <a:off x="146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2" name="Line 3774"/>
            <p:cNvSpPr>
              <a:spLocks noChangeAspect="1" noChangeShapeType="1"/>
            </p:cNvSpPr>
            <p:nvPr/>
          </p:nvSpPr>
          <p:spPr bwMode="auto">
            <a:xfrm flipH="1" flipV="1">
              <a:off x="148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3" name="Line 3775"/>
            <p:cNvSpPr>
              <a:spLocks noChangeAspect="1" noChangeShapeType="1"/>
            </p:cNvSpPr>
            <p:nvPr/>
          </p:nvSpPr>
          <p:spPr bwMode="auto">
            <a:xfrm>
              <a:off x="151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4" name="Line 3776"/>
            <p:cNvSpPr>
              <a:spLocks noChangeAspect="1" noChangeShapeType="1"/>
            </p:cNvSpPr>
            <p:nvPr/>
          </p:nvSpPr>
          <p:spPr bwMode="auto">
            <a:xfrm flipH="1">
              <a:off x="150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5" name="Oval 3777"/>
            <p:cNvSpPr>
              <a:spLocks noChangeAspect="1" noChangeArrowheads="1"/>
            </p:cNvSpPr>
            <p:nvPr/>
          </p:nvSpPr>
          <p:spPr bwMode="auto">
            <a:xfrm flipH="1" flipV="1">
              <a:off x="146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6" name="Line 3778"/>
            <p:cNvSpPr>
              <a:spLocks noChangeAspect="1" noChangeShapeType="1"/>
            </p:cNvSpPr>
            <p:nvPr/>
          </p:nvSpPr>
          <p:spPr bwMode="auto">
            <a:xfrm>
              <a:off x="129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7" name="Line 3779"/>
            <p:cNvSpPr>
              <a:spLocks noChangeAspect="1" noChangeShapeType="1"/>
            </p:cNvSpPr>
            <p:nvPr/>
          </p:nvSpPr>
          <p:spPr bwMode="auto">
            <a:xfrm flipH="1" flipV="1">
              <a:off x="126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8" name="Line 3780"/>
            <p:cNvSpPr>
              <a:spLocks noChangeAspect="1" noChangeShapeType="1"/>
            </p:cNvSpPr>
            <p:nvPr/>
          </p:nvSpPr>
          <p:spPr bwMode="auto">
            <a:xfrm flipV="1">
              <a:off x="126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9" name="Oval 3781"/>
            <p:cNvSpPr>
              <a:spLocks noChangeAspect="1" noChangeArrowheads="1"/>
            </p:cNvSpPr>
            <p:nvPr/>
          </p:nvSpPr>
          <p:spPr bwMode="auto">
            <a:xfrm>
              <a:off x="124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0" name="Line 3782"/>
            <p:cNvSpPr>
              <a:spLocks noChangeAspect="1" noChangeShapeType="1"/>
            </p:cNvSpPr>
            <p:nvPr/>
          </p:nvSpPr>
          <p:spPr bwMode="auto">
            <a:xfrm flipH="1" flipV="1">
              <a:off x="126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1" name="Line 3783"/>
            <p:cNvSpPr>
              <a:spLocks noChangeAspect="1" noChangeShapeType="1"/>
            </p:cNvSpPr>
            <p:nvPr/>
          </p:nvSpPr>
          <p:spPr bwMode="auto">
            <a:xfrm>
              <a:off x="129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2" name="Line 3784"/>
            <p:cNvSpPr>
              <a:spLocks noChangeAspect="1" noChangeShapeType="1"/>
            </p:cNvSpPr>
            <p:nvPr/>
          </p:nvSpPr>
          <p:spPr bwMode="auto">
            <a:xfrm flipH="1">
              <a:off x="129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3" name="Oval 3785"/>
            <p:cNvSpPr>
              <a:spLocks noChangeAspect="1" noChangeArrowheads="1"/>
            </p:cNvSpPr>
            <p:nvPr/>
          </p:nvSpPr>
          <p:spPr bwMode="auto">
            <a:xfrm flipH="1" flipV="1">
              <a:off x="124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4" name="Line 3786"/>
            <p:cNvSpPr>
              <a:spLocks noChangeAspect="1" noChangeShapeType="1"/>
            </p:cNvSpPr>
            <p:nvPr/>
          </p:nvSpPr>
          <p:spPr bwMode="auto">
            <a:xfrm>
              <a:off x="144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5" name="Line 3787"/>
            <p:cNvSpPr>
              <a:spLocks noChangeAspect="1" noChangeShapeType="1"/>
            </p:cNvSpPr>
            <p:nvPr/>
          </p:nvSpPr>
          <p:spPr bwMode="auto">
            <a:xfrm flipH="1" flipV="1">
              <a:off x="140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6" name="Line 3788"/>
            <p:cNvSpPr>
              <a:spLocks noChangeAspect="1" noChangeShapeType="1"/>
            </p:cNvSpPr>
            <p:nvPr/>
          </p:nvSpPr>
          <p:spPr bwMode="auto">
            <a:xfrm flipV="1">
              <a:off x="140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7" name="Oval 3789"/>
            <p:cNvSpPr>
              <a:spLocks noChangeAspect="1" noChangeArrowheads="1"/>
            </p:cNvSpPr>
            <p:nvPr/>
          </p:nvSpPr>
          <p:spPr bwMode="auto">
            <a:xfrm>
              <a:off x="139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8" name="Line 3790"/>
            <p:cNvSpPr>
              <a:spLocks noChangeAspect="1" noChangeShapeType="1"/>
            </p:cNvSpPr>
            <p:nvPr/>
          </p:nvSpPr>
          <p:spPr bwMode="auto">
            <a:xfrm flipH="1" flipV="1">
              <a:off x="141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9" name="Line 3791"/>
            <p:cNvSpPr>
              <a:spLocks noChangeAspect="1" noChangeShapeType="1"/>
            </p:cNvSpPr>
            <p:nvPr/>
          </p:nvSpPr>
          <p:spPr bwMode="auto">
            <a:xfrm>
              <a:off x="144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0" name="Line 3792"/>
            <p:cNvSpPr>
              <a:spLocks noChangeAspect="1" noChangeShapeType="1"/>
            </p:cNvSpPr>
            <p:nvPr/>
          </p:nvSpPr>
          <p:spPr bwMode="auto">
            <a:xfrm flipH="1">
              <a:off x="143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1" name="Oval 3793"/>
            <p:cNvSpPr>
              <a:spLocks noChangeAspect="1" noChangeArrowheads="1"/>
            </p:cNvSpPr>
            <p:nvPr/>
          </p:nvSpPr>
          <p:spPr bwMode="auto">
            <a:xfrm flipH="1" flipV="1">
              <a:off x="139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2" name="Line 3794"/>
            <p:cNvSpPr>
              <a:spLocks noChangeAspect="1" noChangeShapeType="1"/>
            </p:cNvSpPr>
            <p:nvPr/>
          </p:nvSpPr>
          <p:spPr bwMode="auto">
            <a:xfrm>
              <a:off x="158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3" name="Line 3795"/>
            <p:cNvSpPr>
              <a:spLocks noChangeAspect="1" noChangeShapeType="1"/>
            </p:cNvSpPr>
            <p:nvPr/>
          </p:nvSpPr>
          <p:spPr bwMode="auto">
            <a:xfrm flipH="1" flipV="1">
              <a:off x="154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4" name="Line 3796"/>
            <p:cNvSpPr>
              <a:spLocks noChangeAspect="1" noChangeShapeType="1"/>
            </p:cNvSpPr>
            <p:nvPr/>
          </p:nvSpPr>
          <p:spPr bwMode="auto">
            <a:xfrm flipV="1">
              <a:off x="154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5" name="Oval 3797"/>
            <p:cNvSpPr>
              <a:spLocks noChangeAspect="1" noChangeArrowheads="1"/>
            </p:cNvSpPr>
            <p:nvPr/>
          </p:nvSpPr>
          <p:spPr bwMode="auto">
            <a:xfrm>
              <a:off x="153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6" name="Line 3798"/>
            <p:cNvSpPr>
              <a:spLocks noChangeAspect="1" noChangeShapeType="1"/>
            </p:cNvSpPr>
            <p:nvPr/>
          </p:nvSpPr>
          <p:spPr bwMode="auto">
            <a:xfrm flipH="1" flipV="1">
              <a:off x="155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7" name="Line 3799"/>
            <p:cNvSpPr>
              <a:spLocks noChangeAspect="1" noChangeShapeType="1"/>
            </p:cNvSpPr>
            <p:nvPr/>
          </p:nvSpPr>
          <p:spPr bwMode="auto">
            <a:xfrm>
              <a:off x="158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8" name="Line 3800"/>
            <p:cNvSpPr>
              <a:spLocks noChangeAspect="1" noChangeShapeType="1"/>
            </p:cNvSpPr>
            <p:nvPr/>
          </p:nvSpPr>
          <p:spPr bwMode="auto">
            <a:xfrm flipH="1">
              <a:off x="158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9" name="Oval 3801"/>
            <p:cNvSpPr>
              <a:spLocks noChangeAspect="1" noChangeArrowheads="1"/>
            </p:cNvSpPr>
            <p:nvPr/>
          </p:nvSpPr>
          <p:spPr bwMode="auto">
            <a:xfrm flipH="1" flipV="1">
              <a:off x="153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0" name="Line 3802"/>
            <p:cNvSpPr>
              <a:spLocks noChangeAspect="1" noChangeShapeType="1"/>
            </p:cNvSpPr>
            <p:nvPr/>
          </p:nvSpPr>
          <p:spPr bwMode="auto">
            <a:xfrm>
              <a:off x="172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1" name="Line 3803"/>
            <p:cNvSpPr>
              <a:spLocks noChangeAspect="1" noChangeShapeType="1"/>
            </p:cNvSpPr>
            <p:nvPr/>
          </p:nvSpPr>
          <p:spPr bwMode="auto">
            <a:xfrm flipH="1" flipV="1">
              <a:off x="169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2" name="Line 3804"/>
            <p:cNvSpPr>
              <a:spLocks noChangeAspect="1" noChangeShapeType="1"/>
            </p:cNvSpPr>
            <p:nvPr/>
          </p:nvSpPr>
          <p:spPr bwMode="auto">
            <a:xfrm flipV="1">
              <a:off x="169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3" name="Oval 3805"/>
            <p:cNvSpPr>
              <a:spLocks noChangeAspect="1" noChangeArrowheads="1"/>
            </p:cNvSpPr>
            <p:nvPr/>
          </p:nvSpPr>
          <p:spPr bwMode="auto">
            <a:xfrm>
              <a:off x="167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4" name="Line 3806"/>
            <p:cNvSpPr>
              <a:spLocks noChangeAspect="1" noChangeShapeType="1"/>
            </p:cNvSpPr>
            <p:nvPr/>
          </p:nvSpPr>
          <p:spPr bwMode="auto">
            <a:xfrm flipH="1" flipV="1">
              <a:off x="169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5" name="Line 3807"/>
            <p:cNvSpPr>
              <a:spLocks noChangeAspect="1" noChangeShapeType="1"/>
            </p:cNvSpPr>
            <p:nvPr/>
          </p:nvSpPr>
          <p:spPr bwMode="auto">
            <a:xfrm>
              <a:off x="172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6" name="Line 3808"/>
            <p:cNvSpPr>
              <a:spLocks noChangeAspect="1" noChangeShapeType="1"/>
            </p:cNvSpPr>
            <p:nvPr/>
          </p:nvSpPr>
          <p:spPr bwMode="auto">
            <a:xfrm flipH="1">
              <a:off x="172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7" name="Oval 3809"/>
            <p:cNvSpPr>
              <a:spLocks noChangeAspect="1" noChangeArrowheads="1"/>
            </p:cNvSpPr>
            <p:nvPr/>
          </p:nvSpPr>
          <p:spPr bwMode="auto">
            <a:xfrm flipH="1" flipV="1">
              <a:off x="167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8" name="Line 3810"/>
            <p:cNvSpPr>
              <a:spLocks noChangeAspect="1" noChangeShapeType="1"/>
            </p:cNvSpPr>
            <p:nvPr/>
          </p:nvSpPr>
          <p:spPr bwMode="auto">
            <a:xfrm>
              <a:off x="165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9" name="Line 3811"/>
            <p:cNvSpPr>
              <a:spLocks noChangeAspect="1" noChangeShapeType="1"/>
            </p:cNvSpPr>
            <p:nvPr/>
          </p:nvSpPr>
          <p:spPr bwMode="auto">
            <a:xfrm flipH="1" flipV="1">
              <a:off x="161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0" name="Line 3812"/>
            <p:cNvSpPr>
              <a:spLocks noChangeAspect="1" noChangeShapeType="1"/>
            </p:cNvSpPr>
            <p:nvPr/>
          </p:nvSpPr>
          <p:spPr bwMode="auto">
            <a:xfrm flipV="1">
              <a:off x="161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1" name="Oval 3813"/>
            <p:cNvSpPr>
              <a:spLocks noChangeAspect="1" noChangeArrowheads="1"/>
            </p:cNvSpPr>
            <p:nvPr/>
          </p:nvSpPr>
          <p:spPr bwMode="auto">
            <a:xfrm>
              <a:off x="160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2" name="Line 3814"/>
            <p:cNvSpPr>
              <a:spLocks noChangeAspect="1" noChangeShapeType="1"/>
            </p:cNvSpPr>
            <p:nvPr/>
          </p:nvSpPr>
          <p:spPr bwMode="auto">
            <a:xfrm flipH="1" flipV="1">
              <a:off x="162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3" name="Line 3815"/>
            <p:cNvSpPr>
              <a:spLocks noChangeAspect="1" noChangeShapeType="1"/>
            </p:cNvSpPr>
            <p:nvPr/>
          </p:nvSpPr>
          <p:spPr bwMode="auto">
            <a:xfrm>
              <a:off x="165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4" name="Line 3816"/>
            <p:cNvSpPr>
              <a:spLocks noChangeAspect="1" noChangeShapeType="1"/>
            </p:cNvSpPr>
            <p:nvPr/>
          </p:nvSpPr>
          <p:spPr bwMode="auto">
            <a:xfrm flipH="1">
              <a:off x="165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5" name="Oval 3817"/>
            <p:cNvSpPr>
              <a:spLocks noChangeAspect="1" noChangeArrowheads="1"/>
            </p:cNvSpPr>
            <p:nvPr/>
          </p:nvSpPr>
          <p:spPr bwMode="auto">
            <a:xfrm flipH="1" flipV="1">
              <a:off x="160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6" name="Line 3818"/>
            <p:cNvSpPr>
              <a:spLocks noChangeAspect="1" noChangeShapeType="1"/>
            </p:cNvSpPr>
            <p:nvPr/>
          </p:nvSpPr>
          <p:spPr bwMode="auto">
            <a:xfrm>
              <a:off x="179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7" name="Line 3819"/>
            <p:cNvSpPr>
              <a:spLocks noChangeAspect="1" noChangeShapeType="1"/>
            </p:cNvSpPr>
            <p:nvPr/>
          </p:nvSpPr>
          <p:spPr bwMode="auto">
            <a:xfrm flipH="1" flipV="1">
              <a:off x="176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8" name="Line 3820"/>
            <p:cNvSpPr>
              <a:spLocks noChangeAspect="1" noChangeShapeType="1"/>
            </p:cNvSpPr>
            <p:nvPr/>
          </p:nvSpPr>
          <p:spPr bwMode="auto">
            <a:xfrm flipV="1">
              <a:off x="176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9" name="Oval 3821"/>
            <p:cNvSpPr>
              <a:spLocks noChangeAspect="1" noChangeArrowheads="1"/>
            </p:cNvSpPr>
            <p:nvPr/>
          </p:nvSpPr>
          <p:spPr bwMode="auto">
            <a:xfrm>
              <a:off x="174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0" name="Line 3822"/>
            <p:cNvSpPr>
              <a:spLocks noChangeAspect="1" noChangeShapeType="1"/>
            </p:cNvSpPr>
            <p:nvPr/>
          </p:nvSpPr>
          <p:spPr bwMode="auto">
            <a:xfrm flipH="1" flipV="1">
              <a:off x="176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1" name="Line 3823"/>
            <p:cNvSpPr>
              <a:spLocks noChangeAspect="1" noChangeShapeType="1"/>
            </p:cNvSpPr>
            <p:nvPr/>
          </p:nvSpPr>
          <p:spPr bwMode="auto">
            <a:xfrm>
              <a:off x="179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2" name="Line 3824"/>
            <p:cNvSpPr>
              <a:spLocks noChangeAspect="1" noChangeShapeType="1"/>
            </p:cNvSpPr>
            <p:nvPr/>
          </p:nvSpPr>
          <p:spPr bwMode="auto">
            <a:xfrm flipH="1">
              <a:off x="179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3" name="Oval 3825"/>
            <p:cNvSpPr>
              <a:spLocks noChangeAspect="1" noChangeArrowheads="1"/>
            </p:cNvSpPr>
            <p:nvPr/>
          </p:nvSpPr>
          <p:spPr bwMode="auto">
            <a:xfrm flipH="1" flipV="1">
              <a:off x="174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4" name="Line 3826"/>
            <p:cNvSpPr>
              <a:spLocks noChangeAspect="1" noChangeShapeType="1"/>
            </p:cNvSpPr>
            <p:nvPr/>
          </p:nvSpPr>
          <p:spPr bwMode="auto">
            <a:xfrm>
              <a:off x="186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5" name="Line 3827"/>
            <p:cNvSpPr>
              <a:spLocks noChangeAspect="1" noChangeShapeType="1"/>
            </p:cNvSpPr>
            <p:nvPr/>
          </p:nvSpPr>
          <p:spPr bwMode="auto">
            <a:xfrm flipH="1" flipV="1">
              <a:off x="183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6" name="Line 3828"/>
            <p:cNvSpPr>
              <a:spLocks noChangeAspect="1" noChangeShapeType="1"/>
            </p:cNvSpPr>
            <p:nvPr/>
          </p:nvSpPr>
          <p:spPr bwMode="auto">
            <a:xfrm flipV="1">
              <a:off x="183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7" name="Oval 3829"/>
            <p:cNvSpPr>
              <a:spLocks noChangeAspect="1" noChangeArrowheads="1"/>
            </p:cNvSpPr>
            <p:nvPr/>
          </p:nvSpPr>
          <p:spPr bwMode="auto">
            <a:xfrm>
              <a:off x="181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8" name="Line 3830"/>
            <p:cNvSpPr>
              <a:spLocks noChangeAspect="1" noChangeShapeType="1"/>
            </p:cNvSpPr>
            <p:nvPr/>
          </p:nvSpPr>
          <p:spPr bwMode="auto">
            <a:xfrm flipH="1" flipV="1">
              <a:off x="183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9" name="Line 3831"/>
            <p:cNvSpPr>
              <a:spLocks noChangeAspect="1" noChangeShapeType="1"/>
            </p:cNvSpPr>
            <p:nvPr/>
          </p:nvSpPr>
          <p:spPr bwMode="auto">
            <a:xfrm>
              <a:off x="186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0" name="Line 3832"/>
            <p:cNvSpPr>
              <a:spLocks noChangeAspect="1" noChangeShapeType="1"/>
            </p:cNvSpPr>
            <p:nvPr/>
          </p:nvSpPr>
          <p:spPr bwMode="auto">
            <a:xfrm flipH="1">
              <a:off x="186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1" name="Oval 3833"/>
            <p:cNvSpPr>
              <a:spLocks noChangeAspect="1" noChangeArrowheads="1"/>
            </p:cNvSpPr>
            <p:nvPr/>
          </p:nvSpPr>
          <p:spPr bwMode="auto">
            <a:xfrm flipH="1" flipV="1">
              <a:off x="181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2" name="Line 3834"/>
            <p:cNvSpPr>
              <a:spLocks noChangeAspect="1" noChangeShapeType="1"/>
            </p:cNvSpPr>
            <p:nvPr/>
          </p:nvSpPr>
          <p:spPr bwMode="auto">
            <a:xfrm>
              <a:off x="194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3" name="Line 3835"/>
            <p:cNvSpPr>
              <a:spLocks noChangeAspect="1" noChangeShapeType="1"/>
            </p:cNvSpPr>
            <p:nvPr/>
          </p:nvSpPr>
          <p:spPr bwMode="auto">
            <a:xfrm flipH="1" flipV="1">
              <a:off x="190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4" name="Line 3836"/>
            <p:cNvSpPr>
              <a:spLocks noChangeAspect="1" noChangeShapeType="1"/>
            </p:cNvSpPr>
            <p:nvPr/>
          </p:nvSpPr>
          <p:spPr bwMode="auto">
            <a:xfrm flipV="1">
              <a:off x="190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5" name="Oval 3837"/>
            <p:cNvSpPr>
              <a:spLocks noChangeAspect="1" noChangeArrowheads="1"/>
            </p:cNvSpPr>
            <p:nvPr/>
          </p:nvSpPr>
          <p:spPr bwMode="auto">
            <a:xfrm>
              <a:off x="189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6" name="Line 3838"/>
            <p:cNvSpPr>
              <a:spLocks noChangeAspect="1" noChangeShapeType="1"/>
            </p:cNvSpPr>
            <p:nvPr/>
          </p:nvSpPr>
          <p:spPr bwMode="auto">
            <a:xfrm flipH="1" flipV="1">
              <a:off x="191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7" name="Line 3839"/>
            <p:cNvSpPr>
              <a:spLocks noChangeAspect="1" noChangeShapeType="1"/>
            </p:cNvSpPr>
            <p:nvPr/>
          </p:nvSpPr>
          <p:spPr bwMode="auto">
            <a:xfrm>
              <a:off x="193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8" name="Line 3840"/>
            <p:cNvSpPr>
              <a:spLocks noChangeAspect="1" noChangeShapeType="1"/>
            </p:cNvSpPr>
            <p:nvPr/>
          </p:nvSpPr>
          <p:spPr bwMode="auto">
            <a:xfrm flipH="1">
              <a:off x="193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9" name="Oval 3841"/>
            <p:cNvSpPr>
              <a:spLocks noChangeAspect="1" noChangeArrowheads="1"/>
            </p:cNvSpPr>
            <p:nvPr/>
          </p:nvSpPr>
          <p:spPr bwMode="auto">
            <a:xfrm flipH="1" flipV="1">
              <a:off x="189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0" name="Line 3842"/>
            <p:cNvSpPr>
              <a:spLocks noChangeAspect="1" noChangeShapeType="1"/>
            </p:cNvSpPr>
            <p:nvPr/>
          </p:nvSpPr>
          <p:spPr bwMode="auto">
            <a:xfrm>
              <a:off x="201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1" name="Line 3843"/>
            <p:cNvSpPr>
              <a:spLocks noChangeAspect="1" noChangeShapeType="1"/>
            </p:cNvSpPr>
            <p:nvPr/>
          </p:nvSpPr>
          <p:spPr bwMode="auto">
            <a:xfrm flipH="1" flipV="1">
              <a:off x="197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2" name="Line 3844"/>
            <p:cNvSpPr>
              <a:spLocks noChangeAspect="1" noChangeShapeType="1"/>
            </p:cNvSpPr>
            <p:nvPr/>
          </p:nvSpPr>
          <p:spPr bwMode="auto">
            <a:xfrm flipV="1">
              <a:off x="197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3" name="Oval 3845"/>
            <p:cNvSpPr>
              <a:spLocks noChangeAspect="1" noChangeArrowheads="1"/>
            </p:cNvSpPr>
            <p:nvPr/>
          </p:nvSpPr>
          <p:spPr bwMode="auto">
            <a:xfrm>
              <a:off x="196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4" name="Line 3846"/>
            <p:cNvSpPr>
              <a:spLocks noChangeAspect="1" noChangeShapeType="1"/>
            </p:cNvSpPr>
            <p:nvPr/>
          </p:nvSpPr>
          <p:spPr bwMode="auto">
            <a:xfrm flipH="1" flipV="1">
              <a:off x="198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5" name="Line 3847"/>
            <p:cNvSpPr>
              <a:spLocks noChangeAspect="1" noChangeShapeType="1"/>
            </p:cNvSpPr>
            <p:nvPr/>
          </p:nvSpPr>
          <p:spPr bwMode="auto">
            <a:xfrm>
              <a:off x="200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6" name="Line 3848"/>
            <p:cNvSpPr>
              <a:spLocks noChangeAspect="1" noChangeShapeType="1"/>
            </p:cNvSpPr>
            <p:nvPr/>
          </p:nvSpPr>
          <p:spPr bwMode="auto">
            <a:xfrm flipH="1">
              <a:off x="200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7" name="Oval 3849"/>
            <p:cNvSpPr>
              <a:spLocks noChangeAspect="1" noChangeArrowheads="1"/>
            </p:cNvSpPr>
            <p:nvPr/>
          </p:nvSpPr>
          <p:spPr bwMode="auto">
            <a:xfrm flipH="1" flipV="1">
              <a:off x="196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8" name="Line 3850"/>
            <p:cNvSpPr>
              <a:spLocks noChangeAspect="1" noChangeShapeType="1"/>
            </p:cNvSpPr>
            <p:nvPr/>
          </p:nvSpPr>
          <p:spPr bwMode="auto">
            <a:xfrm>
              <a:off x="208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9" name="Line 3851"/>
            <p:cNvSpPr>
              <a:spLocks noChangeAspect="1" noChangeShapeType="1"/>
            </p:cNvSpPr>
            <p:nvPr/>
          </p:nvSpPr>
          <p:spPr bwMode="auto">
            <a:xfrm flipH="1" flipV="1">
              <a:off x="204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0" name="Line 3852"/>
            <p:cNvSpPr>
              <a:spLocks noChangeAspect="1" noChangeShapeType="1"/>
            </p:cNvSpPr>
            <p:nvPr/>
          </p:nvSpPr>
          <p:spPr bwMode="auto">
            <a:xfrm flipV="1">
              <a:off x="204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1" name="Oval 3853"/>
            <p:cNvSpPr>
              <a:spLocks noChangeAspect="1" noChangeArrowheads="1"/>
            </p:cNvSpPr>
            <p:nvPr/>
          </p:nvSpPr>
          <p:spPr bwMode="auto">
            <a:xfrm>
              <a:off x="203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2" name="Line 3854"/>
            <p:cNvSpPr>
              <a:spLocks noChangeAspect="1" noChangeShapeType="1"/>
            </p:cNvSpPr>
            <p:nvPr/>
          </p:nvSpPr>
          <p:spPr bwMode="auto">
            <a:xfrm flipH="1" flipV="1">
              <a:off x="205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3" name="Line 3855"/>
            <p:cNvSpPr>
              <a:spLocks noChangeAspect="1" noChangeShapeType="1"/>
            </p:cNvSpPr>
            <p:nvPr/>
          </p:nvSpPr>
          <p:spPr bwMode="auto">
            <a:xfrm>
              <a:off x="208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4" name="Line 3856"/>
            <p:cNvSpPr>
              <a:spLocks noChangeAspect="1" noChangeShapeType="1"/>
            </p:cNvSpPr>
            <p:nvPr/>
          </p:nvSpPr>
          <p:spPr bwMode="auto">
            <a:xfrm flipH="1">
              <a:off x="207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5" name="Oval 3857"/>
            <p:cNvSpPr>
              <a:spLocks noChangeAspect="1" noChangeArrowheads="1"/>
            </p:cNvSpPr>
            <p:nvPr/>
          </p:nvSpPr>
          <p:spPr bwMode="auto">
            <a:xfrm flipH="1" flipV="1">
              <a:off x="203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6" name="Line 3858"/>
            <p:cNvSpPr>
              <a:spLocks noChangeAspect="1" noChangeShapeType="1"/>
            </p:cNvSpPr>
            <p:nvPr/>
          </p:nvSpPr>
          <p:spPr bwMode="auto">
            <a:xfrm>
              <a:off x="222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7" name="Line 3859"/>
            <p:cNvSpPr>
              <a:spLocks noChangeAspect="1" noChangeShapeType="1"/>
            </p:cNvSpPr>
            <p:nvPr/>
          </p:nvSpPr>
          <p:spPr bwMode="auto">
            <a:xfrm flipH="1" flipV="1">
              <a:off x="218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8" name="Line 3860"/>
            <p:cNvSpPr>
              <a:spLocks noChangeAspect="1" noChangeShapeType="1"/>
            </p:cNvSpPr>
            <p:nvPr/>
          </p:nvSpPr>
          <p:spPr bwMode="auto">
            <a:xfrm flipV="1">
              <a:off x="218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9" name="Oval 3861"/>
            <p:cNvSpPr>
              <a:spLocks noChangeAspect="1" noChangeArrowheads="1"/>
            </p:cNvSpPr>
            <p:nvPr/>
          </p:nvSpPr>
          <p:spPr bwMode="auto">
            <a:xfrm>
              <a:off x="217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0" name="Line 3862"/>
            <p:cNvSpPr>
              <a:spLocks noChangeAspect="1" noChangeShapeType="1"/>
            </p:cNvSpPr>
            <p:nvPr/>
          </p:nvSpPr>
          <p:spPr bwMode="auto">
            <a:xfrm flipH="1" flipV="1">
              <a:off x="219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1" name="Line 3863"/>
            <p:cNvSpPr>
              <a:spLocks noChangeAspect="1" noChangeShapeType="1"/>
            </p:cNvSpPr>
            <p:nvPr/>
          </p:nvSpPr>
          <p:spPr bwMode="auto">
            <a:xfrm>
              <a:off x="222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2" name="Line 3864"/>
            <p:cNvSpPr>
              <a:spLocks noChangeAspect="1" noChangeShapeType="1"/>
            </p:cNvSpPr>
            <p:nvPr/>
          </p:nvSpPr>
          <p:spPr bwMode="auto">
            <a:xfrm flipH="1">
              <a:off x="222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3" name="Oval 3865"/>
            <p:cNvSpPr>
              <a:spLocks noChangeAspect="1" noChangeArrowheads="1"/>
            </p:cNvSpPr>
            <p:nvPr/>
          </p:nvSpPr>
          <p:spPr bwMode="auto">
            <a:xfrm flipH="1" flipV="1">
              <a:off x="217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4" name="Line 3866"/>
            <p:cNvSpPr>
              <a:spLocks noChangeAspect="1" noChangeShapeType="1"/>
            </p:cNvSpPr>
            <p:nvPr/>
          </p:nvSpPr>
          <p:spPr bwMode="auto">
            <a:xfrm>
              <a:off x="236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5" name="Line 3867"/>
            <p:cNvSpPr>
              <a:spLocks noChangeAspect="1" noChangeShapeType="1"/>
            </p:cNvSpPr>
            <p:nvPr/>
          </p:nvSpPr>
          <p:spPr bwMode="auto">
            <a:xfrm flipH="1" flipV="1">
              <a:off x="233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6" name="Line 3868"/>
            <p:cNvSpPr>
              <a:spLocks noChangeAspect="1" noChangeShapeType="1"/>
            </p:cNvSpPr>
            <p:nvPr/>
          </p:nvSpPr>
          <p:spPr bwMode="auto">
            <a:xfrm flipV="1">
              <a:off x="233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7" name="Oval 3869"/>
            <p:cNvSpPr>
              <a:spLocks noChangeAspect="1" noChangeArrowheads="1"/>
            </p:cNvSpPr>
            <p:nvPr/>
          </p:nvSpPr>
          <p:spPr bwMode="auto">
            <a:xfrm>
              <a:off x="231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8" name="Line 3870"/>
            <p:cNvSpPr>
              <a:spLocks noChangeAspect="1" noChangeShapeType="1"/>
            </p:cNvSpPr>
            <p:nvPr/>
          </p:nvSpPr>
          <p:spPr bwMode="auto">
            <a:xfrm flipH="1" flipV="1">
              <a:off x="233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9" name="Line 3871"/>
            <p:cNvSpPr>
              <a:spLocks noChangeAspect="1" noChangeShapeType="1"/>
            </p:cNvSpPr>
            <p:nvPr/>
          </p:nvSpPr>
          <p:spPr bwMode="auto">
            <a:xfrm>
              <a:off x="236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0" name="Line 3872"/>
            <p:cNvSpPr>
              <a:spLocks noChangeAspect="1" noChangeShapeType="1"/>
            </p:cNvSpPr>
            <p:nvPr/>
          </p:nvSpPr>
          <p:spPr bwMode="auto">
            <a:xfrm flipH="1">
              <a:off x="236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1" name="Oval 3873"/>
            <p:cNvSpPr>
              <a:spLocks noChangeAspect="1" noChangeArrowheads="1"/>
            </p:cNvSpPr>
            <p:nvPr/>
          </p:nvSpPr>
          <p:spPr bwMode="auto">
            <a:xfrm flipH="1" flipV="1">
              <a:off x="231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2" name="Line 3874"/>
            <p:cNvSpPr>
              <a:spLocks noChangeAspect="1" noChangeShapeType="1"/>
            </p:cNvSpPr>
            <p:nvPr/>
          </p:nvSpPr>
          <p:spPr bwMode="auto">
            <a:xfrm>
              <a:off x="215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3" name="Line 3875"/>
            <p:cNvSpPr>
              <a:spLocks noChangeAspect="1" noChangeShapeType="1"/>
            </p:cNvSpPr>
            <p:nvPr/>
          </p:nvSpPr>
          <p:spPr bwMode="auto">
            <a:xfrm flipH="1" flipV="1">
              <a:off x="211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4" name="Line 3876"/>
            <p:cNvSpPr>
              <a:spLocks noChangeAspect="1" noChangeShapeType="1"/>
            </p:cNvSpPr>
            <p:nvPr/>
          </p:nvSpPr>
          <p:spPr bwMode="auto">
            <a:xfrm flipV="1">
              <a:off x="211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5" name="Oval 3877"/>
            <p:cNvSpPr>
              <a:spLocks noChangeAspect="1" noChangeArrowheads="1"/>
            </p:cNvSpPr>
            <p:nvPr/>
          </p:nvSpPr>
          <p:spPr bwMode="auto">
            <a:xfrm>
              <a:off x="210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6" name="Line 3878"/>
            <p:cNvSpPr>
              <a:spLocks noChangeAspect="1" noChangeShapeType="1"/>
            </p:cNvSpPr>
            <p:nvPr/>
          </p:nvSpPr>
          <p:spPr bwMode="auto">
            <a:xfrm flipH="1" flipV="1">
              <a:off x="212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7" name="Line 3879"/>
            <p:cNvSpPr>
              <a:spLocks noChangeAspect="1" noChangeShapeType="1"/>
            </p:cNvSpPr>
            <p:nvPr/>
          </p:nvSpPr>
          <p:spPr bwMode="auto">
            <a:xfrm>
              <a:off x="215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8" name="Line 3880"/>
            <p:cNvSpPr>
              <a:spLocks noChangeAspect="1" noChangeShapeType="1"/>
            </p:cNvSpPr>
            <p:nvPr/>
          </p:nvSpPr>
          <p:spPr bwMode="auto">
            <a:xfrm flipH="1">
              <a:off x="214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9" name="Oval 3881"/>
            <p:cNvSpPr>
              <a:spLocks noChangeAspect="1" noChangeArrowheads="1"/>
            </p:cNvSpPr>
            <p:nvPr/>
          </p:nvSpPr>
          <p:spPr bwMode="auto">
            <a:xfrm flipH="1" flipV="1">
              <a:off x="210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0" name="Line 3882"/>
            <p:cNvSpPr>
              <a:spLocks noChangeAspect="1" noChangeShapeType="1"/>
            </p:cNvSpPr>
            <p:nvPr/>
          </p:nvSpPr>
          <p:spPr bwMode="auto">
            <a:xfrm>
              <a:off x="229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1" name="Line 3883"/>
            <p:cNvSpPr>
              <a:spLocks noChangeAspect="1" noChangeShapeType="1"/>
            </p:cNvSpPr>
            <p:nvPr/>
          </p:nvSpPr>
          <p:spPr bwMode="auto">
            <a:xfrm flipH="1" flipV="1">
              <a:off x="226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2" name="Line 3884"/>
            <p:cNvSpPr>
              <a:spLocks noChangeAspect="1" noChangeShapeType="1"/>
            </p:cNvSpPr>
            <p:nvPr/>
          </p:nvSpPr>
          <p:spPr bwMode="auto">
            <a:xfrm flipV="1">
              <a:off x="225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3" name="Oval 3885"/>
            <p:cNvSpPr>
              <a:spLocks noChangeAspect="1" noChangeArrowheads="1"/>
            </p:cNvSpPr>
            <p:nvPr/>
          </p:nvSpPr>
          <p:spPr bwMode="auto">
            <a:xfrm>
              <a:off x="224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4" name="Line 3886"/>
            <p:cNvSpPr>
              <a:spLocks noChangeAspect="1" noChangeShapeType="1"/>
            </p:cNvSpPr>
            <p:nvPr/>
          </p:nvSpPr>
          <p:spPr bwMode="auto">
            <a:xfrm flipH="1" flipV="1">
              <a:off x="226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5" name="Line 3887"/>
            <p:cNvSpPr>
              <a:spLocks noChangeAspect="1" noChangeShapeType="1"/>
            </p:cNvSpPr>
            <p:nvPr/>
          </p:nvSpPr>
          <p:spPr bwMode="auto">
            <a:xfrm>
              <a:off x="229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6" name="Line 3888"/>
            <p:cNvSpPr>
              <a:spLocks noChangeAspect="1" noChangeShapeType="1"/>
            </p:cNvSpPr>
            <p:nvPr/>
          </p:nvSpPr>
          <p:spPr bwMode="auto">
            <a:xfrm flipH="1">
              <a:off x="229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7" name="Oval 3889"/>
            <p:cNvSpPr>
              <a:spLocks noChangeAspect="1" noChangeArrowheads="1"/>
            </p:cNvSpPr>
            <p:nvPr/>
          </p:nvSpPr>
          <p:spPr bwMode="auto">
            <a:xfrm flipH="1" flipV="1">
              <a:off x="224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8" name="Line 3890"/>
            <p:cNvSpPr>
              <a:spLocks noChangeAspect="1" noChangeShapeType="1"/>
            </p:cNvSpPr>
            <p:nvPr/>
          </p:nvSpPr>
          <p:spPr bwMode="auto">
            <a:xfrm>
              <a:off x="243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9" name="Line 3891"/>
            <p:cNvSpPr>
              <a:spLocks noChangeAspect="1" noChangeShapeType="1"/>
            </p:cNvSpPr>
            <p:nvPr/>
          </p:nvSpPr>
          <p:spPr bwMode="auto">
            <a:xfrm flipH="1" flipV="1">
              <a:off x="240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0" name="Line 3892"/>
            <p:cNvSpPr>
              <a:spLocks noChangeAspect="1" noChangeShapeType="1"/>
            </p:cNvSpPr>
            <p:nvPr/>
          </p:nvSpPr>
          <p:spPr bwMode="auto">
            <a:xfrm flipV="1">
              <a:off x="240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1" name="Oval 3893"/>
            <p:cNvSpPr>
              <a:spLocks noChangeAspect="1" noChangeArrowheads="1"/>
            </p:cNvSpPr>
            <p:nvPr/>
          </p:nvSpPr>
          <p:spPr bwMode="auto">
            <a:xfrm>
              <a:off x="238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2" name="Line 3894"/>
            <p:cNvSpPr>
              <a:spLocks noChangeAspect="1" noChangeShapeType="1"/>
            </p:cNvSpPr>
            <p:nvPr/>
          </p:nvSpPr>
          <p:spPr bwMode="auto">
            <a:xfrm flipH="1" flipV="1">
              <a:off x="240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3" name="Line 3895"/>
            <p:cNvSpPr>
              <a:spLocks noChangeAspect="1" noChangeShapeType="1"/>
            </p:cNvSpPr>
            <p:nvPr/>
          </p:nvSpPr>
          <p:spPr bwMode="auto">
            <a:xfrm>
              <a:off x="243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4" name="Line 3896"/>
            <p:cNvSpPr>
              <a:spLocks noChangeAspect="1" noChangeShapeType="1"/>
            </p:cNvSpPr>
            <p:nvPr/>
          </p:nvSpPr>
          <p:spPr bwMode="auto">
            <a:xfrm flipH="1">
              <a:off x="243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5" name="Oval 3897"/>
            <p:cNvSpPr>
              <a:spLocks noChangeAspect="1" noChangeArrowheads="1"/>
            </p:cNvSpPr>
            <p:nvPr/>
          </p:nvSpPr>
          <p:spPr bwMode="auto">
            <a:xfrm flipH="1" flipV="1">
              <a:off x="238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6" name="Line 3898"/>
            <p:cNvSpPr>
              <a:spLocks noChangeAspect="1" noChangeShapeType="1"/>
            </p:cNvSpPr>
            <p:nvPr/>
          </p:nvSpPr>
          <p:spPr bwMode="auto">
            <a:xfrm>
              <a:off x="258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7" name="Line 3899"/>
            <p:cNvSpPr>
              <a:spLocks noChangeAspect="1" noChangeShapeType="1"/>
            </p:cNvSpPr>
            <p:nvPr/>
          </p:nvSpPr>
          <p:spPr bwMode="auto">
            <a:xfrm flipH="1" flipV="1">
              <a:off x="254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8" name="Line 3900"/>
            <p:cNvSpPr>
              <a:spLocks noChangeAspect="1" noChangeShapeType="1"/>
            </p:cNvSpPr>
            <p:nvPr/>
          </p:nvSpPr>
          <p:spPr bwMode="auto">
            <a:xfrm flipV="1">
              <a:off x="254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9" name="Oval 3901"/>
            <p:cNvSpPr>
              <a:spLocks noChangeAspect="1" noChangeArrowheads="1"/>
            </p:cNvSpPr>
            <p:nvPr/>
          </p:nvSpPr>
          <p:spPr bwMode="auto">
            <a:xfrm>
              <a:off x="253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0" name="Line 3902"/>
            <p:cNvSpPr>
              <a:spLocks noChangeAspect="1" noChangeShapeType="1"/>
            </p:cNvSpPr>
            <p:nvPr/>
          </p:nvSpPr>
          <p:spPr bwMode="auto">
            <a:xfrm flipH="1" flipV="1">
              <a:off x="255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1" name="Line 3903"/>
            <p:cNvSpPr>
              <a:spLocks noChangeAspect="1" noChangeShapeType="1"/>
            </p:cNvSpPr>
            <p:nvPr/>
          </p:nvSpPr>
          <p:spPr bwMode="auto">
            <a:xfrm>
              <a:off x="257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2" name="Line 3904"/>
            <p:cNvSpPr>
              <a:spLocks noChangeAspect="1" noChangeShapeType="1"/>
            </p:cNvSpPr>
            <p:nvPr/>
          </p:nvSpPr>
          <p:spPr bwMode="auto">
            <a:xfrm flipH="1">
              <a:off x="257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3" name="Oval 3905"/>
            <p:cNvSpPr>
              <a:spLocks noChangeAspect="1" noChangeArrowheads="1"/>
            </p:cNvSpPr>
            <p:nvPr/>
          </p:nvSpPr>
          <p:spPr bwMode="auto">
            <a:xfrm flipH="1" flipV="1">
              <a:off x="253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4" name="Line 3906"/>
            <p:cNvSpPr>
              <a:spLocks noChangeAspect="1" noChangeShapeType="1"/>
            </p:cNvSpPr>
            <p:nvPr/>
          </p:nvSpPr>
          <p:spPr bwMode="auto">
            <a:xfrm>
              <a:off x="250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5" name="Line 3907"/>
            <p:cNvSpPr>
              <a:spLocks noChangeAspect="1" noChangeShapeType="1"/>
            </p:cNvSpPr>
            <p:nvPr/>
          </p:nvSpPr>
          <p:spPr bwMode="auto">
            <a:xfrm flipH="1" flipV="1">
              <a:off x="247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6" name="Line 3908"/>
            <p:cNvSpPr>
              <a:spLocks noChangeAspect="1" noChangeShapeType="1"/>
            </p:cNvSpPr>
            <p:nvPr/>
          </p:nvSpPr>
          <p:spPr bwMode="auto">
            <a:xfrm flipV="1">
              <a:off x="247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7" name="Oval 3909"/>
            <p:cNvSpPr>
              <a:spLocks noChangeAspect="1" noChangeArrowheads="1"/>
            </p:cNvSpPr>
            <p:nvPr/>
          </p:nvSpPr>
          <p:spPr bwMode="auto">
            <a:xfrm>
              <a:off x="245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8" name="Line 3910"/>
            <p:cNvSpPr>
              <a:spLocks noChangeAspect="1" noChangeShapeType="1"/>
            </p:cNvSpPr>
            <p:nvPr/>
          </p:nvSpPr>
          <p:spPr bwMode="auto">
            <a:xfrm flipH="1" flipV="1">
              <a:off x="247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9" name="Line 3911"/>
            <p:cNvSpPr>
              <a:spLocks noChangeAspect="1" noChangeShapeType="1"/>
            </p:cNvSpPr>
            <p:nvPr/>
          </p:nvSpPr>
          <p:spPr bwMode="auto">
            <a:xfrm>
              <a:off x="250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0" name="Line 3912"/>
            <p:cNvSpPr>
              <a:spLocks noChangeAspect="1" noChangeShapeType="1"/>
            </p:cNvSpPr>
            <p:nvPr/>
          </p:nvSpPr>
          <p:spPr bwMode="auto">
            <a:xfrm flipH="1">
              <a:off x="250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1" name="Oval 3913"/>
            <p:cNvSpPr>
              <a:spLocks noChangeAspect="1" noChangeArrowheads="1"/>
            </p:cNvSpPr>
            <p:nvPr/>
          </p:nvSpPr>
          <p:spPr bwMode="auto">
            <a:xfrm flipH="1" flipV="1">
              <a:off x="245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2" name="Line 3914"/>
            <p:cNvSpPr>
              <a:spLocks noChangeAspect="1" noChangeShapeType="1"/>
            </p:cNvSpPr>
            <p:nvPr/>
          </p:nvSpPr>
          <p:spPr bwMode="auto">
            <a:xfrm>
              <a:off x="265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3" name="Line 3915"/>
            <p:cNvSpPr>
              <a:spLocks noChangeAspect="1" noChangeShapeType="1"/>
            </p:cNvSpPr>
            <p:nvPr/>
          </p:nvSpPr>
          <p:spPr bwMode="auto">
            <a:xfrm flipH="1" flipV="1">
              <a:off x="261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4" name="Line 3916"/>
            <p:cNvSpPr>
              <a:spLocks noChangeAspect="1" noChangeShapeType="1"/>
            </p:cNvSpPr>
            <p:nvPr/>
          </p:nvSpPr>
          <p:spPr bwMode="auto">
            <a:xfrm flipV="1">
              <a:off x="261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5" name="Oval 3917"/>
            <p:cNvSpPr>
              <a:spLocks noChangeAspect="1" noChangeArrowheads="1"/>
            </p:cNvSpPr>
            <p:nvPr/>
          </p:nvSpPr>
          <p:spPr bwMode="auto">
            <a:xfrm>
              <a:off x="260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6" name="Line 3918"/>
            <p:cNvSpPr>
              <a:spLocks noChangeAspect="1" noChangeShapeType="1"/>
            </p:cNvSpPr>
            <p:nvPr/>
          </p:nvSpPr>
          <p:spPr bwMode="auto">
            <a:xfrm flipH="1" flipV="1">
              <a:off x="262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7" name="Line 3919"/>
            <p:cNvSpPr>
              <a:spLocks noChangeAspect="1" noChangeShapeType="1"/>
            </p:cNvSpPr>
            <p:nvPr/>
          </p:nvSpPr>
          <p:spPr bwMode="auto">
            <a:xfrm>
              <a:off x="265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8" name="Line 3920"/>
            <p:cNvSpPr>
              <a:spLocks noChangeAspect="1" noChangeShapeType="1"/>
            </p:cNvSpPr>
            <p:nvPr/>
          </p:nvSpPr>
          <p:spPr bwMode="auto">
            <a:xfrm flipH="1">
              <a:off x="264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9" name="Oval 3921"/>
            <p:cNvSpPr>
              <a:spLocks noChangeAspect="1" noChangeArrowheads="1"/>
            </p:cNvSpPr>
            <p:nvPr/>
          </p:nvSpPr>
          <p:spPr bwMode="auto">
            <a:xfrm flipH="1" flipV="1">
              <a:off x="260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0" name="Line 3922"/>
            <p:cNvSpPr>
              <a:spLocks noChangeAspect="1" noChangeShapeType="1"/>
            </p:cNvSpPr>
            <p:nvPr/>
          </p:nvSpPr>
          <p:spPr bwMode="auto">
            <a:xfrm>
              <a:off x="272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1" name="Line 3923"/>
            <p:cNvSpPr>
              <a:spLocks noChangeAspect="1" noChangeShapeType="1"/>
            </p:cNvSpPr>
            <p:nvPr/>
          </p:nvSpPr>
          <p:spPr bwMode="auto">
            <a:xfrm flipH="1" flipV="1">
              <a:off x="268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2" name="Line 3924"/>
            <p:cNvSpPr>
              <a:spLocks noChangeAspect="1" noChangeShapeType="1"/>
            </p:cNvSpPr>
            <p:nvPr/>
          </p:nvSpPr>
          <p:spPr bwMode="auto">
            <a:xfrm flipV="1">
              <a:off x="268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3" name="Oval 3925"/>
            <p:cNvSpPr>
              <a:spLocks noChangeAspect="1" noChangeArrowheads="1"/>
            </p:cNvSpPr>
            <p:nvPr/>
          </p:nvSpPr>
          <p:spPr bwMode="auto">
            <a:xfrm>
              <a:off x="267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4" name="Line 3926"/>
            <p:cNvSpPr>
              <a:spLocks noChangeAspect="1" noChangeShapeType="1"/>
            </p:cNvSpPr>
            <p:nvPr/>
          </p:nvSpPr>
          <p:spPr bwMode="auto">
            <a:xfrm flipH="1" flipV="1">
              <a:off x="269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5" name="Line 3927"/>
            <p:cNvSpPr>
              <a:spLocks noChangeAspect="1" noChangeShapeType="1"/>
            </p:cNvSpPr>
            <p:nvPr/>
          </p:nvSpPr>
          <p:spPr bwMode="auto">
            <a:xfrm>
              <a:off x="272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6" name="Line 3928"/>
            <p:cNvSpPr>
              <a:spLocks noChangeAspect="1" noChangeShapeType="1"/>
            </p:cNvSpPr>
            <p:nvPr/>
          </p:nvSpPr>
          <p:spPr bwMode="auto">
            <a:xfrm flipH="1">
              <a:off x="271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7" name="Oval 3929"/>
            <p:cNvSpPr>
              <a:spLocks noChangeAspect="1" noChangeArrowheads="1"/>
            </p:cNvSpPr>
            <p:nvPr/>
          </p:nvSpPr>
          <p:spPr bwMode="auto">
            <a:xfrm flipH="1" flipV="1">
              <a:off x="267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8" name="Line 3930"/>
            <p:cNvSpPr>
              <a:spLocks noChangeAspect="1" noChangeShapeType="1"/>
            </p:cNvSpPr>
            <p:nvPr/>
          </p:nvSpPr>
          <p:spPr bwMode="auto">
            <a:xfrm>
              <a:off x="279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9" name="Line 3931"/>
            <p:cNvSpPr>
              <a:spLocks noChangeAspect="1" noChangeShapeType="1"/>
            </p:cNvSpPr>
            <p:nvPr/>
          </p:nvSpPr>
          <p:spPr bwMode="auto">
            <a:xfrm flipH="1" flipV="1">
              <a:off x="275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0" name="Line 3932"/>
            <p:cNvSpPr>
              <a:spLocks noChangeAspect="1" noChangeShapeType="1"/>
            </p:cNvSpPr>
            <p:nvPr/>
          </p:nvSpPr>
          <p:spPr bwMode="auto">
            <a:xfrm flipV="1">
              <a:off x="275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1" name="Oval 3933"/>
            <p:cNvSpPr>
              <a:spLocks noChangeAspect="1" noChangeArrowheads="1"/>
            </p:cNvSpPr>
            <p:nvPr/>
          </p:nvSpPr>
          <p:spPr bwMode="auto">
            <a:xfrm>
              <a:off x="274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2" name="Line 3934"/>
            <p:cNvSpPr>
              <a:spLocks noChangeAspect="1" noChangeShapeType="1"/>
            </p:cNvSpPr>
            <p:nvPr/>
          </p:nvSpPr>
          <p:spPr bwMode="auto">
            <a:xfrm flipH="1" flipV="1">
              <a:off x="276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3" name="Line 3935"/>
            <p:cNvSpPr>
              <a:spLocks noChangeAspect="1" noChangeShapeType="1"/>
            </p:cNvSpPr>
            <p:nvPr/>
          </p:nvSpPr>
          <p:spPr bwMode="auto">
            <a:xfrm>
              <a:off x="279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4" name="Line 3936"/>
            <p:cNvSpPr>
              <a:spLocks noChangeAspect="1" noChangeShapeType="1"/>
            </p:cNvSpPr>
            <p:nvPr/>
          </p:nvSpPr>
          <p:spPr bwMode="auto">
            <a:xfrm flipH="1">
              <a:off x="279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5" name="Oval 3937"/>
            <p:cNvSpPr>
              <a:spLocks noChangeAspect="1" noChangeArrowheads="1"/>
            </p:cNvSpPr>
            <p:nvPr/>
          </p:nvSpPr>
          <p:spPr bwMode="auto">
            <a:xfrm flipH="1" flipV="1">
              <a:off x="274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6" name="Line 3938"/>
            <p:cNvSpPr>
              <a:spLocks noChangeAspect="1" noChangeShapeType="1"/>
            </p:cNvSpPr>
            <p:nvPr/>
          </p:nvSpPr>
          <p:spPr bwMode="auto">
            <a:xfrm>
              <a:off x="286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7" name="Line 3939"/>
            <p:cNvSpPr>
              <a:spLocks noChangeAspect="1" noChangeShapeType="1"/>
            </p:cNvSpPr>
            <p:nvPr/>
          </p:nvSpPr>
          <p:spPr bwMode="auto">
            <a:xfrm flipH="1" flipV="1">
              <a:off x="283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8" name="Line 3940"/>
            <p:cNvSpPr>
              <a:spLocks noChangeAspect="1" noChangeShapeType="1"/>
            </p:cNvSpPr>
            <p:nvPr/>
          </p:nvSpPr>
          <p:spPr bwMode="auto">
            <a:xfrm flipV="1">
              <a:off x="282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9" name="Oval 3941"/>
            <p:cNvSpPr>
              <a:spLocks noChangeAspect="1" noChangeArrowheads="1"/>
            </p:cNvSpPr>
            <p:nvPr/>
          </p:nvSpPr>
          <p:spPr bwMode="auto">
            <a:xfrm>
              <a:off x="281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0" name="Line 3942"/>
            <p:cNvSpPr>
              <a:spLocks noChangeAspect="1" noChangeShapeType="1"/>
            </p:cNvSpPr>
            <p:nvPr/>
          </p:nvSpPr>
          <p:spPr bwMode="auto">
            <a:xfrm flipH="1" flipV="1">
              <a:off x="283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1" name="Line 3943"/>
            <p:cNvSpPr>
              <a:spLocks noChangeAspect="1" noChangeShapeType="1"/>
            </p:cNvSpPr>
            <p:nvPr/>
          </p:nvSpPr>
          <p:spPr bwMode="auto">
            <a:xfrm>
              <a:off x="286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2" name="Line 3944"/>
            <p:cNvSpPr>
              <a:spLocks noChangeAspect="1" noChangeShapeType="1"/>
            </p:cNvSpPr>
            <p:nvPr/>
          </p:nvSpPr>
          <p:spPr bwMode="auto">
            <a:xfrm flipH="1">
              <a:off x="286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3" name="Oval 3945"/>
            <p:cNvSpPr>
              <a:spLocks noChangeAspect="1" noChangeArrowheads="1"/>
            </p:cNvSpPr>
            <p:nvPr/>
          </p:nvSpPr>
          <p:spPr bwMode="auto">
            <a:xfrm flipH="1" flipV="1">
              <a:off x="281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4" name="Line 3946"/>
            <p:cNvSpPr>
              <a:spLocks noChangeAspect="1" noChangeShapeType="1"/>
            </p:cNvSpPr>
            <p:nvPr/>
          </p:nvSpPr>
          <p:spPr bwMode="auto">
            <a:xfrm>
              <a:off x="293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5" name="Line 3947"/>
            <p:cNvSpPr>
              <a:spLocks noChangeAspect="1" noChangeShapeType="1"/>
            </p:cNvSpPr>
            <p:nvPr/>
          </p:nvSpPr>
          <p:spPr bwMode="auto">
            <a:xfrm flipH="1" flipV="1">
              <a:off x="290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6" name="Line 3948"/>
            <p:cNvSpPr>
              <a:spLocks noChangeAspect="1" noChangeShapeType="1"/>
            </p:cNvSpPr>
            <p:nvPr/>
          </p:nvSpPr>
          <p:spPr bwMode="auto">
            <a:xfrm flipV="1">
              <a:off x="290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7" name="Oval 3949"/>
            <p:cNvSpPr>
              <a:spLocks noChangeAspect="1" noChangeArrowheads="1"/>
            </p:cNvSpPr>
            <p:nvPr/>
          </p:nvSpPr>
          <p:spPr bwMode="auto">
            <a:xfrm>
              <a:off x="288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8" name="Line 3950"/>
            <p:cNvSpPr>
              <a:spLocks noChangeAspect="1" noChangeShapeType="1"/>
            </p:cNvSpPr>
            <p:nvPr/>
          </p:nvSpPr>
          <p:spPr bwMode="auto">
            <a:xfrm flipH="1" flipV="1">
              <a:off x="290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9" name="Line 3951"/>
            <p:cNvSpPr>
              <a:spLocks noChangeAspect="1" noChangeShapeType="1"/>
            </p:cNvSpPr>
            <p:nvPr/>
          </p:nvSpPr>
          <p:spPr bwMode="auto">
            <a:xfrm>
              <a:off x="293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0" name="Line 3952"/>
            <p:cNvSpPr>
              <a:spLocks noChangeAspect="1" noChangeShapeType="1"/>
            </p:cNvSpPr>
            <p:nvPr/>
          </p:nvSpPr>
          <p:spPr bwMode="auto">
            <a:xfrm flipH="1">
              <a:off x="293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1" name="Oval 3953"/>
            <p:cNvSpPr>
              <a:spLocks noChangeAspect="1" noChangeArrowheads="1"/>
            </p:cNvSpPr>
            <p:nvPr/>
          </p:nvSpPr>
          <p:spPr bwMode="auto">
            <a:xfrm flipH="1" flipV="1">
              <a:off x="288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2" name="Line 3954"/>
            <p:cNvSpPr>
              <a:spLocks noChangeAspect="1" noChangeShapeType="1"/>
            </p:cNvSpPr>
            <p:nvPr/>
          </p:nvSpPr>
          <p:spPr bwMode="auto">
            <a:xfrm>
              <a:off x="307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3" name="Line 3955"/>
            <p:cNvSpPr>
              <a:spLocks noChangeAspect="1" noChangeShapeType="1"/>
            </p:cNvSpPr>
            <p:nvPr/>
          </p:nvSpPr>
          <p:spPr bwMode="auto">
            <a:xfrm flipH="1" flipV="1">
              <a:off x="304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4" name="Line 3956"/>
            <p:cNvSpPr>
              <a:spLocks noChangeAspect="1" noChangeShapeType="1"/>
            </p:cNvSpPr>
            <p:nvPr/>
          </p:nvSpPr>
          <p:spPr bwMode="auto">
            <a:xfrm flipV="1">
              <a:off x="304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5" name="Oval 3957"/>
            <p:cNvSpPr>
              <a:spLocks noChangeAspect="1" noChangeArrowheads="1"/>
            </p:cNvSpPr>
            <p:nvPr/>
          </p:nvSpPr>
          <p:spPr bwMode="auto">
            <a:xfrm>
              <a:off x="302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6" name="Line 3958"/>
            <p:cNvSpPr>
              <a:spLocks noChangeAspect="1" noChangeShapeType="1"/>
            </p:cNvSpPr>
            <p:nvPr/>
          </p:nvSpPr>
          <p:spPr bwMode="auto">
            <a:xfrm flipH="1" flipV="1">
              <a:off x="304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7" name="Line 3959"/>
            <p:cNvSpPr>
              <a:spLocks noChangeAspect="1" noChangeShapeType="1"/>
            </p:cNvSpPr>
            <p:nvPr/>
          </p:nvSpPr>
          <p:spPr bwMode="auto">
            <a:xfrm>
              <a:off x="307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8" name="Line 3960"/>
            <p:cNvSpPr>
              <a:spLocks noChangeAspect="1" noChangeShapeType="1"/>
            </p:cNvSpPr>
            <p:nvPr/>
          </p:nvSpPr>
          <p:spPr bwMode="auto">
            <a:xfrm flipH="1">
              <a:off x="307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9" name="Oval 3961"/>
            <p:cNvSpPr>
              <a:spLocks noChangeAspect="1" noChangeArrowheads="1"/>
            </p:cNvSpPr>
            <p:nvPr/>
          </p:nvSpPr>
          <p:spPr bwMode="auto">
            <a:xfrm flipH="1" flipV="1">
              <a:off x="302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0" name="Line 3962"/>
            <p:cNvSpPr>
              <a:spLocks noChangeAspect="1" noChangeShapeType="1"/>
            </p:cNvSpPr>
            <p:nvPr/>
          </p:nvSpPr>
          <p:spPr bwMode="auto">
            <a:xfrm>
              <a:off x="322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1" name="Line 3963"/>
            <p:cNvSpPr>
              <a:spLocks noChangeAspect="1" noChangeShapeType="1"/>
            </p:cNvSpPr>
            <p:nvPr/>
          </p:nvSpPr>
          <p:spPr bwMode="auto">
            <a:xfrm flipH="1" flipV="1">
              <a:off x="318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2" name="Line 3964"/>
            <p:cNvSpPr>
              <a:spLocks noChangeAspect="1" noChangeShapeType="1"/>
            </p:cNvSpPr>
            <p:nvPr/>
          </p:nvSpPr>
          <p:spPr bwMode="auto">
            <a:xfrm flipV="1">
              <a:off x="318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3" name="Oval 3965"/>
            <p:cNvSpPr>
              <a:spLocks noChangeAspect="1" noChangeArrowheads="1"/>
            </p:cNvSpPr>
            <p:nvPr/>
          </p:nvSpPr>
          <p:spPr bwMode="auto">
            <a:xfrm>
              <a:off x="317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4" name="Line 3966"/>
            <p:cNvSpPr>
              <a:spLocks noChangeAspect="1" noChangeShapeType="1"/>
            </p:cNvSpPr>
            <p:nvPr/>
          </p:nvSpPr>
          <p:spPr bwMode="auto">
            <a:xfrm flipH="1" flipV="1">
              <a:off x="319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5" name="Line 3967"/>
            <p:cNvSpPr>
              <a:spLocks noChangeAspect="1" noChangeShapeType="1"/>
            </p:cNvSpPr>
            <p:nvPr/>
          </p:nvSpPr>
          <p:spPr bwMode="auto">
            <a:xfrm>
              <a:off x="322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6" name="Line 3968"/>
            <p:cNvSpPr>
              <a:spLocks noChangeAspect="1" noChangeShapeType="1"/>
            </p:cNvSpPr>
            <p:nvPr/>
          </p:nvSpPr>
          <p:spPr bwMode="auto">
            <a:xfrm flipH="1">
              <a:off x="321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7" name="Oval 3969"/>
            <p:cNvSpPr>
              <a:spLocks noChangeAspect="1" noChangeArrowheads="1"/>
            </p:cNvSpPr>
            <p:nvPr/>
          </p:nvSpPr>
          <p:spPr bwMode="auto">
            <a:xfrm flipH="1" flipV="1">
              <a:off x="317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8" name="Line 3970"/>
            <p:cNvSpPr>
              <a:spLocks noChangeAspect="1" noChangeShapeType="1"/>
            </p:cNvSpPr>
            <p:nvPr/>
          </p:nvSpPr>
          <p:spPr bwMode="auto">
            <a:xfrm>
              <a:off x="300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9" name="Line 3971"/>
            <p:cNvSpPr>
              <a:spLocks noChangeAspect="1" noChangeShapeType="1"/>
            </p:cNvSpPr>
            <p:nvPr/>
          </p:nvSpPr>
          <p:spPr bwMode="auto">
            <a:xfrm flipH="1" flipV="1">
              <a:off x="297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0" name="Line 3972"/>
            <p:cNvSpPr>
              <a:spLocks noChangeAspect="1" noChangeShapeType="1"/>
            </p:cNvSpPr>
            <p:nvPr/>
          </p:nvSpPr>
          <p:spPr bwMode="auto">
            <a:xfrm flipV="1">
              <a:off x="297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1" name="Oval 3973"/>
            <p:cNvSpPr>
              <a:spLocks noChangeAspect="1" noChangeArrowheads="1"/>
            </p:cNvSpPr>
            <p:nvPr/>
          </p:nvSpPr>
          <p:spPr bwMode="auto">
            <a:xfrm>
              <a:off x="295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2" name="Line 3974"/>
            <p:cNvSpPr>
              <a:spLocks noChangeAspect="1" noChangeShapeType="1"/>
            </p:cNvSpPr>
            <p:nvPr/>
          </p:nvSpPr>
          <p:spPr bwMode="auto">
            <a:xfrm flipH="1" flipV="1">
              <a:off x="297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3" name="Line 3975"/>
            <p:cNvSpPr>
              <a:spLocks noChangeAspect="1" noChangeShapeType="1"/>
            </p:cNvSpPr>
            <p:nvPr/>
          </p:nvSpPr>
          <p:spPr bwMode="auto">
            <a:xfrm>
              <a:off x="300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4" name="Line 3976"/>
            <p:cNvSpPr>
              <a:spLocks noChangeAspect="1" noChangeShapeType="1"/>
            </p:cNvSpPr>
            <p:nvPr/>
          </p:nvSpPr>
          <p:spPr bwMode="auto">
            <a:xfrm flipH="1">
              <a:off x="300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5" name="Oval 3977"/>
            <p:cNvSpPr>
              <a:spLocks noChangeAspect="1" noChangeArrowheads="1"/>
            </p:cNvSpPr>
            <p:nvPr/>
          </p:nvSpPr>
          <p:spPr bwMode="auto">
            <a:xfrm flipH="1" flipV="1">
              <a:off x="295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6" name="Line 3978"/>
            <p:cNvSpPr>
              <a:spLocks noChangeAspect="1" noChangeShapeType="1"/>
            </p:cNvSpPr>
            <p:nvPr/>
          </p:nvSpPr>
          <p:spPr bwMode="auto">
            <a:xfrm>
              <a:off x="315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7" name="Line 3979"/>
            <p:cNvSpPr>
              <a:spLocks noChangeAspect="1" noChangeShapeType="1"/>
            </p:cNvSpPr>
            <p:nvPr/>
          </p:nvSpPr>
          <p:spPr bwMode="auto">
            <a:xfrm flipH="1" flipV="1">
              <a:off x="311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8" name="Line 3980"/>
            <p:cNvSpPr>
              <a:spLocks noChangeAspect="1" noChangeShapeType="1"/>
            </p:cNvSpPr>
            <p:nvPr/>
          </p:nvSpPr>
          <p:spPr bwMode="auto">
            <a:xfrm flipV="1">
              <a:off x="311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9" name="Oval 3981"/>
            <p:cNvSpPr>
              <a:spLocks noChangeAspect="1" noChangeArrowheads="1"/>
            </p:cNvSpPr>
            <p:nvPr/>
          </p:nvSpPr>
          <p:spPr bwMode="auto">
            <a:xfrm>
              <a:off x="310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0" name="Line 3982"/>
            <p:cNvSpPr>
              <a:spLocks noChangeAspect="1" noChangeShapeType="1"/>
            </p:cNvSpPr>
            <p:nvPr/>
          </p:nvSpPr>
          <p:spPr bwMode="auto">
            <a:xfrm flipH="1" flipV="1">
              <a:off x="312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1" name="Line 3983"/>
            <p:cNvSpPr>
              <a:spLocks noChangeAspect="1" noChangeShapeType="1"/>
            </p:cNvSpPr>
            <p:nvPr/>
          </p:nvSpPr>
          <p:spPr bwMode="auto">
            <a:xfrm>
              <a:off x="314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2" name="Line 3984"/>
            <p:cNvSpPr>
              <a:spLocks noChangeAspect="1" noChangeShapeType="1"/>
            </p:cNvSpPr>
            <p:nvPr/>
          </p:nvSpPr>
          <p:spPr bwMode="auto">
            <a:xfrm flipH="1">
              <a:off x="314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3" name="Oval 3985"/>
            <p:cNvSpPr>
              <a:spLocks noChangeAspect="1" noChangeArrowheads="1"/>
            </p:cNvSpPr>
            <p:nvPr/>
          </p:nvSpPr>
          <p:spPr bwMode="auto">
            <a:xfrm flipH="1" flipV="1">
              <a:off x="310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4" name="Line 3986"/>
            <p:cNvSpPr>
              <a:spLocks noChangeAspect="1" noChangeShapeType="1"/>
            </p:cNvSpPr>
            <p:nvPr/>
          </p:nvSpPr>
          <p:spPr bwMode="auto">
            <a:xfrm>
              <a:off x="329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5" name="Line 3987"/>
            <p:cNvSpPr>
              <a:spLocks noChangeAspect="1" noChangeShapeType="1"/>
            </p:cNvSpPr>
            <p:nvPr/>
          </p:nvSpPr>
          <p:spPr bwMode="auto">
            <a:xfrm flipH="1" flipV="1">
              <a:off x="325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6" name="Line 3988"/>
            <p:cNvSpPr>
              <a:spLocks noChangeAspect="1" noChangeShapeType="1"/>
            </p:cNvSpPr>
            <p:nvPr/>
          </p:nvSpPr>
          <p:spPr bwMode="auto">
            <a:xfrm flipV="1">
              <a:off x="325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7" name="Oval 3989"/>
            <p:cNvSpPr>
              <a:spLocks noChangeAspect="1" noChangeArrowheads="1"/>
            </p:cNvSpPr>
            <p:nvPr/>
          </p:nvSpPr>
          <p:spPr bwMode="auto">
            <a:xfrm>
              <a:off x="324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8" name="Line 3990"/>
            <p:cNvSpPr>
              <a:spLocks noChangeAspect="1" noChangeShapeType="1"/>
            </p:cNvSpPr>
            <p:nvPr/>
          </p:nvSpPr>
          <p:spPr bwMode="auto">
            <a:xfrm flipH="1" flipV="1">
              <a:off x="326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9" name="Line 3991"/>
            <p:cNvSpPr>
              <a:spLocks noChangeAspect="1" noChangeShapeType="1"/>
            </p:cNvSpPr>
            <p:nvPr/>
          </p:nvSpPr>
          <p:spPr bwMode="auto">
            <a:xfrm>
              <a:off x="329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0" name="Line 3992"/>
            <p:cNvSpPr>
              <a:spLocks noChangeAspect="1" noChangeShapeType="1"/>
            </p:cNvSpPr>
            <p:nvPr/>
          </p:nvSpPr>
          <p:spPr bwMode="auto">
            <a:xfrm flipH="1">
              <a:off x="328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1" name="Oval 3993"/>
            <p:cNvSpPr>
              <a:spLocks noChangeAspect="1" noChangeArrowheads="1"/>
            </p:cNvSpPr>
            <p:nvPr/>
          </p:nvSpPr>
          <p:spPr bwMode="auto">
            <a:xfrm flipH="1" flipV="1">
              <a:off x="324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2" name="Line 3994"/>
            <p:cNvSpPr>
              <a:spLocks noChangeAspect="1" noChangeShapeType="1"/>
            </p:cNvSpPr>
            <p:nvPr/>
          </p:nvSpPr>
          <p:spPr bwMode="auto">
            <a:xfrm>
              <a:off x="343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3" name="Line 3995"/>
            <p:cNvSpPr>
              <a:spLocks noChangeAspect="1" noChangeShapeType="1"/>
            </p:cNvSpPr>
            <p:nvPr/>
          </p:nvSpPr>
          <p:spPr bwMode="auto">
            <a:xfrm flipH="1" flipV="1">
              <a:off x="340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4" name="Line 3996"/>
            <p:cNvSpPr>
              <a:spLocks noChangeAspect="1" noChangeShapeType="1"/>
            </p:cNvSpPr>
            <p:nvPr/>
          </p:nvSpPr>
          <p:spPr bwMode="auto">
            <a:xfrm flipV="1">
              <a:off x="339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5" name="Oval 3997"/>
            <p:cNvSpPr>
              <a:spLocks noChangeAspect="1" noChangeArrowheads="1"/>
            </p:cNvSpPr>
            <p:nvPr/>
          </p:nvSpPr>
          <p:spPr bwMode="auto">
            <a:xfrm>
              <a:off x="338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6" name="Line 3998"/>
            <p:cNvSpPr>
              <a:spLocks noChangeAspect="1" noChangeShapeType="1"/>
            </p:cNvSpPr>
            <p:nvPr/>
          </p:nvSpPr>
          <p:spPr bwMode="auto">
            <a:xfrm flipH="1" flipV="1">
              <a:off x="340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7" name="Line 3999"/>
            <p:cNvSpPr>
              <a:spLocks noChangeAspect="1" noChangeShapeType="1"/>
            </p:cNvSpPr>
            <p:nvPr/>
          </p:nvSpPr>
          <p:spPr bwMode="auto">
            <a:xfrm>
              <a:off x="343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8" name="Line 4000"/>
            <p:cNvSpPr>
              <a:spLocks noChangeAspect="1" noChangeShapeType="1"/>
            </p:cNvSpPr>
            <p:nvPr/>
          </p:nvSpPr>
          <p:spPr bwMode="auto">
            <a:xfrm flipH="1">
              <a:off x="343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9" name="Oval 4001"/>
            <p:cNvSpPr>
              <a:spLocks noChangeAspect="1" noChangeArrowheads="1"/>
            </p:cNvSpPr>
            <p:nvPr/>
          </p:nvSpPr>
          <p:spPr bwMode="auto">
            <a:xfrm flipH="1" flipV="1">
              <a:off x="338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0" name="Line 4002"/>
            <p:cNvSpPr>
              <a:spLocks noChangeAspect="1" noChangeShapeType="1"/>
            </p:cNvSpPr>
            <p:nvPr/>
          </p:nvSpPr>
          <p:spPr bwMode="auto">
            <a:xfrm>
              <a:off x="336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1" name="Line 4003"/>
            <p:cNvSpPr>
              <a:spLocks noChangeAspect="1" noChangeShapeType="1"/>
            </p:cNvSpPr>
            <p:nvPr/>
          </p:nvSpPr>
          <p:spPr bwMode="auto">
            <a:xfrm flipH="1" flipV="1">
              <a:off x="332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2" name="Line 4004"/>
            <p:cNvSpPr>
              <a:spLocks noChangeAspect="1" noChangeShapeType="1"/>
            </p:cNvSpPr>
            <p:nvPr/>
          </p:nvSpPr>
          <p:spPr bwMode="auto">
            <a:xfrm flipV="1">
              <a:off x="332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3" name="Oval 4005"/>
            <p:cNvSpPr>
              <a:spLocks noChangeAspect="1" noChangeArrowheads="1"/>
            </p:cNvSpPr>
            <p:nvPr/>
          </p:nvSpPr>
          <p:spPr bwMode="auto">
            <a:xfrm>
              <a:off x="331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4" name="Line 4006"/>
            <p:cNvSpPr>
              <a:spLocks noChangeAspect="1" noChangeShapeType="1"/>
            </p:cNvSpPr>
            <p:nvPr/>
          </p:nvSpPr>
          <p:spPr bwMode="auto">
            <a:xfrm flipH="1" flipV="1">
              <a:off x="333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5" name="Line 4007"/>
            <p:cNvSpPr>
              <a:spLocks noChangeAspect="1" noChangeShapeType="1"/>
            </p:cNvSpPr>
            <p:nvPr/>
          </p:nvSpPr>
          <p:spPr bwMode="auto">
            <a:xfrm>
              <a:off x="336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6" name="Line 4008"/>
            <p:cNvSpPr>
              <a:spLocks noChangeAspect="1" noChangeShapeType="1"/>
            </p:cNvSpPr>
            <p:nvPr/>
          </p:nvSpPr>
          <p:spPr bwMode="auto">
            <a:xfrm flipH="1">
              <a:off x="336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7" name="Oval 4009"/>
            <p:cNvSpPr>
              <a:spLocks noChangeAspect="1" noChangeArrowheads="1"/>
            </p:cNvSpPr>
            <p:nvPr/>
          </p:nvSpPr>
          <p:spPr bwMode="auto">
            <a:xfrm flipH="1" flipV="1">
              <a:off x="331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8" name="Line 4010"/>
            <p:cNvSpPr>
              <a:spLocks noChangeAspect="1" noChangeShapeType="1"/>
            </p:cNvSpPr>
            <p:nvPr/>
          </p:nvSpPr>
          <p:spPr bwMode="auto">
            <a:xfrm>
              <a:off x="350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9" name="Line 4011"/>
            <p:cNvSpPr>
              <a:spLocks noChangeAspect="1" noChangeShapeType="1"/>
            </p:cNvSpPr>
            <p:nvPr/>
          </p:nvSpPr>
          <p:spPr bwMode="auto">
            <a:xfrm flipH="1" flipV="1">
              <a:off x="347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0" name="Line 4012"/>
            <p:cNvSpPr>
              <a:spLocks noChangeAspect="1" noChangeShapeType="1"/>
            </p:cNvSpPr>
            <p:nvPr/>
          </p:nvSpPr>
          <p:spPr bwMode="auto">
            <a:xfrm flipV="1">
              <a:off x="347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1" name="Oval 4013"/>
            <p:cNvSpPr>
              <a:spLocks noChangeAspect="1" noChangeArrowheads="1"/>
            </p:cNvSpPr>
            <p:nvPr/>
          </p:nvSpPr>
          <p:spPr bwMode="auto">
            <a:xfrm>
              <a:off x="345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2" name="Line 4014"/>
            <p:cNvSpPr>
              <a:spLocks noChangeAspect="1" noChangeShapeType="1"/>
            </p:cNvSpPr>
            <p:nvPr/>
          </p:nvSpPr>
          <p:spPr bwMode="auto">
            <a:xfrm flipH="1" flipV="1">
              <a:off x="347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3" name="Line 4015"/>
            <p:cNvSpPr>
              <a:spLocks noChangeAspect="1" noChangeShapeType="1"/>
            </p:cNvSpPr>
            <p:nvPr/>
          </p:nvSpPr>
          <p:spPr bwMode="auto">
            <a:xfrm>
              <a:off x="350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4" name="Line 4016"/>
            <p:cNvSpPr>
              <a:spLocks noChangeAspect="1" noChangeShapeType="1"/>
            </p:cNvSpPr>
            <p:nvPr/>
          </p:nvSpPr>
          <p:spPr bwMode="auto">
            <a:xfrm flipH="1">
              <a:off x="350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5" name="Oval 4017"/>
            <p:cNvSpPr>
              <a:spLocks noChangeAspect="1" noChangeArrowheads="1"/>
            </p:cNvSpPr>
            <p:nvPr/>
          </p:nvSpPr>
          <p:spPr bwMode="auto">
            <a:xfrm flipH="1" flipV="1">
              <a:off x="345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6" name="Line 4018"/>
            <p:cNvSpPr>
              <a:spLocks noChangeAspect="1" noChangeShapeType="1"/>
            </p:cNvSpPr>
            <p:nvPr/>
          </p:nvSpPr>
          <p:spPr bwMode="auto">
            <a:xfrm>
              <a:off x="357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7" name="Line 4019"/>
            <p:cNvSpPr>
              <a:spLocks noChangeAspect="1" noChangeShapeType="1"/>
            </p:cNvSpPr>
            <p:nvPr/>
          </p:nvSpPr>
          <p:spPr bwMode="auto">
            <a:xfrm flipH="1" flipV="1">
              <a:off x="354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8" name="Line 4020"/>
            <p:cNvSpPr>
              <a:spLocks noChangeAspect="1" noChangeShapeType="1"/>
            </p:cNvSpPr>
            <p:nvPr/>
          </p:nvSpPr>
          <p:spPr bwMode="auto">
            <a:xfrm flipV="1">
              <a:off x="354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9" name="Oval 4021"/>
            <p:cNvSpPr>
              <a:spLocks noChangeAspect="1" noChangeArrowheads="1"/>
            </p:cNvSpPr>
            <p:nvPr/>
          </p:nvSpPr>
          <p:spPr bwMode="auto">
            <a:xfrm>
              <a:off x="352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0" name="Line 4022"/>
            <p:cNvSpPr>
              <a:spLocks noChangeAspect="1" noChangeShapeType="1"/>
            </p:cNvSpPr>
            <p:nvPr/>
          </p:nvSpPr>
          <p:spPr bwMode="auto">
            <a:xfrm flipH="1" flipV="1">
              <a:off x="354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1" name="Line 4023"/>
            <p:cNvSpPr>
              <a:spLocks noChangeAspect="1" noChangeShapeType="1"/>
            </p:cNvSpPr>
            <p:nvPr/>
          </p:nvSpPr>
          <p:spPr bwMode="auto">
            <a:xfrm>
              <a:off x="357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2" name="Line 4024"/>
            <p:cNvSpPr>
              <a:spLocks noChangeAspect="1" noChangeShapeType="1"/>
            </p:cNvSpPr>
            <p:nvPr/>
          </p:nvSpPr>
          <p:spPr bwMode="auto">
            <a:xfrm flipH="1">
              <a:off x="357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3" name="Oval 4025"/>
            <p:cNvSpPr>
              <a:spLocks noChangeAspect="1" noChangeArrowheads="1"/>
            </p:cNvSpPr>
            <p:nvPr/>
          </p:nvSpPr>
          <p:spPr bwMode="auto">
            <a:xfrm flipH="1" flipV="1">
              <a:off x="352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4" name="Line 4026"/>
            <p:cNvSpPr>
              <a:spLocks noChangeAspect="1" noChangeShapeType="1"/>
            </p:cNvSpPr>
            <p:nvPr/>
          </p:nvSpPr>
          <p:spPr bwMode="auto">
            <a:xfrm>
              <a:off x="364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5" name="Line 4027"/>
            <p:cNvSpPr>
              <a:spLocks noChangeAspect="1" noChangeShapeType="1"/>
            </p:cNvSpPr>
            <p:nvPr/>
          </p:nvSpPr>
          <p:spPr bwMode="auto">
            <a:xfrm flipH="1" flipV="1">
              <a:off x="361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6" name="Line 4028"/>
            <p:cNvSpPr>
              <a:spLocks noChangeAspect="1" noChangeShapeType="1"/>
            </p:cNvSpPr>
            <p:nvPr/>
          </p:nvSpPr>
          <p:spPr bwMode="auto">
            <a:xfrm flipV="1">
              <a:off x="361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7" name="Oval 4029"/>
            <p:cNvSpPr>
              <a:spLocks noChangeAspect="1" noChangeArrowheads="1"/>
            </p:cNvSpPr>
            <p:nvPr/>
          </p:nvSpPr>
          <p:spPr bwMode="auto">
            <a:xfrm>
              <a:off x="360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8" name="Line 4030"/>
            <p:cNvSpPr>
              <a:spLocks noChangeAspect="1" noChangeShapeType="1"/>
            </p:cNvSpPr>
            <p:nvPr/>
          </p:nvSpPr>
          <p:spPr bwMode="auto">
            <a:xfrm flipH="1" flipV="1">
              <a:off x="362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9" name="Line 4031"/>
            <p:cNvSpPr>
              <a:spLocks noChangeAspect="1" noChangeShapeType="1"/>
            </p:cNvSpPr>
            <p:nvPr/>
          </p:nvSpPr>
          <p:spPr bwMode="auto">
            <a:xfrm>
              <a:off x="364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0" name="Line 4032"/>
            <p:cNvSpPr>
              <a:spLocks noChangeAspect="1" noChangeShapeType="1"/>
            </p:cNvSpPr>
            <p:nvPr/>
          </p:nvSpPr>
          <p:spPr bwMode="auto">
            <a:xfrm flipH="1">
              <a:off x="364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1" name="Oval 4033"/>
            <p:cNvSpPr>
              <a:spLocks noChangeAspect="1" noChangeArrowheads="1"/>
            </p:cNvSpPr>
            <p:nvPr/>
          </p:nvSpPr>
          <p:spPr bwMode="auto">
            <a:xfrm flipH="1" flipV="1">
              <a:off x="360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2" name="Line 4034"/>
            <p:cNvSpPr>
              <a:spLocks noChangeAspect="1" noChangeShapeType="1"/>
            </p:cNvSpPr>
            <p:nvPr/>
          </p:nvSpPr>
          <p:spPr bwMode="auto">
            <a:xfrm flipH="1">
              <a:off x="447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3" name="Line 4035"/>
            <p:cNvSpPr>
              <a:spLocks noChangeAspect="1" noChangeShapeType="1"/>
            </p:cNvSpPr>
            <p:nvPr/>
          </p:nvSpPr>
          <p:spPr bwMode="auto">
            <a:xfrm flipV="1">
              <a:off x="449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4" name="Line 4036"/>
            <p:cNvSpPr>
              <a:spLocks noChangeAspect="1" noChangeShapeType="1"/>
            </p:cNvSpPr>
            <p:nvPr/>
          </p:nvSpPr>
          <p:spPr bwMode="auto">
            <a:xfrm flipH="1" flipV="1">
              <a:off x="450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5" name="Oval 4037"/>
            <p:cNvSpPr>
              <a:spLocks noChangeAspect="1" noChangeArrowheads="1"/>
            </p:cNvSpPr>
            <p:nvPr/>
          </p:nvSpPr>
          <p:spPr bwMode="auto">
            <a:xfrm flipH="1">
              <a:off x="445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6" name="Line 4038"/>
            <p:cNvSpPr>
              <a:spLocks noChangeAspect="1" noChangeShapeType="1"/>
            </p:cNvSpPr>
            <p:nvPr/>
          </p:nvSpPr>
          <p:spPr bwMode="auto">
            <a:xfrm flipV="1">
              <a:off x="450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7" name="Line 4039"/>
            <p:cNvSpPr>
              <a:spLocks noChangeAspect="1" noChangeShapeType="1"/>
            </p:cNvSpPr>
            <p:nvPr/>
          </p:nvSpPr>
          <p:spPr bwMode="auto">
            <a:xfrm flipH="1">
              <a:off x="446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8" name="Line 4040"/>
            <p:cNvSpPr>
              <a:spLocks noChangeAspect="1" noChangeShapeType="1"/>
            </p:cNvSpPr>
            <p:nvPr/>
          </p:nvSpPr>
          <p:spPr bwMode="auto">
            <a:xfrm>
              <a:off x="446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9" name="Oval 4041"/>
            <p:cNvSpPr>
              <a:spLocks noChangeAspect="1" noChangeArrowheads="1"/>
            </p:cNvSpPr>
            <p:nvPr/>
          </p:nvSpPr>
          <p:spPr bwMode="auto">
            <a:xfrm flipV="1">
              <a:off x="445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0" name="Line 4042"/>
            <p:cNvSpPr>
              <a:spLocks noChangeAspect="1" noChangeShapeType="1"/>
            </p:cNvSpPr>
            <p:nvPr/>
          </p:nvSpPr>
          <p:spPr bwMode="auto">
            <a:xfrm flipH="1">
              <a:off x="440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1" name="Line 4043"/>
            <p:cNvSpPr>
              <a:spLocks noChangeAspect="1" noChangeShapeType="1"/>
            </p:cNvSpPr>
            <p:nvPr/>
          </p:nvSpPr>
          <p:spPr bwMode="auto">
            <a:xfrm flipV="1">
              <a:off x="442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2" name="Line 4044"/>
            <p:cNvSpPr>
              <a:spLocks noChangeAspect="1" noChangeShapeType="1"/>
            </p:cNvSpPr>
            <p:nvPr/>
          </p:nvSpPr>
          <p:spPr bwMode="auto">
            <a:xfrm flipH="1" flipV="1">
              <a:off x="442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3" name="Oval 4045"/>
            <p:cNvSpPr>
              <a:spLocks noChangeAspect="1" noChangeArrowheads="1"/>
            </p:cNvSpPr>
            <p:nvPr/>
          </p:nvSpPr>
          <p:spPr bwMode="auto">
            <a:xfrm flipH="1">
              <a:off x="438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4" name="Line 4046"/>
            <p:cNvSpPr>
              <a:spLocks noChangeAspect="1" noChangeShapeType="1"/>
            </p:cNvSpPr>
            <p:nvPr/>
          </p:nvSpPr>
          <p:spPr bwMode="auto">
            <a:xfrm flipV="1">
              <a:off x="443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5" name="Line 4047"/>
            <p:cNvSpPr>
              <a:spLocks noChangeAspect="1" noChangeShapeType="1"/>
            </p:cNvSpPr>
            <p:nvPr/>
          </p:nvSpPr>
          <p:spPr bwMode="auto">
            <a:xfrm flipH="1">
              <a:off x="439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6" name="Line 4048"/>
            <p:cNvSpPr>
              <a:spLocks noChangeAspect="1" noChangeShapeType="1"/>
            </p:cNvSpPr>
            <p:nvPr/>
          </p:nvSpPr>
          <p:spPr bwMode="auto">
            <a:xfrm>
              <a:off x="439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7" name="Oval 4049"/>
            <p:cNvSpPr>
              <a:spLocks noChangeAspect="1" noChangeArrowheads="1"/>
            </p:cNvSpPr>
            <p:nvPr/>
          </p:nvSpPr>
          <p:spPr bwMode="auto">
            <a:xfrm flipV="1">
              <a:off x="438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8" name="Line 4050"/>
            <p:cNvSpPr>
              <a:spLocks noChangeAspect="1" noChangeShapeType="1"/>
            </p:cNvSpPr>
            <p:nvPr/>
          </p:nvSpPr>
          <p:spPr bwMode="auto">
            <a:xfrm flipH="1">
              <a:off x="426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9" name="Line 4051"/>
            <p:cNvSpPr>
              <a:spLocks noChangeAspect="1" noChangeShapeType="1"/>
            </p:cNvSpPr>
            <p:nvPr/>
          </p:nvSpPr>
          <p:spPr bwMode="auto">
            <a:xfrm flipV="1">
              <a:off x="428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0" name="Line 4052"/>
            <p:cNvSpPr>
              <a:spLocks noChangeAspect="1" noChangeShapeType="1"/>
            </p:cNvSpPr>
            <p:nvPr/>
          </p:nvSpPr>
          <p:spPr bwMode="auto">
            <a:xfrm flipH="1" flipV="1">
              <a:off x="428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1" name="Oval 4053"/>
            <p:cNvSpPr>
              <a:spLocks noChangeAspect="1" noChangeArrowheads="1"/>
            </p:cNvSpPr>
            <p:nvPr/>
          </p:nvSpPr>
          <p:spPr bwMode="auto">
            <a:xfrm flipH="1">
              <a:off x="424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2" name="Line 4054"/>
            <p:cNvSpPr>
              <a:spLocks noChangeAspect="1" noChangeShapeType="1"/>
            </p:cNvSpPr>
            <p:nvPr/>
          </p:nvSpPr>
          <p:spPr bwMode="auto">
            <a:xfrm flipV="1">
              <a:off x="429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3" name="Line 4055"/>
            <p:cNvSpPr>
              <a:spLocks noChangeAspect="1" noChangeShapeType="1"/>
            </p:cNvSpPr>
            <p:nvPr/>
          </p:nvSpPr>
          <p:spPr bwMode="auto">
            <a:xfrm flipH="1">
              <a:off x="425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4" name="Line 4056"/>
            <p:cNvSpPr>
              <a:spLocks noChangeAspect="1" noChangeShapeType="1"/>
            </p:cNvSpPr>
            <p:nvPr/>
          </p:nvSpPr>
          <p:spPr bwMode="auto">
            <a:xfrm>
              <a:off x="425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5" name="Oval 4057"/>
            <p:cNvSpPr>
              <a:spLocks noChangeAspect="1" noChangeArrowheads="1"/>
            </p:cNvSpPr>
            <p:nvPr/>
          </p:nvSpPr>
          <p:spPr bwMode="auto">
            <a:xfrm flipV="1">
              <a:off x="424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6" name="Line 4058"/>
            <p:cNvSpPr>
              <a:spLocks noChangeAspect="1" noChangeShapeType="1"/>
            </p:cNvSpPr>
            <p:nvPr/>
          </p:nvSpPr>
          <p:spPr bwMode="auto">
            <a:xfrm flipH="1">
              <a:off x="411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7" name="Line 4059"/>
            <p:cNvSpPr>
              <a:spLocks noChangeAspect="1" noChangeShapeType="1"/>
            </p:cNvSpPr>
            <p:nvPr/>
          </p:nvSpPr>
          <p:spPr bwMode="auto">
            <a:xfrm flipV="1">
              <a:off x="414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8" name="Line 4060"/>
            <p:cNvSpPr>
              <a:spLocks noChangeAspect="1" noChangeShapeType="1"/>
            </p:cNvSpPr>
            <p:nvPr/>
          </p:nvSpPr>
          <p:spPr bwMode="auto">
            <a:xfrm flipH="1" flipV="1">
              <a:off x="414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9" name="Oval 4061"/>
            <p:cNvSpPr>
              <a:spLocks noChangeAspect="1" noChangeArrowheads="1"/>
            </p:cNvSpPr>
            <p:nvPr/>
          </p:nvSpPr>
          <p:spPr bwMode="auto">
            <a:xfrm flipH="1">
              <a:off x="409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0" name="Line 4062"/>
            <p:cNvSpPr>
              <a:spLocks noChangeAspect="1" noChangeShapeType="1"/>
            </p:cNvSpPr>
            <p:nvPr/>
          </p:nvSpPr>
          <p:spPr bwMode="auto">
            <a:xfrm flipV="1">
              <a:off x="414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1" name="Line 4063"/>
            <p:cNvSpPr>
              <a:spLocks noChangeAspect="1" noChangeShapeType="1"/>
            </p:cNvSpPr>
            <p:nvPr/>
          </p:nvSpPr>
          <p:spPr bwMode="auto">
            <a:xfrm flipH="1">
              <a:off x="411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2" name="Line 4064"/>
            <p:cNvSpPr>
              <a:spLocks noChangeAspect="1" noChangeShapeType="1"/>
            </p:cNvSpPr>
            <p:nvPr/>
          </p:nvSpPr>
          <p:spPr bwMode="auto">
            <a:xfrm>
              <a:off x="411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3" name="Oval 4065"/>
            <p:cNvSpPr>
              <a:spLocks noChangeAspect="1" noChangeArrowheads="1"/>
            </p:cNvSpPr>
            <p:nvPr/>
          </p:nvSpPr>
          <p:spPr bwMode="auto">
            <a:xfrm flipV="1">
              <a:off x="409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4" name="Line 4066"/>
            <p:cNvSpPr>
              <a:spLocks noChangeAspect="1" noChangeShapeType="1"/>
            </p:cNvSpPr>
            <p:nvPr/>
          </p:nvSpPr>
          <p:spPr bwMode="auto">
            <a:xfrm flipH="1">
              <a:off x="433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5" name="Line 4067"/>
            <p:cNvSpPr>
              <a:spLocks noChangeAspect="1" noChangeShapeType="1"/>
            </p:cNvSpPr>
            <p:nvPr/>
          </p:nvSpPr>
          <p:spPr bwMode="auto">
            <a:xfrm flipV="1">
              <a:off x="435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6" name="Line 4068"/>
            <p:cNvSpPr>
              <a:spLocks noChangeAspect="1" noChangeShapeType="1"/>
            </p:cNvSpPr>
            <p:nvPr/>
          </p:nvSpPr>
          <p:spPr bwMode="auto">
            <a:xfrm flipH="1" flipV="1">
              <a:off x="435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7" name="Oval 4069"/>
            <p:cNvSpPr>
              <a:spLocks noChangeAspect="1" noChangeArrowheads="1"/>
            </p:cNvSpPr>
            <p:nvPr/>
          </p:nvSpPr>
          <p:spPr bwMode="auto">
            <a:xfrm flipH="1">
              <a:off x="431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8" name="Line 4070"/>
            <p:cNvSpPr>
              <a:spLocks noChangeAspect="1" noChangeShapeType="1"/>
            </p:cNvSpPr>
            <p:nvPr/>
          </p:nvSpPr>
          <p:spPr bwMode="auto">
            <a:xfrm flipV="1">
              <a:off x="436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9" name="Line 4071"/>
            <p:cNvSpPr>
              <a:spLocks noChangeAspect="1" noChangeShapeType="1"/>
            </p:cNvSpPr>
            <p:nvPr/>
          </p:nvSpPr>
          <p:spPr bwMode="auto">
            <a:xfrm flipH="1">
              <a:off x="432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0" name="Line 4072"/>
            <p:cNvSpPr>
              <a:spLocks noChangeAspect="1" noChangeShapeType="1"/>
            </p:cNvSpPr>
            <p:nvPr/>
          </p:nvSpPr>
          <p:spPr bwMode="auto">
            <a:xfrm>
              <a:off x="432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1" name="Oval 4073"/>
            <p:cNvSpPr>
              <a:spLocks noChangeAspect="1" noChangeArrowheads="1"/>
            </p:cNvSpPr>
            <p:nvPr/>
          </p:nvSpPr>
          <p:spPr bwMode="auto">
            <a:xfrm flipV="1">
              <a:off x="431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2" name="Line 4074"/>
            <p:cNvSpPr>
              <a:spLocks noChangeAspect="1" noChangeShapeType="1"/>
            </p:cNvSpPr>
            <p:nvPr/>
          </p:nvSpPr>
          <p:spPr bwMode="auto">
            <a:xfrm flipH="1">
              <a:off x="418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3" name="Line 4075"/>
            <p:cNvSpPr>
              <a:spLocks noChangeAspect="1" noChangeShapeType="1"/>
            </p:cNvSpPr>
            <p:nvPr/>
          </p:nvSpPr>
          <p:spPr bwMode="auto">
            <a:xfrm flipV="1">
              <a:off x="421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4" name="Line 4076"/>
            <p:cNvSpPr>
              <a:spLocks noChangeAspect="1" noChangeShapeType="1"/>
            </p:cNvSpPr>
            <p:nvPr/>
          </p:nvSpPr>
          <p:spPr bwMode="auto">
            <a:xfrm flipH="1" flipV="1">
              <a:off x="421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5" name="Oval 4077"/>
            <p:cNvSpPr>
              <a:spLocks noChangeAspect="1" noChangeArrowheads="1"/>
            </p:cNvSpPr>
            <p:nvPr/>
          </p:nvSpPr>
          <p:spPr bwMode="auto">
            <a:xfrm flipH="1">
              <a:off x="416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6" name="Line 4078"/>
            <p:cNvSpPr>
              <a:spLocks noChangeAspect="1" noChangeShapeType="1"/>
            </p:cNvSpPr>
            <p:nvPr/>
          </p:nvSpPr>
          <p:spPr bwMode="auto">
            <a:xfrm flipV="1">
              <a:off x="421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7" name="Line 4079"/>
            <p:cNvSpPr>
              <a:spLocks noChangeAspect="1" noChangeShapeType="1"/>
            </p:cNvSpPr>
            <p:nvPr/>
          </p:nvSpPr>
          <p:spPr bwMode="auto">
            <a:xfrm flipH="1">
              <a:off x="418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8" name="Line 4080"/>
            <p:cNvSpPr>
              <a:spLocks noChangeAspect="1" noChangeShapeType="1"/>
            </p:cNvSpPr>
            <p:nvPr/>
          </p:nvSpPr>
          <p:spPr bwMode="auto">
            <a:xfrm>
              <a:off x="418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9" name="Oval 4081"/>
            <p:cNvSpPr>
              <a:spLocks noChangeAspect="1" noChangeArrowheads="1"/>
            </p:cNvSpPr>
            <p:nvPr/>
          </p:nvSpPr>
          <p:spPr bwMode="auto">
            <a:xfrm flipV="1">
              <a:off x="416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0" name="Line 4082"/>
            <p:cNvSpPr>
              <a:spLocks noChangeAspect="1" noChangeShapeType="1"/>
            </p:cNvSpPr>
            <p:nvPr/>
          </p:nvSpPr>
          <p:spPr bwMode="auto">
            <a:xfrm flipH="1">
              <a:off x="404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1" name="Line 4083"/>
            <p:cNvSpPr>
              <a:spLocks noChangeAspect="1" noChangeShapeType="1"/>
            </p:cNvSpPr>
            <p:nvPr/>
          </p:nvSpPr>
          <p:spPr bwMode="auto">
            <a:xfrm flipV="1">
              <a:off x="407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2" name="Line 4084"/>
            <p:cNvSpPr>
              <a:spLocks noChangeAspect="1" noChangeShapeType="1"/>
            </p:cNvSpPr>
            <p:nvPr/>
          </p:nvSpPr>
          <p:spPr bwMode="auto">
            <a:xfrm flipH="1" flipV="1">
              <a:off x="407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3" name="Oval 4085"/>
            <p:cNvSpPr>
              <a:spLocks noChangeAspect="1" noChangeArrowheads="1"/>
            </p:cNvSpPr>
            <p:nvPr/>
          </p:nvSpPr>
          <p:spPr bwMode="auto">
            <a:xfrm flipH="1">
              <a:off x="402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4" name="Line 4086"/>
            <p:cNvSpPr>
              <a:spLocks noChangeAspect="1" noChangeShapeType="1"/>
            </p:cNvSpPr>
            <p:nvPr/>
          </p:nvSpPr>
          <p:spPr bwMode="auto">
            <a:xfrm flipV="1">
              <a:off x="407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5" name="Line 4087"/>
            <p:cNvSpPr>
              <a:spLocks noChangeAspect="1" noChangeShapeType="1"/>
            </p:cNvSpPr>
            <p:nvPr/>
          </p:nvSpPr>
          <p:spPr bwMode="auto">
            <a:xfrm flipH="1">
              <a:off x="404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6" name="Line 4088"/>
            <p:cNvSpPr>
              <a:spLocks noChangeAspect="1" noChangeShapeType="1"/>
            </p:cNvSpPr>
            <p:nvPr/>
          </p:nvSpPr>
          <p:spPr bwMode="auto">
            <a:xfrm>
              <a:off x="404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7" name="Oval 4089"/>
            <p:cNvSpPr>
              <a:spLocks noChangeAspect="1" noChangeArrowheads="1"/>
            </p:cNvSpPr>
            <p:nvPr/>
          </p:nvSpPr>
          <p:spPr bwMode="auto">
            <a:xfrm flipV="1">
              <a:off x="402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8" name="Line 4090"/>
            <p:cNvSpPr>
              <a:spLocks noChangeAspect="1" noChangeShapeType="1"/>
            </p:cNvSpPr>
            <p:nvPr/>
          </p:nvSpPr>
          <p:spPr bwMode="auto">
            <a:xfrm flipH="1">
              <a:off x="390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9" name="Line 4091"/>
            <p:cNvSpPr>
              <a:spLocks noChangeAspect="1" noChangeShapeType="1"/>
            </p:cNvSpPr>
            <p:nvPr/>
          </p:nvSpPr>
          <p:spPr bwMode="auto">
            <a:xfrm flipV="1">
              <a:off x="392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0" name="Line 4092"/>
            <p:cNvSpPr>
              <a:spLocks noChangeAspect="1" noChangeShapeType="1"/>
            </p:cNvSpPr>
            <p:nvPr/>
          </p:nvSpPr>
          <p:spPr bwMode="auto">
            <a:xfrm flipH="1" flipV="1">
              <a:off x="393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1" name="Oval 4093"/>
            <p:cNvSpPr>
              <a:spLocks noChangeAspect="1" noChangeArrowheads="1"/>
            </p:cNvSpPr>
            <p:nvPr/>
          </p:nvSpPr>
          <p:spPr bwMode="auto">
            <a:xfrm flipH="1">
              <a:off x="388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2" name="Line 4094"/>
            <p:cNvSpPr>
              <a:spLocks noChangeAspect="1" noChangeShapeType="1"/>
            </p:cNvSpPr>
            <p:nvPr/>
          </p:nvSpPr>
          <p:spPr bwMode="auto">
            <a:xfrm flipV="1">
              <a:off x="393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3" name="Line 4095"/>
            <p:cNvSpPr>
              <a:spLocks noChangeAspect="1" noChangeShapeType="1"/>
            </p:cNvSpPr>
            <p:nvPr/>
          </p:nvSpPr>
          <p:spPr bwMode="auto">
            <a:xfrm flipH="1">
              <a:off x="389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2" name="Line 4096"/>
            <p:cNvSpPr>
              <a:spLocks noChangeAspect="1" noChangeShapeType="1"/>
            </p:cNvSpPr>
            <p:nvPr/>
          </p:nvSpPr>
          <p:spPr bwMode="auto">
            <a:xfrm>
              <a:off x="389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3" name="Oval 4097"/>
            <p:cNvSpPr>
              <a:spLocks noChangeAspect="1" noChangeArrowheads="1"/>
            </p:cNvSpPr>
            <p:nvPr/>
          </p:nvSpPr>
          <p:spPr bwMode="auto">
            <a:xfrm flipV="1">
              <a:off x="388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4" name="Line 4098"/>
            <p:cNvSpPr>
              <a:spLocks noChangeAspect="1" noChangeShapeType="1"/>
            </p:cNvSpPr>
            <p:nvPr/>
          </p:nvSpPr>
          <p:spPr bwMode="auto">
            <a:xfrm flipH="1">
              <a:off x="397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5" name="Line 4099"/>
            <p:cNvSpPr>
              <a:spLocks noChangeAspect="1" noChangeShapeType="1"/>
            </p:cNvSpPr>
            <p:nvPr/>
          </p:nvSpPr>
          <p:spPr bwMode="auto">
            <a:xfrm flipV="1">
              <a:off x="400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6" name="Line 4100"/>
            <p:cNvSpPr>
              <a:spLocks noChangeAspect="1" noChangeShapeType="1"/>
            </p:cNvSpPr>
            <p:nvPr/>
          </p:nvSpPr>
          <p:spPr bwMode="auto">
            <a:xfrm flipH="1" flipV="1">
              <a:off x="400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7" name="Oval 4101"/>
            <p:cNvSpPr>
              <a:spLocks noChangeAspect="1" noChangeArrowheads="1"/>
            </p:cNvSpPr>
            <p:nvPr/>
          </p:nvSpPr>
          <p:spPr bwMode="auto">
            <a:xfrm flipH="1">
              <a:off x="395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8" name="Line 4102"/>
            <p:cNvSpPr>
              <a:spLocks noChangeAspect="1" noChangeShapeType="1"/>
            </p:cNvSpPr>
            <p:nvPr/>
          </p:nvSpPr>
          <p:spPr bwMode="auto">
            <a:xfrm flipV="1">
              <a:off x="400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9" name="Line 4103"/>
            <p:cNvSpPr>
              <a:spLocks noChangeAspect="1" noChangeShapeType="1"/>
            </p:cNvSpPr>
            <p:nvPr/>
          </p:nvSpPr>
          <p:spPr bwMode="auto">
            <a:xfrm flipH="1">
              <a:off x="397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0" name="Line 4104"/>
            <p:cNvSpPr>
              <a:spLocks noChangeAspect="1" noChangeShapeType="1"/>
            </p:cNvSpPr>
            <p:nvPr/>
          </p:nvSpPr>
          <p:spPr bwMode="auto">
            <a:xfrm>
              <a:off x="39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1" name="Oval 4105"/>
            <p:cNvSpPr>
              <a:spLocks noChangeAspect="1" noChangeArrowheads="1"/>
            </p:cNvSpPr>
            <p:nvPr/>
          </p:nvSpPr>
          <p:spPr bwMode="auto">
            <a:xfrm flipV="1">
              <a:off x="395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2" name="Line 4106"/>
            <p:cNvSpPr>
              <a:spLocks noChangeAspect="1" noChangeShapeType="1"/>
            </p:cNvSpPr>
            <p:nvPr/>
          </p:nvSpPr>
          <p:spPr bwMode="auto">
            <a:xfrm flipH="1">
              <a:off x="383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3" name="Line 4107"/>
            <p:cNvSpPr>
              <a:spLocks noChangeAspect="1" noChangeShapeType="1"/>
            </p:cNvSpPr>
            <p:nvPr/>
          </p:nvSpPr>
          <p:spPr bwMode="auto">
            <a:xfrm flipV="1">
              <a:off x="385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4" name="Line 4108"/>
            <p:cNvSpPr>
              <a:spLocks noChangeAspect="1" noChangeShapeType="1"/>
            </p:cNvSpPr>
            <p:nvPr/>
          </p:nvSpPr>
          <p:spPr bwMode="auto">
            <a:xfrm flipH="1" flipV="1">
              <a:off x="385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5" name="Oval 4109"/>
            <p:cNvSpPr>
              <a:spLocks noChangeAspect="1" noChangeArrowheads="1"/>
            </p:cNvSpPr>
            <p:nvPr/>
          </p:nvSpPr>
          <p:spPr bwMode="auto">
            <a:xfrm flipH="1">
              <a:off x="381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6" name="Line 4110"/>
            <p:cNvSpPr>
              <a:spLocks noChangeAspect="1" noChangeShapeType="1"/>
            </p:cNvSpPr>
            <p:nvPr/>
          </p:nvSpPr>
          <p:spPr bwMode="auto">
            <a:xfrm flipV="1">
              <a:off x="386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7" name="Line 4111"/>
            <p:cNvSpPr>
              <a:spLocks noChangeAspect="1" noChangeShapeType="1"/>
            </p:cNvSpPr>
            <p:nvPr/>
          </p:nvSpPr>
          <p:spPr bwMode="auto">
            <a:xfrm flipH="1">
              <a:off x="382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8" name="Line 4112"/>
            <p:cNvSpPr>
              <a:spLocks noChangeAspect="1" noChangeShapeType="1"/>
            </p:cNvSpPr>
            <p:nvPr/>
          </p:nvSpPr>
          <p:spPr bwMode="auto">
            <a:xfrm>
              <a:off x="382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9" name="Oval 4113"/>
            <p:cNvSpPr>
              <a:spLocks noChangeAspect="1" noChangeArrowheads="1"/>
            </p:cNvSpPr>
            <p:nvPr/>
          </p:nvSpPr>
          <p:spPr bwMode="auto">
            <a:xfrm flipV="1">
              <a:off x="381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0" name="Line 4114"/>
            <p:cNvSpPr>
              <a:spLocks noChangeAspect="1" noChangeShapeType="1"/>
            </p:cNvSpPr>
            <p:nvPr/>
          </p:nvSpPr>
          <p:spPr bwMode="auto">
            <a:xfrm flipH="1">
              <a:off x="376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1" name="Line 4115"/>
            <p:cNvSpPr>
              <a:spLocks noChangeAspect="1" noChangeShapeType="1"/>
            </p:cNvSpPr>
            <p:nvPr/>
          </p:nvSpPr>
          <p:spPr bwMode="auto">
            <a:xfrm flipV="1">
              <a:off x="378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2" name="Line 4116"/>
            <p:cNvSpPr>
              <a:spLocks noChangeAspect="1" noChangeShapeType="1"/>
            </p:cNvSpPr>
            <p:nvPr/>
          </p:nvSpPr>
          <p:spPr bwMode="auto">
            <a:xfrm flipH="1" flipV="1">
              <a:off x="378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3" name="Oval 4117"/>
            <p:cNvSpPr>
              <a:spLocks noChangeAspect="1" noChangeArrowheads="1"/>
            </p:cNvSpPr>
            <p:nvPr/>
          </p:nvSpPr>
          <p:spPr bwMode="auto">
            <a:xfrm flipH="1">
              <a:off x="374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4" name="Line 4118"/>
            <p:cNvSpPr>
              <a:spLocks noChangeAspect="1" noChangeShapeType="1"/>
            </p:cNvSpPr>
            <p:nvPr/>
          </p:nvSpPr>
          <p:spPr bwMode="auto">
            <a:xfrm flipV="1">
              <a:off x="379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5" name="Line 4119"/>
            <p:cNvSpPr>
              <a:spLocks noChangeAspect="1" noChangeShapeType="1"/>
            </p:cNvSpPr>
            <p:nvPr/>
          </p:nvSpPr>
          <p:spPr bwMode="auto">
            <a:xfrm flipH="1">
              <a:off x="375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6" name="Line 4120"/>
            <p:cNvSpPr>
              <a:spLocks noChangeAspect="1" noChangeShapeType="1"/>
            </p:cNvSpPr>
            <p:nvPr/>
          </p:nvSpPr>
          <p:spPr bwMode="auto">
            <a:xfrm>
              <a:off x="37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7" name="Oval 4121"/>
            <p:cNvSpPr>
              <a:spLocks noChangeAspect="1" noChangeArrowheads="1"/>
            </p:cNvSpPr>
            <p:nvPr/>
          </p:nvSpPr>
          <p:spPr bwMode="auto">
            <a:xfrm flipV="1">
              <a:off x="374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8" name="Line 4122"/>
            <p:cNvSpPr>
              <a:spLocks noChangeAspect="1" noChangeShapeType="1"/>
            </p:cNvSpPr>
            <p:nvPr/>
          </p:nvSpPr>
          <p:spPr bwMode="auto">
            <a:xfrm flipH="1">
              <a:off x="369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9" name="Line 4123"/>
            <p:cNvSpPr>
              <a:spLocks noChangeAspect="1" noChangeShapeType="1"/>
            </p:cNvSpPr>
            <p:nvPr/>
          </p:nvSpPr>
          <p:spPr bwMode="auto">
            <a:xfrm flipV="1">
              <a:off x="371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0" name="Line 4124"/>
            <p:cNvSpPr>
              <a:spLocks noChangeAspect="1" noChangeShapeType="1"/>
            </p:cNvSpPr>
            <p:nvPr/>
          </p:nvSpPr>
          <p:spPr bwMode="auto">
            <a:xfrm flipH="1" flipV="1">
              <a:off x="371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1" name="Oval 4125"/>
            <p:cNvSpPr>
              <a:spLocks noChangeAspect="1" noChangeArrowheads="1"/>
            </p:cNvSpPr>
            <p:nvPr/>
          </p:nvSpPr>
          <p:spPr bwMode="auto">
            <a:xfrm flipH="1">
              <a:off x="367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2" name="Line 4126"/>
            <p:cNvSpPr>
              <a:spLocks noChangeAspect="1" noChangeShapeType="1"/>
            </p:cNvSpPr>
            <p:nvPr/>
          </p:nvSpPr>
          <p:spPr bwMode="auto">
            <a:xfrm flipV="1">
              <a:off x="371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3" name="Line 4127"/>
            <p:cNvSpPr>
              <a:spLocks noChangeAspect="1" noChangeShapeType="1"/>
            </p:cNvSpPr>
            <p:nvPr/>
          </p:nvSpPr>
          <p:spPr bwMode="auto">
            <a:xfrm flipH="1">
              <a:off x="368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4" name="Line 4128"/>
            <p:cNvSpPr>
              <a:spLocks noChangeAspect="1" noChangeShapeType="1"/>
            </p:cNvSpPr>
            <p:nvPr/>
          </p:nvSpPr>
          <p:spPr bwMode="auto">
            <a:xfrm>
              <a:off x="36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5" name="Oval 4129"/>
            <p:cNvSpPr>
              <a:spLocks noChangeAspect="1" noChangeArrowheads="1"/>
            </p:cNvSpPr>
            <p:nvPr/>
          </p:nvSpPr>
          <p:spPr bwMode="auto">
            <a:xfrm flipV="1">
              <a:off x="367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6" name="Line 4130"/>
            <p:cNvSpPr>
              <a:spLocks noChangeAspect="1" noChangeShapeType="1"/>
            </p:cNvSpPr>
            <p:nvPr/>
          </p:nvSpPr>
          <p:spPr bwMode="auto">
            <a:xfrm>
              <a:off x="30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7" name="Line 4131"/>
            <p:cNvSpPr>
              <a:spLocks noChangeAspect="1" noChangeShapeType="1"/>
            </p:cNvSpPr>
            <p:nvPr/>
          </p:nvSpPr>
          <p:spPr bwMode="auto">
            <a:xfrm flipH="1" flipV="1">
              <a:off x="26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8" name="Line 4132"/>
            <p:cNvSpPr>
              <a:spLocks noChangeAspect="1" noChangeShapeType="1"/>
            </p:cNvSpPr>
            <p:nvPr/>
          </p:nvSpPr>
          <p:spPr bwMode="auto">
            <a:xfrm flipV="1">
              <a:off x="26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9" name="Oval 4133"/>
            <p:cNvSpPr>
              <a:spLocks noChangeAspect="1" noChangeArrowheads="1"/>
            </p:cNvSpPr>
            <p:nvPr/>
          </p:nvSpPr>
          <p:spPr bwMode="auto">
            <a:xfrm>
              <a:off x="25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0" name="Line 4134"/>
            <p:cNvSpPr>
              <a:spLocks noChangeAspect="1" noChangeShapeType="1"/>
            </p:cNvSpPr>
            <p:nvPr/>
          </p:nvSpPr>
          <p:spPr bwMode="auto">
            <a:xfrm flipH="1" flipV="1">
              <a:off x="27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1" name="Line 4135"/>
            <p:cNvSpPr>
              <a:spLocks noChangeAspect="1" noChangeShapeType="1"/>
            </p:cNvSpPr>
            <p:nvPr/>
          </p:nvSpPr>
          <p:spPr bwMode="auto">
            <a:xfrm>
              <a:off x="30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2" name="Line 4136"/>
            <p:cNvSpPr>
              <a:spLocks noChangeAspect="1" noChangeShapeType="1"/>
            </p:cNvSpPr>
            <p:nvPr/>
          </p:nvSpPr>
          <p:spPr bwMode="auto">
            <a:xfrm flipH="1">
              <a:off x="29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3" name="Oval 4137"/>
            <p:cNvSpPr>
              <a:spLocks noChangeAspect="1" noChangeArrowheads="1"/>
            </p:cNvSpPr>
            <p:nvPr/>
          </p:nvSpPr>
          <p:spPr bwMode="auto">
            <a:xfrm flipH="1" flipV="1">
              <a:off x="25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4" name="Line 4138"/>
            <p:cNvSpPr>
              <a:spLocks noChangeAspect="1" noChangeShapeType="1"/>
            </p:cNvSpPr>
            <p:nvPr/>
          </p:nvSpPr>
          <p:spPr bwMode="auto">
            <a:xfrm>
              <a:off x="37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5" name="Line 4139"/>
            <p:cNvSpPr>
              <a:spLocks noChangeAspect="1" noChangeShapeType="1"/>
            </p:cNvSpPr>
            <p:nvPr/>
          </p:nvSpPr>
          <p:spPr bwMode="auto">
            <a:xfrm flipH="1" flipV="1">
              <a:off x="33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6" name="Line 4140"/>
            <p:cNvSpPr>
              <a:spLocks noChangeAspect="1" noChangeShapeType="1"/>
            </p:cNvSpPr>
            <p:nvPr/>
          </p:nvSpPr>
          <p:spPr bwMode="auto">
            <a:xfrm flipV="1">
              <a:off x="33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7" name="Oval 4141"/>
            <p:cNvSpPr>
              <a:spLocks noChangeAspect="1" noChangeArrowheads="1"/>
            </p:cNvSpPr>
            <p:nvPr/>
          </p:nvSpPr>
          <p:spPr bwMode="auto">
            <a:xfrm>
              <a:off x="32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8" name="Line 4142"/>
            <p:cNvSpPr>
              <a:spLocks noChangeAspect="1" noChangeShapeType="1"/>
            </p:cNvSpPr>
            <p:nvPr/>
          </p:nvSpPr>
          <p:spPr bwMode="auto">
            <a:xfrm flipH="1" flipV="1">
              <a:off x="34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9" name="Line 4143"/>
            <p:cNvSpPr>
              <a:spLocks noChangeAspect="1" noChangeShapeType="1"/>
            </p:cNvSpPr>
            <p:nvPr/>
          </p:nvSpPr>
          <p:spPr bwMode="auto">
            <a:xfrm>
              <a:off x="37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0" name="Line 4144"/>
            <p:cNvSpPr>
              <a:spLocks noChangeAspect="1" noChangeShapeType="1"/>
            </p:cNvSpPr>
            <p:nvPr/>
          </p:nvSpPr>
          <p:spPr bwMode="auto">
            <a:xfrm flipH="1">
              <a:off x="37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1" name="Oval 4145"/>
            <p:cNvSpPr>
              <a:spLocks noChangeAspect="1" noChangeArrowheads="1"/>
            </p:cNvSpPr>
            <p:nvPr/>
          </p:nvSpPr>
          <p:spPr bwMode="auto">
            <a:xfrm flipH="1" flipV="1">
              <a:off x="32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2" name="Line 4146"/>
            <p:cNvSpPr>
              <a:spLocks noChangeAspect="1" noChangeShapeType="1"/>
            </p:cNvSpPr>
            <p:nvPr/>
          </p:nvSpPr>
          <p:spPr bwMode="auto">
            <a:xfrm>
              <a:off x="51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3" name="Line 4147"/>
            <p:cNvSpPr>
              <a:spLocks noChangeAspect="1" noChangeShapeType="1"/>
            </p:cNvSpPr>
            <p:nvPr/>
          </p:nvSpPr>
          <p:spPr bwMode="auto">
            <a:xfrm flipH="1" flipV="1">
              <a:off x="48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4" name="Line 4148"/>
            <p:cNvSpPr>
              <a:spLocks noChangeAspect="1" noChangeShapeType="1"/>
            </p:cNvSpPr>
            <p:nvPr/>
          </p:nvSpPr>
          <p:spPr bwMode="auto">
            <a:xfrm flipV="1">
              <a:off x="47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5" name="Oval 4149"/>
            <p:cNvSpPr>
              <a:spLocks noChangeAspect="1" noChangeArrowheads="1"/>
            </p:cNvSpPr>
            <p:nvPr/>
          </p:nvSpPr>
          <p:spPr bwMode="auto">
            <a:xfrm>
              <a:off x="46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6" name="Line 4150"/>
            <p:cNvSpPr>
              <a:spLocks noChangeAspect="1" noChangeShapeType="1"/>
            </p:cNvSpPr>
            <p:nvPr/>
          </p:nvSpPr>
          <p:spPr bwMode="auto">
            <a:xfrm flipH="1" flipV="1">
              <a:off x="48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7" name="Line 4151"/>
            <p:cNvSpPr>
              <a:spLocks noChangeAspect="1" noChangeShapeType="1"/>
            </p:cNvSpPr>
            <p:nvPr/>
          </p:nvSpPr>
          <p:spPr bwMode="auto">
            <a:xfrm>
              <a:off x="51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8" name="Line 4152"/>
            <p:cNvSpPr>
              <a:spLocks noChangeAspect="1" noChangeShapeType="1"/>
            </p:cNvSpPr>
            <p:nvPr/>
          </p:nvSpPr>
          <p:spPr bwMode="auto">
            <a:xfrm flipH="1">
              <a:off x="51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9" name="Oval 4153"/>
            <p:cNvSpPr>
              <a:spLocks noChangeAspect="1" noChangeArrowheads="1"/>
            </p:cNvSpPr>
            <p:nvPr/>
          </p:nvSpPr>
          <p:spPr bwMode="auto">
            <a:xfrm flipH="1" flipV="1">
              <a:off x="46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0" name="Line 4154"/>
            <p:cNvSpPr>
              <a:spLocks noChangeAspect="1" noChangeShapeType="1"/>
            </p:cNvSpPr>
            <p:nvPr/>
          </p:nvSpPr>
          <p:spPr bwMode="auto">
            <a:xfrm>
              <a:off x="65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1" name="Line 4155"/>
            <p:cNvSpPr>
              <a:spLocks noChangeAspect="1" noChangeShapeType="1"/>
            </p:cNvSpPr>
            <p:nvPr/>
          </p:nvSpPr>
          <p:spPr bwMode="auto">
            <a:xfrm flipH="1" flipV="1">
              <a:off x="62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2" name="Line 4156"/>
            <p:cNvSpPr>
              <a:spLocks noChangeAspect="1" noChangeShapeType="1"/>
            </p:cNvSpPr>
            <p:nvPr/>
          </p:nvSpPr>
          <p:spPr bwMode="auto">
            <a:xfrm flipV="1">
              <a:off x="62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3" name="Oval 4157"/>
            <p:cNvSpPr>
              <a:spLocks noChangeAspect="1" noChangeArrowheads="1"/>
            </p:cNvSpPr>
            <p:nvPr/>
          </p:nvSpPr>
          <p:spPr bwMode="auto">
            <a:xfrm>
              <a:off x="60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4" name="Line 4158"/>
            <p:cNvSpPr>
              <a:spLocks noChangeAspect="1" noChangeShapeType="1"/>
            </p:cNvSpPr>
            <p:nvPr/>
          </p:nvSpPr>
          <p:spPr bwMode="auto">
            <a:xfrm flipH="1" flipV="1">
              <a:off x="62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5" name="Line 4159"/>
            <p:cNvSpPr>
              <a:spLocks noChangeAspect="1" noChangeShapeType="1"/>
            </p:cNvSpPr>
            <p:nvPr/>
          </p:nvSpPr>
          <p:spPr bwMode="auto">
            <a:xfrm>
              <a:off x="65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6" name="Line 4160"/>
            <p:cNvSpPr>
              <a:spLocks noChangeAspect="1" noChangeShapeType="1"/>
            </p:cNvSpPr>
            <p:nvPr/>
          </p:nvSpPr>
          <p:spPr bwMode="auto">
            <a:xfrm flipH="1">
              <a:off x="6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7" name="Oval 4161"/>
            <p:cNvSpPr>
              <a:spLocks noChangeAspect="1" noChangeArrowheads="1"/>
            </p:cNvSpPr>
            <p:nvPr/>
          </p:nvSpPr>
          <p:spPr bwMode="auto">
            <a:xfrm flipH="1" flipV="1">
              <a:off x="60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8" name="Line 4162"/>
            <p:cNvSpPr>
              <a:spLocks noChangeAspect="1" noChangeShapeType="1"/>
            </p:cNvSpPr>
            <p:nvPr/>
          </p:nvSpPr>
          <p:spPr bwMode="auto">
            <a:xfrm>
              <a:off x="44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9" name="Line 4163"/>
            <p:cNvSpPr>
              <a:spLocks noChangeAspect="1" noChangeShapeType="1"/>
            </p:cNvSpPr>
            <p:nvPr/>
          </p:nvSpPr>
          <p:spPr bwMode="auto">
            <a:xfrm flipH="1" flipV="1">
              <a:off x="40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0" name="Line 4164"/>
            <p:cNvSpPr>
              <a:spLocks noChangeAspect="1" noChangeShapeType="1"/>
            </p:cNvSpPr>
            <p:nvPr/>
          </p:nvSpPr>
          <p:spPr bwMode="auto">
            <a:xfrm flipV="1">
              <a:off x="40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1" name="Oval 4165"/>
            <p:cNvSpPr>
              <a:spLocks noChangeAspect="1" noChangeArrowheads="1"/>
            </p:cNvSpPr>
            <p:nvPr/>
          </p:nvSpPr>
          <p:spPr bwMode="auto">
            <a:xfrm>
              <a:off x="39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2" name="Line 4166"/>
            <p:cNvSpPr>
              <a:spLocks noChangeAspect="1" noChangeShapeType="1"/>
            </p:cNvSpPr>
            <p:nvPr/>
          </p:nvSpPr>
          <p:spPr bwMode="auto">
            <a:xfrm flipH="1" flipV="1">
              <a:off x="41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3" name="Line 4167"/>
            <p:cNvSpPr>
              <a:spLocks noChangeAspect="1" noChangeShapeType="1"/>
            </p:cNvSpPr>
            <p:nvPr/>
          </p:nvSpPr>
          <p:spPr bwMode="auto">
            <a:xfrm>
              <a:off x="44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4" name="Line 4168"/>
            <p:cNvSpPr>
              <a:spLocks noChangeAspect="1" noChangeShapeType="1"/>
            </p:cNvSpPr>
            <p:nvPr/>
          </p:nvSpPr>
          <p:spPr bwMode="auto">
            <a:xfrm flipH="1">
              <a:off x="44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5" name="Oval 4169"/>
            <p:cNvSpPr>
              <a:spLocks noChangeAspect="1" noChangeArrowheads="1"/>
            </p:cNvSpPr>
            <p:nvPr/>
          </p:nvSpPr>
          <p:spPr bwMode="auto">
            <a:xfrm flipH="1" flipV="1">
              <a:off x="39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6" name="Line 4170"/>
            <p:cNvSpPr>
              <a:spLocks noChangeAspect="1" noChangeShapeType="1"/>
            </p:cNvSpPr>
            <p:nvPr/>
          </p:nvSpPr>
          <p:spPr bwMode="auto">
            <a:xfrm>
              <a:off x="58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7" name="Line 4171"/>
            <p:cNvSpPr>
              <a:spLocks noChangeAspect="1" noChangeShapeType="1"/>
            </p:cNvSpPr>
            <p:nvPr/>
          </p:nvSpPr>
          <p:spPr bwMode="auto">
            <a:xfrm flipH="1" flipV="1">
              <a:off x="55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8" name="Line 4172"/>
            <p:cNvSpPr>
              <a:spLocks noChangeAspect="1" noChangeShapeType="1"/>
            </p:cNvSpPr>
            <p:nvPr/>
          </p:nvSpPr>
          <p:spPr bwMode="auto">
            <a:xfrm flipV="1">
              <a:off x="55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9" name="Oval 4173"/>
            <p:cNvSpPr>
              <a:spLocks noChangeAspect="1" noChangeArrowheads="1"/>
            </p:cNvSpPr>
            <p:nvPr/>
          </p:nvSpPr>
          <p:spPr bwMode="auto">
            <a:xfrm>
              <a:off x="53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0" name="Line 4174"/>
            <p:cNvSpPr>
              <a:spLocks noChangeAspect="1" noChangeShapeType="1"/>
            </p:cNvSpPr>
            <p:nvPr/>
          </p:nvSpPr>
          <p:spPr bwMode="auto">
            <a:xfrm flipH="1" flipV="1">
              <a:off x="55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1" name="Line 4175"/>
            <p:cNvSpPr>
              <a:spLocks noChangeAspect="1" noChangeShapeType="1"/>
            </p:cNvSpPr>
            <p:nvPr/>
          </p:nvSpPr>
          <p:spPr bwMode="auto">
            <a:xfrm>
              <a:off x="58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2" name="Line 4176"/>
            <p:cNvSpPr>
              <a:spLocks noChangeAspect="1" noChangeShapeType="1"/>
            </p:cNvSpPr>
            <p:nvPr/>
          </p:nvSpPr>
          <p:spPr bwMode="auto">
            <a:xfrm flipH="1">
              <a:off x="58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3" name="Oval 4177"/>
            <p:cNvSpPr>
              <a:spLocks noChangeAspect="1" noChangeArrowheads="1"/>
            </p:cNvSpPr>
            <p:nvPr/>
          </p:nvSpPr>
          <p:spPr bwMode="auto">
            <a:xfrm flipH="1" flipV="1">
              <a:off x="53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4" name="Line 4178"/>
            <p:cNvSpPr>
              <a:spLocks noChangeAspect="1" noChangeShapeType="1"/>
            </p:cNvSpPr>
            <p:nvPr/>
          </p:nvSpPr>
          <p:spPr bwMode="auto">
            <a:xfrm>
              <a:off x="72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5" name="Line 4179"/>
            <p:cNvSpPr>
              <a:spLocks noChangeAspect="1" noChangeShapeType="1"/>
            </p:cNvSpPr>
            <p:nvPr/>
          </p:nvSpPr>
          <p:spPr bwMode="auto">
            <a:xfrm flipH="1" flipV="1">
              <a:off x="69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6" name="Line 4180"/>
            <p:cNvSpPr>
              <a:spLocks noChangeAspect="1" noChangeShapeType="1"/>
            </p:cNvSpPr>
            <p:nvPr/>
          </p:nvSpPr>
          <p:spPr bwMode="auto">
            <a:xfrm flipV="1">
              <a:off x="69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7" name="Oval 4181"/>
            <p:cNvSpPr>
              <a:spLocks noChangeAspect="1" noChangeArrowheads="1"/>
            </p:cNvSpPr>
            <p:nvPr/>
          </p:nvSpPr>
          <p:spPr bwMode="auto">
            <a:xfrm>
              <a:off x="68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8" name="Line 4182"/>
            <p:cNvSpPr>
              <a:spLocks noChangeAspect="1" noChangeShapeType="1"/>
            </p:cNvSpPr>
            <p:nvPr/>
          </p:nvSpPr>
          <p:spPr bwMode="auto">
            <a:xfrm flipH="1" flipV="1">
              <a:off x="70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9" name="Line 4183"/>
            <p:cNvSpPr>
              <a:spLocks noChangeAspect="1" noChangeShapeType="1"/>
            </p:cNvSpPr>
            <p:nvPr/>
          </p:nvSpPr>
          <p:spPr bwMode="auto">
            <a:xfrm>
              <a:off x="72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0" name="Line 4184"/>
            <p:cNvSpPr>
              <a:spLocks noChangeAspect="1" noChangeShapeType="1"/>
            </p:cNvSpPr>
            <p:nvPr/>
          </p:nvSpPr>
          <p:spPr bwMode="auto">
            <a:xfrm flipH="1">
              <a:off x="72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1" name="Oval 4185"/>
            <p:cNvSpPr>
              <a:spLocks noChangeAspect="1" noChangeArrowheads="1"/>
            </p:cNvSpPr>
            <p:nvPr/>
          </p:nvSpPr>
          <p:spPr bwMode="auto">
            <a:xfrm flipH="1" flipV="1">
              <a:off x="68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2" name="Line 4186"/>
            <p:cNvSpPr>
              <a:spLocks noChangeAspect="1" noChangeShapeType="1"/>
            </p:cNvSpPr>
            <p:nvPr/>
          </p:nvSpPr>
          <p:spPr bwMode="auto">
            <a:xfrm>
              <a:off x="87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3" name="Line 4187"/>
            <p:cNvSpPr>
              <a:spLocks noChangeAspect="1" noChangeShapeType="1"/>
            </p:cNvSpPr>
            <p:nvPr/>
          </p:nvSpPr>
          <p:spPr bwMode="auto">
            <a:xfrm flipH="1" flipV="1">
              <a:off x="83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4" name="Line 4188"/>
            <p:cNvSpPr>
              <a:spLocks noChangeAspect="1" noChangeShapeType="1"/>
            </p:cNvSpPr>
            <p:nvPr/>
          </p:nvSpPr>
          <p:spPr bwMode="auto">
            <a:xfrm flipV="1">
              <a:off x="83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5" name="Oval 4189"/>
            <p:cNvSpPr>
              <a:spLocks noChangeAspect="1" noChangeArrowheads="1"/>
            </p:cNvSpPr>
            <p:nvPr/>
          </p:nvSpPr>
          <p:spPr bwMode="auto">
            <a:xfrm>
              <a:off x="82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6" name="Line 4190"/>
            <p:cNvSpPr>
              <a:spLocks noChangeAspect="1" noChangeShapeType="1"/>
            </p:cNvSpPr>
            <p:nvPr/>
          </p:nvSpPr>
          <p:spPr bwMode="auto">
            <a:xfrm flipH="1" flipV="1">
              <a:off x="84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7" name="Line 4191"/>
            <p:cNvSpPr>
              <a:spLocks noChangeAspect="1" noChangeShapeType="1"/>
            </p:cNvSpPr>
            <p:nvPr/>
          </p:nvSpPr>
          <p:spPr bwMode="auto">
            <a:xfrm>
              <a:off x="87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8" name="Line 4192"/>
            <p:cNvSpPr>
              <a:spLocks noChangeAspect="1" noChangeShapeType="1"/>
            </p:cNvSpPr>
            <p:nvPr/>
          </p:nvSpPr>
          <p:spPr bwMode="auto">
            <a:xfrm flipH="1">
              <a:off x="8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9" name="Oval 4193"/>
            <p:cNvSpPr>
              <a:spLocks noChangeAspect="1" noChangeArrowheads="1"/>
            </p:cNvSpPr>
            <p:nvPr/>
          </p:nvSpPr>
          <p:spPr bwMode="auto">
            <a:xfrm flipH="1" flipV="1">
              <a:off x="82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0" name="Line 4194"/>
            <p:cNvSpPr>
              <a:spLocks noChangeAspect="1" noChangeShapeType="1"/>
            </p:cNvSpPr>
            <p:nvPr/>
          </p:nvSpPr>
          <p:spPr bwMode="auto">
            <a:xfrm>
              <a:off x="80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1" name="Line 4195"/>
            <p:cNvSpPr>
              <a:spLocks noChangeAspect="1" noChangeShapeType="1"/>
            </p:cNvSpPr>
            <p:nvPr/>
          </p:nvSpPr>
          <p:spPr bwMode="auto">
            <a:xfrm flipH="1" flipV="1">
              <a:off x="76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2" name="Line 4196"/>
            <p:cNvSpPr>
              <a:spLocks noChangeAspect="1" noChangeShapeType="1"/>
            </p:cNvSpPr>
            <p:nvPr/>
          </p:nvSpPr>
          <p:spPr bwMode="auto">
            <a:xfrm flipV="1">
              <a:off x="76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3" name="Oval 4197"/>
            <p:cNvSpPr>
              <a:spLocks noChangeAspect="1" noChangeArrowheads="1"/>
            </p:cNvSpPr>
            <p:nvPr/>
          </p:nvSpPr>
          <p:spPr bwMode="auto">
            <a:xfrm>
              <a:off x="75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4" name="Line 4198"/>
            <p:cNvSpPr>
              <a:spLocks noChangeAspect="1" noChangeShapeType="1"/>
            </p:cNvSpPr>
            <p:nvPr/>
          </p:nvSpPr>
          <p:spPr bwMode="auto">
            <a:xfrm flipH="1" flipV="1">
              <a:off x="77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5" name="Line 4199"/>
            <p:cNvSpPr>
              <a:spLocks noChangeAspect="1" noChangeShapeType="1"/>
            </p:cNvSpPr>
            <p:nvPr/>
          </p:nvSpPr>
          <p:spPr bwMode="auto">
            <a:xfrm>
              <a:off x="79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6" name="Line 4200"/>
            <p:cNvSpPr>
              <a:spLocks noChangeAspect="1" noChangeShapeType="1"/>
            </p:cNvSpPr>
            <p:nvPr/>
          </p:nvSpPr>
          <p:spPr bwMode="auto">
            <a:xfrm flipH="1">
              <a:off x="79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7" name="Oval 4201"/>
            <p:cNvSpPr>
              <a:spLocks noChangeAspect="1" noChangeArrowheads="1"/>
            </p:cNvSpPr>
            <p:nvPr/>
          </p:nvSpPr>
          <p:spPr bwMode="auto">
            <a:xfrm flipH="1" flipV="1">
              <a:off x="75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8" name="Line 4202"/>
            <p:cNvSpPr>
              <a:spLocks noChangeAspect="1" noChangeShapeType="1"/>
            </p:cNvSpPr>
            <p:nvPr/>
          </p:nvSpPr>
          <p:spPr bwMode="auto">
            <a:xfrm>
              <a:off x="94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9" name="Line 4203"/>
            <p:cNvSpPr>
              <a:spLocks noChangeAspect="1" noChangeShapeType="1"/>
            </p:cNvSpPr>
            <p:nvPr/>
          </p:nvSpPr>
          <p:spPr bwMode="auto">
            <a:xfrm flipH="1" flipV="1">
              <a:off x="90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0" name="Line 4204"/>
            <p:cNvSpPr>
              <a:spLocks noChangeAspect="1" noChangeShapeType="1"/>
            </p:cNvSpPr>
            <p:nvPr/>
          </p:nvSpPr>
          <p:spPr bwMode="auto">
            <a:xfrm flipV="1">
              <a:off x="90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1" name="Oval 4205"/>
            <p:cNvSpPr>
              <a:spLocks noChangeAspect="1" noChangeArrowheads="1"/>
            </p:cNvSpPr>
            <p:nvPr/>
          </p:nvSpPr>
          <p:spPr bwMode="auto">
            <a:xfrm>
              <a:off x="89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2" name="Line 4206"/>
            <p:cNvSpPr>
              <a:spLocks noChangeAspect="1" noChangeShapeType="1"/>
            </p:cNvSpPr>
            <p:nvPr/>
          </p:nvSpPr>
          <p:spPr bwMode="auto">
            <a:xfrm flipH="1" flipV="1">
              <a:off x="91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3" name="Line 4207"/>
            <p:cNvSpPr>
              <a:spLocks noChangeAspect="1" noChangeShapeType="1"/>
            </p:cNvSpPr>
            <p:nvPr/>
          </p:nvSpPr>
          <p:spPr bwMode="auto">
            <a:xfrm>
              <a:off x="94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4" name="Line 4208"/>
            <p:cNvSpPr>
              <a:spLocks noChangeAspect="1" noChangeShapeType="1"/>
            </p:cNvSpPr>
            <p:nvPr/>
          </p:nvSpPr>
          <p:spPr bwMode="auto">
            <a:xfrm flipH="1">
              <a:off x="94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5" name="Oval 4209"/>
            <p:cNvSpPr>
              <a:spLocks noChangeAspect="1" noChangeArrowheads="1"/>
            </p:cNvSpPr>
            <p:nvPr/>
          </p:nvSpPr>
          <p:spPr bwMode="auto">
            <a:xfrm flipH="1" flipV="1">
              <a:off x="89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6" name="Line 4210"/>
            <p:cNvSpPr>
              <a:spLocks noChangeAspect="1" noChangeShapeType="1"/>
            </p:cNvSpPr>
            <p:nvPr/>
          </p:nvSpPr>
          <p:spPr bwMode="auto">
            <a:xfrm>
              <a:off x="101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7" name="Line 4211"/>
            <p:cNvSpPr>
              <a:spLocks noChangeAspect="1" noChangeShapeType="1"/>
            </p:cNvSpPr>
            <p:nvPr/>
          </p:nvSpPr>
          <p:spPr bwMode="auto">
            <a:xfrm flipH="1" flipV="1">
              <a:off x="97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8" name="Line 4212"/>
            <p:cNvSpPr>
              <a:spLocks noChangeAspect="1" noChangeShapeType="1"/>
            </p:cNvSpPr>
            <p:nvPr/>
          </p:nvSpPr>
          <p:spPr bwMode="auto">
            <a:xfrm flipV="1">
              <a:off x="97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9" name="Oval 4213"/>
            <p:cNvSpPr>
              <a:spLocks noChangeAspect="1" noChangeArrowheads="1"/>
            </p:cNvSpPr>
            <p:nvPr/>
          </p:nvSpPr>
          <p:spPr bwMode="auto">
            <a:xfrm>
              <a:off x="96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0" name="Line 4214"/>
            <p:cNvSpPr>
              <a:spLocks noChangeAspect="1" noChangeShapeType="1"/>
            </p:cNvSpPr>
            <p:nvPr/>
          </p:nvSpPr>
          <p:spPr bwMode="auto">
            <a:xfrm flipH="1" flipV="1">
              <a:off x="98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1" name="Line 4215"/>
            <p:cNvSpPr>
              <a:spLocks noChangeAspect="1" noChangeShapeType="1"/>
            </p:cNvSpPr>
            <p:nvPr/>
          </p:nvSpPr>
          <p:spPr bwMode="auto">
            <a:xfrm>
              <a:off x="101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2" name="Line 4216"/>
            <p:cNvSpPr>
              <a:spLocks noChangeAspect="1" noChangeShapeType="1"/>
            </p:cNvSpPr>
            <p:nvPr/>
          </p:nvSpPr>
          <p:spPr bwMode="auto">
            <a:xfrm flipH="1">
              <a:off x="101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3" name="Oval 4217"/>
            <p:cNvSpPr>
              <a:spLocks noChangeAspect="1" noChangeArrowheads="1"/>
            </p:cNvSpPr>
            <p:nvPr/>
          </p:nvSpPr>
          <p:spPr bwMode="auto">
            <a:xfrm flipH="1" flipV="1">
              <a:off x="96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4" name="Line 4218"/>
            <p:cNvSpPr>
              <a:spLocks noChangeAspect="1" noChangeShapeType="1"/>
            </p:cNvSpPr>
            <p:nvPr/>
          </p:nvSpPr>
          <p:spPr bwMode="auto">
            <a:xfrm>
              <a:off x="108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5" name="Line 4219"/>
            <p:cNvSpPr>
              <a:spLocks noChangeAspect="1" noChangeShapeType="1"/>
            </p:cNvSpPr>
            <p:nvPr/>
          </p:nvSpPr>
          <p:spPr bwMode="auto">
            <a:xfrm flipH="1" flipV="1">
              <a:off x="105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6" name="Line 4220"/>
            <p:cNvSpPr>
              <a:spLocks noChangeAspect="1" noChangeShapeType="1"/>
            </p:cNvSpPr>
            <p:nvPr/>
          </p:nvSpPr>
          <p:spPr bwMode="auto">
            <a:xfrm flipV="1">
              <a:off x="105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7" name="Oval 4221"/>
            <p:cNvSpPr>
              <a:spLocks noChangeAspect="1" noChangeArrowheads="1"/>
            </p:cNvSpPr>
            <p:nvPr/>
          </p:nvSpPr>
          <p:spPr bwMode="auto">
            <a:xfrm>
              <a:off x="103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8" name="Line 4222"/>
            <p:cNvSpPr>
              <a:spLocks noChangeAspect="1" noChangeShapeType="1"/>
            </p:cNvSpPr>
            <p:nvPr/>
          </p:nvSpPr>
          <p:spPr bwMode="auto">
            <a:xfrm flipH="1" flipV="1">
              <a:off x="105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9" name="Line 4223"/>
            <p:cNvSpPr>
              <a:spLocks noChangeAspect="1" noChangeShapeType="1"/>
            </p:cNvSpPr>
            <p:nvPr/>
          </p:nvSpPr>
          <p:spPr bwMode="auto">
            <a:xfrm>
              <a:off x="108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0" name="Line 4224"/>
            <p:cNvSpPr>
              <a:spLocks noChangeAspect="1" noChangeShapeType="1"/>
            </p:cNvSpPr>
            <p:nvPr/>
          </p:nvSpPr>
          <p:spPr bwMode="auto">
            <a:xfrm flipH="1">
              <a:off x="10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1" name="Oval 4225"/>
            <p:cNvSpPr>
              <a:spLocks noChangeAspect="1" noChangeArrowheads="1"/>
            </p:cNvSpPr>
            <p:nvPr/>
          </p:nvSpPr>
          <p:spPr bwMode="auto">
            <a:xfrm flipH="1" flipV="1">
              <a:off x="103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2" name="Line 4226"/>
            <p:cNvSpPr>
              <a:spLocks noChangeAspect="1" noChangeShapeType="1"/>
            </p:cNvSpPr>
            <p:nvPr/>
          </p:nvSpPr>
          <p:spPr bwMode="auto">
            <a:xfrm>
              <a:off x="457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3" name="Line 4227"/>
            <p:cNvSpPr>
              <a:spLocks noChangeAspect="1" noChangeShapeType="1"/>
            </p:cNvSpPr>
            <p:nvPr/>
          </p:nvSpPr>
          <p:spPr bwMode="auto">
            <a:xfrm flipH="1" flipV="1">
              <a:off x="453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4" name="Line 4228"/>
            <p:cNvSpPr>
              <a:spLocks noChangeAspect="1" noChangeShapeType="1"/>
            </p:cNvSpPr>
            <p:nvPr/>
          </p:nvSpPr>
          <p:spPr bwMode="auto">
            <a:xfrm flipV="1">
              <a:off x="453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5" name="Oval 4229"/>
            <p:cNvSpPr>
              <a:spLocks noChangeAspect="1" noChangeArrowheads="1"/>
            </p:cNvSpPr>
            <p:nvPr/>
          </p:nvSpPr>
          <p:spPr bwMode="auto">
            <a:xfrm>
              <a:off x="452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6" name="Line 4230"/>
            <p:cNvSpPr>
              <a:spLocks noChangeAspect="1" noChangeShapeType="1"/>
            </p:cNvSpPr>
            <p:nvPr/>
          </p:nvSpPr>
          <p:spPr bwMode="auto">
            <a:xfrm flipH="1" flipV="1">
              <a:off x="454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7" name="Line 4231"/>
            <p:cNvSpPr>
              <a:spLocks noChangeAspect="1" noChangeShapeType="1"/>
            </p:cNvSpPr>
            <p:nvPr/>
          </p:nvSpPr>
          <p:spPr bwMode="auto">
            <a:xfrm>
              <a:off x="457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8" name="Line 4232"/>
            <p:cNvSpPr>
              <a:spLocks noChangeAspect="1" noChangeShapeType="1"/>
            </p:cNvSpPr>
            <p:nvPr/>
          </p:nvSpPr>
          <p:spPr bwMode="auto">
            <a:xfrm flipH="1">
              <a:off x="457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9" name="Oval 4233"/>
            <p:cNvSpPr>
              <a:spLocks noChangeAspect="1" noChangeArrowheads="1"/>
            </p:cNvSpPr>
            <p:nvPr/>
          </p:nvSpPr>
          <p:spPr bwMode="auto">
            <a:xfrm flipH="1" flipV="1">
              <a:off x="452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0" name="Line 4234"/>
            <p:cNvSpPr>
              <a:spLocks noChangeAspect="1" noChangeShapeType="1"/>
            </p:cNvSpPr>
            <p:nvPr/>
          </p:nvSpPr>
          <p:spPr bwMode="auto">
            <a:xfrm>
              <a:off x="464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1" name="Line 4235"/>
            <p:cNvSpPr>
              <a:spLocks noChangeAspect="1" noChangeShapeType="1"/>
            </p:cNvSpPr>
            <p:nvPr/>
          </p:nvSpPr>
          <p:spPr bwMode="auto">
            <a:xfrm flipH="1" flipV="1">
              <a:off x="461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2" name="Line 4236"/>
            <p:cNvSpPr>
              <a:spLocks noChangeAspect="1" noChangeShapeType="1"/>
            </p:cNvSpPr>
            <p:nvPr/>
          </p:nvSpPr>
          <p:spPr bwMode="auto">
            <a:xfrm flipV="1">
              <a:off x="460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3" name="Oval 4237"/>
            <p:cNvSpPr>
              <a:spLocks noChangeAspect="1" noChangeArrowheads="1"/>
            </p:cNvSpPr>
            <p:nvPr/>
          </p:nvSpPr>
          <p:spPr bwMode="auto">
            <a:xfrm>
              <a:off x="459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4" name="Line 4238"/>
            <p:cNvSpPr>
              <a:spLocks noChangeAspect="1" noChangeShapeType="1"/>
            </p:cNvSpPr>
            <p:nvPr/>
          </p:nvSpPr>
          <p:spPr bwMode="auto">
            <a:xfrm flipH="1" flipV="1">
              <a:off x="461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5" name="Line 4239"/>
            <p:cNvSpPr>
              <a:spLocks noChangeAspect="1" noChangeShapeType="1"/>
            </p:cNvSpPr>
            <p:nvPr/>
          </p:nvSpPr>
          <p:spPr bwMode="auto">
            <a:xfrm>
              <a:off x="464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6" name="Line 4240"/>
            <p:cNvSpPr>
              <a:spLocks noChangeAspect="1" noChangeShapeType="1"/>
            </p:cNvSpPr>
            <p:nvPr/>
          </p:nvSpPr>
          <p:spPr bwMode="auto">
            <a:xfrm flipH="1">
              <a:off x="464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7" name="Oval 4241"/>
            <p:cNvSpPr>
              <a:spLocks noChangeAspect="1" noChangeArrowheads="1"/>
            </p:cNvSpPr>
            <p:nvPr/>
          </p:nvSpPr>
          <p:spPr bwMode="auto">
            <a:xfrm flipH="1" flipV="1">
              <a:off x="459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8" name="Line 4242"/>
            <p:cNvSpPr>
              <a:spLocks noChangeAspect="1" noChangeShapeType="1"/>
            </p:cNvSpPr>
            <p:nvPr/>
          </p:nvSpPr>
          <p:spPr bwMode="auto">
            <a:xfrm>
              <a:off x="478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9" name="Line 4243"/>
            <p:cNvSpPr>
              <a:spLocks noChangeAspect="1" noChangeShapeType="1"/>
            </p:cNvSpPr>
            <p:nvPr/>
          </p:nvSpPr>
          <p:spPr bwMode="auto">
            <a:xfrm flipH="1" flipV="1">
              <a:off x="475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0" name="Line 4244"/>
            <p:cNvSpPr>
              <a:spLocks noChangeAspect="1" noChangeShapeType="1"/>
            </p:cNvSpPr>
            <p:nvPr/>
          </p:nvSpPr>
          <p:spPr bwMode="auto">
            <a:xfrm flipV="1">
              <a:off x="475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1" name="Oval 4245"/>
            <p:cNvSpPr>
              <a:spLocks noChangeAspect="1" noChangeArrowheads="1"/>
            </p:cNvSpPr>
            <p:nvPr/>
          </p:nvSpPr>
          <p:spPr bwMode="auto">
            <a:xfrm>
              <a:off x="473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2" name="Line 4246"/>
            <p:cNvSpPr>
              <a:spLocks noChangeAspect="1" noChangeShapeType="1"/>
            </p:cNvSpPr>
            <p:nvPr/>
          </p:nvSpPr>
          <p:spPr bwMode="auto">
            <a:xfrm flipH="1" flipV="1">
              <a:off x="475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3" name="Line 4247"/>
            <p:cNvSpPr>
              <a:spLocks noChangeAspect="1" noChangeShapeType="1"/>
            </p:cNvSpPr>
            <p:nvPr/>
          </p:nvSpPr>
          <p:spPr bwMode="auto">
            <a:xfrm>
              <a:off x="478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4" name="Line 4248"/>
            <p:cNvSpPr>
              <a:spLocks noChangeAspect="1" noChangeShapeType="1"/>
            </p:cNvSpPr>
            <p:nvPr/>
          </p:nvSpPr>
          <p:spPr bwMode="auto">
            <a:xfrm flipH="1">
              <a:off x="478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5" name="Oval 4249"/>
            <p:cNvSpPr>
              <a:spLocks noChangeAspect="1" noChangeArrowheads="1"/>
            </p:cNvSpPr>
            <p:nvPr/>
          </p:nvSpPr>
          <p:spPr bwMode="auto">
            <a:xfrm flipH="1" flipV="1">
              <a:off x="473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6" name="Line 4250"/>
            <p:cNvSpPr>
              <a:spLocks noChangeAspect="1" noChangeShapeType="1"/>
            </p:cNvSpPr>
            <p:nvPr/>
          </p:nvSpPr>
          <p:spPr bwMode="auto">
            <a:xfrm>
              <a:off x="493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7" name="Line 4251"/>
            <p:cNvSpPr>
              <a:spLocks noChangeAspect="1" noChangeShapeType="1"/>
            </p:cNvSpPr>
            <p:nvPr/>
          </p:nvSpPr>
          <p:spPr bwMode="auto">
            <a:xfrm flipH="1" flipV="1">
              <a:off x="489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8" name="Line 4252"/>
            <p:cNvSpPr>
              <a:spLocks noChangeAspect="1" noChangeShapeType="1"/>
            </p:cNvSpPr>
            <p:nvPr/>
          </p:nvSpPr>
          <p:spPr bwMode="auto">
            <a:xfrm flipV="1">
              <a:off x="489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9" name="Oval 4253"/>
            <p:cNvSpPr>
              <a:spLocks noChangeAspect="1" noChangeArrowheads="1"/>
            </p:cNvSpPr>
            <p:nvPr/>
          </p:nvSpPr>
          <p:spPr bwMode="auto">
            <a:xfrm>
              <a:off x="488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0" name="Line 4254"/>
            <p:cNvSpPr>
              <a:spLocks noChangeAspect="1" noChangeShapeType="1"/>
            </p:cNvSpPr>
            <p:nvPr/>
          </p:nvSpPr>
          <p:spPr bwMode="auto">
            <a:xfrm flipH="1" flipV="1">
              <a:off x="490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1" name="Line 4255"/>
            <p:cNvSpPr>
              <a:spLocks noChangeAspect="1" noChangeShapeType="1"/>
            </p:cNvSpPr>
            <p:nvPr/>
          </p:nvSpPr>
          <p:spPr bwMode="auto">
            <a:xfrm>
              <a:off x="492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2" name="Line 4256"/>
            <p:cNvSpPr>
              <a:spLocks noChangeAspect="1" noChangeShapeType="1"/>
            </p:cNvSpPr>
            <p:nvPr/>
          </p:nvSpPr>
          <p:spPr bwMode="auto">
            <a:xfrm flipH="1">
              <a:off x="492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3" name="Oval 4257"/>
            <p:cNvSpPr>
              <a:spLocks noChangeAspect="1" noChangeArrowheads="1"/>
            </p:cNvSpPr>
            <p:nvPr/>
          </p:nvSpPr>
          <p:spPr bwMode="auto">
            <a:xfrm flipH="1" flipV="1">
              <a:off x="488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4" name="Line 4258"/>
            <p:cNvSpPr>
              <a:spLocks noChangeAspect="1" noChangeShapeType="1"/>
            </p:cNvSpPr>
            <p:nvPr/>
          </p:nvSpPr>
          <p:spPr bwMode="auto">
            <a:xfrm>
              <a:off x="471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5" name="Line 4259"/>
            <p:cNvSpPr>
              <a:spLocks noChangeAspect="1" noChangeShapeType="1"/>
            </p:cNvSpPr>
            <p:nvPr/>
          </p:nvSpPr>
          <p:spPr bwMode="auto">
            <a:xfrm flipH="1" flipV="1">
              <a:off x="468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6" name="Line 4260"/>
            <p:cNvSpPr>
              <a:spLocks noChangeAspect="1" noChangeShapeType="1"/>
            </p:cNvSpPr>
            <p:nvPr/>
          </p:nvSpPr>
          <p:spPr bwMode="auto">
            <a:xfrm flipV="1">
              <a:off x="468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7" name="Oval 4261"/>
            <p:cNvSpPr>
              <a:spLocks noChangeAspect="1" noChangeArrowheads="1"/>
            </p:cNvSpPr>
            <p:nvPr/>
          </p:nvSpPr>
          <p:spPr bwMode="auto">
            <a:xfrm>
              <a:off x="466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8" name="Line 4262"/>
            <p:cNvSpPr>
              <a:spLocks noChangeAspect="1" noChangeShapeType="1"/>
            </p:cNvSpPr>
            <p:nvPr/>
          </p:nvSpPr>
          <p:spPr bwMode="auto">
            <a:xfrm flipH="1" flipV="1">
              <a:off x="468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9" name="Line 4263"/>
            <p:cNvSpPr>
              <a:spLocks noChangeAspect="1" noChangeShapeType="1"/>
            </p:cNvSpPr>
            <p:nvPr/>
          </p:nvSpPr>
          <p:spPr bwMode="auto">
            <a:xfrm>
              <a:off x="471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0" name="Line 4264"/>
            <p:cNvSpPr>
              <a:spLocks noChangeAspect="1" noChangeShapeType="1"/>
            </p:cNvSpPr>
            <p:nvPr/>
          </p:nvSpPr>
          <p:spPr bwMode="auto">
            <a:xfrm flipH="1">
              <a:off x="471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1" name="Oval 4265"/>
            <p:cNvSpPr>
              <a:spLocks noChangeAspect="1" noChangeArrowheads="1"/>
            </p:cNvSpPr>
            <p:nvPr/>
          </p:nvSpPr>
          <p:spPr bwMode="auto">
            <a:xfrm flipH="1" flipV="1">
              <a:off x="466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2" name="Line 4266"/>
            <p:cNvSpPr>
              <a:spLocks noChangeAspect="1" noChangeShapeType="1"/>
            </p:cNvSpPr>
            <p:nvPr/>
          </p:nvSpPr>
          <p:spPr bwMode="auto">
            <a:xfrm>
              <a:off x="485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3" name="Line 4267"/>
            <p:cNvSpPr>
              <a:spLocks noChangeAspect="1" noChangeShapeType="1"/>
            </p:cNvSpPr>
            <p:nvPr/>
          </p:nvSpPr>
          <p:spPr bwMode="auto">
            <a:xfrm flipH="1" flipV="1">
              <a:off x="482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4" name="Line 4268"/>
            <p:cNvSpPr>
              <a:spLocks noChangeAspect="1" noChangeShapeType="1"/>
            </p:cNvSpPr>
            <p:nvPr/>
          </p:nvSpPr>
          <p:spPr bwMode="auto">
            <a:xfrm flipV="1">
              <a:off x="482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5" name="Oval 4269"/>
            <p:cNvSpPr>
              <a:spLocks noChangeAspect="1" noChangeArrowheads="1"/>
            </p:cNvSpPr>
            <p:nvPr/>
          </p:nvSpPr>
          <p:spPr bwMode="auto">
            <a:xfrm>
              <a:off x="481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6" name="Line 4270"/>
            <p:cNvSpPr>
              <a:spLocks noChangeAspect="1" noChangeShapeType="1"/>
            </p:cNvSpPr>
            <p:nvPr/>
          </p:nvSpPr>
          <p:spPr bwMode="auto">
            <a:xfrm flipH="1" flipV="1">
              <a:off x="483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7" name="Line 4271"/>
            <p:cNvSpPr>
              <a:spLocks noChangeAspect="1" noChangeShapeType="1"/>
            </p:cNvSpPr>
            <p:nvPr/>
          </p:nvSpPr>
          <p:spPr bwMode="auto">
            <a:xfrm>
              <a:off x="485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8" name="Line 4272"/>
            <p:cNvSpPr>
              <a:spLocks noChangeAspect="1" noChangeShapeType="1"/>
            </p:cNvSpPr>
            <p:nvPr/>
          </p:nvSpPr>
          <p:spPr bwMode="auto">
            <a:xfrm flipH="1">
              <a:off x="485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9" name="Oval 4273"/>
            <p:cNvSpPr>
              <a:spLocks noChangeAspect="1" noChangeArrowheads="1"/>
            </p:cNvSpPr>
            <p:nvPr/>
          </p:nvSpPr>
          <p:spPr bwMode="auto">
            <a:xfrm flipH="1" flipV="1">
              <a:off x="481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0" name="Line 4274"/>
            <p:cNvSpPr>
              <a:spLocks noChangeAspect="1" noChangeShapeType="1"/>
            </p:cNvSpPr>
            <p:nvPr/>
          </p:nvSpPr>
          <p:spPr bwMode="auto">
            <a:xfrm>
              <a:off x="500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1" name="Line 4275"/>
            <p:cNvSpPr>
              <a:spLocks noChangeAspect="1" noChangeShapeType="1"/>
            </p:cNvSpPr>
            <p:nvPr/>
          </p:nvSpPr>
          <p:spPr bwMode="auto">
            <a:xfrm flipH="1" flipV="1">
              <a:off x="496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2" name="Line 4276"/>
            <p:cNvSpPr>
              <a:spLocks noChangeAspect="1" noChangeShapeType="1"/>
            </p:cNvSpPr>
            <p:nvPr/>
          </p:nvSpPr>
          <p:spPr bwMode="auto">
            <a:xfrm flipV="1">
              <a:off x="496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3" name="Oval 4277"/>
            <p:cNvSpPr>
              <a:spLocks noChangeAspect="1" noChangeArrowheads="1"/>
            </p:cNvSpPr>
            <p:nvPr/>
          </p:nvSpPr>
          <p:spPr bwMode="auto">
            <a:xfrm>
              <a:off x="495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4" name="Line 4278"/>
            <p:cNvSpPr>
              <a:spLocks noChangeAspect="1" noChangeShapeType="1"/>
            </p:cNvSpPr>
            <p:nvPr/>
          </p:nvSpPr>
          <p:spPr bwMode="auto">
            <a:xfrm flipH="1" flipV="1">
              <a:off x="497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5" name="Line 4279"/>
            <p:cNvSpPr>
              <a:spLocks noChangeAspect="1" noChangeShapeType="1"/>
            </p:cNvSpPr>
            <p:nvPr/>
          </p:nvSpPr>
          <p:spPr bwMode="auto">
            <a:xfrm>
              <a:off x="500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6" name="Line 4280"/>
            <p:cNvSpPr>
              <a:spLocks noChangeAspect="1" noChangeShapeType="1"/>
            </p:cNvSpPr>
            <p:nvPr/>
          </p:nvSpPr>
          <p:spPr bwMode="auto">
            <a:xfrm flipH="1">
              <a:off x="499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7" name="Oval 4281"/>
            <p:cNvSpPr>
              <a:spLocks noChangeAspect="1" noChangeArrowheads="1"/>
            </p:cNvSpPr>
            <p:nvPr/>
          </p:nvSpPr>
          <p:spPr bwMode="auto">
            <a:xfrm flipH="1" flipV="1">
              <a:off x="495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8" name="Line 4282"/>
            <p:cNvSpPr>
              <a:spLocks noChangeAspect="1" noChangeShapeType="1"/>
            </p:cNvSpPr>
            <p:nvPr/>
          </p:nvSpPr>
          <p:spPr bwMode="auto">
            <a:xfrm>
              <a:off x="514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9" name="Line 4283"/>
            <p:cNvSpPr>
              <a:spLocks noChangeAspect="1" noChangeShapeType="1"/>
            </p:cNvSpPr>
            <p:nvPr/>
          </p:nvSpPr>
          <p:spPr bwMode="auto">
            <a:xfrm flipH="1" flipV="1">
              <a:off x="510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0" name="Line 4284"/>
            <p:cNvSpPr>
              <a:spLocks noChangeAspect="1" noChangeShapeType="1"/>
            </p:cNvSpPr>
            <p:nvPr/>
          </p:nvSpPr>
          <p:spPr bwMode="auto">
            <a:xfrm flipV="1">
              <a:off x="510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1" name="Oval 4285"/>
            <p:cNvSpPr>
              <a:spLocks noChangeAspect="1" noChangeArrowheads="1"/>
            </p:cNvSpPr>
            <p:nvPr/>
          </p:nvSpPr>
          <p:spPr bwMode="auto">
            <a:xfrm>
              <a:off x="509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2" name="Line 4286"/>
            <p:cNvSpPr>
              <a:spLocks noChangeAspect="1" noChangeShapeType="1"/>
            </p:cNvSpPr>
            <p:nvPr/>
          </p:nvSpPr>
          <p:spPr bwMode="auto">
            <a:xfrm flipH="1" flipV="1">
              <a:off x="511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3" name="Line 4287"/>
            <p:cNvSpPr>
              <a:spLocks noChangeAspect="1" noChangeShapeType="1"/>
            </p:cNvSpPr>
            <p:nvPr/>
          </p:nvSpPr>
          <p:spPr bwMode="auto">
            <a:xfrm>
              <a:off x="514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4" name="Line 4288"/>
            <p:cNvSpPr>
              <a:spLocks noChangeAspect="1" noChangeShapeType="1"/>
            </p:cNvSpPr>
            <p:nvPr/>
          </p:nvSpPr>
          <p:spPr bwMode="auto">
            <a:xfrm flipH="1">
              <a:off x="514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5" name="Oval 4289"/>
            <p:cNvSpPr>
              <a:spLocks noChangeAspect="1" noChangeArrowheads="1"/>
            </p:cNvSpPr>
            <p:nvPr/>
          </p:nvSpPr>
          <p:spPr bwMode="auto">
            <a:xfrm flipH="1" flipV="1">
              <a:off x="509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6" name="Line 4290"/>
            <p:cNvSpPr>
              <a:spLocks noChangeAspect="1" noChangeShapeType="1"/>
            </p:cNvSpPr>
            <p:nvPr/>
          </p:nvSpPr>
          <p:spPr bwMode="auto">
            <a:xfrm>
              <a:off x="507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7" name="Line 4291"/>
            <p:cNvSpPr>
              <a:spLocks noChangeAspect="1" noChangeShapeType="1"/>
            </p:cNvSpPr>
            <p:nvPr/>
          </p:nvSpPr>
          <p:spPr bwMode="auto">
            <a:xfrm flipH="1" flipV="1">
              <a:off x="503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8" name="Line 4292"/>
            <p:cNvSpPr>
              <a:spLocks noChangeAspect="1" noChangeShapeType="1"/>
            </p:cNvSpPr>
            <p:nvPr/>
          </p:nvSpPr>
          <p:spPr bwMode="auto">
            <a:xfrm flipV="1">
              <a:off x="503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9" name="Oval 4293"/>
            <p:cNvSpPr>
              <a:spLocks noChangeAspect="1" noChangeArrowheads="1"/>
            </p:cNvSpPr>
            <p:nvPr/>
          </p:nvSpPr>
          <p:spPr bwMode="auto">
            <a:xfrm>
              <a:off x="502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0" name="Line 4294"/>
            <p:cNvSpPr>
              <a:spLocks noChangeAspect="1" noChangeShapeType="1"/>
            </p:cNvSpPr>
            <p:nvPr/>
          </p:nvSpPr>
          <p:spPr bwMode="auto">
            <a:xfrm flipH="1" flipV="1">
              <a:off x="504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1" name="Line 4295"/>
            <p:cNvSpPr>
              <a:spLocks noChangeAspect="1" noChangeShapeType="1"/>
            </p:cNvSpPr>
            <p:nvPr/>
          </p:nvSpPr>
          <p:spPr bwMode="auto">
            <a:xfrm>
              <a:off x="507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2" name="Line 4296"/>
            <p:cNvSpPr>
              <a:spLocks noChangeAspect="1" noChangeShapeType="1"/>
            </p:cNvSpPr>
            <p:nvPr/>
          </p:nvSpPr>
          <p:spPr bwMode="auto">
            <a:xfrm flipH="1">
              <a:off x="50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3" name="Oval 4297"/>
            <p:cNvSpPr>
              <a:spLocks noChangeAspect="1" noChangeArrowheads="1"/>
            </p:cNvSpPr>
            <p:nvPr/>
          </p:nvSpPr>
          <p:spPr bwMode="auto">
            <a:xfrm flipH="1" flipV="1">
              <a:off x="502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4" name="Line 4298"/>
            <p:cNvSpPr>
              <a:spLocks noChangeAspect="1" noChangeShapeType="1"/>
            </p:cNvSpPr>
            <p:nvPr/>
          </p:nvSpPr>
          <p:spPr bwMode="auto">
            <a:xfrm>
              <a:off x="521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5" name="Line 4299"/>
            <p:cNvSpPr>
              <a:spLocks noChangeAspect="1" noChangeShapeType="1"/>
            </p:cNvSpPr>
            <p:nvPr/>
          </p:nvSpPr>
          <p:spPr bwMode="auto">
            <a:xfrm flipH="1" flipV="1">
              <a:off x="518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6" name="Line 4300"/>
            <p:cNvSpPr>
              <a:spLocks noChangeAspect="1" noChangeShapeType="1"/>
            </p:cNvSpPr>
            <p:nvPr/>
          </p:nvSpPr>
          <p:spPr bwMode="auto">
            <a:xfrm flipV="1">
              <a:off x="517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7" name="Oval 4301"/>
            <p:cNvSpPr>
              <a:spLocks noChangeAspect="1" noChangeArrowheads="1"/>
            </p:cNvSpPr>
            <p:nvPr/>
          </p:nvSpPr>
          <p:spPr bwMode="auto">
            <a:xfrm>
              <a:off x="516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8" name="Line 4302"/>
            <p:cNvSpPr>
              <a:spLocks noChangeAspect="1" noChangeShapeType="1"/>
            </p:cNvSpPr>
            <p:nvPr/>
          </p:nvSpPr>
          <p:spPr bwMode="auto">
            <a:xfrm flipH="1" flipV="1">
              <a:off x="518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9" name="Line 4303"/>
            <p:cNvSpPr>
              <a:spLocks noChangeAspect="1" noChangeShapeType="1"/>
            </p:cNvSpPr>
            <p:nvPr/>
          </p:nvSpPr>
          <p:spPr bwMode="auto">
            <a:xfrm>
              <a:off x="521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0" name="Line 4304"/>
            <p:cNvSpPr>
              <a:spLocks noChangeAspect="1" noChangeShapeType="1"/>
            </p:cNvSpPr>
            <p:nvPr/>
          </p:nvSpPr>
          <p:spPr bwMode="auto">
            <a:xfrm flipH="1">
              <a:off x="521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1" name="Oval 4305"/>
            <p:cNvSpPr>
              <a:spLocks noChangeAspect="1" noChangeArrowheads="1"/>
            </p:cNvSpPr>
            <p:nvPr/>
          </p:nvSpPr>
          <p:spPr bwMode="auto">
            <a:xfrm flipH="1" flipV="1">
              <a:off x="516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2" name="Line 4306"/>
            <p:cNvSpPr>
              <a:spLocks noChangeAspect="1" noChangeShapeType="1"/>
            </p:cNvSpPr>
            <p:nvPr/>
          </p:nvSpPr>
          <p:spPr bwMode="auto">
            <a:xfrm>
              <a:off x="528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3" name="Line 4307"/>
            <p:cNvSpPr>
              <a:spLocks noChangeAspect="1" noChangeShapeType="1"/>
            </p:cNvSpPr>
            <p:nvPr/>
          </p:nvSpPr>
          <p:spPr bwMode="auto">
            <a:xfrm flipH="1" flipV="1">
              <a:off x="525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4" name="Line 4308"/>
            <p:cNvSpPr>
              <a:spLocks noChangeAspect="1" noChangeShapeType="1"/>
            </p:cNvSpPr>
            <p:nvPr/>
          </p:nvSpPr>
          <p:spPr bwMode="auto">
            <a:xfrm flipV="1">
              <a:off x="525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5" name="Oval 4309"/>
            <p:cNvSpPr>
              <a:spLocks noChangeAspect="1" noChangeArrowheads="1"/>
            </p:cNvSpPr>
            <p:nvPr/>
          </p:nvSpPr>
          <p:spPr bwMode="auto">
            <a:xfrm>
              <a:off x="523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6" name="Line 4310"/>
            <p:cNvSpPr>
              <a:spLocks noChangeAspect="1" noChangeShapeType="1"/>
            </p:cNvSpPr>
            <p:nvPr/>
          </p:nvSpPr>
          <p:spPr bwMode="auto">
            <a:xfrm flipH="1" flipV="1">
              <a:off x="525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7" name="Line 4311"/>
            <p:cNvSpPr>
              <a:spLocks noChangeAspect="1" noChangeShapeType="1"/>
            </p:cNvSpPr>
            <p:nvPr/>
          </p:nvSpPr>
          <p:spPr bwMode="auto">
            <a:xfrm>
              <a:off x="528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8" name="Line 4312"/>
            <p:cNvSpPr>
              <a:spLocks noChangeAspect="1" noChangeShapeType="1"/>
            </p:cNvSpPr>
            <p:nvPr/>
          </p:nvSpPr>
          <p:spPr bwMode="auto">
            <a:xfrm flipH="1">
              <a:off x="52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9" name="Oval 4313"/>
            <p:cNvSpPr>
              <a:spLocks noChangeAspect="1" noChangeArrowheads="1"/>
            </p:cNvSpPr>
            <p:nvPr/>
          </p:nvSpPr>
          <p:spPr bwMode="auto">
            <a:xfrm flipH="1" flipV="1">
              <a:off x="523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0" name="Line 4314"/>
            <p:cNvSpPr>
              <a:spLocks noChangeAspect="1" noChangeShapeType="1"/>
            </p:cNvSpPr>
            <p:nvPr/>
          </p:nvSpPr>
          <p:spPr bwMode="auto">
            <a:xfrm>
              <a:off x="535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1" name="Line 4315"/>
            <p:cNvSpPr>
              <a:spLocks noChangeAspect="1" noChangeShapeType="1"/>
            </p:cNvSpPr>
            <p:nvPr/>
          </p:nvSpPr>
          <p:spPr bwMode="auto">
            <a:xfrm flipH="1" flipV="1">
              <a:off x="532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2" name="Line 4316"/>
            <p:cNvSpPr>
              <a:spLocks noChangeAspect="1" noChangeShapeType="1"/>
            </p:cNvSpPr>
            <p:nvPr/>
          </p:nvSpPr>
          <p:spPr bwMode="auto">
            <a:xfrm flipV="1">
              <a:off x="532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3" name="Oval 4317"/>
            <p:cNvSpPr>
              <a:spLocks noChangeAspect="1" noChangeArrowheads="1"/>
            </p:cNvSpPr>
            <p:nvPr/>
          </p:nvSpPr>
          <p:spPr bwMode="auto">
            <a:xfrm>
              <a:off x="530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4" name="Line 4318"/>
            <p:cNvSpPr>
              <a:spLocks noChangeAspect="1" noChangeShapeType="1"/>
            </p:cNvSpPr>
            <p:nvPr/>
          </p:nvSpPr>
          <p:spPr bwMode="auto">
            <a:xfrm flipH="1" flipV="1">
              <a:off x="532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5" name="Line 4319"/>
            <p:cNvSpPr>
              <a:spLocks noChangeAspect="1" noChangeShapeType="1"/>
            </p:cNvSpPr>
            <p:nvPr/>
          </p:nvSpPr>
          <p:spPr bwMode="auto">
            <a:xfrm>
              <a:off x="535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6" name="Line 4320"/>
            <p:cNvSpPr>
              <a:spLocks noChangeAspect="1" noChangeShapeType="1"/>
            </p:cNvSpPr>
            <p:nvPr/>
          </p:nvSpPr>
          <p:spPr bwMode="auto">
            <a:xfrm flipH="1">
              <a:off x="53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7" name="Oval 4321"/>
            <p:cNvSpPr>
              <a:spLocks noChangeAspect="1" noChangeArrowheads="1"/>
            </p:cNvSpPr>
            <p:nvPr/>
          </p:nvSpPr>
          <p:spPr bwMode="auto">
            <a:xfrm flipH="1" flipV="1">
              <a:off x="530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sp>
        <p:nvSpPr>
          <p:cNvPr id="8418" name="Oval 4322"/>
          <p:cNvSpPr>
            <a:spLocks noChangeArrowheads="1"/>
          </p:cNvSpPr>
          <p:nvPr/>
        </p:nvSpPr>
        <p:spPr bwMode="auto">
          <a:xfrm>
            <a:off x="8148638" y="5251450"/>
            <a:ext cx="274637" cy="146050"/>
          </a:xfrm>
          <a:prstGeom prst="ellipse">
            <a:avLst/>
          </a:prstGeom>
          <a:gradFill rotWithShape="1">
            <a:gsLst>
              <a:gs pos="0">
                <a:schemeClr val="tx2"/>
              </a:gs>
              <a:gs pos="50000">
                <a:srgbClr val="DFE8D4"/>
              </a:gs>
              <a:gs pos="100000">
                <a:schemeClr val="tx2"/>
              </a:gs>
            </a:gsLst>
            <a:lin ang="5400000" scaled="1"/>
          </a:gradFill>
          <a:ln w="3175">
            <a:solidFill>
              <a:schemeClr val="tx1"/>
            </a:solidFill>
            <a:round/>
            <a:headEnd/>
            <a:tailEnd/>
          </a:ln>
          <a:effectLst/>
        </p:spPr>
        <p:txBody>
          <a:bodyPr wrap="none" anchor="ctr"/>
          <a:lstStyle/>
          <a:p>
            <a:pPr defTabSz="457200" fontAlgn="auto">
              <a:spcBef>
                <a:spcPts val="0"/>
              </a:spcBef>
              <a:spcAft>
                <a:spcPts val="0"/>
              </a:spcAft>
              <a:defRPr/>
            </a:pPr>
            <a:r>
              <a:rPr lang="en-US" sz="400">
                <a:solidFill>
                  <a:srgbClr val="655555"/>
                </a:solidFill>
                <a:latin typeface="Calibri"/>
                <a:ea typeface="+mn-ea"/>
                <a:cs typeface="+mn-cs"/>
                <a:sym typeface="Symbol" charset="2"/>
              </a:rPr>
              <a:t>-Catenin</a:t>
            </a:r>
          </a:p>
        </p:txBody>
      </p:sp>
      <p:sp>
        <p:nvSpPr>
          <p:cNvPr id="8419" name="Oval 4323"/>
          <p:cNvSpPr>
            <a:spLocks noChangeArrowheads="1"/>
          </p:cNvSpPr>
          <p:nvPr/>
        </p:nvSpPr>
        <p:spPr bwMode="auto">
          <a:xfrm>
            <a:off x="8361363" y="5080000"/>
            <a:ext cx="238125" cy="136525"/>
          </a:xfrm>
          <a:prstGeom prst="ellipse">
            <a:avLst/>
          </a:prstGeom>
          <a:gradFill rotWithShape="1">
            <a:gsLst>
              <a:gs pos="0">
                <a:schemeClr val="tx2"/>
              </a:gs>
              <a:gs pos="50000">
                <a:srgbClr val="DFE8D4"/>
              </a:gs>
              <a:gs pos="100000">
                <a:schemeClr val="tx2"/>
              </a:gs>
            </a:gsLst>
            <a:lin ang="5400000" scaled="1"/>
          </a:gradFill>
          <a:ln w="3175">
            <a:solidFill>
              <a:schemeClr val="tx1"/>
            </a:solidFill>
            <a:round/>
            <a:headEnd/>
            <a:tailEnd/>
          </a:ln>
          <a:effectLst/>
        </p:spPr>
        <p:txBody>
          <a:bodyPr wrap="none" anchor="ctr"/>
          <a:lstStyle/>
          <a:p>
            <a:pPr defTabSz="457200" fontAlgn="auto">
              <a:spcBef>
                <a:spcPts val="0"/>
              </a:spcBef>
              <a:spcAft>
                <a:spcPts val="0"/>
              </a:spcAft>
              <a:defRPr/>
            </a:pPr>
            <a:r>
              <a:rPr lang="en-US" sz="500">
                <a:solidFill>
                  <a:srgbClr val="655555"/>
                </a:solidFill>
                <a:latin typeface="Calibri"/>
                <a:ea typeface="+mn-ea"/>
                <a:cs typeface="+mn-cs"/>
                <a:sym typeface="Symbol" charset="2"/>
              </a:rPr>
              <a:t>eIF2B</a:t>
            </a:r>
          </a:p>
        </p:txBody>
      </p:sp>
      <p:sp>
        <p:nvSpPr>
          <p:cNvPr id="236584" name="Oval 4324"/>
          <p:cNvSpPr>
            <a:spLocks noChangeAspect="1" noChangeArrowheads="1"/>
          </p:cNvSpPr>
          <p:nvPr/>
        </p:nvSpPr>
        <p:spPr bwMode="auto">
          <a:xfrm flipH="1">
            <a:off x="8291513" y="5191125"/>
            <a:ext cx="90487" cy="90488"/>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400">
                <a:solidFill>
                  <a:srgbClr val="4D0808"/>
                </a:solidFill>
                <a:latin typeface="Calibri" charset="0"/>
                <a:cs typeface="Arial" charset="0"/>
              </a:rPr>
              <a:t>P</a:t>
            </a:r>
          </a:p>
        </p:txBody>
      </p:sp>
      <p:sp>
        <p:nvSpPr>
          <p:cNvPr id="236585" name="Oval 4325"/>
          <p:cNvSpPr>
            <a:spLocks noChangeAspect="1" noChangeArrowheads="1"/>
          </p:cNvSpPr>
          <p:nvPr/>
        </p:nvSpPr>
        <p:spPr bwMode="auto">
          <a:xfrm flipH="1">
            <a:off x="8499475" y="5033963"/>
            <a:ext cx="92075" cy="71437"/>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400">
                <a:solidFill>
                  <a:srgbClr val="4D0808"/>
                </a:solidFill>
                <a:latin typeface="Calibri" charset="0"/>
                <a:cs typeface="Arial" charset="0"/>
              </a:rPr>
              <a:t>P</a:t>
            </a:r>
          </a:p>
        </p:txBody>
      </p:sp>
      <p:sp>
        <p:nvSpPr>
          <p:cNvPr id="8422" name="Oval 4326"/>
          <p:cNvSpPr>
            <a:spLocks noChangeArrowheads="1"/>
          </p:cNvSpPr>
          <p:nvPr/>
        </p:nvSpPr>
        <p:spPr bwMode="auto">
          <a:xfrm>
            <a:off x="7810500" y="5357813"/>
            <a:ext cx="274638" cy="146050"/>
          </a:xfrm>
          <a:prstGeom prst="ellipse">
            <a:avLst/>
          </a:prstGeom>
          <a:gradFill rotWithShape="1">
            <a:gsLst>
              <a:gs pos="0">
                <a:schemeClr val="tx2"/>
              </a:gs>
              <a:gs pos="50000">
                <a:srgbClr val="DFE8D4"/>
              </a:gs>
              <a:gs pos="100000">
                <a:schemeClr val="tx2"/>
              </a:gs>
            </a:gsLst>
            <a:lin ang="5400000" scaled="1"/>
          </a:gradFill>
          <a:ln w="3175">
            <a:solidFill>
              <a:schemeClr val="tx1"/>
            </a:solidFill>
            <a:round/>
            <a:headEnd/>
            <a:tailEnd/>
          </a:ln>
          <a:effectLst/>
        </p:spPr>
        <p:txBody>
          <a:bodyPr wrap="none" anchor="ctr"/>
          <a:lstStyle/>
          <a:p>
            <a:pPr defTabSz="457200" fontAlgn="auto">
              <a:spcBef>
                <a:spcPts val="0"/>
              </a:spcBef>
              <a:spcAft>
                <a:spcPts val="0"/>
              </a:spcAft>
              <a:defRPr/>
            </a:pPr>
            <a:r>
              <a:rPr lang="en-US" sz="500">
                <a:solidFill>
                  <a:srgbClr val="655555"/>
                </a:solidFill>
                <a:latin typeface="Calibri"/>
                <a:ea typeface="+mn-ea"/>
                <a:cs typeface="+mn-cs"/>
                <a:sym typeface="Symbol" charset="2"/>
              </a:rPr>
              <a:t>APC</a:t>
            </a:r>
          </a:p>
        </p:txBody>
      </p:sp>
      <p:sp>
        <p:nvSpPr>
          <p:cNvPr id="236587" name="Oval 4327"/>
          <p:cNvSpPr>
            <a:spLocks noChangeAspect="1" noChangeArrowheads="1"/>
          </p:cNvSpPr>
          <p:nvPr/>
        </p:nvSpPr>
        <p:spPr bwMode="auto">
          <a:xfrm flipH="1">
            <a:off x="7993063" y="5314950"/>
            <a:ext cx="90487" cy="90488"/>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400">
                <a:solidFill>
                  <a:srgbClr val="4D0808"/>
                </a:solidFill>
                <a:latin typeface="Calibri" charset="0"/>
                <a:cs typeface="Arial" charset="0"/>
              </a:rPr>
              <a:t>P</a:t>
            </a:r>
          </a:p>
        </p:txBody>
      </p:sp>
      <p:sp>
        <p:nvSpPr>
          <p:cNvPr id="8424" name="Oval 4328"/>
          <p:cNvSpPr>
            <a:spLocks noChangeAspect="1" noChangeArrowheads="1"/>
          </p:cNvSpPr>
          <p:nvPr/>
        </p:nvSpPr>
        <p:spPr bwMode="auto">
          <a:xfrm>
            <a:off x="7627938" y="4767263"/>
            <a:ext cx="388937" cy="203200"/>
          </a:xfrm>
          <a:prstGeom prst="ellipse">
            <a:avLst/>
          </a:prstGeom>
          <a:gradFill rotWithShape="1">
            <a:gsLst>
              <a:gs pos="0">
                <a:srgbClr val="FFFFD6">
                  <a:gamma/>
                  <a:shade val="46275"/>
                  <a:invGamma/>
                </a:srgbClr>
              </a:gs>
              <a:gs pos="50000">
                <a:srgbClr val="FFFFD6"/>
              </a:gs>
              <a:gs pos="100000">
                <a:srgbClr val="FFFFD6">
                  <a:gamma/>
                  <a:shade val="46275"/>
                  <a:invGamma/>
                </a:srgbClr>
              </a:gs>
            </a:gsLst>
            <a:lin ang="5400000" scaled="1"/>
          </a:gradFill>
          <a:ln w="9525">
            <a:solidFill>
              <a:srgbClr val="655555"/>
            </a:solidFill>
            <a:round/>
            <a:headEnd/>
            <a:tailEnd/>
          </a:ln>
          <a:effectLst/>
        </p:spPr>
        <p:txBody>
          <a:bodyPr wrap="none" anchor="ctr"/>
          <a:lstStyle/>
          <a:p>
            <a:pPr defTabSz="457200" fontAlgn="auto">
              <a:spcBef>
                <a:spcPts val="0"/>
              </a:spcBef>
              <a:spcAft>
                <a:spcPts val="0"/>
              </a:spcAft>
              <a:defRPr/>
            </a:pPr>
            <a:r>
              <a:rPr lang="en-US" sz="800">
                <a:solidFill>
                  <a:srgbClr val="655555"/>
                </a:solidFill>
                <a:latin typeface="Calibri"/>
                <a:ea typeface="+mn-ea"/>
                <a:cs typeface="+mn-cs"/>
                <a:sym typeface="Symbol" charset="2"/>
              </a:rPr>
              <a:t>GSK-3</a:t>
            </a:r>
          </a:p>
        </p:txBody>
      </p:sp>
      <p:sp>
        <p:nvSpPr>
          <p:cNvPr id="236589" name="Oval 4329"/>
          <p:cNvSpPr>
            <a:spLocks noChangeAspect="1" noChangeArrowheads="1"/>
          </p:cNvSpPr>
          <p:nvPr/>
        </p:nvSpPr>
        <p:spPr bwMode="auto">
          <a:xfrm flipH="1">
            <a:off x="7870825" y="4695825"/>
            <a:ext cx="109538" cy="107950"/>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500">
                <a:solidFill>
                  <a:srgbClr val="4D0808"/>
                </a:solidFill>
                <a:latin typeface="Calibri" charset="0"/>
                <a:cs typeface="Arial" charset="0"/>
              </a:rPr>
              <a:t>S9</a:t>
            </a:r>
          </a:p>
        </p:txBody>
      </p:sp>
      <p:sp>
        <p:nvSpPr>
          <p:cNvPr id="8426" name="Line 4330"/>
          <p:cNvSpPr>
            <a:spLocks noChangeShapeType="1"/>
          </p:cNvSpPr>
          <p:nvPr/>
        </p:nvSpPr>
        <p:spPr bwMode="auto">
          <a:xfrm>
            <a:off x="7983538" y="4972050"/>
            <a:ext cx="203200" cy="265113"/>
          </a:xfrm>
          <a:prstGeom prst="line">
            <a:avLst/>
          </a:prstGeom>
          <a:noFill/>
          <a:ln w="12700">
            <a:solidFill>
              <a:srgbClr val="FF00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27" name="Line 4331"/>
          <p:cNvSpPr>
            <a:spLocks noChangeShapeType="1"/>
          </p:cNvSpPr>
          <p:nvPr/>
        </p:nvSpPr>
        <p:spPr bwMode="auto">
          <a:xfrm>
            <a:off x="7896225" y="5000625"/>
            <a:ext cx="41275" cy="319088"/>
          </a:xfrm>
          <a:prstGeom prst="line">
            <a:avLst/>
          </a:prstGeom>
          <a:noFill/>
          <a:ln w="12700">
            <a:solidFill>
              <a:srgbClr val="0099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28" name="Line 4332"/>
          <p:cNvSpPr>
            <a:spLocks noChangeShapeType="1"/>
          </p:cNvSpPr>
          <p:nvPr/>
        </p:nvSpPr>
        <p:spPr bwMode="auto">
          <a:xfrm>
            <a:off x="8039100" y="4933950"/>
            <a:ext cx="319088" cy="166688"/>
          </a:xfrm>
          <a:prstGeom prst="line">
            <a:avLst/>
          </a:prstGeom>
          <a:noFill/>
          <a:ln w="12700">
            <a:solidFill>
              <a:srgbClr val="FF00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29" name="Oval 4333"/>
          <p:cNvSpPr>
            <a:spLocks noChangeArrowheads="1"/>
          </p:cNvSpPr>
          <p:nvPr/>
        </p:nvSpPr>
        <p:spPr bwMode="auto">
          <a:xfrm>
            <a:off x="6886575" y="4870450"/>
            <a:ext cx="274638" cy="146050"/>
          </a:xfrm>
          <a:prstGeom prst="ellipse">
            <a:avLst/>
          </a:prstGeom>
          <a:gradFill rotWithShape="1">
            <a:gsLst>
              <a:gs pos="0">
                <a:schemeClr val="tx2"/>
              </a:gs>
              <a:gs pos="50000">
                <a:srgbClr val="DFE8D4"/>
              </a:gs>
              <a:gs pos="100000">
                <a:schemeClr val="tx2"/>
              </a:gs>
            </a:gsLst>
            <a:lin ang="5400000" scaled="1"/>
          </a:gradFill>
          <a:ln w="3175">
            <a:solidFill>
              <a:schemeClr val="tx1"/>
            </a:solidFill>
            <a:round/>
            <a:headEnd/>
            <a:tailEnd/>
          </a:ln>
          <a:effectLst/>
        </p:spPr>
        <p:txBody>
          <a:bodyPr wrap="none" anchor="ctr"/>
          <a:lstStyle/>
          <a:p>
            <a:pPr defTabSz="457200" fontAlgn="auto">
              <a:spcBef>
                <a:spcPts val="0"/>
              </a:spcBef>
              <a:spcAft>
                <a:spcPts val="0"/>
              </a:spcAft>
              <a:defRPr/>
            </a:pPr>
            <a:r>
              <a:rPr lang="en-US" sz="500">
                <a:solidFill>
                  <a:srgbClr val="655555"/>
                </a:solidFill>
                <a:latin typeface="Calibri"/>
                <a:ea typeface="+mn-ea"/>
                <a:cs typeface="+mn-cs"/>
                <a:sym typeface="Symbol" charset="2"/>
              </a:rPr>
              <a:t>CRMP-2</a:t>
            </a:r>
          </a:p>
        </p:txBody>
      </p:sp>
      <p:sp>
        <p:nvSpPr>
          <p:cNvPr id="236594" name="Oval 4334"/>
          <p:cNvSpPr>
            <a:spLocks noChangeArrowheads="1"/>
          </p:cNvSpPr>
          <p:nvPr/>
        </p:nvSpPr>
        <p:spPr bwMode="auto">
          <a:xfrm flipH="1">
            <a:off x="6988175" y="4849813"/>
            <a:ext cx="115888" cy="90487"/>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431" name="Oval 4335"/>
          <p:cNvSpPr>
            <a:spLocks noChangeArrowheads="1"/>
          </p:cNvSpPr>
          <p:nvPr/>
        </p:nvSpPr>
        <p:spPr bwMode="auto">
          <a:xfrm>
            <a:off x="6932613" y="5081588"/>
            <a:ext cx="274637" cy="146050"/>
          </a:xfrm>
          <a:prstGeom prst="ellipse">
            <a:avLst/>
          </a:prstGeom>
          <a:gradFill rotWithShape="1">
            <a:gsLst>
              <a:gs pos="0">
                <a:schemeClr val="tx2"/>
              </a:gs>
              <a:gs pos="50000">
                <a:srgbClr val="DFE8D4"/>
              </a:gs>
              <a:gs pos="100000">
                <a:schemeClr val="tx2"/>
              </a:gs>
            </a:gsLst>
            <a:lin ang="5400000" scaled="1"/>
          </a:gradFill>
          <a:ln w="3175">
            <a:solidFill>
              <a:schemeClr val="tx1"/>
            </a:solidFill>
            <a:round/>
            <a:headEnd/>
            <a:tailEnd/>
          </a:ln>
          <a:effectLst/>
        </p:spPr>
        <p:txBody>
          <a:bodyPr wrap="none" anchor="ctr"/>
          <a:lstStyle/>
          <a:p>
            <a:pPr defTabSz="457200" fontAlgn="auto">
              <a:spcBef>
                <a:spcPts val="0"/>
              </a:spcBef>
              <a:spcAft>
                <a:spcPts val="0"/>
              </a:spcAft>
              <a:defRPr/>
            </a:pPr>
            <a:r>
              <a:rPr lang="en-US" sz="500">
                <a:solidFill>
                  <a:srgbClr val="655555"/>
                </a:solidFill>
                <a:latin typeface="Calibri"/>
                <a:ea typeface="+mn-ea"/>
                <a:cs typeface="+mn-cs"/>
                <a:sym typeface="Symbol" charset="2"/>
              </a:rPr>
              <a:t>Gli</a:t>
            </a:r>
          </a:p>
        </p:txBody>
      </p:sp>
      <p:sp>
        <p:nvSpPr>
          <p:cNvPr id="236596" name="Oval 4336"/>
          <p:cNvSpPr>
            <a:spLocks noChangeArrowheads="1"/>
          </p:cNvSpPr>
          <p:nvPr/>
        </p:nvSpPr>
        <p:spPr bwMode="auto">
          <a:xfrm flipH="1">
            <a:off x="7072313" y="5021263"/>
            <a:ext cx="112712" cy="90487"/>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433" name="Line 4337"/>
          <p:cNvSpPr>
            <a:spLocks noChangeShapeType="1"/>
          </p:cNvSpPr>
          <p:nvPr/>
        </p:nvSpPr>
        <p:spPr bwMode="auto">
          <a:xfrm flipH="1">
            <a:off x="7250113" y="4902200"/>
            <a:ext cx="354012" cy="14288"/>
          </a:xfrm>
          <a:prstGeom prst="line">
            <a:avLst/>
          </a:prstGeom>
          <a:noFill/>
          <a:ln w="12700">
            <a:solidFill>
              <a:srgbClr val="FF00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34" name="Line 4338"/>
          <p:cNvSpPr>
            <a:spLocks noChangeShapeType="1"/>
          </p:cNvSpPr>
          <p:nvPr/>
        </p:nvSpPr>
        <p:spPr bwMode="auto">
          <a:xfrm flipH="1">
            <a:off x="7370763" y="4970463"/>
            <a:ext cx="287337" cy="244475"/>
          </a:xfrm>
          <a:prstGeom prst="line">
            <a:avLst/>
          </a:prstGeom>
          <a:noFill/>
          <a:ln w="12700">
            <a:solidFill>
              <a:srgbClr val="FF0000"/>
            </a:solidFill>
            <a:round/>
            <a:headEnd/>
            <a:tailEnd type="triangle" w="med" len="med"/>
          </a:ln>
          <a:effectLst/>
        </p:spPr>
        <p:txBody>
          <a:bodyPr>
            <a:spAutoFit/>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35" name="Line 4339"/>
          <p:cNvSpPr>
            <a:spLocks noChangeShapeType="1"/>
          </p:cNvSpPr>
          <p:nvPr/>
        </p:nvSpPr>
        <p:spPr bwMode="auto">
          <a:xfrm flipH="1">
            <a:off x="7699375" y="5011738"/>
            <a:ext cx="96838" cy="300037"/>
          </a:xfrm>
          <a:prstGeom prst="line">
            <a:avLst/>
          </a:prstGeom>
          <a:noFill/>
          <a:ln w="12700">
            <a:solidFill>
              <a:srgbClr val="FF00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36" name="Oval 4340"/>
          <p:cNvSpPr>
            <a:spLocks noChangeArrowheads="1"/>
          </p:cNvSpPr>
          <p:nvPr/>
        </p:nvSpPr>
        <p:spPr bwMode="auto">
          <a:xfrm>
            <a:off x="7454900" y="5330825"/>
            <a:ext cx="274638" cy="146050"/>
          </a:xfrm>
          <a:prstGeom prst="ellipse">
            <a:avLst/>
          </a:prstGeom>
          <a:gradFill rotWithShape="1">
            <a:gsLst>
              <a:gs pos="0">
                <a:schemeClr val="tx2"/>
              </a:gs>
              <a:gs pos="50000">
                <a:srgbClr val="DFE8D4"/>
              </a:gs>
              <a:gs pos="100000">
                <a:schemeClr val="tx2"/>
              </a:gs>
            </a:gsLst>
            <a:lin ang="5400000" scaled="1"/>
          </a:gradFill>
          <a:ln w="3175">
            <a:solidFill>
              <a:schemeClr val="tx1"/>
            </a:solidFill>
            <a:round/>
            <a:headEnd/>
            <a:tailEnd/>
          </a:ln>
          <a:effectLst/>
        </p:spPr>
        <p:txBody>
          <a:bodyPr wrap="none" anchor="ctr"/>
          <a:lstStyle/>
          <a:p>
            <a:pPr defTabSz="457200" fontAlgn="auto">
              <a:spcBef>
                <a:spcPts val="0"/>
              </a:spcBef>
              <a:spcAft>
                <a:spcPts val="0"/>
              </a:spcAft>
              <a:defRPr/>
            </a:pPr>
            <a:r>
              <a:rPr lang="en-US" sz="500">
                <a:solidFill>
                  <a:srgbClr val="655555"/>
                </a:solidFill>
                <a:latin typeface="Calibri"/>
                <a:ea typeface="+mn-ea"/>
                <a:cs typeface="+mn-cs"/>
                <a:sym typeface="Symbol" charset="2"/>
              </a:rPr>
              <a:t>GS</a:t>
            </a:r>
          </a:p>
        </p:txBody>
      </p:sp>
      <p:sp>
        <p:nvSpPr>
          <p:cNvPr id="236601" name="Oval 4341"/>
          <p:cNvSpPr>
            <a:spLocks noChangeArrowheads="1"/>
          </p:cNvSpPr>
          <p:nvPr/>
        </p:nvSpPr>
        <p:spPr bwMode="auto">
          <a:xfrm flipH="1">
            <a:off x="7540625" y="5272088"/>
            <a:ext cx="112713" cy="90487"/>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438" name="Oval 4342"/>
          <p:cNvSpPr>
            <a:spLocks noChangeAspect="1" noChangeArrowheads="1"/>
          </p:cNvSpPr>
          <p:nvPr/>
        </p:nvSpPr>
        <p:spPr bwMode="auto">
          <a:xfrm>
            <a:off x="8510588" y="4902200"/>
            <a:ext cx="254000" cy="139700"/>
          </a:xfrm>
          <a:prstGeom prst="ellipse">
            <a:avLst/>
          </a:prstGeom>
          <a:gradFill rotWithShape="1">
            <a:gsLst>
              <a:gs pos="0">
                <a:srgbClr val="FFFFD6">
                  <a:gamma/>
                  <a:shade val="46275"/>
                  <a:invGamma/>
                </a:srgbClr>
              </a:gs>
              <a:gs pos="50000">
                <a:srgbClr val="FFFFD6"/>
              </a:gs>
              <a:gs pos="100000">
                <a:srgbClr val="FFFFD6">
                  <a:gamma/>
                  <a:shade val="46275"/>
                  <a:invGamma/>
                </a:srgbClr>
              </a:gs>
            </a:gsLst>
            <a:lin ang="5400000" scaled="1"/>
          </a:gradFill>
          <a:ln w="3175">
            <a:solidFill>
              <a:srgbClr val="009900"/>
            </a:solidFill>
            <a:round/>
            <a:headEnd/>
            <a:tailEnd/>
          </a:ln>
          <a:effectLst/>
        </p:spPr>
        <p:txBody>
          <a:bodyPr wrap="none" anchor="ctr"/>
          <a:lstStyle/>
          <a:p>
            <a:pPr defTabSz="457200" fontAlgn="auto">
              <a:spcBef>
                <a:spcPts val="0"/>
              </a:spcBef>
              <a:spcAft>
                <a:spcPts val="0"/>
              </a:spcAft>
              <a:defRPr/>
            </a:pPr>
            <a:r>
              <a:rPr lang="en-US" sz="500">
                <a:solidFill>
                  <a:srgbClr val="990000"/>
                </a:solidFill>
                <a:latin typeface="Calibri"/>
                <a:ea typeface="+mn-ea"/>
                <a:cs typeface="+mn-cs"/>
              </a:rPr>
              <a:t>hPrune</a:t>
            </a:r>
          </a:p>
        </p:txBody>
      </p:sp>
      <p:sp>
        <p:nvSpPr>
          <p:cNvPr id="236603" name="Oval 4343"/>
          <p:cNvSpPr>
            <a:spLocks noChangeArrowheads="1"/>
          </p:cNvSpPr>
          <p:nvPr/>
        </p:nvSpPr>
        <p:spPr bwMode="auto">
          <a:xfrm flipH="1">
            <a:off x="8724900" y="4876800"/>
            <a:ext cx="115888" cy="920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440" name="Line 4344"/>
          <p:cNvSpPr>
            <a:spLocks noChangeShapeType="1"/>
          </p:cNvSpPr>
          <p:nvPr/>
        </p:nvSpPr>
        <p:spPr bwMode="auto">
          <a:xfrm>
            <a:off x="8059738" y="4883150"/>
            <a:ext cx="417512" cy="76200"/>
          </a:xfrm>
          <a:prstGeom prst="line">
            <a:avLst/>
          </a:prstGeom>
          <a:noFill/>
          <a:ln w="12700">
            <a:solidFill>
              <a:srgbClr val="0099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41" name="Oval 4345"/>
          <p:cNvSpPr>
            <a:spLocks noChangeArrowheads="1"/>
          </p:cNvSpPr>
          <p:nvPr/>
        </p:nvSpPr>
        <p:spPr bwMode="auto">
          <a:xfrm>
            <a:off x="7078663" y="5245100"/>
            <a:ext cx="274637" cy="146050"/>
          </a:xfrm>
          <a:prstGeom prst="ellipse">
            <a:avLst/>
          </a:prstGeom>
          <a:gradFill rotWithShape="1">
            <a:gsLst>
              <a:gs pos="0">
                <a:schemeClr val="tx2"/>
              </a:gs>
              <a:gs pos="50000">
                <a:srgbClr val="DFE8D4"/>
              </a:gs>
              <a:gs pos="100000">
                <a:schemeClr val="tx2"/>
              </a:gs>
            </a:gsLst>
            <a:lin ang="5400000" scaled="1"/>
          </a:gradFill>
          <a:ln w="3175">
            <a:solidFill>
              <a:schemeClr val="tx1"/>
            </a:solidFill>
            <a:round/>
            <a:headEnd/>
            <a:tailEnd/>
          </a:ln>
          <a:effectLst/>
        </p:spPr>
        <p:txBody>
          <a:bodyPr wrap="none" anchor="ctr"/>
          <a:lstStyle/>
          <a:p>
            <a:pPr defTabSz="457200" fontAlgn="auto">
              <a:spcBef>
                <a:spcPts val="0"/>
              </a:spcBef>
              <a:spcAft>
                <a:spcPts val="0"/>
              </a:spcAft>
              <a:defRPr/>
            </a:pPr>
            <a:r>
              <a:rPr lang="en-US" sz="500">
                <a:solidFill>
                  <a:srgbClr val="655555"/>
                </a:solidFill>
                <a:latin typeface="Calibri"/>
                <a:ea typeface="+mn-ea"/>
                <a:cs typeface="+mn-cs"/>
                <a:sym typeface="Symbol" charset="2"/>
              </a:rPr>
              <a:t>MAP1B</a:t>
            </a:r>
          </a:p>
        </p:txBody>
      </p:sp>
      <p:sp>
        <p:nvSpPr>
          <p:cNvPr id="236606" name="Oval 4346"/>
          <p:cNvSpPr>
            <a:spLocks noChangeArrowheads="1"/>
          </p:cNvSpPr>
          <p:nvPr/>
        </p:nvSpPr>
        <p:spPr bwMode="auto">
          <a:xfrm flipH="1">
            <a:off x="7218363" y="5184775"/>
            <a:ext cx="112712" cy="90488"/>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443" name="Line 4347"/>
          <p:cNvSpPr>
            <a:spLocks noChangeShapeType="1"/>
          </p:cNvSpPr>
          <p:nvPr/>
        </p:nvSpPr>
        <p:spPr bwMode="auto">
          <a:xfrm flipH="1">
            <a:off x="7259638" y="4945063"/>
            <a:ext cx="360362" cy="136525"/>
          </a:xfrm>
          <a:prstGeom prst="line">
            <a:avLst/>
          </a:prstGeom>
          <a:noFill/>
          <a:ln w="9525">
            <a:solidFill>
              <a:srgbClr val="FF00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44" name="Line 4348"/>
          <p:cNvSpPr>
            <a:spLocks noChangeShapeType="1"/>
          </p:cNvSpPr>
          <p:nvPr/>
        </p:nvSpPr>
        <p:spPr bwMode="auto">
          <a:xfrm flipH="1">
            <a:off x="6253163" y="2066925"/>
            <a:ext cx="646112" cy="763588"/>
          </a:xfrm>
          <a:prstGeom prst="line">
            <a:avLst/>
          </a:prstGeom>
          <a:noFill/>
          <a:ln w="19050">
            <a:solidFill>
              <a:srgbClr val="0099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45" name="Oval 4349"/>
          <p:cNvSpPr>
            <a:spLocks noChangeArrowheads="1"/>
          </p:cNvSpPr>
          <p:nvPr/>
        </p:nvSpPr>
        <p:spPr bwMode="auto">
          <a:xfrm>
            <a:off x="5686425" y="3287713"/>
            <a:ext cx="274638" cy="146050"/>
          </a:xfrm>
          <a:prstGeom prst="ellipse">
            <a:avLst/>
          </a:prstGeom>
          <a:gradFill rotWithShape="1">
            <a:gsLst>
              <a:gs pos="0">
                <a:srgbClr val="D8D4C0">
                  <a:gamma/>
                  <a:shade val="46275"/>
                  <a:invGamma/>
                </a:srgbClr>
              </a:gs>
              <a:gs pos="50000">
                <a:srgbClr val="D8D4C0"/>
              </a:gs>
              <a:gs pos="100000">
                <a:srgbClr val="D8D4C0">
                  <a:gamma/>
                  <a:shade val="46275"/>
                  <a:invGamma/>
                </a:srgbClr>
              </a:gs>
            </a:gsLst>
            <a:lin ang="5400000" scaled="1"/>
          </a:gradFill>
          <a:ln w="3175">
            <a:solidFill>
              <a:schemeClr val="tx1"/>
            </a:solidFill>
            <a:round/>
            <a:headEnd/>
            <a:tailEnd/>
          </a:ln>
          <a:effectLst/>
        </p:spPr>
        <p:txBody>
          <a:bodyPr wrap="none" anchor="ctr"/>
          <a:lstStyle/>
          <a:p>
            <a:pPr defTabSz="457200" fontAlgn="auto">
              <a:spcBef>
                <a:spcPts val="0"/>
              </a:spcBef>
              <a:spcAft>
                <a:spcPts val="0"/>
              </a:spcAft>
              <a:defRPr/>
            </a:pPr>
            <a:r>
              <a:rPr lang="en-US" sz="600">
                <a:solidFill>
                  <a:srgbClr val="990000"/>
                </a:solidFill>
                <a:latin typeface="Calibri"/>
                <a:ea typeface="+mn-ea"/>
                <a:cs typeface="+mn-cs"/>
              </a:rPr>
              <a:t>eIF4B</a:t>
            </a:r>
          </a:p>
        </p:txBody>
      </p:sp>
      <p:sp>
        <p:nvSpPr>
          <p:cNvPr id="8446" name="Oval 4350"/>
          <p:cNvSpPr>
            <a:spLocks noChangeArrowheads="1"/>
          </p:cNvSpPr>
          <p:nvPr/>
        </p:nvSpPr>
        <p:spPr bwMode="auto">
          <a:xfrm flipH="1">
            <a:off x="6038850" y="3300413"/>
            <a:ext cx="274638" cy="146050"/>
          </a:xfrm>
          <a:prstGeom prst="ellipse">
            <a:avLst/>
          </a:prstGeom>
          <a:gradFill rotWithShape="1">
            <a:gsLst>
              <a:gs pos="0">
                <a:srgbClr val="DFDEC3">
                  <a:gamma/>
                  <a:shade val="46275"/>
                  <a:invGamma/>
                </a:srgbClr>
              </a:gs>
              <a:gs pos="50000">
                <a:srgbClr val="DFDEC3"/>
              </a:gs>
              <a:gs pos="100000">
                <a:srgbClr val="DFDEC3">
                  <a:gamma/>
                  <a:shade val="46275"/>
                  <a:invGamma/>
                </a:srgbClr>
              </a:gs>
            </a:gsLst>
            <a:lin ang="5400000" scaled="1"/>
          </a:gradFill>
          <a:ln w="3175">
            <a:solidFill>
              <a:schemeClr val="tx1"/>
            </a:solidFill>
            <a:round/>
            <a:headEnd/>
            <a:tailEnd/>
          </a:ln>
          <a:effectLst/>
        </p:spPr>
        <p:txBody>
          <a:bodyPr wrap="none" anchor="ctr"/>
          <a:lstStyle/>
          <a:p>
            <a:pPr defTabSz="457200" fontAlgn="auto">
              <a:spcBef>
                <a:spcPts val="0"/>
              </a:spcBef>
              <a:spcAft>
                <a:spcPts val="0"/>
              </a:spcAft>
              <a:defRPr/>
            </a:pPr>
            <a:r>
              <a:rPr lang="en-US" sz="600">
                <a:solidFill>
                  <a:srgbClr val="990000"/>
                </a:solidFill>
                <a:latin typeface="Calibri"/>
                <a:ea typeface="+mn-ea"/>
                <a:cs typeface="+mn-cs"/>
              </a:rPr>
              <a:t>4EBP1</a:t>
            </a:r>
          </a:p>
        </p:txBody>
      </p:sp>
      <p:sp>
        <p:nvSpPr>
          <p:cNvPr id="236611" name="Oval 4351"/>
          <p:cNvSpPr>
            <a:spLocks noChangeArrowheads="1"/>
          </p:cNvSpPr>
          <p:nvPr/>
        </p:nvSpPr>
        <p:spPr bwMode="auto">
          <a:xfrm flipH="1">
            <a:off x="6122988" y="3257550"/>
            <a:ext cx="115887" cy="90488"/>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448" name="Oval 4352"/>
          <p:cNvSpPr>
            <a:spLocks noChangeArrowheads="1"/>
          </p:cNvSpPr>
          <p:nvPr/>
        </p:nvSpPr>
        <p:spPr bwMode="auto">
          <a:xfrm flipH="1">
            <a:off x="5340350" y="3298825"/>
            <a:ext cx="274638" cy="146050"/>
          </a:xfrm>
          <a:prstGeom prst="ellipse">
            <a:avLst/>
          </a:prstGeom>
          <a:gradFill rotWithShape="1">
            <a:gsLst>
              <a:gs pos="0">
                <a:srgbClr val="D8D4C0">
                  <a:gamma/>
                  <a:shade val="46275"/>
                  <a:invGamma/>
                </a:srgbClr>
              </a:gs>
              <a:gs pos="50000">
                <a:srgbClr val="D8D4C0"/>
              </a:gs>
              <a:gs pos="100000">
                <a:srgbClr val="D8D4C0">
                  <a:gamma/>
                  <a:shade val="46275"/>
                  <a:invGamma/>
                </a:srgbClr>
              </a:gs>
            </a:gsLst>
            <a:lin ang="5400000" scaled="1"/>
          </a:gradFill>
          <a:ln w="3175">
            <a:solidFill>
              <a:schemeClr val="tx1"/>
            </a:solidFill>
            <a:round/>
            <a:headEnd/>
            <a:tailEnd/>
          </a:ln>
          <a:effectLst/>
        </p:spPr>
        <p:txBody>
          <a:bodyPr wrap="none" anchor="ctr"/>
          <a:lstStyle/>
          <a:p>
            <a:pPr defTabSz="457200" fontAlgn="auto">
              <a:spcBef>
                <a:spcPts val="0"/>
              </a:spcBef>
              <a:spcAft>
                <a:spcPts val="0"/>
              </a:spcAft>
              <a:defRPr/>
            </a:pPr>
            <a:r>
              <a:rPr lang="en-US" sz="600">
                <a:solidFill>
                  <a:srgbClr val="990000"/>
                </a:solidFill>
                <a:latin typeface="Calibri"/>
                <a:ea typeface="+mn-ea"/>
                <a:cs typeface="+mn-cs"/>
              </a:rPr>
              <a:t>S6</a:t>
            </a:r>
          </a:p>
        </p:txBody>
      </p:sp>
      <p:sp>
        <p:nvSpPr>
          <p:cNvPr id="8449" name="Oval 4353"/>
          <p:cNvSpPr>
            <a:spLocks noChangeArrowheads="1"/>
          </p:cNvSpPr>
          <p:nvPr/>
        </p:nvSpPr>
        <p:spPr bwMode="auto">
          <a:xfrm flipH="1">
            <a:off x="5459413" y="2924175"/>
            <a:ext cx="274637" cy="146050"/>
          </a:xfrm>
          <a:prstGeom prst="ellipse">
            <a:avLst/>
          </a:prstGeom>
          <a:gradFill rotWithShape="1">
            <a:gsLst>
              <a:gs pos="0">
                <a:srgbClr val="D8D4C0">
                  <a:gamma/>
                  <a:shade val="46275"/>
                  <a:invGamma/>
                </a:srgbClr>
              </a:gs>
              <a:gs pos="50000">
                <a:srgbClr val="D8D4C0"/>
              </a:gs>
              <a:gs pos="100000">
                <a:srgbClr val="D8D4C0">
                  <a:gamma/>
                  <a:shade val="46275"/>
                  <a:invGamma/>
                </a:srgbClr>
              </a:gs>
            </a:gsLst>
            <a:lin ang="5400000" scaled="1"/>
          </a:gradFill>
          <a:ln w="3175">
            <a:solidFill>
              <a:schemeClr val="tx1"/>
            </a:solidFill>
            <a:round/>
            <a:headEnd/>
            <a:tailEnd/>
          </a:ln>
          <a:effectLst/>
        </p:spPr>
        <p:txBody>
          <a:bodyPr wrap="none" anchor="ctr"/>
          <a:lstStyle/>
          <a:p>
            <a:pPr defTabSz="457200" fontAlgn="auto">
              <a:spcBef>
                <a:spcPts val="0"/>
              </a:spcBef>
              <a:spcAft>
                <a:spcPts val="0"/>
              </a:spcAft>
              <a:defRPr/>
            </a:pPr>
            <a:r>
              <a:rPr lang="en-US" sz="600">
                <a:solidFill>
                  <a:srgbClr val="990000"/>
                </a:solidFill>
                <a:latin typeface="Calibri"/>
                <a:ea typeface="+mn-ea"/>
                <a:cs typeface="+mn-cs"/>
              </a:rPr>
              <a:t>p70</a:t>
            </a:r>
            <a:r>
              <a:rPr lang="en-US" sz="600" baseline="30000">
                <a:solidFill>
                  <a:srgbClr val="990000"/>
                </a:solidFill>
                <a:latin typeface="Calibri"/>
                <a:ea typeface="+mn-ea"/>
                <a:cs typeface="+mn-cs"/>
              </a:rPr>
              <a:t>S6K</a:t>
            </a:r>
            <a:endParaRPr lang="en-US" sz="600">
              <a:solidFill>
                <a:srgbClr val="990000"/>
              </a:solidFill>
              <a:latin typeface="Calibri"/>
              <a:ea typeface="+mn-ea"/>
              <a:cs typeface="+mn-cs"/>
            </a:endParaRPr>
          </a:p>
        </p:txBody>
      </p:sp>
      <p:sp>
        <p:nvSpPr>
          <p:cNvPr id="236614" name="Oval 4354"/>
          <p:cNvSpPr>
            <a:spLocks noChangeArrowheads="1"/>
          </p:cNvSpPr>
          <p:nvPr/>
        </p:nvSpPr>
        <p:spPr bwMode="auto">
          <a:xfrm flipH="1">
            <a:off x="5634038" y="2873375"/>
            <a:ext cx="115887" cy="90488"/>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236615" name="Oval 4355"/>
          <p:cNvSpPr>
            <a:spLocks noChangeArrowheads="1"/>
          </p:cNvSpPr>
          <p:nvPr/>
        </p:nvSpPr>
        <p:spPr bwMode="auto">
          <a:xfrm flipH="1">
            <a:off x="5519738" y="3257550"/>
            <a:ext cx="112712" cy="90488"/>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452" name="Line 4356"/>
          <p:cNvSpPr>
            <a:spLocks noChangeShapeType="1"/>
          </p:cNvSpPr>
          <p:nvPr/>
        </p:nvSpPr>
        <p:spPr bwMode="auto">
          <a:xfrm flipH="1">
            <a:off x="5551488" y="3097213"/>
            <a:ext cx="25400" cy="160337"/>
          </a:xfrm>
          <a:prstGeom prst="line">
            <a:avLst/>
          </a:prstGeom>
          <a:noFill/>
          <a:ln w="12700">
            <a:solidFill>
              <a:srgbClr val="0099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53" name="Line 4357"/>
          <p:cNvSpPr>
            <a:spLocks noChangeShapeType="1"/>
          </p:cNvSpPr>
          <p:nvPr/>
        </p:nvSpPr>
        <p:spPr bwMode="auto">
          <a:xfrm>
            <a:off x="5589588" y="3446463"/>
            <a:ext cx="130175" cy="182562"/>
          </a:xfrm>
          <a:prstGeom prst="line">
            <a:avLst/>
          </a:prstGeom>
          <a:noFill/>
          <a:ln w="12700">
            <a:solidFill>
              <a:srgbClr val="0099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54" name="Line 4358"/>
          <p:cNvSpPr>
            <a:spLocks noChangeShapeType="1"/>
          </p:cNvSpPr>
          <p:nvPr/>
        </p:nvSpPr>
        <p:spPr bwMode="auto">
          <a:xfrm flipH="1">
            <a:off x="5759450" y="2990850"/>
            <a:ext cx="198438" cy="1588"/>
          </a:xfrm>
          <a:prstGeom prst="line">
            <a:avLst/>
          </a:prstGeom>
          <a:noFill/>
          <a:ln w="12700">
            <a:solidFill>
              <a:srgbClr val="0099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55" name="Oval 4359"/>
          <p:cNvSpPr>
            <a:spLocks noChangeAspect="1" noChangeArrowheads="1"/>
          </p:cNvSpPr>
          <p:nvPr/>
        </p:nvSpPr>
        <p:spPr bwMode="auto">
          <a:xfrm>
            <a:off x="6000750" y="2857500"/>
            <a:ext cx="560388" cy="309563"/>
          </a:xfrm>
          <a:prstGeom prst="ellipse">
            <a:avLst/>
          </a:prstGeom>
          <a:gradFill rotWithShape="1">
            <a:gsLst>
              <a:gs pos="0">
                <a:srgbClr val="47453F"/>
              </a:gs>
              <a:gs pos="50000">
                <a:srgbClr val="D8D4C0"/>
              </a:gs>
              <a:gs pos="100000">
                <a:srgbClr val="47453F"/>
              </a:gs>
            </a:gsLst>
            <a:lin ang="5400000" scaled="1"/>
          </a:gradFill>
          <a:ln w="9525">
            <a:solidFill>
              <a:schemeClr val="tx1"/>
            </a:solidFill>
            <a:round/>
            <a:headEnd/>
            <a:tailEnd/>
          </a:ln>
          <a:effectLst/>
        </p:spPr>
        <p:txBody>
          <a:bodyPr wrap="none" anchor="ctr"/>
          <a:lstStyle/>
          <a:p>
            <a:pPr defTabSz="457200" fontAlgn="auto">
              <a:spcBef>
                <a:spcPts val="0"/>
              </a:spcBef>
              <a:spcAft>
                <a:spcPts val="0"/>
              </a:spcAft>
              <a:defRPr/>
            </a:pPr>
            <a:r>
              <a:rPr lang="en-US" sz="800" dirty="0">
                <a:solidFill>
                  <a:prstClr val="black"/>
                </a:solidFill>
                <a:latin typeface="Calibri"/>
                <a:ea typeface="+mn-ea"/>
                <a:cs typeface="+mn-cs"/>
                <a:sym typeface="Symbol" charset="2"/>
              </a:rPr>
              <a:t>mTORC1</a:t>
            </a:r>
            <a:endParaRPr lang="en-US" sz="600" dirty="0">
              <a:solidFill>
                <a:prstClr val="black"/>
              </a:solidFill>
              <a:latin typeface="Calibri"/>
              <a:ea typeface="+mn-ea"/>
              <a:cs typeface="+mn-cs"/>
              <a:sym typeface="Symbol" charset="2"/>
            </a:endParaRPr>
          </a:p>
        </p:txBody>
      </p:sp>
      <p:sp>
        <p:nvSpPr>
          <p:cNvPr id="8456" name="Oval 4360"/>
          <p:cNvSpPr>
            <a:spLocks noChangeAspect="1" noChangeArrowheads="1"/>
          </p:cNvSpPr>
          <p:nvPr/>
        </p:nvSpPr>
        <p:spPr bwMode="auto">
          <a:xfrm>
            <a:off x="6316663" y="3051175"/>
            <a:ext cx="336550" cy="165100"/>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6350">
            <a:solidFill>
              <a:srgbClr val="009900"/>
            </a:solidFill>
            <a:round/>
            <a:headEnd/>
            <a:tailEnd/>
          </a:ln>
          <a:effectLst/>
        </p:spPr>
        <p:txBody>
          <a:bodyPr wrap="none" anchor="ctr"/>
          <a:lstStyle/>
          <a:p>
            <a:pPr defTabSz="457200" fontAlgn="auto">
              <a:spcBef>
                <a:spcPts val="0"/>
              </a:spcBef>
              <a:spcAft>
                <a:spcPts val="0"/>
              </a:spcAft>
              <a:defRPr/>
            </a:pPr>
            <a:r>
              <a:rPr lang="en-US" sz="600">
                <a:solidFill>
                  <a:srgbClr val="FFFF00"/>
                </a:solidFill>
                <a:latin typeface="Calibri"/>
                <a:ea typeface="+mn-ea"/>
                <a:cs typeface="+mn-cs"/>
              </a:rPr>
              <a:t>G</a:t>
            </a:r>
            <a:r>
              <a:rPr lang="en-US" sz="600">
                <a:solidFill>
                  <a:srgbClr val="FFFF00"/>
                </a:solidFill>
                <a:latin typeface="Calibri"/>
                <a:ea typeface="+mn-ea"/>
                <a:cs typeface="+mn-cs"/>
                <a:sym typeface="Symbol" charset="2"/>
              </a:rPr>
              <a:t></a:t>
            </a:r>
            <a:r>
              <a:rPr lang="en-US" sz="600">
                <a:solidFill>
                  <a:srgbClr val="FFFF00"/>
                </a:solidFill>
                <a:latin typeface="Calibri"/>
                <a:ea typeface="+mn-ea"/>
                <a:cs typeface="+mn-cs"/>
                <a:sym typeface="WP Greek Courier" pitchFamily="49" charset="2"/>
              </a:rPr>
              <a:t>L</a:t>
            </a:r>
            <a:endParaRPr lang="en-US" sz="600">
              <a:solidFill>
                <a:srgbClr val="FFFF00"/>
              </a:solidFill>
              <a:latin typeface="Calibri"/>
              <a:ea typeface="+mn-ea"/>
              <a:cs typeface="+mn-cs"/>
            </a:endParaRPr>
          </a:p>
        </p:txBody>
      </p:sp>
      <p:sp>
        <p:nvSpPr>
          <p:cNvPr id="236621" name="Oval 4361"/>
          <p:cNvSpPr>
            <a:spLocks noChangeAspect="1" noChangeArrowheads="1"/>
          </p:cNvSpPr>
          <p:nvPr/>
        </p:nvSpPr>
        <p:spPr bwMode="auto">
          <a:xfrm>
            <a:off x="6435725" y="2849563"/>
            <a:ext cx="268288" cy="1428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S2448</a:t>
            </a:r>
          </a:p>
        </p:txBody>
      </p:sp>
      <p:sp>
        <p:nvSpPr>
          <p:cNvPr id="236622" name="Oval 4362"/>
          <p:cNvSpPr>
            <a:spLocks noChangeAspect="1" noChangeArrowheads="1"/>
          </p:cNvSpPr>
          <p:nvPr/>
        </p:nvSpPr>
        <p:spPr bwMode="auto">
          <a:xfrm>
            <a:off x="6276975" y="2773363"/>
            <a:ext cx="276225" cy="14922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T2446</a:t>
            </a:r>
          </a:p>
        </p:txBody>
      </p:sp>
      <p:sp>
        <p:nvSpPr>
          <p:cNvPr id="8459" name="Oval 4363"/>
          <p:cNvSpPr>
            <a:spLocks noChangeArrowheads="1"/>
          </p:cNvSpPr>
          <p:nvPr/>
        </p:nvSpPr>
        <p:spPr bwMode="auto">
          <a:xfrm>
            <a:off x="5813425" y="2770188"/>
            <a:ext cx="328613" cy="184150"/>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6350">
            <a:solidFill>
              <a:srgbClr val="009900"/>
            </a:solidFill>
            <a:round/>
            <a:headEnd/>
            <a:tailEnd/>
          </a:ln>
          <a:effectLst/>
        </p:spPr>
        <p:txBody>
          <a:bodyPr wrap="none" anchor="ctr"/>
          <a:lstStyle/>
          <a:p>
            <a:pPr defTabSz="457200" fontAlgn="auto">
              <a:spcBef>
                <a:spcPts val="0"/>
              </a:spcBef>
              <a:spcAft>
                <a:spcPts val="0"/>
              </a:spcAft>
              <a:defRPr/>
            </a:pPr>
            <a:r>
              <a:rPr lang="en-US" sz="600" dirty="0">
                <a:solidFill>
                  <a:srgbClr val="FFFF00"/>
                </a:solidFill>
                <a:latin typeface="Calibri"/>
                <a:ea typeface="+mn-ea"/>
                <a:cs typeface="+mn-cs"/>
              </a:rPr>
              <a:t>Raptor</a:t>
            </a:r>
          </a:p>
        </p:txBody>
      </p:sp>
      <p:sp>
        <p:nvSpPr>
          <p:cNvPr id="8460" name="Oval 4364"/>
          <p:cNvSpPr>
            <a:spLocks noChangeArrowheads="1"/>
          </p:cNvSpPr>
          <p:nvPr/>
        </p:nvSpPr>
        <p:spPr bwMode="auto">
          <a:xfrm>
            <a:off x="5849938" y="3032125"/>
            <a:ext cx="349250" cy="192088"/>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6350">
            <a:solidFill>
              <a:srgbClr val="009900"/>
            </a:solidFill>
            <a:round/>
            <a:headEnd/>
            <a:tailEnd/>
          </a:ln>
          <a:effectLst/>
        </p:spPr>
        <p:txBody>
          <a:bodyPr wrap="none" anchor="ctr"/>
          <a:lstStyle/>
          <a:p>
            <a:pPr defTabSz="457200" fontAlgn="auto">
              <a:spcBef>
                <a:spcPts val="0"/>
              </a:spcBef>
              <a:spcAft>
                <a:spcPts val="0"/>
              </a:spcAft>
              <a:defRPr/>
            </a:pPr>
            <a:r>
              <a:rPr lang="en-US" sz="600">
                <a:solidFill>
                  <a:srgbClr val="FFFF00"/>
                </a:solidFill>
                <a:latin typeface="Calibri"/>
                <a:ea typeface="+mn-ea"/>
                <a:cs typeface="+mn-cs"/>
              </a:rPr>
              <a:t>FKBP12</a:t>
            </a:r>
          </a:p>
        </p:txBody>
      </p:sp>
      <p:sp>
        <p:nvSpPr>
          <p:cNvPr id="8461" name="Line 4365"/>
          <p:cNvSpPr>
            <a:spLocks noChangeShapeType="1"/>
          </p:cNvSpPr>
          <p:nvPr/>
        </p:nvSpPr>
        <p:spPr bwMode="auto">
          <a:xfrm flipH="1">
            <a:off x="6280150" y="3189288"/>
            <a:ext cx="36513" cy="107950"/>
          </a:xfrm>
          <a:prstGeom prst="line">
            <a:avLst/>
          </a:prstGeom>
          <a:noFill/>
          <a:ln w="19050">
            <a:solidFill>
              <a:srgbClr val="FF00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62" name="AutoShape 4366"/>
          <p:cNvSpPr>
            <a:spLocks noChangeAspect="1" noChangeArrowheads="1"/>
          </p:cNvSpPr>
          <p:nvPr/>
        </p:nvSpPr>
        <p:spPr bwMode="auto">
          <a:xfrm>
            <a:off x="5842000" y="2339975"/>
            <a:ext cx="209550" cy="163513"/>
          </a:xfrm>
          <a:prstGeom prst="roundRect">
            <a:avLst>
              <a:gd name="adj" fmla="val 16667"/>
            </a:avLst>
          </a:prstGeom>
          <a:gradFill rotWithShape="1">
            <a:gsLst>
              <a:gs pos="0">
                <a:srgbClr val="4D0808"/>
              </a:gs>
              <a:gs pos="50000">
                <a:srgbClr val="C2E240"/>
              </a:gs>
              <a:gs pos="100000">
                <a:srgbClr val="4D0808"/>
              </a:gs>
            </a:gsLst>
            <a:lin ang="5400000" scaled="1"/>
          </a:gradFill>
          <a:ln w="9525">
            <a:solidFill>
              <a:schemeClr val="tx1"/>
            </a:solidFill>
            <a:round/>
            <a:headEnd/>
            <a:tailEnd/>
          </a:ln>
          <a:effectLst/>
        </p:spPr>
        <p:txBody>
          <a:bodyPr wrap="none" anchor="ctr"/>
          <a:lstStyle/>
          <a:p>
            <a:pPr defTabSz="457200" fontAlgn="auto">
              <a:spcBef>
                <a:spcPts val="0"/>
              </a:spcBef>
              <a:spcAft>
                <a:spcPts val="0"/>
              </a:spcAft>
              <a:defRPr/>
            </a:pPr>
            <a:r>
              <a:rPr lang="en-US" sz="600">
                <a:solidFill>
                  <a:prstClr val="black"/>
                </a:solidFill>
                <a:latin typeface="Calibri"/>
                <a:ea typeface="+mn-ea"/>
                <a:cs typeface="+mn-cs"/>
                <a:sym typeface="Symbol" charset="2"/>
              </a:rPr>
              <a:t>TSC1</a:t>
            </a:r>
          </a:p>
        </p:txBody>
      </p:sp>
      <p:sp>
        <p:nvSpPr>
          <p:cNvPr id="8463" name="AutoShape 4367"/>
          <p:cNvSpPr>
            <a:spLocks noChangeAspect="1" noChangeArrowheads="1"/>
          </p:cNvSpPr>
          <p:nvPr/>
        </p:nvSpPr>
        <p:spPr bwMode="auto">
          <a:xfrm>
            <a:off x="6065838" y="2338388"/>
            <a:ext cx="209550" cy="168275"/>
          </a:xfrm>
          <a:prstGeom prst="roundRect">
            <a:avLst>
              <a:gd name="adj" fmla="val 16667"/>
            </a:avLst>
          </a:prstGeom>
          <a:gradFill rotWithShape="1">
            <a:gsLst>
              <a:gs pos="0">
                <a:srgbClr val="4D0808"/>
              </a:gs>
              <a:gs pos="50000">
                <a:srgbClr val="C2E240"/>
              </a:gs>
              <a:gs pos="100000">
                <a:srgbClr val="4D0808"/>
              </a:gs>
            </a:gsLst>
            <a:lin ang="5400000" scaled="1"/>
          </a:gradFill>
          <a:ln w="9525">
            <a:solidFill>
              <a:schemeClr val="tx1"/>
            </a:solidFill>
            <a:round/>
            <a:headEnd/>
            <a:tailEnd/>
          </a:ln>
          <a:effectLst/>
        </p:spPr>
        <p:txBody>
          <a:bodyPr wrap="none" anchor="ctr"/>
          <a:lstStyle/>
          <a:p>
            <a:pPr defTabSz="457200" fontAlgn="auto">
              <a:spcBef>
                <a:spcPts val="0"/>
              </a:spcBef>
              <a:spcAft>
                <a:spcPts val="0"/>
              </a:spcAft>
              <a:defRPr/>
            </a:pPr>
            <a:r>
              <a:rPr lang="en-US" sz="600">
                <a:solidFill>
                  <a:prstClr val="black"/>
                </a:solidFill>
                <a:latin typeface="Calibri"/>
                <a:ea typeface="+mn-ea"/>
                <a:cs typeface="+mn-cs"/>
                <a:sym typeface="Symbol" charset="2"/>
              </a:rPr>
              <a:t>TSC2</a:t>
            </a:r>
          </a:p>
        </p:txBody>
      </p:sp>
      <p:sp>
        <p:nvSpPr>
          <p:cNvPr id="236628" name="Oval 4368"/>
          <p:cNvSpPr>
            <a:spLocks noChangeArrowheads="1"/>
          </p:cNvSpPr>
          <p:nvPr/>
        </p:nvSpPr>
        <p:spPr bwMode="auto">
          <a:xfrm>
            <a:off x="6210300" y="2278063"/>
            <a:ext cx="219075" cy="109537"/>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S939</a:t>
            </a:r>
          </a:p>
        </p:txBody>
      </p:sp>
      <p:sp>
        <p:nvSpPr>
          <p:cNvPr id="236629" name="Oval 4369"/>
          <p:cNvSpPr>
            <a:spLocks noChangeArrowheads="1"/>
          </p:cNvSpPr>
          <p:nvPr/>
        </p:nvSpPr>
        <p:spPr bwMode="auto">
          <a:xfrm flipH="1">
            <a:off x="5859463" y="3244850"/>
            <a:ext cx="115887" cy="90488"/>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466" name="Line 4370"/>
          <p:cNvSpPr>
            <a:spLocks noChangeShapeType="1"/>
          </p:cNvSpPr>
          <p:nvPr/>
        </p:nvSpPr>
        <p:spPr bwMode="auto">
          <a:xfrm>
            <a:off x="5678488" y="3087688"/>
            <a:ext cx="106362" cy="182562"/>
          </a:xfrm>
          <a:prstGeom prst="line">
            <a:avLst/>
          </a:prstGeom>
          <a:noFill/>
          <a:ln w="12700">
            <a:solidFill>
              <a:srgbClr val="009900"/>
            </a:solidFill>
            <a:round/>
            <a:headEnd/>
            <a:tailEnd type="triangle" w="med" len="med"/>
          </a:ln>
          <a:effectLst/>
        </p:spPr>
        <p:txBody>
          <a:bodyPr>
            <a:spAutoFit/>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67" name="Line 4371"/>
          <p:cNvSpPr>
            <a:spLocks noChangeShapeType="1"/>
          </p:cNvSpPr>
          <p:nvPr/>
        </p:nvSpPr>
        <p:spPr bwMode="auto">
          <a:xfrm flipH="1">
            <a:off x="5807075" y="3463925"/>
            <a:ext cx="36513" cy="163513"/>
          </a:xfrm>
          <a:prstGeom prst="line">
            <a:avLst/>
          </a:prstGeom>
          <a:noFill/>
          <a:ln w="12700">
            <a:solidFill>
              <a:srgbClr val="009900"/>
            </a:solidFill>
            <a:round/>
            <a:headEnd/>
            <a:tailEnd type="triangle" w="med" len="med"/>
          </a:ln>
          <a:effectLst/>
        </p:spPr>
        <p:txBody>
          <a:bodyPr>
            <a:spAutoFit/>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68" name="Line 4372"/>
          <p:cNvSpPr>
            <a:spLocks noChangeShapeType="1"/>
          </p:cNvSpPr>
          <p:nvPr/>
        </p:nvSpPr>
        <p:spPr bwMode="auto">
          <a:xfrm>
            <a:off x="6100763" y="2524125"/>
            <a:ext cx="115887" cy="320675"/>
          </a:xfrm>
          <a:prstGeom prst="line">
            <a:avLst/>
          </a:prstGeom>
          <a:noFill/>
          <a:ln w="19050">
            <a:solidFill>
              <a:srgbClr val="FF00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69" name="Freeform 4373"/>
          <p:cNvSpPr>
            <a:spLocks/>
          </p:cNvSpPr>
          <p:nvPr/>
        </p:nvSpPr>
        <p:spPr bwMode="auto">
          <a:xfrm>
            <a:off x="6437313" y="2032000"/>
            <a:ext cx="365125" cy="231775"/>
          </a:xfrm>
          <a:custGeom>
            <a:avLst/>
            <a:gdLst/>
            <a:ahLst/>
            <a:cxnLst>
              <a:cxn ang="0">
                <a:pos x="230" y="0"/>
              </a:cxn>
              <a:cxn ang="0">
                <a:pos x="0" y="146"/>
              </a:cxn>
            </a:cxnLst>
            <a:rect l="0" t="0" r="r" b="b"/>
            <a:pathLst>
              <a:path w="230" h="146">
                <a:moveTo>
                  <a:pt x="230" y="0"/>
                </a:moveTo>
                <a:lnTo>
                  <a:pt x="0" y="146"/>
                </a:lnTo>
              </a:path>
            </a:pathLst>
          </a:custGeom>
          <a:noFill/>
          <a:ln w="19050" cap="flat" cmpd="sng">
            <a:solidFill>
              <a:srgbClr val="FF0000"/>
            </a:solidFill>
            <a:prstDash val="solid"/>
            <a:round/>
            <a:headEnd type="none" w="med" len="me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70" name="Oval 4374"/>
          <p:cNvSpPr>
            <a:spLocks noChangeArrowheads="1"/>
          </p:cNvSpPr>
          <p:nvPr/>
        </p:nvSpPr>
        <p:spPr bwMode="auto">
          <a:xfrm>
            <a:off x="7793038" y="2652713"/>
            <a:ext cx="311150" cy="150812"/>
          </a:xfrm>
          <a:prstGeom prst="ellipse">
            <a:avLst/>
          </a:prstGeom>
          <a:gradFill rotWithShape="1">
            <a:gsLst>
              <a:gs pos="0">
                <a:srgbClr val="8C3D91"/>
              </a:gs>
              <a:gs pos="12000">
                <a:srgbClr val="7005D4"/>
              </a:gs>
              <a:gs pos="30000">
                <a:srgbClr val="181CC7"/>
              </a:gs>
              <a:gs pos="60001">
                <a:srgbClr val="0A128C"/>
              </a:gs>
              <a:gs pos="100000">
                <a:srgbClr val="000000"/>
              </a:gs>
            </a:gsLst>
            <a:path path="shape">
              <a:fillToRect l="50000" t="50000" r="50000" b="50000"/>
            </a:path>
          </a:gradFill>
          <a:ln w="3175">
            <a:solidFill>
              <a:schemeClr val="tx1"/>
            </a:solidFill>
            <a:round/>
            <a:headEnd/>
            <a:tailEnd/>
          </a:ln>
          <a:effectLst/>
        </p:spPr>
        <p:txBody>
          <a:bodyPr wrap="none" anchor="ctr"/>
          <a:lstStyle/>
          <a:p>
            <a:pPr defTabSz="457200" fontAlgn="auto">
              <a:spcBef>
                <a:spcPts val="0"/>
              </a:spcBef>
              <a:spcAft>
                <a:spcPts val="0"/>
              </a:spcAft>
              <a:defRPr/>
            </a:pPr>
            <a:r>
              <a:rPr lang="en-US" sz="600">
                <a:solidFill>
                  <a:prstClr val="white"/>
                </a:solidFill>
                <a:latin typeface="Calibri"/>
                <a:ea typeface="+mn-ea"/>
                <a:cs typeface="+mn-cs"/>
              </a:rPr>
              <a:t>p27</a:t>
            </a:r>
          </a:p>
        </p:txBody>
      </p:sp>
      <p:sp>
        <p:nvSpPr>
          <p:cNvPr id="8471" name="Oval 4375"/>
          <p:cNvSpPr>
            <a:spLocks noChangeArrowheads="1"/>
          </p:cNvSpPr>
          <p:nvPr/>
        </p:nvSpPr>
        <p:spPr bwMode="auto">
          <a:xfrm>
            <a:off x="7929563" y="1985963"/>
            <a:ext cx="300037" cy="160337"/>
          </a:xfrm>
          <a:prstGeom prst="ellipse">
            <a:avLst/>
          </a:prstGeom>
          <a:gradFill rotWithShape="1">
            <a:gsLst>
              <a:gs pos="0">
                <a:srgbClr val="8C3D91"/>
              </a:gs>
              <a:gs pos="12000">
                <a:srgbClr val="7005D4"/>
              </a:gs>
              <a:gs pos="30000">
                <a:srgbClr val="181CC7"/>
              </a:gs>
              <a:gs pos="60001">
                <a:srgbClr val="0A128C"/>
              </a:gs>
              <a:gs pos="100000">
                <a:srgbClr val="000000"/>
              </a:gs>
            </a:gsLst>
            <a:path path="shape">
              <a:fillToRect l="50000" t="50000" r="50000" b="50000"/>
            </a:path>
          </a:gradFill>
          <a:ln w="3175">
            <a:solidFill>
              <a:schemeClr val="tx1"/>
            </a:solidFill>
            <a:round/>
            <a:headEnd/>
            <a:tailEnd/>
          </a:ln>
          <a:effectLst/>
        </p:spPr>
        <p:txBody>
          <a:bodyPr wrap="none" anchor="ctr"/>
          <a:lstStyle/>
          <a:p>
            <a:pPr defTabSz="457200" fontAlgn="auto">
              <a:spcBef>
                <a:spcPts val="0"/>
              </a:spcBef>
              <a:spcAft>
                <a:spcPts val="0"/>
              </a:spcAft>
              <a:defRPr/>
            </a:pPr>
            <a:r>
              <a:rPr lang="en-US" sz="600" dirty="0">
                <a:solidFill>
                  <a:prstClr val="white"/>
                </a:solidFill>
                <a:latin typeface="Calibri"/>
                <a:ea typeface="+mn-ea"/>
                <a:cs typeface="+mn-cs"/>
              </a:rPr>
              <a:t>HDM2</a:t>
            </a:r>
          </a:p>
        </p:txBody>
      </p:sp>
      <p:sp>
        <p:nvSpPr>
          <p:cNvPr id="8472" name="Oval 4376"/>
          <p:cNvSpPr>
            <a:spLocks noChangeArrowheads="1"/>
          </p:cNvSpPr>
          <p:nvPr/>
        </p:nvSpPr>
        <p:spPr bwMode="auto">
          <a:xfrm>
            <a:off x="8593138" y="2320925"/>
            <a:ext cx="315912" cy="161925"/>
          </a:xfrm>
          <a:prstGeom prst="ellipse">
            <a:avLst/>
          </a:prstGeom>
          <a:gradFill rotWithShape="1">
            <a:gsLst>
              <a:gs pos="0">
                <a:srgbClr val="8C3D91"/>
              </a:gs>
              <a:gs pos="12000">
                <a:srgbClr val="7005D4"/>
              </a:gs>
              <a:gs pos="30000">
                <a:srgbClr val="181CC7"/>
              </a:gs>
              <a:gs pos="60001">
                <a:srgbClr val="0A128C"/>
              </a:gs>
              <a:gs pos="100000">
                <a:srgbClr val="000000"/>
              </a:gs>
            </a:gsLst>
            <a:path path="shape">
              <a:fillToRect l="50000" t="50000" r="50000" b="50000"/>
            </a:path>
          </a:gradFill>
          <a:ln w="3175">
            <a:solidFill>
              <a:schemeClr val="tx1"/>
            </a:solidFill>
            <a:round/>
            <a:headEnd/>
            <a:tailEnd/>
          </a:ln>
          <a:effectLst/>
        </p:spPr>
        <p:txBody>
          <a:bodyPr wrap="none" anchor="ctr"/>
          <a:lstStyle/>
          <a:p>
            <a:pPr defTabSz="457200" fontAlgn="auto">
              <a:spcBef>
                <a:spcPts val="0"/>
              </a:spcBef>
              <a:spcAft>
                <a:spcPts val="0"/>
              </a:spcAft>
              <a:defRPr/>
            </a:pPr>
            <a:r>
              <a:rPr lang="en-US" sz="600" dirty="0">
                <a:solidFill>
                  <a:prstClr val="white"/>
                </a:solidFill>
                <a:latin typeface="Calibri"/>
                <a:ea typeface="+mn-ea"/>
                <a:cs typeface="+mn-cs"/>
              </a:rPr>
              <a:t>p53</a:t>
            </a:r>
          </a:p>
        </p:txBody>
      </p:sp>
      <p:sp>
        <p:nvSpPr>
          <p:cNvPr id="236637" name="Oval 4377"/>
          <p:cNvSpPr>
            <a:spLocks noChangeAspect="1" noChangeArrowheads="1"/>
          </p:cNvSpPr>
          <p:nvPr/>
        </p:nvSpPr>
        <p:spPr bwMode="auto">
          <a:xfrm>
            <a:off x="7972425" y="2578100"/>
            <a:ext cx="219075" cy="122238"/>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T157</a:t>
            </a:r>
          </a:p>
        </p:txBody>
      </p:sp>
      <p:sp>
        <p:nvSpPr>
          <p:cNvPr id="8474" name="Oval 4378"/>
          <p:cNvSpPr>
            <a:spLocks noChangeArrowheads="1"/>
          </p:cNvSpPr>
          <p:nvPr/>
        </p:nvSpPr>
        <p:spPr bwMode="auto">
          <a:xfrm>
            <a:off x="8226425" y="2520950"/>
            <a:ext cx="309563" cy="146050"/>
          </a:xfrm>
          <a:prstGeom prst="ellipse">
            <a:avLst/>
          </a:prstGeom>
          <a:gradFill rotWithShape="1">
            <a:gsLst>
              <a:gs pos="0">
                <a:srgbClr val="8C3D91"/>
              </a:gs>
              <a:gs pos="12000">
                <a:srgbClr val="7005D4"/>
              </a:gs>
              <a:gs pos="30000">
                <a:srgbClr val="181CC7"/>
              </a:gs>
              <a:gs pos="60001">
                <a:srgbClr val="0A128C"/>
              </a:gs>
              <a:gs pos="100000">
                <a:srgbClr val="000000"/>
              </a:gs>
            </a:gsLst>
            <a:path path="shape">
              <a:fillToRect l="50000" t="50000" r="50000" b="50000"/>
            </a:path>
          </a:gradFill>
          <a:ln w="3175">
            <a:solidFill>
              <a:schemeClr val="tx1"/>
            </a:solidFill>
            <a:round/>
            <a:headEnd/>
            <a:tailEnd/>
          </a:ln>
          <a:effectLst/>
        </p:spPr>
        <p:txBody>
          <a:bodyPr wrap="none" anchor="ctr"/>
          <a:lstStyle/>
          <a:p>
            <a:pPr defTabSz="457200" fontAlgn="auto">
              <a:spcBef>
                <a:spcPts val="0"/>
              </a:spcBef>
              <a:spcAft>
                <a:spcPts val="0"/>
              </a:spcAft>
              <a:defRPr/>
            </a:pPr>
            <a:r>
              <a:rPr lang="en-US" sz="600" dirty="0">
                <a:solidFill>
                  <a:prstClr val="white"/>
                </a:solidFill>
                <a:latin typeface="Calibri"/>
                <a:ea typeface="+mn-ea"/>
                <a:cs typeface="+mn-cs"/>
              </a:rPr>
              <a:t>p21</a:t>
            </a:r>
          </a:p>
        </p:txBody>
      </p:sp>
      <p:sp>
        <p:nvSpPr>
          <p:cNvPr id="236639" name="Oval 4379"/>
          <p:cNvSpPr>
            <a:spLocks noChangeAspect="1" noChangeArrowheads="1"/>
          </p:cNvSpPr>
          <p:nvPr/>
        </p:nvSpPr>
        <p:spPr bwMode="auto">
          <a:xfrm>
            <a:off x="8402638" y="2449513"/>
            <a:ext cx="219075" cy="125412"/>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T145</a:t>
            </a:r>
          </a:p>
        </p:txBody>
      </p:sp>
      <p:sp>
        <p:nvSpPr>
          <p:cNvPr id="236640" name="Oval 4380"/>
          <p:cNvSpPr>
            <a:spLocks noChangeAspect="1" noChangeArrowheads="1"/>
          </p:cNvSpPr>
          <p:nvPr/>
        </p:nvSpPr>
        <p:spPr bwMode="auto">
          <a:xfrm>
            <a:off x="8128000" y="1933575"/>
            <a:ext cx="219075" cy="1174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S166</a:t>
            </a:r>
          </a:p>
        </p:txBody>
      </p:sp>
      <p:sp>
        <p:nvSpPr>
          <p:cNvPr id="236641" name="Oval 4381"/>
          <p:cNvSpPr>
            <a:spLocks noChangeAspect="1" noChangeArrowheads="1"/>
          </p:cNvSpPr>
          <p:nvPr/>
        </p:nvSpPr>
        <p:spPr bwMode="auto">
          <a:xfrm>
            <a:off x="8120063" y="2105025"/>
            <a:ext cx="219075" cy="11112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S186</a:t>
            </a:r>
          </a:p>
        </p:txBody>
      </p:sp>
      <p:sp>
        <p:nvSpPr>
          <p:cNvPr id="8478" name="Line 4382"/>
          <p:cNvSpPr>
            <a:spLocks noChangeShapeType="1"/>
          </p:cNvSpPr>
          <p:nvPr/>
        </p:nvSpPr>
        <p:spPr bwMode="auto">
          <a:xfrm>
            <a:off x="7654925" y="2087563"/>
            <a:ext cx="301625" cy="477837"/>
          </a:xfrm>
          <a:prstGeom prst="line">
            <a:avLst/>
          </a:prstGeom>
          <a:noFill/>
          <a:ln w="19050">
            <a:solidFill>
              <a:srgbClr val="FF00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79" name="Line 4383"/>
          <p:cNvSpPr>
            <a:spLocks noChangeShapeType="1"/>
          </p:cNvSpPr>
          <p:nvPr/>
        </p:nvSpPr>
        <p:spPr bwMode="auto">
          <a:xfrm>
            <a:off x="7731125" y="2016125"/>
            <a:ext cx="539750" cy="488950"/>
          </a:xfrm>
          <a:prstGeom prst="line">
            <a:avLst/>
          </a:prstGeom>
          <a:noFill/>
          <a:ln w="19050">
            <a:solidFill>
              <a:srgbClr val="FF00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80" name="Line 4384"/>
          <p:cNvSpPr>
            <a:spLocks noChangeShapeType="1"/>
          </p:cNvSpPr>
          <p:nvPr/>
        </p:nvSpPr>
        <p:spPr bwMode="auto">
          <a:xfrm>
            <a:off x="8377238" y="2185988"/>
            <a:ext cx="274637" cy="141287"/>
          </a:xfrm>
          <a:prstGeom prst="line">
            <a:avLst/>
          </a:prstGeom>
          <a:noFill/>
          <a:ln w="19050">
            <a:solidFill>
              <a:srgbClr val="FF00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81" name="Line 4385"/>
          <p:cNvSpPr>
            <a:spLocks noChangeShapeType="1"/>
          </p:cNvSpPr>
          <p:nvPr/>
        </p:nvSpPr>
        <p:spPr bwMode="auto">
          <a:xfrm>
            <a:off x="7827963" y="1946275"/>
            <a:ext cx="138112" cy="44450"/>
          </a:xfrm>
          <a:prstGeom prst="line">
            <a:avLst/>
          </a:prstGeom>
          <a:noFill/>
          <a:ln w="19050">
            <a:solidFill>
              <a:srgbClr val="0099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36646" name="Group 4386"/>
          <p:cNvGrpSpPr>
            <a:grpSpLocks/>
          </p:cNvGrpSpPr>
          <p:nvPr/>
        </p:nvGrpSpPr>
        <p:grpSpPr bwMode="auto">
          <a:xfrm>
            <a:off x="5335588" y="3487738"/>
            <a:ext cx="639762" cy="330200"/>
            <a:chOff x="331" y="2908"/>
            <a:chExt cx="403" cy="208"/>
          </a:xfrm>
        </p:grpSpPr>
        <p:sp>
          <p:nvSpPr>
            <p:cNvPr id="8483" name="Freeform 4387"/>
            <p:cNvSpPr>
              <a:spLocks noChangeAspect="1"/>
            </p:cNvSpPr>
            <p:nvPr/>
          </p:nvSpPr>
          <p:spPr bwMode="auto">
            <a:xfrm flipV="1">
              <a:off x="331" y="3034"/>
              <a:ext cx="197" cy="12"/>
            </a:xfrm>
            <a:custGeom>
              <a:avLst/>
              <a:gdLst/>
              <a:ahLst/>
              <a:cxnLst>
                <a:cxn ang="0">
                  <a:pos x="0" y="590"/>
                </a:cxn>
                <a:cxn ang="0">
                  <a:pos x="349" y="0"/>
                </a:cxn>
                <a:cxn ang="0">
                  <a:pos x="728" y="590"/>
                </a:cxn>
                <a:cxn ang="0">
                  <a:pos x="1077" y="23"/>
                </a:cxn>
                <a:cxn ang="0">
                  <a:pos x="1456" y="590"/>
                </a:cxn>
                <a:cxn ang="0">
                  <a:pos x="1805" y="23"/>
                </a:cxn>
                <a:cxn ang="0">
                  <a:pos x="2176" y="585"/>
                </a:cxn>
                <a:cxn ang="0">
                  <a:pos x="2539" y="15"/>
                </a:cxn>
                <a:cxn ang="0">
                  <a:pos x="2915" y="579"/>
                </a:cxn>
                <a:cxn ang="0">
                  <a:pos x="3272" y="15"/>
                </a:cxn>
                <a:cxn ang="0">
                  <a:pos x="3635" y="572"/>
                </a:cxn>
                <a:cxn ang="0">
                  <a:pos x="3989" y="23"/>
                </a:cxn>
                <a:cxn ang="0">
                  <a:pos x="4368" y="590"/>
                </a:cxn>
                <a:cxn ang="0">
                  <a:pos x="4717" y="23"/>
                </a:cxn>
                <a:cxn ang="0">
                  <a:pos x="5096" y="590"/>
                </a:cxn>
                <a:cxn ang="0">
                  <a:pos x="5445" y="23"/>
                </a:cxn>
                <a:cxn ang="0">
                  <a:pos x="5824" y="590"/>
                </a:cxn>
                <a:cxn ang="0">
                  <a:pos x="6174" y="23"/>
                </a:cxn>
                <a:cxn ang="0">
                  <a:pos x="6552" y="590"/>
                </a:cxn>
                <a:cxn ang="0">
                  <a:pos x="6872" y="23"/>
                </a:cxn>
              </a:cxnLst>
              <a:rect l="0" t="0" r="r" b="b"/>
              <a:pathLst>
                <a:path w="6872" h="594">
                  <a:moveTo>
                    <a:pt x="0" y="590"/>
                  </a:moveTo>
                  <a:cubicBezTo>
                    <a:pt x="114" y="295"/>
                    <a:pt x="229" y="0"/>
                    <a:pt x="349" y="0"/>
                  </a:cubicBezTo>
                  <a:cubicBezTo>
                    <a:pt x="470" y="0"/>
                    <a:pt x="607" y="586"/>
                    <a:pt x="728" y="590"/>
                  </a:cubicBezTo>
                  <a:cubicBezTo>
                    <a:pt x="849" y="594"/>
                    <a:pt x="957" y="23"/>
                    <a:pt x="1077" y="23"/>
                  </a:cubicBezTo>
                  <a:cubicBezTo>
                    <a:pt x="1198" y="23"/>
                    <a:pt x="1335" y="590"/>
                    <a:pt x="1456" y="590"/>
                  </a:cubicBezTo>
                  <a:cubicBezTo>
                    <a:pt x="1577" y="590"/>
                    <a:pt x="1685" y="24"/>
                    <a:pt x="1805" y="23"/>
                  </a:cubicBezTo>
                  <a:cubicBezTo>
                    <a:pt x="1925" y="22"/>
                    <a:pt x="2054" y="586"/>
                    <a:pt x="2176" y="585"/>
                  </a:cubicBezTo>
                  <a:cubicBezTo>
                    <a:pt x="2298" y="584"/>
                    <a:pt x="2416" y="16"/>
                    <a:pt x="2539" y="15"/>
                  </a:cubicBezTo>
                  <a:cubicBezTo>
                    <a:pt x="2662" y="14"/>
                    <a:pt x="2793" y="579"/>
                    <a:pt x="2915" y="579"/>
                  </a:cubicBezTo>
                  <a:cubicBezTo>
                    <a:pt x="3037" y="579"/>
                    <a:pt x="3152" y="16"/>
                    <a:pt x="3272" y="15"/>
                  </a:cubicBezTo>
                  <a:cubicBezTo>
                    <a:pt x="3392" y="14"/>
                    <a:pt x="3516" y="571"/>
                    <a:pt x="3635" y="572"/>
                  </a:cubicBezTo>
                  <a:cubicBezTo>
                    <a:pt x="3754" y="573"/>
                    <a:pt x="3867" y="20"/>
                    <a:pt x="3989" y="23"/>
                  </a:cubicBezTo>
                  <a:cubicBezTo>
                    <a:pt x="4111" y="26"/>
                    <a:pt x="4247" y="590"/>
                    <a:pt x="4368" y="590"/>
                  </a:cubicBezTo>
                  <a:cubicBezTo>
                    <a:pt x="4489" y="590"/>
                    <a:pt x="4597" y="23"/>
                    <a:pt x="4717" y="23"/>
                  </a:cubicBezTo>
                  <a:cubicBezTo>
                    <a:pt x="4838" y="23"/>
                    <a:pt x="4976" y="590"/>
                    <a:pt x="5096" y="590"/>
                  </a:cubicBezTo>
                  <a:cubicBezTo>
                    <a:pt x="5217" y="590"/>
                    <a:pt x="5325" y="23"/>
                    <a:pt x="5445" y="23"/>
                  </a:cubicBezTo>
                  <a:cubicBezTo>
                    <a:pt x="5566" y="23"/>
                    <a:pt x="5704" y="590"/>
                    <a:pt x="5824" y="590"/>
                  </a:cubicBezTo>
                  <a:cubicBezTo>
                    <a:pt x="5945" y="590"/>
                    <a:pt x="6053" y="23"/>
                    <a:pt x="6174" y="23"/>
                  </a:cubicBezTo>
                  <a:cubicBezTo>
                    <a:pt x="6294" y="23"/>
                    <a:pt x="6435" y="590"/>
                    <a:pt x="6552" y="590"/>
                  </a:cubicBezTo>
                  <a:cubicBezTo>
                    <a:pt x="6669" y="590"/>
                    <a:pt x="6771" y="306"/>
                    <a:pt x="6872" y="23"/>
                  </a:cubicBezTo>
                </a:path>
              </a:pathLst>
            </a:custGeom>
            <a:noFill/>
            <a:ln w="9525" cmpd="sng">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84" name="Text Box 4388"/>
            <p:cNvSpPr txBox="1">
              <a:spLocks noChangeAspect="1" noChangeArrowheads="1"/>
            </p:cNvSpPr>
            <p:nvPr/>
          </p:nvSpPr>
          <p:spPr bwMode="auto">
            <a:xfrm>
              <a:off x="472" y="2973"/>
              <a:ext cx="262" cy="116"/>
            </a:xfrm>
            <a:prstGeom prst="rect">
              <a:avLst/>
            </a:prstGeom>
            <a:noFill/>
            <a:ln w="57150">
              <a:noFill/>
              <a:miter lim="800000"/>
              <a:headEnd/>
              <a:tailEnd/>
            </a:ln>
            <a:effectLst/>
          </p:spPr>
          <p:txBody>
            <a:bodyPr wrap="none">
              <a:spAutoFit/>
            </a:bodyPr>
            <a:lstStyle/>
            <a:p>
              <a:pPr defTabSz="457200" fontAlgn="auto">
                <a:spcBef>
                  <a:spcPts val="0"/>
                </a:spcBef>
                <a:spcAft>
                  <a:spcPts val="0"/>
                </a:spcAft>
                <a:defRPr/>
              </a:pPr>
              <a:r>
                <a:rPr lang="en-US" sz="600">
                  <a:solidFill>
                    <a:prstClr val="black"/>
                  </a:solidFill>
                  <a:latin typeface="Calibri"/>
                  <a:ea typeface="+mn-ea"/>
                  <a:cs typeface="+mn-cs"/>
                </a:rPr>
                <a:t>AAAAA</a:t>
              </a:r>
            </a:p>
          </p:txBody>
        </p:sp>
        <p:sp>
          <p:nvSpPr>
            <p:cNvPr id="8485" name="Freeform 4389"/>
            <p:cNvSpPr>
              <a:spLocks noChangeAspect="1"/>
            </p:cNvSpPr>
            <p:nvPr/>
          </p:nvSpPr>
          <p:spPr bwMode="auto">
            <a:xfrm rot="5400000">
              <a:off x="436" y="2957"/>
              <a:ext cx="83" cy="95"/>
            </a:xfrm>
            <a:custGeom>
              <a:avLst/>
              <a:gdLst/>
              <a:ahLst/>
              <a:cxnLst>
                <a:cxn ang="0">
                  <a:pos x="133" y="42"/>
                </a:cxn>
                <a:cxn ang="0">
                  <a:pos x="56" y="39"/>
                </a:cxn>
                <a:cxn ang="0">
                  <a:pos x="8" y="184"/>
                </a:cxn>
                <a:cxn ang="0">
                  <a:pos x="6" y="366"/>
                </a:cxn>
                <a:cxn ang="0">
                  <a:pos x="44" y="528"/>
                </a:cxn>
                <a:cxn ang="0">
                  <a:pos x="136" y="529"/>
                </a:cxn>
                <a:cxn ang="0">
                  <a:pos x="131" y="294"/>
                </a:cxn>
                <a:cxn ang="0">
                  <a:pos x="133" y="42"/>
                </a:cxn>
              </a:cxnLst>
              <a:rect l="0" t="0" r="r" b="b"/>
              <a:pathLst>
                <a:path w="150" h="568">
                  <a:moveTo>
                    <a:pt x="133" y="42"/>
                  </a:moveTo>
                  <a:cubicBezTo>
                    <a:pt x="121" y="0"/>
                    <a:pt x="77" y="15"/>
                    <a:pt x="56" y="39"/>
                  </a:cubicBezTo>
                  <a:cubicBezTo>
                    <a:pt x="35" y="63"/>
                    <a:pt x="16" y="130"/>
                    <a:pt x="8" y="184"/>
                  </a:cubicBezTo>
                  <a:cubicBezTo>
                    <a:pt x="0" y="238"/>
                    <a:pt x="0" y="309"/>
                    <a:pt x="6" y="366"/>
                  </a:cubicBezTo>
                  <a:cubicBezTo>
                    <a:pt x="12" y="423"/>
                    <a:pt x="22" y="501"/>
                    <a:pt x="44" y="528"/>
                  </a:cubicBezTo>
                  <a:cubicBezTo>
                    <a:pt x="66" y="555"/>
                    <a:pt x="122" y="568"/>
                    <a:pt x="136" y="529"/>
                  </a:cubicBezTo>
                  <a:cubicBezTo>
                    <a:pt x="150" y="490"/>
                    <a:pt x="131" y="375"/>
                    <a:pt x="131" y="294"/>
                  </a:cubicBezTo>
                  <a:cubicBezTo>
                    <a:pt x="131" y="213"/>
                    <a:pt x="145" y="84"/>
                    <a:pt x="133" y="42"/>
                  </a:cubicBezTo>
                  <a:close/>
                </a:path>
              </a:pathLst>
            </a:custGeom>
            <a:gradFill rotWithShape="1">
              <a:gsLst>
                <a:gs pos="0">
                  <a:srgbClr val="FFFF00"/>
                </a:gs>
                <a:gs pos="100000">
                  <a:srgbClr val="663300"/>
                </a:gs>
              </a:gsLst>
              <a:lin ang="0" scaled="1"/>
            </a:gradFill>
            <a:ln w="3175" cmpd="sng">
              <a:solidFill>
                <a:srgbClr val="CC3300"/>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86" name="Freeform 4390"/>
            <p:cNvSpPr>
              <a:spLocks noChangeAspect="1"/>
            </p:cNvSpPr>
            <p:nvPr/>
          </p:nvSpPr>
          <p:spPr bwMode="auto">
            <a:xfrm rot="5400000" flipH="1">
              <a:off x="456" y="3016"/>
              <a:ext cx="44" cy="95"/>
            </a:xfrm>
            <a:custGeom>
              <a:avLst/>
              <a:gdLst/>
              <a:ahLst/>
              <a:cxnLst>
                <a:cxn ang="0">
                  <a:pos x="133" y="42"/>
                </a:cxn>
                <a:cxn ang="0">
                  <a:pos x="56" y="39"/>
                </a:cxn>
                <a:cxn ang="0">
                  <a:pos x="8" y="184"/>
                </a:cxn>
                <a:cxn ang="0">
                  <a:pos x="6" y="366"/>
                </a:cxn>
                <a:cxn ang="0">
                  <a:pos x="44" y="528"/>
                </a:cxn>
                <a:cxn ang="0">
                  <a:pos x="136" y="529"/>
                </a:cxn>
                <a:cxn ang="0">
                  <a:pos x="131" y="294"/>
                </a:cxn>
                <a:cxn ang="0">
                  <a:pos x="133" y="42"/>
                </a:cxn>
              </a:cxnLst>
              <a:rect l="0" t="0" r="r" b="b"/>
              <a:pathLst>
                <a:path w="150" h="568">
                  <a:moveTo>
                    <a:pt x="133" y="42"/>
                  </a:moveTo>
                  <a:cubicBezTo>
                    <a:pt x="121" y="0"/>
                    <a:pt x="77" y="15"/>
                    <a:pt x="56" y="39"/>
                  </a:cubicBezTo>
                  <a:cubicBezTo>
                    <a:pt x="35" y="63"/>
                    <a:pt x="16" y="130"/>
                    <a:pt x="8" y="184"/>
                  </a:cubicBezTo>
                  <a:cubicBezTo>
                    <a:pt x="0" y="238"/>
                    <a:pt x="0" y="309"/>
                    <a:pt x="6" y="366"/>
                  </a:cubicBezTo>
                  <a:cubicBezTo>
                    <a:pt x="12" y="423"/>
                    <a:pt x="22" y="501"/>
                    <a:pt x="44" y="528"/>
                  </a:cubicBezTo>
                  <a:cubicBezTo>
                    <a:pt x="66" y="555"/>
                    <a:pt x="122" y="568"/>
                    <a:pt x="136" y="529"/>
                  </a:cubicBezTo>
                  <a:cubicBezTo>
                    <a:pt x="150" y="490"/>
                    <a:pt x="131" y="375"/>
                    <a:pt x="131" y="294"/>
                  </a:cubicBezTo>
                  <a:cubicBezTo>
                    <a:pt x="131" y="213"/>
                    <a:pt x="145" y="84"/>
                    <a:pt x="133" y="42"/>
                  </a:cubicBezTo>
                  <a:close/>
                </a:path>
              </a:pathLst>
            </a:custGeom>
            <a:gradFill rotWithShape="1">
              <a:gsLst>
                <a:gs pos="0">
                  <a:srgbClr val="FFFF00"/>
                </a:gs>
                <a:gs pos="100000">
                  <a:srgbClr val="663300"/>
                </a:gs>
              </a:gsLst>
              <a:lin ang="0" scaled="1"/>
            </a:gradFill>
            <a:ln w="3175" cmpd="sng">
              <a:solidFill>
                <a:srgbClr val="CC3300"/>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87" name="Text Box 4391"/>
            <p:cNvSpPr txBox="1">
              <a:spLocks noChangeAspect="1" noChangeArrowheads="1"/>
            </p:cNvSpPr>
            <p:nvPr/>
          </p:nvSpPr>
          <p:spPr bwMode="auto">
            <a:xfrm>
              <a:off x="392" y="2908"/>
              <a:ext cx="173" cy="136"/>
            </a:xfrm>
            <a:prstGeom prst="rect">
              <a:avLst/>
            </a:prstGeom>
            <a:noFill/>
            <a:ln w="19050">
              <a:noFill/>
              <a:miter lim="800000"/>
              <a:headEnd/>
              <a:tailEnd/>
            </a:ln>
            <a:effectLst/>
          </p:spPr>
          <p:txBody>
            <a:bodyPr>
              <a:spAutoFit/>
            </a:bodyPr>
            <a:lstStyle/>
            <a:p>
              <a:pPr defTabSz="457200" fontAlgn="auto">
                <a:spcBef>
                  <a:spcPts val="0"/>
                </a:spcBef>
                <a:spcAft>
                  <a:spcPts val="0"/>
                </a:spcAft>
                <a:defRPr/>
              </a:pPr>
              <a:endParaRPr lang="en-US" sz="400">
                <a:solidFill>
                  <a:srgbClr val="655555"/>
                </a:solidFill>
                <a:latin typeface="Calibri"/>
                <a:ea typeface="+mn-ea"/>
                <a:cs typeface="+mn-cs"/>
                <a:sym typeface="Symbol" charset="2"/>
              </a:endParaRPr>
            </a:p>
            <a:p>
              <a:pPr defTabSz="457200" fontAlgn="auto">
                <a:spcBef>
                  <a:spcPts val="0"/>
                </a:spcBef>
                <a:spcAft>
                  <a:spcPts val="0"/>
                </a:spcAft>
                <a:defRPr/>
              </a:pPr>
              <a:r>
                <a:rPr lang="en-US" sz="400">
                  <a:solidFill>
                    <a:srgbClr val="655555"/>
                  </a:solidFill>
                  <a:latin typeface="Calibri"/>
                  <a:ea typeface="+mn-ea"/>
                  <a:cs typeface="+mn-cs"/>
                  <a:sym typeface="Symbol" charset="2"/>
                </a:rPr>
                <a:t>60S</a:t>
              </a:r>
            </a:p>
          </p:txBody>
        </p:sp>
        <p:sp>
          <p:nvSpPr>
            <p:cNvPr id="8488" name="Text Box 4392"/>
            <p:cNvSpPr txBox="1">
              <a:spLocks noChangeAspect="1" noChangeArrowheads="1"/>
            </p:cNvSpPr>
            <p:nvPr/>
          </p:nvSpPr>
          <p:spPr bwMode="auto">
            <a:xfrm>
              <a:off x="388" y="3019"/>
              <a:ext cx="165" cy="97"/>
            </a:xfrm>
            <a:prstGeom prst="rect">
              <a:avLst/>
            </a:prstGeom>
            <a:noFill/>
            <a:ln w="19050">
              <a:noFill/>
              <a:miter lim="800000"/>
              <a:headEnd/>
              <a:tailEnd/>
            </a:ln>
            <a:effectLst/>
          </p:spPr>
          <p:txBody>
            <a:bodyPr wrap="none">
              <a:spAutoFit/>
            </a:bodyPr>
            <a:lstStyle/>
            <a:p>
              <a:pPr defTabSz="457200" fontAlgn="auto">
                <a:spcBef>
                  <a:spcPts val="0"/>
                </a:spcBef>
                <a:spcAft>
                  <a:spcPts val="0"/>
                </a:spcAft>
                <a:defRPr/>
              </a:pPr>
              <a:r>
                <a:rPr lang="en-US" sz="400">
                  <a:solidFill>
                    <a:srgbClr val="655555"/>
                  </a:solidFill>
                  <a:latin typeface="Calibri"/>
                  <a:ea typeface="+mn-ea"/>
                  <a:cs typeface="+mn-cs"/>
                  <a:sym typeface="Symbol" charset="2"/>
                </a:rPr>
                <a:t>40S</a:t>
              </a:r>
            </a:p>
          </p:txBody>
        </p:sp>
      </p:grpSp>
      <p:sp>
        <p:nvSpPr>
          <p:cNvPr id="8489" name="Oval 4393"/>
          <p:cNvSpPr>
            <a:spLocks noChangeArrowheads="1"/>
          </p:cNvSpPr>
          <p:nvPr/>
        </p:nvSpPr>
        <p:spPr bwMode="auto">
          <a:xfrm flipH="1">
            <a:off x="7550150" y="3381375"/>
            <a:ext cx="274638" cy="146050"/>
          </a:xfrm>
          <a:prstGeom prst="ellipse">
            <a:avLst/>
          </a:prstGeom>
          <a:gradFill rotWithShape="1">
            <a:gsLst>
              <a:gs pos="0">
                <a:srgbClr val="C3D2DF">
                  <a:gamma/>
                  <a:shade val="46275"/>
                  <a:invGamma/>
                </a:srgbClr>
              </a:gs>
              <a:gs pos="50000">
                <a:srgbClr val="C3D2DF"/>
              </a:gs>
              <a:gs pos="100000">
                <a:srgbClr val="C3D2DF">
                  <a:gamma/>
                  <a:shade val="46275"/>
                  <a:invGamma/>
                </a:srgbClr>
              </a:gs>
            </a:gsLst>
            <a:lin ang="5400000" scaled="1"/>
          </a:gradFill>
          <a:ln w="3175">
            <a:solidFill>
              <a:srgbClr val="FF0000"/>
            </a:solidFill>
            <a:round/>
            <a:headEnd/>
            <a:tailEnd/>
          </a:ln>
          <a:effectLst/>
        </p:spPr>
        <p:txBody>
          <a:bodyPr wrap="none" anchor="ctr"/>
          <a:lstStyle/>
          <a:p>
            <a:pPr defTabSz="457200" fontAlgn="auto">
              <a:spcBef>
                <a:spcPts val="0"/>
              </a:spcBef>
              <a:spcAft>
                <a:spcPts val="0"/>
              </a:spcAft>
              <a:defRPr/>
            </a:pPr>
            <a:r>
              <a:rPr lang="en-US" sz="500">
                <a:solidFill>
                  <a:srgbClr val="655555"/>
                </a:solidFill>
                <a:latin typeface="Calibri"/>
                <a:ea typeface="+mn-ea"/>
                <a:cs typeface="+mn-cs"/>
              </a:rPr>
              <a:t>Bad</a:t>
            </a:r>
          </a:p>
        </p:txBody>
      </p:sp>
      <p:sp>
        <p:nvSpPr>
          <p:cNvPr id="236648" name="Oval 4394"/>
          <p:cNvSpPr>
            <a:spLocks noChangeArrowheads="1"/>
          </p:cNvSpPr>
          <p:nvPr/>
        </p:nvSpPr>
        <p:spPr bwMode="auto">
          <a:xfrm flipH="1">
            <a:off x="7769225" y="3363913"/>
            <a:ext cx="112713" cy="920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491" name="Oval 4395"/>
          <p:cNvSpPr>
            <a:spLocks noChangeArrowheads="1"/>
          </p:cNvSpPr>
          <p:nvPr/>
        </p:nvSpPr>
        <p:spPr bwMode="auto">
          <a:xfrm flipH="1">
            <a:off x="6889750" y="3370263"/>
            <a:ext cx="274638" cy="146050"/>
          </a:xfrm>
          <a:prstGeom prst="ellipse">
            <a:avLst/>
          </a:prstGeom>
          <a:gradFill rotWithShape="1">
            <a:gsLst>
              <a:gs pos="0">
                <a:srgbClr val="C3D2DF">
                  <a:gamma/>
                  <a:shade val="46275"/>
                  <a:invGamma/>
                </a:srgbClr>
              </a:gs>
              <a:gs pos="50000">
                <a:srgbClr val="C3D2DF"/>
              </a:gs>
              <a:gs pos="100000">
                <a:srgbClr val="C3D2DF">
                  <a:gamma/>
                  <a:shade val="46275"/>
                  <a:invGamma/>
                </a:srgbClr>
              </a:gs>
            </a:gsLst>
            <a:lin ang="5400000" scaled="1"/>
          </a:gradFill>
          <a:ln w="3175">
            <a:solidFill>
              <a:srgbClr val="FF0000"/>
            </a:solidFill>
            <a:round/>
            <a:headEnd/>
            <a:tailEnd/>
          </a:ln>
          <a:effectLst/>
        </p:spPr>
        <p:txBody>
          <a:bodyPr wrap="none" anchor="ctr"/>
          <a:lstStyle/>
          <a:p>
            <a:pPr defTabSz="457200" fontAlgn="auto">
              <a:spcBef>
                <a:spcPts val="0"/>
              </a:spcBef>
              <a:spcAft>
                <a:spcPts val="0"/>
              </a:spcAft>
              <a:defRPr/>
            </a:pPr>
            <a:r>
              <a:rPr lang="en-US" sz="500">
                <a:solidFill>
                  <a:srgbClr val="655555"/>
                </a:solidFill>
                <a:latin typeface="Calibri"/>
                <a:ea typeface="+mn-ea"/>
                <a:cs typeface="+mn-cs"/>
              </a:rPr>
              <a:t>Cas 9</a:t>
            </a:r>
          </a:p>
        </p:txBody>
      </p:sp>
      <p:sp>
        <p:nvSpPr>
          <p:cNvPr id="236650" name="Oval 4396"/>
          <p:cNvSpPr>
            <a:spLocks noChangeArrowheads="1"/>
          </p:cNvSpPr>
          <p:nvPr/>
        </p:nvSpPr>
        <p:spPr bwMode="auto">
          <a:xfrm flipH="1">
            <a:off x="7091363" y="3338513"/>
            <a:ext cx="115887" cy="920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493" name="Oval 4397"/>
          <p:cNvSpPr>
            <a:spLocks noChangeArrowheads="1"/>
          </p:cNvSpPr>
          <p:nvPr/>
        </p:nvSpPr>
        <p:spPr bwMode="auto">
          <a:xfrm flipH="1">
            <a:off x="7205663" y="3376613"/>
            <a:ext cx="274637" cy="146050"/>
          </a:xfrm>
          <a:prstGeom prst="ellipse">
            <a:avLst/>
          </a:prstGeom>
          <a:gradFill rotWithShape="1">
            <a:gsLst>
              <a:gs pos="0">
                <a:srgbClr val="C3D2DF">
                  <a:gamma/>
                  <a:shade val="46275"/>
                  <a:invGamma/>
                </a:srgbClr>
              </a:gs>
              <a:gs pos="50000">
                <a:srgbClr val="C3D2DF"/>
              </a:gs>
              <a:gs pos="100000">
                <a:srgbClr val="C3D2DF">
                  <a:gamma/>
                  <a:shade val="46275"/>
                  <a:invGamma/>
                </a:srgbClr>
              </a:gs>
            </a:gsLst>
            <a:lin ang="5400000" scaled="1"/>
          </a:gradFill>
          <a:ln w="3175">
            <a:solidFill>
              <a:srgbClr val="FF0000"/>
            </a:solidFill>
            <a:round/>
            <a:headEnd/>
            <a:tailEnd/>
          </a:ln>
          <a:effectLst/>
        </p:spPr>
        <p:txBody>
          <a:bodyPr wrap="none" anchor="ctr"/>
          <a:lstStyle/>
          <a:p>
            <a:pPr defTabSz="457200" fontAlgn="auto">
              <a:spcBef>
                <a:spcPts val="0"/>
              </a:spcBef>
              <a:spcAft>
                <a:spcPts val="0"/>
              </a:spcAft>
              <a:defRPr/>
            </a:pPr>
            <a:r>
              <a:rPr lang="en-US" sz="500">
                <a:solidFill>
                  <a:srgbClr val="F7FFE1"/>
                </a:solidFill>
                <a:latin typeface="Calibri"/>
                <a:ea typeface="+mn-ea"/>
                <a:cs typeface="+mn-cs"/>
              </a:rPr>
              <a:t>XIAP</a:t>
            </a:r>
          </a:p>
        </p:txBody>
      </p:sp>
      <p:sp>
        <p:nvSpPr>
          <p:cNvPr id="236652" name="Oval 4398"/>
          <p:cNvSpPr>
            <a:spLocks noChangeArrowheads="1"/>
          </p:cNvSpPr>
          <p:nvPr/>
        </p:nvSpPr>
        <p:spPr bwMode="auto">
          <a:xfrm flipH="1">
            <a:off x="7437438" y="3362325"/>
            <a:ext cx="115887" cy="90488"/>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495" name="AutoShape 4399"/>
          <p:cNvSpPr>
            <a:spLocks/>
          </p:cNvSpPr>
          <p:nvPr/>
        </p:nvSpPr>
        <p:spPr bwMode="auto">
          <a:xfrm rot="-5400000" flipH="1" flipV="1">
            <a:off x="7338220" y="3326606"/>
            <a:ext cx="42862" cy="415925"/>
          </a:xfrm>
          <a:prstGeom prst="rightBracket">
            <a:avLst>
              <a:gd name="adj" fmla="val 188891"/>
            </a:avLst>
          </a:prstGeom>
          <a:noFill/>
          <a:ln w="9525">
            <a:solidFill>
              <a:srgbClr val="650B0B"/>
            </a:solidFill>
            <a:round/>
            <a:headEnd/>
            <a:tailEnd/>
          </a:ln>
          <a:effectLst/>
        </p:spPr>
        <p:txBody>
          <a:bodyPr anchor="ctr">
            <a:spAutoFit/>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96" name="Oval 4400"/>
          <p:cNvSpPr>
            <a:spLocks noChangeAspect="1" noChangeArrowheads="1"/>
          </p:cNvSpPr>
          <p:nvPr/>
        </p:nvSpPr>
        <p:spPr bwMode="auto">
          <a:xfrm>
            <a:off x="5676900" y="4540250"/>
            <a:ext cx="274638" cy="149225"/>
          </a:xfrm>
          <a:prstGeom prst="ellipse">
            <a:avLst/>
          </a:prstGeom>
          <a:gradFill rotWithShape="1">
            <a:gsLst>
              <a:gs pos="0">
                <a:srgbClr val="FFFFD6">
                  <a:gamma/>
                  <a:shade val="46275"/>
                  <a:invGamma/>
                </a:srgbClr>
              </a:gs>
              <a:gs pos="50000">
                <a:srgbClr val="FFFFD6"/>
              </a:gs>
              <a:gs pos="100000">
                <a:srgbClr val="FFFFD6">
                  <a:gamma/>
                  <a:shade val="46275"/>
                  <a:invGamma/>
                </a:srgbClr>
              </a:gs>
            </a:gsLst>
            <a:lin ang="5400000" scaled="1"/>
          </a:gradFill>
          <a:ln w="3175">
            <a:solidFill>
              <a:srgbClr val="009900"/>
            </a:solidFill>
            <a:round/>
            <a:headEnd/>
            <a:tailEnd/>
          </a:ln>
          <a:effectLst/>
        </p:spPr>
        <p:txBody>
          <a:bodyPr wrap="none" anchor="ctr"/>
          <a:lstStyle/>
          <a:p>
            <a:pPr defTabSz="457200" fontAlgn="auto">
              <a:spcBef>
                <a:spcPts val="0"/>
              </a:spcBef>
              <a:spcAft>
                <a:spcPts val="0"/>
              </a:spcAft>
              <a:defRPr/>
            </a:pPr>
            <a:r>
              <a:rPr lang="en-US" sz="600">
                <a:solidFill>
                  <a:srgbClr val="990000"/>
                </a:solidFill>
                <a:latin typeface="Calibri"/>
                <a:ea typeface="+mn-ea"/>
                <a:cs typeface="+mn-cs"/>
              </a:rPr>
              <a:t>Zyxin</a:t>
            </a:r>
          </a:p>
        </p:txBody>
      </p:sp>
      <p:sp>
        <p:nvSpPr>
          <p:cNvPr id="236655" name="Oval 4401"/>
          <p:cNvSpPr>
            <a:spLocks noChangeAspect="1" noChangeArrowheads="1"/>
          </p:cNvSpPr>
          <p:nvPr/>
        </p:nvSpPr>
        <p:spPr bwMode="auto">
          <a:xfrm>
            <a:off x="5748338" y="4468813"/>
            <a:ext cx="219075" cy="1174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S142</a:t>
            </a:r>
          </a:p>
        </p:txBody>
      </p:sp>
      <p:sp>
        <p:nvSpPr>
          <p:cNvPr id="8498" name="Oval 4402"/>
          <p:cNvSpPr>
            <a:spLocks noChangeAspect="1" noChangeArrowheads="1"/>
          </p:cNvSpPr>
          <p:nvPr/>
        </p:nvSpPr>
        <p:spPr bwMode="auto">
          <a:xfrm>
            <a:off x="6276975" y="4535488"/>
            <a:ext cx="274638" cy="149225"/>
          </a:xfrm>
          <a:prstGeom prst="ellipse">
            <a:avLst/>
          </a:prstGeom>
          <a:gradFill rotWithShape="1">
            <a:gsLst>
              <a:gs pos="0">
                <a:srgbClr val="FFFFD6">
                  <a:gamma/>
                  <a:shade val="46275"/>
                  <a:invGamma/>
                </a:srgbClr>
              </a:gs>
              <a:gs pos="50000">
                <a:srgbClr val="FFFFD6"/>
              </a:gs>
              <a:gs pos="100000">
                <a:srgbClr val="FFFFD6">
                  <a:gamma/>
                  <a:shade val="46275"/>
                  <a:invGamma/>
                </a:srgbClr>
              </a:gs>
            </a:gsLst>
            <a:lin ang="5400000" scaled="1"/>
          </a:gradFill>
          <a:ln w="3175">
            <a:solidFill>
              <a:srgbClr val="009900"/>
            </a:solidFill>
            <a:round/>
            <a:headEnd/>
            <a:tailEnd/>
          </a:ln>
          <a:effectLst/>
        </p:spPr>
        <p:txBody>
          <a:bodyPr wrap="none" anchor="ctr"/>
          <a:lstStyle/>
          <a:p>
            <a:pPr defTabSz="457200" fontAlgn="auto">
              <a:spcBef>
                <a:spcPts val="0"/>
              </a:spcBef>
              <a:spcAft>
                <a:spcPts val="0"/>
              </a:spcAft>
              <a:defRPr/>
            </a:pPr>
            <a:r>
              <a:rPr lang="en-US" sz="600">
                <a:solidFill>
                  <a:srgbClr val="990000"/>
                </a:solidFill>
                <a:latin typeface="Calibri"/>
                <a:ea typeface="+mn-ea"/>
                <a:cs typeface="+mn-cs"/>
              </a:rPr>
              <a:t>Girdin</a:t>
            </a:r>
          </a:p>
        </p:txBody>
      </p:sp>
      <p:sp>
        <p:nvSpPr>
          <p:cNvPr id="8499" name="Oval 4403"/>
          <p:cNvSpPr>
            <a:spLocks noChangeAspect="1" noChangeArrowheads="1"/>
          </p:cNvSpPr>
          <p:nvPr/>
        </p:nvSpPr>
        <p:spPr bwMode="auto">
          <a:xfrm>
            <a:off x="5970588" y="4535488"/>
            <a:ext cx="274637" cy="149225"/>
          </a:xfrm>
          <a:prstGeom prst="ellipse">
            <a:avLst/>
          </a:prstGeom>
          <a:gradFill rotWithShape="1">
            <a:gsLst>
              <a:gs pos="0">
                <a:srgbClr val="FFFFD6">
                  <a:gamma/>
                  <a:shade val="46275"/>
                  <a:invGamma/>
                </a:srgbClr>
              </a:gs>
              <a:gs pos="50000">
                <a:srgbClr val="FFFFD6"/>
              </a:gs>
              <a:gs pos="100000">
                <a:srgbClr val="FFFFD6">
                  <a:gamma/>
                  <a:shade val="46275"/>
                  <a:invGamma/>
                </a:srgbClr>
              </a:gs>
            </a:gsLst>
            <a:lin ang="5400000" scaled="1"/>
          </a:gradFill>
          <a:ln w="3175">
            <a:solidFill>
              <a:srgbClr val="009900"/>
            </a:solidFill>
            <a:round/>
            <a:headEnd/>
            <a:tailEnd/>
          </a:ln>
          <a:effectLst/>
        </p:spPr>
        <p:txBody>
          <a:bodyPr wrap="none" anchor="ctr"/>
          <a:lstStyle/>
          <a:p>
            <a:pPr defTabSz="457200" fontAlgn="auto">
              <a:spcBef>
                <a:spcPts val="0"/>
              </a:spcBef>
              <a:spcAft>
                <a:spcPts val="0"/>
              </a:spcAft>
              <a:defRPr/>
            </a:pPr>
            <a:r>
              <a:rPr lang="en-US" sz="600">
                <a:solidFill>
                  <a:srgbClr val="990000"/>
                </a:solidFill>
                <a:latin typeface="Calibri"/>
                <a:ea typeface="+mn-ea"/>
                <a:cs typeface="+mn-cs"/>
              </a:rPr>
              <a:t>ACAP1</a:t>
            </a:r>
          </a:p>
        </p:txBody>
      </p:sp>
      <p:sp>
        <p:nvSpPr>
          <p:cNvPr id="236658" name="Oval 4404"/>
          <p:cNvSpPr>
            <a:spLocks noChangeArrowheads="1"/>
          </p:cNvSpPr>
          <p:nvPr/>
        </p:nvSpPr>
        <p:spPr bwMode="auto">
          <a:xfrm flipH="1">
            <a:off x="6148388" y="4502150"/>
            <a:ext cx="115887" cy="920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236659" name="Oval 4405"/>
          <p:cNvSpPr>
            <a:spLocks noChangeArrowheads="1"/>
          </p:cNvSpPr>
          <p:nvPr/>
        </p:nvSpPr>
        <p:spPr bwMode="auto">
          <a:xfrm flipH="1">
            <a:off x="6457950" y="4487863"/>
            <a:ext cx="115888" cy="920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502" name="AutoShape 4406"/>
          <p:cNvSpPr>
            <a:spLocks/>
          </p:cNvSpPr>
          <p:nvPr/>
        </p:nvSpPr>
        <p:spPr bwMode="auto">
          <a:xfrm rot="-16200000">
            <a:off x="5929313" y="4508500"/>
            <a:ext cx="50800" cy="428625"/>
          </a:xfrm>
          <a:prstGeom prst="rightBracket">
            <a:avLst>
              <a:gd name="adj" fmla="val 210417"/>
            </a:avLst>
          </a:prstGeom>
          <a:noFill/>
          <a:ln w="9525">
            <a:solidFill>
              <a:srgbClr val="650B0B"/>
            </a:solidFill>
            <a:round/>
            <a:headEnd/>
            <a:tailEnd/>
          </a:ln>
          <a:effectLst/>
        </p:spPr>
        <p:txBody>
          <a:bodyPr anchor="ctr">
            <a:spAutoFit/>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03" name="Oval 4407"/>
          <p:cNvSpPr>
            <a:spLocks noChangeAspect="1" noChangeArrowheads="1"/>
          </p:cNvSpPr>
          <p:nvPr/>
        </p:nvSpPr>
        <p:spPr bwMode="auto">
          <a:xfrm>
            <a:off x="5368925" y="4525963"/>
            <a:ext cx="285750" cy="168275"/>
          </a:xfrm>
          <a:prstGeom prst="ellipse">
            <a:avLst/>
          </a:prstGeom>
          <a:gradFill rotWithShape="1">
            <a:gsLst>
              <a:gs pos="0">
                <a:srgbClr val="4D0808"/>
              </a:gs>
              <a:gs pos="50000">
                <a:srgbClr val="F57A00"/>
              </a:gs>
              <a:gs pos="100000">
                <a:srgbClr val="4D0808"/>
              </a:gs>
            </a:gsLst>
            <a:lin ang="5400000" scaled="1"/>
          </a:gradFill>
          <a:ln w="9525">
            <a:solidFill>
              <a:schemeClr val="tx1"/>
            </a:solidFill>
            <a:round/>
            <a:headEnd/>
            <a:tailEnd/>
          </a:ln>
          <a:effectLst/>
        </p:spPr>
        <p:txBody>
          <a:bodyPr wrap="none" anchor="ctr"/>
          <a:lstStyle/>
          <a:p>
            <a:pPr defTabSz="457200" fontAlgn="auto">
              <a:spcBef>
                <a:spcPts val="0"/>
              </a:spcBef>
              <a:spcAft>
                <a:spcPts val="0"/>
              </a:spcAft>
              <a:defRPr/>
            </a:pPr>
            <a:r>
              <a:rPr lang="en-US" sz="600">
                <a:solidFill>
                  <a:srgbClr val="FFFF66"/>
                </a:solidFill>
                <a:latin typeface="Calibri"/>
                <a:ea typeface="+mn-ea"/>
                <a:cs typeface="+mn-cs"/>
              </a:rPr>
              <a:t>Erk 1/2</a:t>
            </a:r>
          </a:p>
        </p:txBody>
      </p:sp>
      <p:sp>
        <p:nvSpPr>
          <p:cNvPr id="236662" name="Oval 4408"/>
          <p:cNvSpPr>
            <a:spLocks noChangeArrowheads="1"/>
          </p:cNvSpPr>
          <p:nvPr/>
        </p:nvSpPr>
        <p:spPr bwMode="auto">
          <a:xfrm flipH="1">
            <a:off x="5383213" y="4483100"/>
            <a:ext cx="115887" cy="920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505" name="Freeform 4409"/>
          <p:cNvSpPr>
            <a:spLocks/>
          </p:cNvSpPr>
          <p:nvPr/>
        </p:nvSpPr>
        <p:spPr bwMode="auto">
          <a:xfrm>
            <a:off x="7548563" y="2103438"/>
            <a:ext cx="501650" cy="2600325"/>
          </a:xfrm>
          <a:custGeom>
            <a:avLst/>
            <a:gdLst/>
            <a:ahLst/>
            <a:cxnLst>
              <a:cxn ang="0">
                <a:pos x="0" y="0"/>
              </a:cxn>
              <a:cxn ang="0">
                <a:pos x="283" y="959"/>
              </a:cxn>
              <a:cxn ang="0">
                <a:pos x="199" y="1638"/>
              </a:cxn>
            </a:cxnLst>
            <a:rect l="0" t="0" r="r" b="b"/>
            <a:pathLst>
              <a:path w="316" h="1638">
                <a:moveTo>
                  <a:pt x="0" y="0"/>
                </a:moveTo>
                <a:cubicBezTo>
                  <a:pt x="48" y="160"/>
                  <a:pt x="250" y="686"/>
                  <a:pt x="283" y="959"/>
                </a:cubicBezTo>
                <a:cubicBezTo>
                  <a:pt x="316" y="1232"/>
                  <a:pt x="262" y="1435"/>
                  <a:pt x="199" y="1638"/>
                </a:cubicBezTo>
              </a:path>
            </a:pathLst>
          </a:custGeom>
          <a:noFill/>
          <a:ln w="19050" cap="flat" cmpd="sng">
            <a:solidFill>
              <a:srgbClr val="FF0000"/>
            </a:solidFill>
            <a:prstDash val="solid"/>
            <a:round/>
            <a:headEnd type="none" w="med" len="me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36664" name="Group 4410"/>
          <p:cNvGrpSpPr>
            <a:grpSpLocks/>
          </p:cNvGrpSpPr>
          <p:nvPr/>
        </p:nvGrpSpPr>
        <p:grpSpPr bwMode="auto">
          <a:xfrm>
            <a:off x="8124825" y="3014663"/>
            <a:ext cx="795338" cy="727075"/>
            <a:chOff x="1796" y="2000"/>
            <a:chExt cx="501" cy="458"/>
          </a:xfrm>
        </p:grpSpPr>
        <p:sp>
          <p:nvSpPr>
            <p:cNvPr id="8507" name="AutoShape 4411"/>
            <p:cNvSpPr>
              <a:spLocks noChangeAspect="1" noChangeArrowheads="1"/>
            </p:cNvSpPr>
            <p:nvPr/>
          </p:nvSpPr>
          <p:spPr bwMode="auto">
            <a:xfrm rot="-358625" flipH="1" flipV="1">
              <a:off x="1869" y="2000"/>
              <a:ext cx="422" cy="446"/>
            </a:xfrm>
            <a:custGeom>
              <a:avLst/>
              <a:gdLst>
                <a:gd name="G0" fmla="+- -6459029 0 0"/>
                <a:gd name="G1" fmla="+- 5927363 0 0"/>
                <a:gd name="G2" fmla="+- -6459029 0 5927363"/>
                <a:gd name="G3" fmla="+- 10800 0 0"/>
                <a:gd name="G4" fmla="+- 0 0 -6459029"/>
                <a:gd name="T0" fmla="*/ 360 256 1"/>
                <a:gd name="T1" fmla="*/ 0 256 1"/>
                <a:gd name="G5" fmla="+- G2 T0 T1"/>
                <a:gd name="G6" fmla="?: G2 G2 G5"/>
                <a:gd name="G7" fmla="+- 0 0 G6"/>
                <a:gd name="G8" fmla="+- 9301 0 0"/>
                <a:gd name="G9" fmla="+- 0 0 5927363"/>
                <a:gd name="G10" fmla="+- 9301 0 2700"/>
                <a:gd name="G11" fmla="cos G10 -6459029"/>
                <a:gd name="G12" fmla="sin G10 -6459029"/>
                <a:gd name="G13" fmla="cos 13500 -6459029"/>
                <a:gd name="G14" fmla="sin 13500 -6459029"/>
                <a:gd name="G15" fmla="+- G11 10800 0"/>
                <a:gd name="G16" fmla="+- G12 10800 0"/>
                <a:gd name="G17" fmla="+- G13 10800 0"/>
                <a:gd name="G18" fmla="+- G14 10800 0"/>
                <a:gd name="G19" fmla="*/ 9301 1 2"/>
                <a:gd name="G20" fmla="+- G19 5400 0"/>
                <a:gd name="G21" fmla="cos G20 -6459029"/>
                <a:gd name="G22" fmla="sin G20 -6459029"/>
                <a:gd name="G23" fmla="+- G21 10800 0"/>
                <a:gd name="G24" fmla="+- G12 G23 G22"/>
                <a:gd name="G25" fmla="+- G22 G23 G11"/>
                <a:gd name="G26" fmla="cos 10800 -6459029"/>
                <a:gd name="G27" fmla="sin 10800 -6459029"/>
                <a:gd name="G28" fmla="cos 9301 -6459029"/>
                <a:gd name="G29" fmla="sin 9301 -6459029"/>
                <a:gd name="G30" fmla="+- G26 10800 0"/>
                <a:gd name="G31" fmla="+- G27 10800 0"/>
                <a:gd name="G32" fmla="+- G28 10800 0"/>
                <a:gd name="G33" fmla="+- G29 10800 0"/>
                <a:gd name="G34" fmla="+- G19 5400 0"/>
                <a:gd name="G35" fmla="cos G34 5927363"/>
                <a:gd name="G36" fmla="sin G34 5927363"/>
                <a:gd name="G37" fmla="+/ 5927363 -6459029 2"/>
                <a:gd name="T2" fmla="*/ 180 256 1"/>
                <a:gd name="T3" fmla="*/ 0 256 1"/>
                <a:gd name="G38" fmla="+- G37 T2 T3"/>
                <a:gd name="G39" fmla="?: G2 G37 G38"/>
                <a:gd name="G40" fmla="cos 10800 G39"/>
                <a:gd name="G41" fmla="sin 10800 G39"/>
                <a:gd name="G42" fmla="cos 9301 G39"/>
                <a:gd name="G43" fmla="sin 9301 G39"/>
                <a:gd name="G44" fmla="+- G40 10800 0"/>
                <a:gd name="G45" fmla="+- G41 10800 0"/>
                <a:gd name="G46" fmla="+- G42 10800 0"/>
                <a:gd name="G47" fmla="+- G43 10800 0"/>
                <a:gd name="G48" fmla="+- G35 10800 0"/>
                <a:gd name="G49" fmla="+- G36 10800 0"/>
                <a:gd name="T4" fmla="*/ 27 w 21600"/>
                <a:gd name="T5" fmla="*/ 11563 h 21600"/>
                <a:gd name="T6" fmla="*/ 10722 w 21600"/>
                <a:gd name="T7" fmla="*/ 20850 h 21600"/>
                <a:gd name="T8" fmla="*/ 1522 w 21600"/>
                <a:gd name="T9" fmla="*/ 11457 h 21600"/>
                <a:gd name="T10" fmla="*/ 8791 w 21600"/>
                <a:gd name="T11" fmla="*/ -2550 h 21600"/>
                <a:gd name="T12" fmla="*/ 12716 w 21600"/>
                <a:gd name="T13" fmla="*/ 347 h 21600"/>
                <a:gd name="T14" fmla="*/ 9817 w 21600"/>
                <a:gd name="T15" fmla="*/ 4272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9416" y="1602"/>
                  </a:moveTo>
                  <a:cubicBezTo>
                    <a:pt x="4864" y="2287"/>
                    <a:pt x="1498" y="6197"/>
                    <a:pt x="1498" y="10799"/>
                  </a:cubicBezTo>
                  <a:cubicBezTo>
                    <a:pt x="1498" y="15908"/>
                    <a:pt x="5619" y="20061"/>
                    <a:pt x="10727" y="20100"/>
                  </a:cubicBezTo>
                  <a:lnTo>
                    <a:pt x="10716" y="21599"/>
                  </a:lnTo>
                  <a:cubicBezTo>
                    <a:pt x="4784" y="21553"/>
                    <a:pt x="0" y="16731"/>
                    <a:pt x="0" y="10800"/>
                  </a:cubicBezTo>
                  <a:cubicBezTo>
                    <a:pt x="0" y="5455"/>
                    <a:pt x="3908" y="915"/>
                    <a:pt x="9193" y="120"/>
                  </a:cubicBezTo>
                  <a:lnTo>
                    <a:pt x="8791" y="-2550"/>
                  </a:lnTo>
                  <a:lnTo>
                    <a:pt x="12716" y="347"/>
                  </a:lnTo>
                  <a:lnTo>
                    <a:pt x="9817" y="4272"/>
                  </a:lnTo>
                  <a:lnTo>
                    <a:pt x="9416" y="1602"/>
                  </a:lnTo>
                  <a:close/>
                </a:path>
              </a:pathLst>
            </a:custGeom>
            <a:gradFill rotWithShape="1">
              <a:gsLst>
                <a:gs pos="0">
                  <a:srgbClr val="66FF33"/>
                </a:gs>
                <a:gs pos="100000">
                  <a:srgbClr val="B2B2B2"/>
                </a:gs>
              </a:gsLst>
              <a:lin ang="5400000" scaled="1"/>
            </a:gradFill>
            <a:ln w="9525">
              <a:solidFill>
                <a:srgbClr val="CC0000"/>
              </a:solid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236741" name="Text Box 4412"/>
            <p:cNvSpPr txBox="1">
              <a:spLocks noChangeAspect="1" noChangeArrowheads="1"/>
            </p:cNvSpPr>
            <p:nvPr/>
          </p:nvSpPr>
          <p:spPr bwMode="auto">
            <a:xfrm>
              <a:off x="2107" y="2132"/>
              <a:ext cx="19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800">
                  <a:solidFill>
                    <a:srgbClr val="000000"/>
                  </a:solidFill>
                  <a:latin typeface="Calibri" charset="0"/>
                  <a:cs typeface="Arial" charset="0"/>
                </a:rPr>
                <a:t>G1</a:t>
              </a:r>
            </a:p>
          </p:txBody>
        </p:sp>
        <p:sp>
          <p:nvSpPr>
            <p:cNvPr id="8509" name="AutoShape 4413"/>
            <p:cNvSpPr>
              <a:spLocks noChangeAspect="1" noChangeArrowheads="1"/>
            </p:cNvSpPr>
            <p:nvPr/>
          </p:nvSpPr>
          <p:spPr bwMode="auto">
            <a:xfrm rot="18405022">
              <a:off x="1834" y="2024"/>
              <a:ext cx="428" cy="440"/>
            </a:xfrm>
            <a:custGeom>
              <a:avLst/>
              <a:gdLst>
                <a:gd name="G0" fmla="+- -8980066 0 0"/>
                <a:gd name="G1" fmla="+- 9120358 0 0"/>
                <a:gd name="G2" fmla="+- -8980066 0 9120358"/>
                <a:gd name="G3" fmla="+- 10800 0 0"/>
                <a:gd name="G4" fmla="+- 0 0 -8980066"/>
                <a:gd name="T0" fmla="*/ 360 256 1"/>
                <a:gd name="T1" fmla="*/ 0 256 1"/>
                <a:gd name="G5" fmla="+- G2 T0 T1"/>
                <a:gd name="G6" fmla="?: G2 G2 G5"/>
                <a:gd name="G7" fmla="+- 0 0 G6"/>
                <a:gd name="G8" fmla="+- 9105 0 0"/>
                <a:gd name="G9" fmla="+- 0 0 9120358"/>
                <a:gd name="G10" fmla="+- 9105 0 2700"/>
                <a:gd name="G11" fmla="cos G10 -8980066"/>
                <a:gd name="G12" fmla="sin G10 -8980066"/>
                <a:gd name="G13" fmla="cos 13500 -8980066"/>
                <a:gd name="G14" fmla="sin 13500 -8980066"/>
                <a:gd name="G15" fmla="+- G11 10800 0"/>
                <a:gd name="G16" fmla="+- G12 10800 0"/>
                <a:gd name="G17" fmla="+- G13 10800 0"/>
                <a:gd name="G18" fmla="+- G14 10800 0"/>
                <a:gd name="G19" fmla="*/ 9105 1 2"/>
                <a:gd name="G20" fmla="+- G19 5400 0"/>
                <a:gd name="G21" fmla="cos G20 -8980066"/>
                <a:gd name="G22" fmla="sin G20 -8980066"/>
                <a:gd name="G23" fmla="+- G21 10800 0"/>
                <a:gd name="G24" fmla="+- G12 G23 G22"/>
                <a:gd name="G25" fmla="+- G22 G23 G11"/>
                <a:gd name="G26" fmla="cos 10800 -8980066"/>
                <a:gd name="G27" fmla="sin 10800 -8980066"/>
                <a:gd name="G28" fmla="cos 9105 -8980066"/>
                <a:gd name="G29" fmla="sin 9105 -8980066"/>
                <a:gd name="G30" fmla="+- G26 10800 0"/>
                <a:gd name="G31" fmla="+- G27 10800 0"/>
                <a:gd name="G32" fmla="+- G28 10800 0"/>
                <a:gd name="G33" fmla="+- G29 10800 0"/>
                <a:gd name="G34" fmla="+- G19 5400 0"/>
                <a:gd name="G35" fmla="cos G34 9120358"/>
                <a:gd name="G36" fmla="sin G34 9120358"/>
                <a:gd name="G37" fmla="+/ 9120358 -8980066 2"/>
                <a:gd name="T2" fmla="*/ 180 256 1"/>
                <a:gd name="T3" fmla="*/ 0 256 1"/>
                <a:gd name="G38" fmla="+- G37 T2 T3"/>
                <a:gd name="G39" fmla="?: G2 G37 G38"/>
                <a:gd name="G40" fmla="cos 10800 G39"/>
                <a:gd name="G41" fmla="sin 10800 G39"/>
                <a:gd name="G42" fmla="cos 9105 G39"/>
                <a:gd name="G43" fmla="sin 9105 G39"/>
                <a:gd name="G44" fmla="+- G40 10800 0"/>
                <a:gd name="G45" fmla="+- G41 10800 0"/>
                <a:gd name="G46" fmla="+- G42 10800 0"/>
                <a:gd name="G47" fmla="+- G43 10800 0"/>
                <a:gd name="G48" fmla="+- G35 10800 0"/>
                <a:gd name="G49" fmla="+- G36 10800 0"/>
                <a:gd name="T4" fmla="*/ 1 w 21600"/>
                <a:gd name="T5" fmla="*/ 10598 h 21600"/>
                <a:gd name="T6" fmla="*/ 3269 w 21600"/>
                <a:gd name="T7" fmla="*/ 17308 h 21600"/>
                <a:gd name="T8" fmla="*/ 1696 w 21600"/>
                <a:gd name="T9" fmla="*/ 10629 h 21600"/>
                <a:gd name="T10" fmla="*/ 922 w 21600"/>
                <a:gd name="T11" fmla="*/ 1597 h 21600"/>
                <a:gd name="T12" fmla="*/ 5935 w 21600"/>
                <a:gd name="T13" fmla="*/ 1419 h 21600"/>
                <a:gd name="T14" fmla="*/ 6113 w 21600"/>
                <a:gd name="T15" fmla="*/ 643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4138" y="4593"/>
                  </a:moveTo>
                  <a:cubicBezTo>
                    <a:pt x="2568" y="6278"/>
                    <a:pt x="1694" y="8496"/>
                    <a:pt x="1694" y="10799"/>
                  </a:cubicBezTo>
                  <a:cubicBezTo>
                    <a:pt x="1694" y="12986"/>
                    <a:pt x="2481" y="15099"/>
                    <a:pt x="3911" y="16753"/>
                  </a:cubicBezTo>
                  <a:lnTo>
                    <a:pt x="2628" y="17861"/>
                  </a:lnTo>
                  <a:cubicBezTo>
                    <a:pt x="933" y="15899"/>
                    <a:pt x="0" y="13393"/>
                    <a:pt x="0" y="10800"/>
                  </a:cubicBezTo>
                  <a:cubicBezTo>
                    <a:pt x="0" y="8067"/>
                    <a:pt x="1035" y="5436"/>
                    <a:pt x="2898" y="3437"/>
                  </a:cubicBezTo>
                  <a:lnTo>
                    <a:pt x="922" y="1597"/>
                  </a:lnTo>
                  <a:lnTo>
                    <a:pt x="5935" y="1419"/>
                  </a:lnTo>
                  <a:lnTo>
                    <a:pt x="6113" y="6433"/>
                  </a:lnTo>
                  <a:lnTo>
                    <a:pt x="4138" y="4593"/>
                  </a:lnTo>
                  <a:close/>
                </a:path>
              </a:pathLst>
            </a:custGeom>
            <a:gradFill rotWithShape="1">
              <a:gsLst>
                <a:gs pos="0">
                  <a:srgbClr val="CC3300"/>
                </a:gs>
                <a:gs pos="100000">
                  <a:srgbClr val="99FF66"/>
                </a:gs>
              </a:gsLst>
              <a:lin ang="5400000" scaled="1"/>
            </a:gradFill>
            <a:ln w="9525">
              <a:solidFill>
                <a:srgbClr val="CC0000"/>
              </a:solid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236743" name="Text Box 4414"/>
            <p:cNvSpPr txBox="1">
              <a:spLocks noChangeAspect="1" noChangeArrowheads="1"/>
            </p:cNvSpPr>
            <p:nvPr/>
          </p:nvSpPr>
          <p:spPr bwMode="auto">
            <a:xfrm>
              <a:off x="1891" y="2289"/>
              <a:ext cx="149"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800">
                  <a:solidFill>
                    <a:srgbClr val="000000"/>
                  </a:solidFill>
                  <a:latin typeface="Calibri" charset="0"/>
                  <a:cs typeface="Arial" charset="0"/>
                </a:rPr>
                <a:t>S</a:t>
              </a:r>
            </a:p>
          </p:txBody>
        </p:sp>
        <p:sp>
          <p:nvSpPr>
            <p:cNvPr id="8511" name="AutoShape 4415"/>
            <p:cNvSpPr>
              <a:spLocks noChangeAspect="1" noChangeArrowheads="1"/>
            </p:cNvSpPr>
            <p:nvPr/>
          </p:nvSpPr>
          <p:spPr bwMode="auto">
            <a:xfrm rot="-20047762">
              <a:off x="1824" y="2014"/>
              <a:ext cx="423" cy="434"/>
            </a:xfrm>
            <a:custGeom>
              <a:avLst/>
              <a:gdLst>
                <a:gd name="G0" fmla="+- -10409534 0 0"/>
                <a:gd name="G1" fmla="+- 10623139 0 0"/>
                <a:gd name="G2" fmla="+- -10409534 0 10623139"/>
                <a:gd name="G3" fmla="+- 10800 0 0"/>
                <a:gd name="G4" fmla="+- 0 0 -10409534"/>
                <a:gd name="T0" fmla="*/ 360 256 1"/>
                <a:gd name="T1" fmla="*/ 0 256 1"/>
                <a:gd name="G5" fmla="+- G2 T0 T1"/>
                <a:gd name="G6" fmla="?: G2 G2 G5"/>
                <a:gd name="G7" fmla="+- 0 0 G6"/>
                <a:gd name="G8" fmla="+- 9234 0 0"/>
                <a:gd name="G9" fmla="+- 0 0 10623139"/>
                <a:gd name="G10" fmla="+- 9234 0 2700"/>
                <a:gd name="G11" fmla="cos G10 -10409534"/>
                <a:gd name="G12" fmla="sin G10 -10409534"/>
                <a:gd name="G13" fmla="cos 13500 -10409534"/>
                <a:gd name="G14" fmla="sin 13500 -10409534"/>
                <a:gd name="G15" fmla="+- G11 10800 0"/>
                <a:gd name="G16" fmla="+- G12 10800 0"/>
                <a:gd name="G17" fmla="+- G13 10800 0"/>
                <a:gd name="G18" fmla="+- G14 10800 0"/>
                <a:gd name="G19" fmla="*/ 9234 1 2"/>
                <a:gd name="G20" fmla="+- G19 5400 0"/>
                <a:gd name="G21" fmla="cos G20 -10409534"/>
                <a:gd name="G22" fmla="sin G20 -10409534"/>
                <a:gd name="G23" fmla="+- G21 10800 0"/>
                <a:gd name="G24" fmla="+- G12 G23 G22"/>
                <a:gd name="G25" fmla="+- G22 G23 G11"/>
                <a:gd name="G26" fmla="cos 10800 -10409534"/>
                <a:gd name="G27" fmla="sin 10800 -10409534"/>
                <a:gd name="G28" fmla="cos 9234 -10409534"/>
                <a:gd name="G29" fmla="sin 9234 -10409534"/>
                <a:gd name="G30" fmla="+- G26 10800 0"/>
                <a:gd name="G31" fmla="+- G27 10800 0"/>
                <a:gd name="G32" fmla="+- G28 10800 0"/>
                <a:gd name="G33" fmla="+- G29 10800 0"/>
                <a:gd name="G34" fmla="+- G19 5400 0"/>
                <a:gd name="G35" fmla="cos G34 10623139"/>
                <a:gd name="G36" fmla="sin G34 10623139"/>
                <a:gd name="G37" fmla="+/ 10623139 -10409534 2"/>
                <a:gd name="T2" fmla="*/ 180 256 1"/>
                <a:gd name="T3" fmla="*/ 0 256 1"/>
                <a:gd name="G38" fmla="+- G37 T2 T3"/>
                <a:gd name="G39" fmla="?: G2 G37 G38"/>
                <a:gd name="G40" fmla="cos 10800 G39"/>
                <a:gd name="G41" fmla="sin 10800 G39"/>
                <a:gd name="G42" fmla="cos 9234 G39"/>
                <a:gd name="G43" fmla="sin 9234 G39"/>
                <a:gd name="G44" fmla="+- G40 10800 0"/>
                <a:gd name="G45" fmla="+- G41 10800 0"/>
                <a:gd name="G46" fmla="+- G42 10800 0"/>
                <a:gd name="G47" fmla="+- G43 10800 0"/>
                <a:gd name="G48" fmla="+- G35 10800 0"/>
                <a:gd name="G49" fmla="+- G36 10800 0"/>
                <a:gd name="T4" fmla="*/ 4 w 21600"/>
                <a:gd name="T5" fmla="*/ 10492 h 21600"/>
                <a:gd name="T6" fmla="*/ 1268 w 21600"/>
                <a:gd name="T7" fmla="*/ 13879 h 21600"/>
                <a:gd name="T8" fmla="*/ 1569 w 21600"/>
                <a:gd name="T9" fmla="*/ 10537 h 21600"/>
                <a:gd name="T10" fmla="*/ -1790 w 21600"/>
                <a:gd name="T11" fmla="*/ 5926 h 21600"/>
                <a:gd name="T12" fmla="*/ 2716 w 21600"/>
                <a:gd name="T13" fmla="*/ 3935 h 21600"/>
                <a:gd name="T14" fmla="*/ 4706 w 21600"/>
                <a:gd name="T15" fmla="*/ 8441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188" y="7466"/>
                  </a:moveTo>
                  <a:cubicBezTo>
                    <a:pt x="1777" y="8529"/>
                    <a:pt x="1565" y="9659"/>
                    <a:pt x="1565" y="10799"/>
                  </a:cubicBezTo>
                  <a:cubicBezTo>
                    <a:pt x="1565" y="11763"/>
                    <a:pt x="1716" y="12721"/>
                    <a:pt x="2013" y="13638"/>
                  </a:cubicBezTo>
                  <a:lnTo>
                    <a:pt x="522" y="14120"/>
                  </a:lnTo>
                  <a:cubicBezTo>
                    <a:pt x="176" y="13047"/>
                    <a:pt x="0" y="11927"/>
                    <a:pt x="0" y="10800"/>
                  </a:cubicBezTo>
                  <a:cubicBezTo>
                    <a:pt x="0" y="9466"/>
                    <a:pt x="246" y="8144"/>
                    <a:pt x="728" y="6900"/>
                  </a:cubicBezTo>
                  <a:lnTo>
                    <a:pt x="-1790" y="5926"/>
                  </a:lnTo>
                  <a:lnTo>
                    <a:pt x="2716" y="3935"/>
                  </a:lnTo>
                  <a:lnTo>
                    <a:pt x="4706" y="8441"/>
                  </a:lnTo>
                  <a:lnTo>
                    <a:pt x="2188" y="7466"/>
                  </a:lnTo>
                  <a:close/>
                </a:path>
              </a:pathLst>
            </a:custGeom>
            <a:gradFill rotWithShape="1">
              <a:gsLst>
                <a:gs pos="0">
                  <a:srgbClr val="808000"/>
                </a:gs>
                <a:gs pos="100000">
                  <a:srgbClr val="FFDEA3"/>
                </a:gs>
              </a:gsLst>
              <a:lin ang="5400000" scaled="1"/>
            </a:gradFill>
            <a:ln w="9525">
              <a:solidFill>
                <a:srgbClr val="CC0000"/>
              </a:solid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236745" name="Text Box 4416"/>
            <p:cNvSpPr txBox="1">
              <a:spLocks noChangeAspect="1" noChangeArrowheads="1"/>
            </p:cNvSpPr>
            <p:nvPr/>
          </p:nvSpPr>
          <p:spPr bwMode="auto">
            <a:xfrm>
              <a:off x="1822" y="2108"/>
              <a:ext cx="19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800">
                  <a:solidFill>
                    <a:srgbClr val="000000"/>
                  </a:solidFill>
                  <a:latin typeface="Calibri" charset="0"/>
                  <a:cs typeface="Arial" charset="0"/>
                </a:rPr>
                <a:t>G2</a:t>
              </a:r>
            </a:p>
          </p:txBody>
        </p:sp>
        <p:sp>
          <p:nvSpPr>
            <p:cNvPr id="8513" name="AutoShape 4417"/>
            <p:cNvSpPr>
              <a:spLocks noChangeAspect="1" noChangeArrowheads="1"/>
            </p:cNvSpPr>
            <p:nvPr/>
          </p:nvSpPr>
          <p:spPr bwMode="auto">
            <a:xfrm rot="-18334973">
              <a:off x="1802" y="2006"/>
              <a:ext cx="423" cy="434"/>
            </a:xfrm>
            <a:custGeom>
              <a:avLst/>
              <a:gdLst>
                <a:gd name="G0" fmla="+- -9977639 0 0"/>
                <a:gd name="G1" fmla="+- -10582040 0 0"/>
                <a:gd name="G2" fmla="+- -9977639 0 -10582040"/>
                <a:gd name="G3" fmla="+- 10800 0 0"/>
                <a:gd name="G4" fmla="+- 0 0 -9977639"/>
                <a:gd name="T0" fmla="*/ 360 256 1"/>
                <a:gd name="T1" fmla="*/ 0 256 1"/>
                <a:gd name="G5" fmla="+- G2 T0 T1"/>
                <a:gd name="G6" fmla="?: G2 G2 G5"/>
                <a:gd name="G7" fmla="+- 0 0 G6"/>
                <a:gd name="G8" fmla="+- 9208 0 0"/>
                <a:gd name="G9" fmla="+- 0 0 -10582040"/>
                <a:gd name="G10" fmla="+- 9208 0 2700"/>
                <a:gd name="G11" fmla="cos G10 -9977639"/>
                <a:gd name="G12" fmla="sin G10 -9977639"/>
                <a:gd name="G13" fmla="cos 13500 -9977639"/>
                <a:gd name="G14" fmla="sin 13500 -9977639"/>
                <a:gd name="G15" fmla="+- G11 10800 0"/>
                <a:gd name="G16" fmla="+- G12 10800 0"/>
                <a:gd name="G17" fmla="+- G13 10800 0"/>
                <a:gd name="G18" fmla="+- G14 10800 0"/>
                <a:gd name="G19" fmla="*/ 9208 1 2"/>
                <a:gd name="G20" fmla="+- G19 5400 0"/>
                <a:gd name="G21" fmla="cos G20 -9977639"/>
                <a:gd name="G22" fmla="sin G20 -9977639"/>
                <a:gd name="G23" fmla="+- G21 10800 0"/>
                <a:gd name="G24" fmla="+- G12 G23 G22"/>
                <a:gd name="G25" fmla="+- G22 G23 G11"/>
                <a:gd name="G26" fmla="cos 10800 -9977639"/>
                <a:gd name="G27" fmla="sin 10800 -9977639"/>
                <a:gd name="G28" fmla="cos 9208 -9977639"/>
                <a:gd name="G29" fmla="sin 9208 -9977639"/>
                <a:gd name="G30" fmla="+- G26 10800 0"/>
                <a:gd name="G31" fmla="+- G27 10800 0"/>
                <a:gd name="G32" fmla="+- G28 10800 0"/>
                <a:gd name="G33" fmla="+- G29 10800 0"/>
                <a:gd name="G34" fmla="+- G19 5400 0"/>
                <a:gd name="G35" fmla="cos G34 -10582040"/>
                <a:gd name="G36" fmla="sin G34 -10582040"/>
                <a:gd name="G37" fmla="+/ -10582040 -9977639 2"/>
                <a:gd name="T2" fmla="*/ 180 256 1"/>
                <a:gd name="T3" fmla="*/ 0 256 1"/>
                <a:gd name="G38" fmla="+- G37 T2 T3"/>
                <a:gd name="G39" fmla="?: G2 G37 G38"/>
                <a:gd name="G40" fmla="cos 10800 G39"/>
                <a:gd name="G41" fmla="sin 10800 G39"/>
                <a:gd name="G42" fmla="cos 9208 G39"/>
                <a:gd name="G43" fmla="sin 9208 G39"/>
                <a:gd name="G44" fmla="+- G40 10800 0"/>
                <a:gd name="G45" fmla="+- G41 10800 0"/>
                <a:gd name="G46" fmla="+- G42 10800 0"/>
                <a:gd name="G47" fmla="+- G43 10800 0"/>
                <a:gd name="G48" fmla="+- G35 10800 0"/>
                <a:gd name="G49" fmla="+- G36 10800 0"/>
                <a:gd name="T4" fmla="*/ 869 w 21600"/>
                <a:gd name="T5" fmla="*/ 6555 h 21600"/>
                <a:gd name="T6" fmla="*/ 1314 w 21600"/>
                <a:gd name="T7" fmla="*/ 7620 h 21600"/>
                <a:gd name="T8" fmla="*/ 2332 w 21600"/>
                <a:gd name="T9" fmla="*/ 7181 h 21600"/>
                <a:gd name="T10" fmla="*/ -1147 w 21600"/>
                <a:gd name="T11" fmla="*/ 4513 h 21600"/>
                <a:gd name="T12" fmla="*/ 3574 w 21600"/>
                <a:gd name="T13" fmla="*/ 3047 h 21600"/>
                <a:gd name="T14" fmla="*/ 5040 w 21600"/>
                <a:gd name="T15" fmla="*/ 7769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651" y="6512"/>
                  </a:moveTo>
                  <a:cubicBezTo>
                    <a:pt x="2421" y="6949"/>
                    <a:pt x="2226" y="7404"/>
                    <a:pt x="2069" y="7873"/>
                  </a:cubicBezTo>
                  <a:lnTo>
                    <a:pt x="559" y="7367"/>
                  </a:lnTo>
                  <a:cubicBezTo>
                    <a:pt x="744" y="6817"/>
                    <a:pt x="972" y="6283"/>
                    <a:pt x="1242" y="5770"/>
                  </a:cubicBezTo>
                  <a:lnTo>
                    <a:pt x="-1147" y="4513"/>
                  </a:lnTo>
                  <a:lnTo>
                    <a:pt x="3574" y="3047"/>
                  </a:lnTo>
                  <a:lnTo>
                    <a:pt x="5040" y="7769"/>
                  </a:lnTo>
                  <a:lnTo>
                    <a:pt x="2651" y="6512"/>
                  </a:lnTo>
                  <a:close/>
                </a:path>
              </a:pathLst>
            </a:custGeom>
            <a:gradFill rotWithShape="1">
              <a:gsLst>
                <a:gs pos="0">
                  <a:schemeClr val="bg2"/>
                </a:gs>
                <a:gs pos="100000">
                  <a:srgbClr val="FFDEA3"/>
                </a:gs>
              </a:gsLst>
              <a:lin ang="5400000" scaled="1"/>
            </a:gradFill>
            <a:ln w="9525">
              <a:solidFill>
                <a:srgbClr val="CC0000"/>
              </a:solid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236747" name="Text Box 4418"/>
            <p:cNvSpPr txBox="1">
              <a:spLocks noChangeAspect="1" noChangeArrowheads="1"/>
            </p:cNvSpPr>
            <p:nvPr/>
          </p:nvSpPr>
          <p:spPr bwMode="auto">
            <a:xfrm>
              <a:off x="1958" y="2052"/>
              <a:ext cx="17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800">
                  <a:solidFill>
                    <a:srgbClr val="000000"/>
                  </a:solidFill>
                  <a:latin typeface="Calibri" charset="0"/>
                  <a:cs typeface="Arial" charset="0"/>
                </a:rPr>
                <a:t>M</a:t>
              </a:r>
            </a:p>
          </p:txBody>
        </p:sp>
      </p:grpSp>
      <p:sp>
        <p:nvSpPr>
          <p:cNvPr id="236665" name="Text Box 4419"/>
          <p:cNvSpPr txBox="1">
            <a:spLocks noChangeArrowheads="1"/>
          </p:cNvSpPr>
          <p:nvPr/>
        </p:nvSpPr>
        <p:spPr bwMode="auto">
          <a:xfrm>
            <a:off x="8261350" y="3360738"/>
            <a:ext cx="557213" cy="174625"/>
          </a:xfrm>
          <a:prstGeom prst="rect">
            <a:avLst/>
          </a:prstGeom>
          <a:solidFill>
            <a:schemeClr val="bg1"/>
          </a:solidFill>
          <a:ln w="12700">
            <a:solidFill>
              <a:srgbClr val="009900"/>
            </a:solidFill>
            <a:miter lim="800000"/>
            <a:headEnd/>
            <a:tailEnd/>
          </a:ln>
        </p:spPr>
        <p:txBody>
          <a:bodyPr wrap="none"/>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600">
                <a:solidFill>
                  <a:srgbClr val="009900"/>
                </a:solidFill>
                <a:latin typeface="Calibri" charset="0"/>
                <a:cs typeface="Arial" charset="0"/>
              </a:rPr>
              <a:t>Proliferation</a:t>
            </a:r>
          </a:p>
        </p:txBody>
      </p:sp>
      <p:sp>
        <p:nvSpPr>
          <p:cNvPr id="236666" name="AutoShape 4420"/>
          <p:cNvSpPr>
            <a:spLocks noChangeAspect="1" noChangeArrowheads="1"/>
          </p:cNvSpPr>
          <p:nvPr/>
        </p:nvSpPr>
        <p:spPr bwMode="auto">
          <a:xfrm>
            <a:off x="8561388" y="3713163"/>
            <a:ext cx="338137" cy="144462"/>
          </a:xfrm>
          <a:prstGeom prst="roundRect">
            <a:avLst>
              <a:gd name="adj" fmla="val 16667"/>
            </a:avLst>
          </a:prstGeom>
          <a:gradFill rotWithShape="1">
            <a:gsLst>
              <a:gs pos="0">
                <a:srgbClr val="B2B2B2"/>
              </a:gs>
              <a:gs pos="100000">
                <a:schemeClr val="folHlink"/>
              </a:gs>
            </a:gsLst>
            <a:lin ang="5400000" scaled="1"/>
          </a:gradFill>
          <a:ln w="9525">
            <a:solidFill>
              <a:srgbClr val="FFDEA3"/>
            </a:solidFill>
            <a:round/>
            <a:headEnd/>
            <a:tailEnd/>
          </a:ln>
        </p:spPr>
        <p:txBody>
          <a:bodyPr wrap="none" anchor="ctr"/>
          <a:lstStyle/>
          <a:p>
            <a:pPr defTabSz="457200"/>
            <a:r>
              <a:rPr lang="en-US" sz="600">
                <a:solidFill>
                  <a:srgbClr val="000000"/>
                </a:solidFill>
                <a:latin typeface="Calibri" charset="0"/>
                <a:cs typeface="Arial" charset="0"/>
              </a:rPr>
              <a:t>Cyclin D</a:t>
            </a:r>
            <a:r>
              <a:rPr lang="en-US" sz="600" baseline="-25000">
                <a:solidFill>
                  <a:srgbClr val="000000"/>
                </a:solidFill>
                <a:latin typeface="Calibri" charset="0"/>
                <a:cs typeface="Arial" charset="0"/>
              </a:rPr>
              <a:t>1</a:t>
            </a:r>
            <a:endParaRPr lang="en-US" sz="600">
              <a:solidFill>
                <a:srgbClr val="000000"/>
              </a:solidFill>
              <a:latin typeface="Calibri" charset="0"/>
              <a:cs typeface="Arial" charset="0"/>
            </a:endParaRPr>
          </a:p>
        </p:txBody>
      </p:sp>
      <p:sp>
        <p:nvSpPr>
          <p:cNvPr id="236667" name="Oval 4421"/>
          <p:cNvSpPr>
            <a:spLocks noChangeAspect="1" noChangeArrowheads="1"/>
          </p:cNvSpPr>
          <p:nvPr/>
        </p:nvSpPr>
        <p:spPr bwMode="auto">
          <a:xfrm>
            <a:off x="8596313" y="3824288"/>
            <a:ext cx="288925" cy="165100"/>
          </a:xfrm>
          <a:prstGeom prst="ellipse">
            <a:avLst/>
          </a:prstGeom>
          <a:gradFill rotWithShape="1">
            <a:gsLst>
              <a:gs pos="0">
                <a:srgbClr val="737070"/>
              </a:gs>
              <a:gs pos="50000">
                <a:srgbClr val="F9F3F3"/>
              </a:gs>
              <a:gs pos="100000">
                <a:srgbClr val="737070"/>
              </a:gs>
            </a:gsLst>
            <a:lin ang="5400000" scaled="1"/>
          </a:gradFill>
          <a:ln w="9525">
            <a:solidFill>
              <a:schemeClr val="tx1"/>
            </a:solidFill>
            <a:round/>
            <a:headEnd/>
            <a:tailEnd/>
          </a:ln>
        </p:spPr>
        <p:txBody>
          <a:bodyPr wrap="none" anchor="ctr"/>
          <a:lstStyle/>
          <a:p>
            <a:pPr defTabSz="457200"/>
            <a:r>
              <a:rPr lang="en-US" sz="600">
                <a:solidFill>
                  <a:srgbClr val="FF6600"/>
                </a:solidFill>
                <a:latin typeface="Calibri" charset="0"/>
                <a:cs typeface="Arial" charset="0"/>
              </a:rPr>
              <a:t>CDK4/6</a:t>
            </a:r>
          </a:p>
        </p:txBody>
      </p:sp>
      <p:sp>
        <p:nvSpPr>
          <p:cNvPr id="236668" name="AutoShape 4422"/>
          <p:cNvSpPr>
            <a:spLocks noChangeAspect="1" noChangeArrowheads="1"/>
          </p:cNvSpPr>
          <p:nvPr/>
        </p:nvSpPr>
        <p:spPr bwMode="auto">
          <a:xfrm>
            <a:off x="8242300" y="4268788"/>
            <a:ext cx="247650" cy="115887"/>
          </a:xfrm>
          <a:prstGeom prst="roundRect">
            <a:avLst>
              <a:gd name="adj" fmla="val 16667"/>
            </a:avLst>
          </a:prstGeom>
          <a:gradFill rotWithShape="1">
            <a:gsLst>
              <a:gs pos="0">
                <a:srgbClr val="FFEFD1"/>
              </a:gs>
              <a:gs pos="64999">
                <a:srgbClr val="F0EBD5"/>
              </a:gs>
              <a:gs pos="100000">
                <a:srgbClr val="D1C39F"/>
              </a:gs>
            </a:gsLst>
            <a:path path="shape">
              <a:fillToRect l="50000" t="50000" r="50000" b="50000"/>
            </a:path>
          </a:gradFill>
          <a:ln w="9525">
            <a:solidFill>
              <a:srgbClr val="FFCC00"/>
            </a:solidFill>
            <a:round/>
            <a:headEnd/>
            <a:tailEnd/>
          </a:ln>
        </p:spPr>
        <p:txBody>
          <a:bodyPr wrap="none" anchor="ctr"/>
          <a:lstStyle/>
          <a:p>
            <a:pPr defTabSz="457200"/>
            <a:r>
              <a:rPr lang="en-US" sz="600">
                <a:solidFill>
                  <a:srgbClr val="000000"/>
                </a:solidFill>
                <a:latin typeface="Calibri" charset="0"/>
                <a:cs typeface="Arial" charset="0"/>
              </a:rPr>
              <a:t>E2F 1-3</a:t>
            </a:r>
          </a:p>
        </p:txBody>
      </p:sp>
      <p:sp>
        <p:nvSpPr>
          <p:cNvPr id="236669" name="AutoShape 4423"/>
          <p:cNvSpPr>
            <a:spLocks noChangeAspect="1" noChangeArrowheads="1"/>
          </p:cNvSpPr>
          <p:nvPr/>
        </p:nvSpPr>
        <p:spPr bwMode="auto">
          <a:xfrm>
            <a:off x="8204200" y="4130675"/>
            <a:ext cx="331788" cy="141288"/>
          </a:xfrm>
          <a:prstGeom prst="roundRect">
            <a:avLst>
              <a:gd name="adj" fmla="val 16667"/>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9525">
            <a:solidFill>
              <a:srgbClr val="FFCC00"/>
            </a:solidFill>
            <a:round/>
            <a:headEnd/>
            <a:tailEnd/>
          </a:ln>
        </p:spPr>
        <p:txBody>
          <a:bodyPr wrap="none" anchor="ctr"/>
          <a:lstStyle/>
          <a:p>
            <a:pPr defTabSz="457200"/>
            <a:r>
              <a:rPr lang="en-US" sz="600">
                <a:solidFill>
                  <a:srgbClr val="FFFF66"/>
                </a:solidFill>
                <a:latin typeface="Calibri" charset="0"/>
                <a:cs typeface="Arial" charset="0"/>
              </a:rPr>
              <a:t>pRb</a:t>
            </a:r>
          </a:p>
        </p:txBody>
      </p:sp>
      <p:sp>
        <p:nvSpPr>
          <p:cNvPr id="8520" name="Freeform 4424"/>
          <p:cNvSpPr>
            <a:spLocks/>
          </p:cNvSpPr>
          <p:nvPr/>
        </p:nvSpPr>
        <p:spPr bwMode="auto">
          <a:xfrm>
            <a:off x="8532813" y="4006850"/>
            <a:ext cx="236537" cy="369888"/>
          </a:xfrm>
          <a:custGeom>
            <a:avLst/>
            <a:gdLst/>
            <a:ahLst/>
            <a:cxnLst>
              <a:cxn ang="0">
                <a:pos x="149" y="0"/>
              </a:cxn>
              <a:cxn ang="0">
                <a:pos x="122" y="86"/>
              </a:cxn>
              <a:cxn ang="0">
                <a:pos x="0" y="115"/>
              </a:cxn>
            </a:cxnLst>
            <a:rect l="0" t="0" r="r" b="b"/>
            <a:pathLst>
              <a:path w="149" h="115">
                <a:moveTo>
                  <a:pt x="149" y="0"/>
                </a:moveTo>
                <a:cubicBezTo>
                  <a:pt x="145" y="14"/>
                  <a:pt x="147" y="67"/>
                  <a:pt x="122" y="86"/>
                </a:cubicBezTo>
                <a:cubicBezTo>
                  <a:pt x="97" y="105"/>
                  <a:pt x="25" y="109"/>
                  <a:pt x="0" y="115"/>
                </a:cubicBezTo>
              </a:path>
            </a:pathLst>
          </a:custGeom>
          <a:noFill/>
          <a:ln w="12700" cap="flat" cmpd="sng">
            <a:solidFill>
              <a:srgbClr val="008000"/>
            </a:solidFill>
            <a:prstDash val="solid"/>
            <a:round/>
            <a:headEnd type="none" w="med" len="med"/>
            <a:tailEnd type="triangle" w="med" len="med"/>
          </a:ln>
          <a:effectLst/>
        </p:spPr>
        <p:txBody>
          <a:bodyPr>
            <a:spAutoFit/>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236671" name="Oval 4425"/>
          <p:cNvSpPr>
            <a:spLocks noChangeAspect="1" noChangeArrowheads="1"/>
          </p:cNvSpPr>
          <p:nvPr/>
        </p:nvSpPr>
        <p:spPr bwMode="auto">
          <a:xfrm flipH="1">
            <a:off x="8305800" y="4048125"/>
            <a:ext cx="90488" cy="920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400">
                <a:solidFill>
                  <a:srgbClr val="4D0808"/>
                </a:solidFill>
                <a:latin typeface="Calibri" charset="0"/>
                <a:cs typeface="Arial" charset="0"/>
              </a:rPr>
              <a:t>P</a:t>
            </a:r>
          </a:p>
        </p:txBody>
      </p:sp>
      <p:sp>
        <p:nvSpPr>
          <p:cNvPr id="236672" name="Oval 4426"/>
          <p:cNvSpPr>
            <a:spLocks noChangeAspect="1" noChangeArrowheads="1"/>
          </p:cNvSpPr>
          <p:nvPr/>
        </p:nvSpPr>
        <p:spPr bwMode="auto">
          <a:xfrm flipH="1">
            <a:off x="8193088" y="4048125"/>
            <a:ext cx="90487" cy="920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400">
                <a:solidFill>
                  <a:srgbClr val="4D0808"/>
                </a:solidFill>
                <a:latin typeface="Calibri" charset="0"/>
                <a:cs typeface="Arial" charset="0"/>
              </a:rPr>
              <a:t>P</a:t>
            </a:r>
          </a:p>
        </p:txBody>
      </p:sp>
      <p:sp>
        <p:nvSpPr>
          <p:cNvPr id="236673" name="Oval 4427"/>
          <p:cNvSpPr>
            <a:spLocks noChangeAspect="1" noChangeArrowheads="1"/>
          </p:cNvSpPr>
          <p:nvPr/>
        </p:nvSpPr>
        <p:spPr bwMode="auto">
          <a:xfrm flipH="1">
            <a:off x="8412163" y="4048125"/>
            <a:ext cx="90487" cy="92075"/>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400">
                <a:solidFill>
                  <a:srgbClr val="4D0808"/>
                </a:solidFill>
                <a:latin typeface="Calibri" charset="0"/>
                <a:cs typeface="Arial" charset="0"/>
              </a:rPr>
              <a:t>P</a:t>
            </a:r>
          </a:p>
        </p:txBody>
      </p:sp>
      <p:sp>
        <p:nvSpPr>
          <p:cNvPr id="236674" name="Oval 4428"/>
          <p:cNvSpPr>
            <a:spLocks noChangeArrowheads="1"/>
          </p:cNvSpPr>
          <p:nvPr/>
        </p:nvSpPr>
        <p:spPr bwMode="auto">
          <a:xfrm flipH="1">
            <a:off x="8797925" y="3652838"/>
            <a:ext cx="112713" cy="90487"/>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r>
              <a:rPr lang="en-US" sz="600">
                <a:solidFill>
                  <a:srgbClr val="4D0808"/>
                </a:solidFill>
                <a:latin typeface="Calibri" charset="0"/>
                <a:cs typeface="Arial" charset="0"/>
              </a:rPr>
              <a:t>P</a:t>
            </a:r>
          </a:p>
        </p:txBody>
      </p:sp>
      <p:sp>
        <p:nvSpPr>
          <p:cNvPr id="8525" name="AutoShape 4429"/>
          <p:cNvSpPr>
            <a:spLocks/>
          </p:cNvSpPr>
          <p:nvPr/>
        </p:nvSpPr>
        <p:spPr bwMode="auto">
          <a:xfrm rot="-6785757" flipH="1" flipV="1">
            <a:off x="8420895" y="2478881"/>
            <a:ext cx="42862" cy="422275"/>
          </a:xfrm>
          <a:prstGeom prst="rightBracket">
            <a:avLst>
              <a:gd name="adj" fmla="val 223459"/>
            </a:avLst>
          </a:prstGeom>
          <a:noFill/>
          <a:ln w="9525">
            <a:solidFill>
              <a:srgbClr val="650B0B"/>
            </a:solidFill>
            <a:round/>
            <a:headEnd/>
            <a:tailEnd/>
          </a:ln>
          <a:effectLst/>
        </p:spPr>
        <p:txBody>
          <a:bodyPr anchor="ctr">
            <a:spAutoFit/>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26" name="Freeform 4430"/>
          <p:cNvSpPr>
            <a:spLocks/>
          </p:cNvSpPr>
          <p:nvPr/>
        </p:nvSpPr>
        <p:spPr bwMode="auto">
          <a:xfrm>
            <a:off x="7458075" y="2124075"/>
            <a:ext cx="217488" cy="1212850"/>
          </a:xfrm>
          <a:custGeom>
            <a:avLst/>
            <a:gdLst/>
            <a:ahLst/>
            <a:cxnLst>
              <a:cxn ang="0">
                <a:pos x="0" y="0"/>
              </a:cxn>
              <a:cxn ang="0">
                <a:pos x="89" y="467"/>
              </a:cxn>
              <a:cxn ang="0">
                <a:pos x="137" y="764"/>
              </a:cxn>
            </a:cxnLst>
            <a:rect l="0" t="0" r="r" b="b"/>
            <a:pathLst>
              <a:path w="137" h="764">
                <a:moveTo>
                  <a:pt x="0" y="0"/>
                </a:moveTo>
                <a:cubicBezTo>
                  <a:pt x="15" y="79"/>
                  <a:pt x="66" y="340"/>
                  <a:pt x="89" y="467"/>
                </a:cubicBezTo>
                <a:cubicBezTo>
                  <a:pt x="112" y="594"/>
                  <a:pt x="128" y="679"/>
                  <a:pt x="137" y="764"/>
                </a:cubicBezTo>
              </a:path>
            </a:pathLst>
          </a:custGeom>
          <a:noFill/>
          <a:ln w="19050" cap="flat" cmpd="sng">
            <a:solidFill>
              <a:srgbClr val="FF0000"/>
            </a:solidFill>
            <a:prstDash val="solid"/>
            <a:round/>
            <a:headEnd type="none" w="med" len="me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27" name="Freeform 4431"/>
          <p:cNvSpPr>
            <a:spLocks/>
          </p:cNvSpPr>
          <p:nvPr/>
        </p:nvSpPr>
        <p:spPr bwMode="auto">
          <a:xfrm>
            <a:off x="7345363" y="2138363"/>
            <a:ext cx="44450" cy="1198562"/>
          </a:xfrm>
          <a:custGeom>
            <a:avLst/>
            <a:gdLst/>
            <a:ahLst/>
            <a:cxnLst>
              <a:cxn ang="0">
                <a:pos x="0" y="0"/>
              </a:cxn>
              <a:cxn ang="0">
                <a:pos x="26" y="467"/>
              </a:cxn>
              <a:cxn ang="0">
                <a:pos x="13" y="755"/>
              </a:cxn>
            </a:cxnLst>
            <a:rect l="0" t="0" r="r" b="b"/>
            <a:pathLst>
              <a:path w="28" h="755">
                <a:moveTo>
                  <a:pt x="0" y="0"/>
                </a:moveTo>
                <a:cubicBezTo>
                  <a:pt x="4" y="78"/>
                  <a:pt x="24" y="341"/>
                  <a:pt x="26" y="467"/>
                </a:cubicBezTo>
                <a:cubicBezTo>
                  <a:pt x="28" y="593"/>
                  <a:pt x="16" y="695"/>
                  <a:pt x="13" y="755"/>
                </a:cubicBezTo>
              </a:path>
            </a:pathLst>
          </a:custGeom>
          <a:noFill/>
          <a:ln w="19050" cap="flat" cmpd="sng">
            <a:solidFill>
              <a:srgbClr val="FF0000"/>
            </a:solidFill>
            <a:prstDash val="solid"/>
            <a:round/>
            <a:headEnd type="none" w="med" len="me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28" name="Freeform 4432"/>
          <p:cNvSpPr>
            <a:spLocks/>
          </p:cNvSpPr>
          <p:nvPr/>
        </p:nvSpPr>
        <p:spPr bwMode="auto">
          <a:xfrm>
            <a:off x="7065963" y="2128838"/>
            <a:ext cx="182562" cy="1214437"/>
          </a:xfrm>
          <a:custGeom>
            <a:avLst/>
            <a:gdLst/>
            <a:ahLst/>
            <a:cxnLst>
              <a:cxn ang="0">
                <a:pos x="115" y="0"/>
              </a:cxn>
              <a:cxn ang="0">
                <a:pos x="80" y="432"/>
              </a:cxn>
              <a:cxn ang="0">
                <a:pos x="0" y="765"/>
              </a:cxn>
            </a:cxnLst>
            <a:rect l="0" t="0" r="r" b="b"/>
            <a:pathLst>
              <a:path w="115" h="765">
                <a:moveTo>
                  <a:pt x="115" y="0"/>
                </a:moveTo>
                <a:cubicBezTo>
                  <a:pt x="109" y="72"/>
                  <a:pt x="99" y="305"/>
                  <a:pt x="80" y="432"/>
                </a:cubicBezTo>
                <a:cubicBezTo>
                  <a:pt x="61" y="559"/>
                  <a:pt x="17" y="696"/>
                  <a:pt x="0" y="765"/>
                </a:cubicBezTo>
              </a:path>
            </a:pathLst>
          </a:custGeom>
          <a:noFill/>
          <a:ln w="19050" cap="flat" cmpd="sng">
            <a:solidFill>
              <a:srgbClr val="FF0000"/>
            </a:solidFill>
            <a:prstDash val="solid"/>
            <a:round/>
            <a:headEnd type="none" w="med" len="me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29" name="Freeform 4433"/>
          <p:cNvSpPr>
            <a:spLocks/>
          </p:cNvSpPr>
          <p:nvPr/>
        </p:nvSpPr>
        <p:spPr bwMode="auto">
          <a:xfrm>
            <a:off x="5562600" y="2103438"/>
            <a:ext cx="1401763" cy="2387600"/>
          </a:xfrm>
          <a:custGeom>
            <a:avLst/>
            <a:gdLst/>
            <a:ahLst/>
            <a:cxnLst>
              <a:cxn ang="0">
                <a:pos x="883" y="0"/>
              </a:cxn>
              <a:cxn ang="0">
                <a:pos x="643" y="765"/>
              </a:cxn>
              <a:cxn ang="0">
                <a:pos x="0" y="1504"/>
              </a:cxn>
            </a:cxnLst>
            <a:rect l="0" t="0" r="r" b="b"/>
            <a:pathLst>
              <a:path w="883" h="1504">
                <a:moveTo>
                  <a:pt x="883" y="0"/>
                </a:moveTo>
                <a:cubicBezTo>
                  <a:pt x="844" y="127"/>
                  <a:pt x="790" y="514"/>
                  <a:pt x="643" y="765"/>
                </a:cubicBezTo>
                <a:cubicBezTo>
                  <a:pt x="496" y="1016"/>
                  <a:pt x="134" y="1350"/>
                  <a:pt x="0" y="1504"/>
                </a:cubicBezTo>
              </a:path>
            </a:pathLst>
          </a:custGeom>
          <a:noFill/>
          <a:ln w="19050" cap="flat" cmpd="sng">
            <a:solidFill>
              <a:srgbClr val="009900"/>
            </a:solidFill>
            <a:prstDash val="solid"/>
            <a:round/>
            <a:headEnd type="none" w="med" len="me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30" name="Freeform 4434"/>
          <p:cNvSpPr>
            <a:spLocks/>
          </p:cNvSpPr>
          <p:nvPr/>
        </p:nvSpPr>
        <p:spPr bwMode="auto">
          <a:xfrm>
            <a:off x="5918200" y="2124075"/>
            <a:ext cx="1117600" cy="2325688"/>
          </a:xfrm>
          <a:custGeom>
            <a:avLst/>
            <a:gdLst/>
            <a:ahLst/>
            <a:cxnLst>
              <a:cxn ang="0">
                <a:pos x="704" y="0"/>
              </a:cxn>
              <a:cxn ang="0">
                <a:pos x="474" y="793"/>
              </a:cxn>
              <a:cxn ang="0">
                <a:pos x="0" y="1465"/>
              </a:cxn>
            </a:cxnLst>
            <a:rect l="0" t="0" r="r" b="b"/>
            <a:pathLst>
              <a:path w="704" h="1465">
                <a:moveTo>
                  <a:pt x="704" y="0"/>
                </a:moveTo>
                <a:cubicBezTo>
                  <a:pt x="666" y="132"/>
                  <a:pt x="591" y="549"/>
                  <a:pt x="474" y="793"/>
                </a:cubicBezTo>
                <a:cubicBezTo>
                  <a:pt x="357" y="1037"/>
                  <a:pt x="99" y="1325"/>
                  <a:pt x="0" y="1465"/>
                </a:cubicBezTo>
              </a:path>
            </a:pathLst>
          </a:custGeom>
          <a:noFill/>
          <a:ln w="19050" cap="flat" cmpd="sng">
            <a:solidFill>
              <a:srgbClr val="009900"/>
            </a:solidFill>
            <a:prstDash val="solid"/>
            <a:round/>
            <a:headEnd type="none" w="med" len="me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31" name="Freeform 4435"/>
          <p:cNvSpPr>
            <a:spLocks/>
          </p:cNvSpPr>
          <p:nvPr/>
        </p:nvSpPr>
        <p:spPr bwMode="auto">
          <a:xfrm>
            <a:off x="6162675" y="2128838"/>
            <a:ext cx="944563" cy="2346325"/>
          </a:xfrm>
          <a:custGeom>
            <a:avLst/>
            <a:gdLst/>
            <a:ahLst/>
            <a:cxnLst>
              <a:cxn ang="0">
                <a:pos x="595" y="0"/>
              </a:cxn>
              <a:cxn ang="0">
                <a:pos x="364" y="861"/>
              </a:cxn>
              <a:cxn ang="0">
                <a:pos x="0" y="1478"/>
              </a:cxn>
            </a:cxnLst>
            <a:rect l="0" t="0" r="r" b="b"/>
            <a:pathLst>
              <a:path w="595" h="1478">
                <a:moveTo>
                  <a:pt x="595" y="0"/>
                </a:moveTo>
                <a:cubicBezTo>
                  <a:pt x="557" y="143"/>
                  <a:pt x="463" y="615"/>
                  <a:pt x="364" y="861"/>
                </a:cubicBezTo>
                <a:cubicBezTo>
                  <a:pt x="265" y="1107"/>
                  <a:pt x="76" y="1350"/>
                  <a:pt x="0" y="1478"/>
                </a:cubicBezTo>
              </a:path>
            </a:pathLst>
          </a:custGeom>
          <a:noFill/>
          <a:ln w="19050" cap="flat" cmpd="sng">
            <a:solidFill>
              <a:srgbClr val="009900"/>
            </a:solidFill>
            <a:prstDash val="solid"/>
            <a:round/>
            <a:headEnd type="none" w="med" len="me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32" name="Freeform 4436"/>
          <p:cNvSpPr>
            <a:spLocks/>
          </p:cNvSpPr>
          <p:nvPr/>
        </p:nvSpPr>
        <p:spPr bwMode="auto">
          <a:xfrm>
            <a:off x="6467475" y="2133600"/>
            <a:ext cx="715963" cy="2320925"/>
          </a:xfrm>
          <a:custGeom>
            <a:avLst/>
            <a:gdLst/>
            <a:ahLst/>
            <a:cxnLst>
              <a:cxn ang="0">
                <a:pos x="451" y="0"/>
              </a:cxn>
              <a:cxn ang="0">
                <a:pos x="246" y="838"/>
              </a:cxn>
              <a:cxn ang="0">
                <a:pos x="0" y="1462"/>
              </a:cxn>
            </a:cxnLst>
            <a:rect l="0" t="0" r="r" b="b"/>
            <a:pathLst>
              <a:path w="451" h="1462">
                <a:moveTo>
                  <a:pt x="451" y="0"/>
                </a:moveTo>
                <a:cubicBezTo>
                  <a:pt x="417" y="140"/>
                  <a:pt x="321" y="594"/>
                  <a:pt x="246" y="838"/>
                </a:cubicBezTo>
                <a:cubicBezTo>
                  <a:pt x="171" y="1082"/>
                  <a:pt x="88" y="1272"/>
                  <a:pt x="0" y="1462"/>
                </a:cubicBezTo>
              </a:path>
            </a:pathLst>
          </a:custGeom>
          <a:noFill/>
          <a:ln w="19050" cap="flat" cmpd="sng">
            <a:solidFill>
              <a:srgbClr val="009900"/>
            </a:solidFill>
            <a:prstDash val="solid"/>
            <a:round/>
            <a:headEnd type="none" w="med" len="me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36683" name="Group 4437"/>
          <p:cNvGrpSpPr>
            <a:grpSpLocks/>
          </p:cNvGrpSpPr>
          <p:nvPr/>
        </p:nvGrpSpPr>
        <p:grpSpPr bwMode="auto">
          <a:xfrm>
            <a:off x="6804025" y="3827463"/>
            <a:ext cx="974725" cy="939800"/>
            <a:chOff x="1042" y="1920"/>
            <a:chExt cx="614" cy="592"/>
          </a:xfrm>
        </p:grpSpPr>
        <p:sp>
          <p:nvSpPr>
            <p:cNvPr id="8534" name="Oval 4438"/>
            <p:cNvSpPr>
              <a:spLocks noChangeArrowheads="1"/>
            </p:cNvSpPr>
            <p:nvPr/>
          </p:nvSpPr>
          <p:spPr bwMode="auto">
            <a:xfrm>
              <a:off x="1042" y="1920"/>
              <a:ext cx="614" cy="592"/>
            </a:xfrm>
            <a:prstGeom prst="ellipse">
              <a:avLst/>
            </a:prstGeom>
            <a:solidFill>
              <a:srgbClr val="FFFFFF"/>
            </a:solidFill>
            <a:ln w="19050">
              <a:solidFill>
                <a:srgbClr val="FF0000"/>
              </a:solid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36689" name="Group 4439"/>
            <p:cNvGrpSpPr>
              <a:grpSpLocks/>
            </p:cNvGrpSpPr>
            <p:nvPr/>
          </p:nvGrpSpPr>
          <p:grpSpPr bwMode="auto">
            <a:xfrm>
              <a:off x="1063" y="1960"/>
              <a:ext cx="570" cy="534"/>
              <a:chOff x="173" y="1339"/>
              <a:chExt cx="570" cy="534"/>
            </a:xfrm>
          </p:grpSpPr>
          <p:sp>
            <p:nvSpPr>
              <p:cNvPr id="8536" name="AutoShape 4440"/>
              <p:cNvSpPr>
                <a:spLocks noChangeAspect="1" noChangeArrowheads="1"/>
              </p:cNvSpPr>
              <p:nvPr/>
            </p:nvSpPr>
            <p:spPr bwMode="auto">
              <a:xfrm rot="576823" flipH="1">
                <a:off x="254" y="1568"/>
                <a:ext cx="181" cy="17"/>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37" name="AutoShape 4441"/>
              <p:cNvSpPr>
                <a:spLocks noChangeAspect="1" noChangeArrowheads="1"/>
              </p:cNvSpPr>
              <p:nvPr/>
            </p:nvSpPr>
            <p:spPr bwMode="auto">
              <a:xfrm rot="576823" flipH="1">
                <a:off x="224" y="1506"/>
                <a:ext cx="36" cy="19"/>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38" name="Oval 4442"/>
              <p:cNvSpPr>
                <a:spLocks noChangeAspect="1" noChangeArrowheads="1"/>
              </p:cNvSpPr>
              <p:nvPr/>
            </p:nvSpPr>
            <p:spPr bwMode="auto">
              <a:xfrm rot="3618376" flipH="1">
                <a:off x="235" y="1518"/>
                <a:ext cx="71"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39" name="Oval 4443"/>
              <p:cNvSpPr>
                <a:spLocks noChangeAspect="1" noChangeArrowheads="1"/>
              </p:cNvSpPr>
              <p:nvPr/>
            </p:nvSpPr>
            <p:spPr bwMode="auto">
              <a:xfrm rot="576823" flipH="1">
                <a:off x="348" y="1557"/>
                <a:ext cx="93" cy="57"/>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defTabSz="457200" fontAlgn="auto">
                  <a:spcBef>
                    <a:spcPts val="0"/>
                  </a:spcBef>
                  <a:spcAft>
                    <a:spcPts val="0"/>
                  </a:spcAft>
                  <a:defRPr/>
                </a:pPr>
                <a:endParaRPr lang="en-US" sz="300">
                  <a:solidFill>
                    <a:srgbClr val="664175"/>
                  </a:solidFill>
                  <a:latin typeface="Calibri"/>
                  <a:ea typeface="+mn-ea"/>
                  <a:cs typeface="+mn-cs"/>
                </a:endParaRPr>
              </a:p>
            </p:txBody>
          </p:sp>
          <p:sp>
            <p:nvSpPr>
              <p:cNvPr id="8540" name="Oval 4444"/>
              <p:cNvSpPr>
                <a:spLocks noChangeAspect="1" noChangeArrowheads="1"/>
              </p:cNvSpPr>
              <p:nvPr/>
            </p:nvSpPr>
            <p:spPr bwMode="auto">
              <a:xfrm rot="40735269">
                <a:off x="173" y="1510"/>
                <a:ext cx="70"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41" name="AutoShape 4445"/>
              <p:cNvSpPr>
                <a:spLocks noChangeAspect="1" noChangeArrowheads="1"/>
              </p:cNvSpPr>
              <p:nvPr/>
            </p:nvSpPr>
            <p:spPr bwMode="auto">
              <a:xfrm rot="3600000" flipH="1">
                <a:off x="318" y="1484"/>
                <a:ext cx="181" cy="17"/>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42" name="AutoShape 4446"/>
              <p:cNvSpPr>
                <a:spLocks noChangeAspect="1" noChangeArrowheads="1"/>
              </p:cNvSpPr>
              <p:nvPr/>
            </p:nvSpPr>
            <p:spPr bwMode="auto">
              <a:xfrm rot="3600000" flipH="1">
                <a:off x="364" y="1368"/>
                <a:ext cx="36" cy="19"/>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43" name="Oval 4447"/>
              <p:cNvSpPr>
                <a:spLocks noChangeAspect="1" noChangeArrowheads="1"/>
              </p:cNvSpPr>
              <p:nvPr/>
            </p:nvSpPr>
            <p:spPr bwMode="auto">
              <a:xfrm rot="6641554" flipH="1">
                <a:off x="345" y="1391"/>
                <a:ext cx="71"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44" name="Oval 4448"/>
              <p:cNvSpPr>
                <a:spLocks noChangeAspect="1" noChangeArrowheads="1"/>
              </p:cNvSpPr>
              <p:nvPr/>
            </p:nvSpPr>
            <p:spPr bwMode="auto">
              <a:xfrm rot="3600000" flipH="1">
                <a:off x="388" y="1509"/>
                <a:ext cx="93" cy="57"/>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rot="10800000" vert="eaVert" wrap="none" anchor="ctr"/>
              <a:lstStyle/>
              <a:p>
                <a:pPr defTabSz="457200" fontAlgn="auto">
                  <a:spcBef>
                    <a:spcPts val="0"/>
                  </a:spcBef>
                  <a:spcAft>
                    <a:spcPts val="0"/>
                  </a:spcAft>
                  <a:defRPr/>
                </a:pPr>
                <a:endParaRPr lang="en-US" sz="300">
                  <a:solidFill>
                    <a:srgbClr val="664175"/>
                  </a:solidFill>
                  <a:latin typeface="Calibri"/>
                  <a:ea typeface="+mn-ea"/>
                  <a:cs typeface="+mn-cs"/>
                </a:endParaRPr>
              </a:p>
            </p:txBody>
          </p:sp>
          <p:sp>
            <p:nvSpPr>
              <p:cNvPr id="8545" name="Oval 4449"/>
              <p:cNvSpPr>
                <a:spLocks noChangeAspect="1" noChangeArrowheads="1"/>
              </p:cNvSpPr>
              <p:nvPr/>
            </p:nvSpPr>
            <p:spPr bwMode="auto">
              <a:xfrm rot="43758446">
                <a:off x="314" y="1339"/>
                <a:ext cx="70"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46" name="AutoShape 4450"/>
              <p:cNvSpPr>
                <a:spLocks noChangeAspect="1" noChangeArrowheads="1"/>
              </p:cNvSpPr>
              <p:nvPr/>
            </p:nvSpPr>
            <p:spPr bwMode="auto">
              <a:xfrm rot="18000000">
                <a:off x="438" y="1496"/>
                <a:ext cx="181" cy="16"/>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47" name="AutoShape 4451"/>
              <p:cNvSpPr>
                <a:spLocks noChangeAspect="1" noChangeArrowheads="1"/>
              </p:cNvSpPr>
              <p:nvPr/>
            </p:nvSpPr>
            <p:spPr bwMode="auto">
              <a:xfrm rot="18000000">
                <a:off x="530" y="1380"/>
                <a:ext cx="36" cy="19"/>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48" name="Oval 4452"/>
              <p:cNvSpPr>
                <a:spLocks noChangeAspect="1" noChangeArrowheads="1"/>
              </p:cNvSpPr>
              <p:nvPr/>
            </p:nvSpPr>
            <p:spPr bwMode="auto">
              <a:xfrm rot="58158446">
                <a:off x="516" y="1403"/>
                <a:ext cx="71"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49" name="Oval 4453"/>
              <p:cNvSpPr>
                <a:spLocks noChangeAspect="1" noChangeArrowheads="1"/>
              </p:cNvSpPr>
              <p:nvPr/>
            </p:nvSpPr>
            <p:spPr bwMode="auto">
              <a:xfrm rot="18000000">
                <a:off x="456" y="1518"/>
                <a:ext cx="93" cy="58"/>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vert="eaVert" wrap="none" anchor="ctr"/>
              <a:lstStyle/>
              <a:p>
                <a:pPr defTabSz="457200" fontAlgn="auto">
                  <a:spcBef>
                    <a:spcPts val="0"/>
                  </a:spcBef>
                  <a:spcAft>
                    <a:spcPts val="0"/>
                  </a:spcAft>
                  <a:defRPr/>
                </a:pPr>
                <a:endParaRPr lang="en-US" sz="300">
                  <a:solidFill>
                    <a:srgbClr val="664175"/>
                  </a:solidFill>
                  <a:latin typeface="Calibri"/>
                  <a:ea typeface="+mn-ea"/>
                  <a:cs typeface="+mn-cs"/>
                </a:endParaRPr>
              </a:p>
            </p:txBody>
          </p:sp>
          <p:sp>
            <p:nvSpPr>
              <p:cNvPr id="8550" name="Oval 4454"/>
              <p:cNvSpPr>
                <a:spLocks noChangeAspect="1" noChangeArrowheads="1"/>
              </p:cNvSpPr>
              <p:nvPr/>
            </p:nvSpPr>
            <p:spPr bwMode="auto">
              <a:xfrm rot="21041554" flipH="1">
                <a:off x="547" y="1352"/>
                <a:ext cx="71"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51" name="AutoShape 4455"/>
              <p:cNvSpPr>
                <a:spLocks noChangeAspect="1" noChangeArrowheads="1"/>
              </p:cNvSpPr>
              <p:nvPr/>
            </p:nvSpPr>
            <p:spPr bwMode="auto">
              <a:xfrm rot="19200000" flipH="1">
                <a:off x="283" y="1658"/>
                <a:ext cx="181" cy="16"/>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52" name="AutoShape 4456"/>
              <p:cNvSpPr>
                <a:spLocks noChangeAspect="1" noChangeArrowheads="1"/>
              </p:cNvSpPr>
              <p:nvPr/>
            </p:nvSpPr>
            <p:spPr bwMode="auto">
              <a:xfrm rot="19200000" flipH="1">
                <a:off x="244" y="1691"/>
                <a:ext cx="36" cy="19"/>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53" name="Oval 4457"/>
              <p:cNvSpPr>
                <a:spLocks noChangeAspect="1" noChangeArrowheads="1"/>
              </p:cNvSpPr>
              <p:nvPr/>
            </p:nvSpPr>
            <p:spPr bwMode="auto">
              <a:xfrm rot="641554" flipH="1">
                <a:off x="263" y="1676"/>
                <a:ext cx="71"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54" name="Oval 4458"/>
              <p:cNvSpPr>
                <a:spLocks noChangeAspect="1" noChangeArrowheads="1"/>
              </p:cNvSpPr>
              <p:nvPr/>
            </p:nvSpPr>
            <p:spPr bwMode="auto">
              <a:xfrm rot="19200000" flipH="1">
                <a:off x="366" y="1604"/>
                <a:ext cx="93" cy="58"/>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defTabSz="457200" fontAlgn="auto">
                  <a:spcBef>
                    <a:spcPts val="0"/>
                  </a:spcBef>
                  <a:spcAft>
                    <a:spcPts val="0"/>
                  </a:spcAft>
                  <a:defRPr/>
                </a:pPr>
                <a:endParaRPr lang="en-US" sz="300">
                  <a:solidFill>
                    <a:srgbClr val="664175"/>
                  </a:solidFill>
                  <a:latin typeface="Calibri"/>
                  <a:ea typeface="+mn-ea"/>
                  <a:cs typeface="+mn-cs"/>
                </a:endParaRPr>
              </a:p>
            </p:txBody>
          </p:sp>
          <p:sp>
            <p:nvSpPr>
              <p:cNvPr id="8555" name="Oval 4459"/>
              <p:cNvSpPr>
                <a:spLocks noChangeAspect="1" noChangeArrowheads="1"/>
              </p:cNvSpPr>
              <p:nvPr/>
            </p:nvSpPr>
            <p:spPr bwMode="auto">
              <a:xfrm rot="59358446">
                <a:off x="217" y="1715"/>
                <a:ext cx="71"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56" name="AutoShape 4460"/>
              <p:cNvSpPr>
                <a:spLocks noChangeAspect="1" noChangeArrowheads="1"/>
              </p:cNvSpPr>
              <p:nvPr/>
            </p:nvSpPr>
            <p:spPr bwMode="auto">
              <a:xfrm rot="2657227">
                <a:off x="453" y="1658"/>
                <a:ext cx="181" cy="16"/>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57" name="AutoShape 4461"/>
              <p:cNvSpPr>
                <a:spLocks noChangeAspect="1" noChangeArrowheads="1"/>
              </p:cNvSpPr>
              <p:nvPr/>
            </p:nvSpPr>
            <p:spPr bwMode="auto">
              <a:xfrm rot="2657227">
                <a:off x="644" y="1704"/>
                <a:ext cx="36" cy="19"/>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58" name="Oval 4462"/>
              <p:cNvSpPr>
                <a:spLocks noChangeAspect="1" noChangeArrowheads="1"/>
              </p:cNvSpPr>
              <p:nvPr/>
            </p:nvSpPr>
            <p:spPr bwMode="auto">
              <a:xfrm rot="42815673">
                <a:off x="589" y="1686"/>
                <a:ext cx="71"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59" name="Oval 4463"/>
              <p:cNvSpPr>
                <a:spLocks noChangeAspect="1" noChangeArrowheads="1"/>
              </p:cNvSpPr>
              <p:nvPr/>
            </p:nvSpPr>
            <p:spPr bwMode="auto">
              <a:xfrm rot="2657227">
                <a:off x="460" y="1602"/>
                <a:ext cx="93" cy="58"/>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defTabSz="457200" fontAlgn="auto">
                  <a:spcBef>
                    <a:spcPts val="0"/>
                  </a:spcBef>
                  <a:spcAft>
                    <a:spcPts val="0"/>
                  </a:spcAft>
                  <a:defRPr/>
                </a:pPr>
                <a:endParaRPr lang="en-US" sz="300">
                  <a:solidFill>
                    <a:srgbClr val="664175"/>
                  </a:solidFill>
                  <a:latin typeface="Calibri"/>
                  <a:ea typeface="+mn-ea"/>
                  <a:cs typeface="+mn-cs"/>
                </a:endParaRPr>
              </a:p>
            </p:txBody>
          </p:sp>
          <p:sp>
            <p:nvSpPr>
              <p:cNvPr id="8560" name="Oval 4464"/>
              <p:cNvSpPr>
                <a:spLocks noChangeAspect="1" noChangeArrowheads="1"/>
              </p:cNvSpPr>
              <p:nvPr/>
            </p:nvSpPr>
            <p:spPr bwMode="auto">
              <a:xfrm rot="5698781" flipH="1">
                <a:off x="634" y="1728"/>
                <a:ext cx="71"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61" name="AutoShape 4465"/>
              <p:cNvSpPr>
                <a:spLocks noChangeAspect="1" noChangeArrowheads="1"/>
              </p:cNvSpPr>
              <p:nvPr/>
            </p:nvSpPr>
            <p:spPr bwMode="auto">
              <a:xfrm rot="16200000" flipH="1">
                <a:off x="371" y="1698"/>
                <a:ext cx="181" cy="17"/>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62" name="AutoShape 4466"/>
              <p:cNvSpPr>
                <a:spLocks noChangeAspect="1" noChangeArrowheads="1"/>
              </p:cNvSpPr>
              <p:nvPr/>
            </p:nvSpPr>
            <p:spPr bwMode="auto">
              <a:xfrm rot="16200000" flipH="1">
                <a:off x="402" y="1811"/>
                <a:ext cx="36" cy="19"/>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63" name="Oval 4467"/>
              <p:cNvSpPr>
                <a:spLocks noChangeAspect="1" noChangeArrowheads="1"/>
              </p:cNvSpPr>
              <p:nvPr/>
            </p:nvSpPr>
            <p:spPr bwMode="auto">
              <a:xfrm rot="19241554" flipH="1">
                <a:off x="405" y="1769"/>
                <a:ext cx="71"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64" name="Oval 4468"/>
              <p:cNvSpPr>
                <a:spLocks noChangeAspect="1" noChangeArrowheads="1"/>
              </p:cNvSpPr>
              <p:nvPr/>
            </p:nvSpPr>
            <p:spPr bwMode="auto">
              <a:xfrm rot="16200000" flipH="1">
                <a:off x="415" y="1627"/>
                <a:ext cx="93" cy="57"/>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vert="eaVert" wrap="none" anchor="ctr"/>
              <a:lstStyle/>
              <a:p>
                <a:pPr defTabSz="457200" fontAlgn="auto">
                  <a:spcBef>
                    <a:spcPts val="0"/>
                  </a:spcBef>
                  <a:spcAft>
                    <a:spcPts val="0"/>
                  </a:spcAft>
                  <a:defRPr/>
                </a:pPr>
                <a:endParaRPr lang="en-US" sz="300">
                  <a:solidFill>
                    <a:srgbClr val="664175"/>
                  </a:solidFill>
                  <a:latin typeface="Calibri"/>
                  <a:ea typeface="+mn-ea"/>
                  <a:cs typeface="+mn-cs"/>
                </a:endParaRPr>
              </a:p>
            </p:txBody>
          </p:sp>
          <p:sp>
            <p:nvSpPr>
              <p:cNvPr id="8565" name="Oval 4469"/>
              <p:cNvSpPr>
                <a:spLocks noChangeAspect="1" noChangeArrowheads="1"/>
              </p:cNvSpPr>
              <p:nvPr/>
            </p:nvSpPr>
            <p:spPr bwMode="auto">
              <a:xfrm rot="56358446">
                <a:off x="406" y="1831"/>
                <a:ext cx="70"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66" name="AutoShape 4470"/>
              <p:cNvSpPr>
                <a:spLocks noChangeAspect="1" noChangeArrowheads="1"/>
              </p:cNvSpPr>
              <p:nvPr/>
            </p:nvSpPr>
            <p:spPr bwMode="auto">
              <a:xfrm rot="-337309">
                <a:off x="484" y="1580"/>
                <a:ext cx="181" cy="17"/>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67" name="AutoShape 4471"/>
              <p:cNvSpPr>
                <a:spLocks noChangeAspect="1" noChangeArrowheads="1"/>
              </p:cNvSpPr>
              <p:nvPr/>
            </p:nvSpPr>
            <p:spPr bwMode="auto">
              <a:xfrm rot="-337309">
                <a:off x="671" y="1524"/>
                <a:ext cx="36" cy="19"/>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68" name="Oval 4472"/>
              <p:cNvSpPr>
                <a:spLocks noChangeAspect="1" noChangeArrowheads="1"/>
              </p:cNvSpPr>
              <p:nvPr/>
            </p:nvSpPr>
            <p:spPr bwMode="auto">
              <a:xfrm rot="39821136">
                <a:off x="626" y="1535"/>
                <a:ext cx="71"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69" name="Oval 4473"/>
              <p:cNvSpPr>
                <a:spLocks noChangeAspect="1" noChangeArrowheads="1"/>
              </p:cNvSpPr>
              <p:nvPr/>
            </p:nvSpPr>
            <p:spPr bwMode="auto">
              <a:xfrm rot="2704244" flipH="1">
                <a:off x="687" y="1531"/>
                <a:ext cx="70" cy="42"/>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defTabSz="457200" fontAlgn="auto">
                  <a:spcBef>
                    <a:spcPts val="0"/>
                  </a:spcBef>
                  <a:spcAft>
                    <a:spcPts val="0"/>
                  </a:spcAft>
                  <a:defRPr/>
                </a:pPr>
                <a:r>
                  <a:rPr lang="en-US" sz="300">
                    <a:solidFill>
                      <a:srgbClr val="FFFF66"/>
                    </a:solidFill>
                    <a:latin typeface="Calibri"/>
                    <a:ea typeface="+mn-ea"/>
                    <a:cs typeface="+mn-cs"/>
                  </a:rPr>
                  <a:t>WD40</a:t>
                </a:r>
              </a:p>
            </p:txBody>
          </p:sp>
          <p:sp>
            <p:nvSpPr>
              <p:cNvPr id="8570" name="Freeform 4474"/>
              <p:cNvSpPr>
                <a:spLocks noChangeAspect="1"/>
              </p:cNvSpPr>
              <p:nvPr/>
            </p:nvSpPr>
            <p:spPr bwMode="auto">
              <a:xfrm>
                <a:off x="367" y="1452"/>
                <a:ext cx="108" cy="104"/>
              </a:xfrm>
              <a:custGeom>
                <a:avLst/>
                <a:gdLst/>
                <a:ahLst/>
                <a:cxnLst>
                  <a:cxn ang="0">
                    <a:pos x="98" y="171"/>
                  </a:cxn>
                  <a:cxn ang="0">
                    <a:pos x="181" y="87"/>
                  </a:cxn>
                  <a:cxn ang="0">
                    <a:pos x="90" y="3"/>
                  </a:cxn>
                  <a:cxn ang="0">
                    <a:pos x="3" y="72"/>
                  </a:cxn>
                  <a:cxn ang="0">
                    <a:pos x="15" y="135"/>
                  </a:cxn>
                  <a:cxn ang="0">
                    <a:pos x="82" y="93"/>
                  </a:cxn>
                  <a:cxn ang="0">
                    <a:pos x="28" y="150"/>
                  </a:cxn>
                  <a:cxn ang="0">
                    <a:pos x="98" y="171"/>
                  </a:cxn>
                </a:cxnLst>
                <a:rect l="0" t="0" r="r" b="b"/>
                <a:pathLst>
                  <a:path w="181" h="173">
                    <a:moveTo>
                      <a:pt x="98" y="171"/>
                    </a:moveTo>
                    <a:cubicBezTo>
                      <a:pt x="138" y="169"/>
                      <a:pt x="181" y="135"/>
                      <a:pt x="181" y="87"/>
                    </a:cubicBezTo>
                    <a:cubicBezTo>
                      <a:pt x="181" y="39"/>
                      <a:pt x="135" y="0"/>
                      <a:pt x="90" y="3"/>
                    </a:cubicBezTo>
                    <a:cubicBezTo>
                      <a:pt x="45" y="6"/>
                      <a:pt x="6" y="27"/>
                      <a:pt x="3" y="72"/>
                    </a:cubicBezTo>
                    <a:cubicBezTo>
                      <a:pt x="0" y="117"/>
                      <a:pt x="8" y="114"/>
                      <a:pt x="15" y="135"/>
                    </a:cubicBezTo>
                    <a:cubicBezTo>
                      <a:pt x="40" y="120"/>
                      <a:pt x="80" y="91"/>
                      <a:pt x="82" y="93"/>
                    </a:cubicBezTo>
                    <a:cubicBezTo>
                      <a:pt x="84" y="95"/>
                      <a:pt x="25" y="137"/>
                      <a:pt x="28" y="150"/>
                    </a:cubicBezTo>
                    <a:cubicBezTo>
                      <a:pt x="37" y="160"/>
                      <a:pt x="58" y="173"/>
                      <a:pt x="98" y="171"/>
                    </a:cubicBezTo>
                    <a:close/>
                  </a:path>
                </a:pathLst>
              </a:custGeom>
              <a:gradFill rotWithShape="1">
                <a:gsLst>
                  <a:gs pos="0">
                    <a:srgbClr val="FF0000"/>
                  </a:gs>
                  <a:gs pos="100000">
                    <a:srgbClr val="808080"/>
                  </a:gs>
                </a:gsLst>
                <a:lin ang="5400000" scaled="1"/>
              </a:gradFill>
              <a:ln w="6350" cap="flat" cmpd="sng">
                <a:solidFill>
                  <a:srgbClr val="800000"/>
                </a:solidFill>
                <a:prstDash val="solid"/>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71" name="Text Box 4475"/>
              <p:cNvSpPr txBox="1">
                <a:spLocks noChangeAspect="1" noChangeArrowheads="1"/>
              </p:cNvSpPr>
              <p:nvPr/>
            </p:nvSpPr>
            <p:spPr bwMode="auto">
              <a:xfrm>
                <a:off x="339" y="1434"/>
                <a:ext cx="150" cy="116"/>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sz="300">
                    <a:solidFill>
                      <a:srgbClr val="FFFF66"/>
                    </a:solidFill>
                    <a:latin typeface="Calibri"/>
                    <a:ea typeface="+mn-ea"/>
                    <a:cs typeface="+mn-cs"/>
                  </a:rPr>
                  <a:t>Cas</a:t>
                </a:r>
              </a:p>
              <a:p>
                <a:pPr defTabSz="457200" fontAlgn="auto">
                  <a:spcBef>
                    <a:spcPts val="0"/>
                  </a:spcBef>
                  <a:spcAft>
                    <a:spcPts val="0"/>
                  </a:spcAft>
                  <a:defRPr/>
                </a:pPr>
                <a:r>
                  <a:rPr lang="en-US" sz="300">
                    <a:solidFill>
                      <a:srgbClr val="FFFF66"/>
                    </a:solidFill>
                    <a:latin typeface="Calibri"/>
                    <a:ea typeface="+mn-ea"/>
                    <a:cs typeface="+mn-cs"/>
                  </a:rPr>
                  <a:t>9</a:t>
                </a:r>
              </a:p>
            </p:txBody>
          </p:sp>
          <p:sp>
            <p:nvSpPr>
              <p:cNvPr id="8572" name="Freeform 4476"/>
              <p:cNvSpPr>
                <a:spLocks noChangeAspect="1"/>
              </p:cNvSpPr>
              <p:nvPr/>
            </p:nvSpPr>
            <p:spPr bwMode="auto">
              <a:xfrm>
                <a:off x="464" y="1473"/>
                <a:ext cx="109" cy="105"/>
              </a:xfrm>
              <a:custGeom>
                <a:avLst/>
                <a:gdLst/>
                <a:ahLst/>
                <a:cxnLst>
                  <a:cxn ang="0">
                    <a:pos x="98" y="171"/>
                  </a:cxn>
                  <a:cxn ang="0">
                    <a:pos x="181" y="87"/>
                  </a:cxn>
                  <a:cxn ang="0">
                    <a:pos x="90" y="3"/>
                  </a:cxn>
                  <a:cxn ang="0">
                    <a:pos x="3" y="72"/>
                  </a:cxn>
                  <a:cxn ang="0">
                    <a:pos x="15" y="135"/>
                  </a:cxn>
                  <a:cxn ang="0">
                    <a:pos x="82" y="93"/>
                  </a:cxn>
                  <a:cxn ang="0">
                    <a:pos x="28" y="150"/>
                  </a:cxn>
                  <a:cxn ang="0">
                    <a:pos x="98" y="171"/>
                  </a:cxn>
                </a:cxnLst>
                <a:rect l="0" t="0" r="r" b="b"/>
                <a:pathLst>
                  <a:path w="181" h="173">
                    <a:moveTo>
                      <a:pt x="98" y="171"/>
                    </a:moveTo>
                    <a:cubicBezTo>
                      <a:pt x="138" y="169"/>
                      <a:pt x="181" y="135"/>
                      <a:pt x="181" y="87"/>
                    </a:cubicBezTo>
                    <a:cubicBezTo>
                      <a:pt x="181" y="39"/>
                      <a:pt x="135" y="0"/>
                      <a:pt x="90" y="3"/>
                    </a:cubicBezTo>
                    <a:cubicBezTo>
                      <a:pt x="45" y="6"/>
                      <a:pt x="6" y="27"/>
                      <a:pt x="3" y="72"/>
                    </a:cubicBezTo>
                    <a:cubicBezTo>
                      <a:pt x="0" y="117"/>
                      <a:pt x="8" y="114"/>
                      <a:pt x="15" y="135"/>
                    </a:cubicBezTo>
                    <a:cubicBezTo>
                      <a:pt x="40" y="120"/>
                      <a:pt x="80" y="91"/>
                      <a:pt x="82" y="93"/>
                    </a:cubicBezTo>
                    <a:cubicBezTo>
                      <a:pt x="84" y="95"/>
                      <a:pt x="25" y="137"/>
                      <a:pt x="28" y="150"/>
                    </a:cubicBezTo>
                    <a:cubicBezTo>
                      <a:pt x="37" y="160"/>
                      <a:pt x="58" y="173"/>
                      <a:pt x="98" y="171"/>
                    </a:cubicBezTo>
                    <a:close/>
                  </a:path>
                </a:pathLst>
              </a:custGeom>
              <a:gradFill rotWithShape="1">
                <a:gsLst>
                  <a:gs pos="0">
                    <a:srgbClr val="FF0000"/>
                  </a:gs>
                  <a:gs pos="100000">
                    <a:srgbClr val="808080"/>
                  </a:gs>
                </a:gsLst>
                <a:lin ang="5400000" scaled="1"/>
              </a:gradFill>
              <a:ln w="6350" cap="flat" cmpd="sng">
                <a:solidFill>
                  <a:srgbClr val="800000"/>
                </a:solidFill>
                <a:prstDash val="solid"/>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73" name="Freeform 4477"/>
              <p:cNvSpPr>
                <a:spLocks noChangeAspect="1"/>
              </p:cNvSpPr>
              <p:nvPr/>
            </p:nvSpPr>
            <p:spPr bwMode="auto">
              <a:xfrm>
                <a:off x="510" y="1541"/>
                <a:ext cx="109" cy="105"/>
              </a:xfrm>
              <a:custGeom>
                <a:avLst/>
                <a:gdLst/>
                <a:ahLst/>
                <a:cxnLst>
                  <a:cxn ang="0">
                    <a:pos x="98" y="171"/>
                  </a:cxn>
                  <a:cxn ang="0">
                    <a:pos x="181" y="87"/>
                  </a:cxn>
                  <a:cxn ang="0">
                    <a:pos x="90" y="3"/>
                  </a:cxn>
                  <a:cxn ang="0">
                    <a:pos x="3" y="72"/>
                  </a:cxn>
                  <a:cxn ang="0">
                    <a:pos x="15" y="135"/>
                  </a:cxn>
                  <a:cxn ang="0">
                    <a:pos x="82" y="93"/>
                  </a:cxn>
                  <a:cxn ang="0">
                    <a:pos x="28" y="150"/>
                  </a:cxn>
                  <a:cxn ang="0">
                    <a:pos x="98" y="171"/>
                  </a:cxn>
                </a:cxnLst>
                <a:rect l="0" t="0" r="r" b="b"/>
                <a:pathLst>
                  <a:path w="181" h="173">
                    <a:moveTo>
                      <a:pt x="98" y="171"/>
                    </a:moveTo>
                    <a:cubicBezTo>
                      <a:pt x="138" y="169"/>
                      <a:pt x="181" y="135"/>
                      <a:pt x="181" y="87"/>
                    </a:cubicBezTo>
                    <a:cubicBezTo>
                      <a:pt x="181" y="39"/>
                      <a:pt x="135" y="0"/>
                      <a:pt x="90" y="3"/>
                    </a:cubicBezTo>
                    <a:cubicBezTo>
                      <a:pt x="45" y="6"/>
                      <a:pt x="6" y="27"/>
                      <a:pt x="3" y="72"/>
                    </a:cubicBezTo>
                    <a:cubicBezTo>
                      <a:pt x="0" y="117"/>
                      <a:pt x="8" y="114"/>
                      <a:pt x="15" y="135"/>
                    </a:cubicBezTo>
                    <a:cubicBezTo>
                      <a:pt x="40" y="120"/>
                      <a:pt x="80" y="91"/>
                      <a:pt x="82" y="93"/>
                    </a:cubicBezTo>
                    <a:cubicBezTo>
                      <a:pt x="84" y="95"/>
                      <a:pt x="25" y="137"/>
                      <a:pt x="28" y="150"/>
                    </a:cubicBezTo>
                    <a:cubicBezTo>
                      <a:pt x="37" y="160"/>
                      <a:pt x="58" y="173"/>
                      <a:pt x="98" y="171"/>
                    </a:cubicBezTo>
                    <a:close/>
                  </a:path>
                </a:pathLst>
              </a:custGeom>
              <a:gradFill rotWithShape="1">
                <a:gsLst>
                  <a:gs pos="0">
                    <a:srgbClr val="FF0000"/>
                  </a:gs>
                  <a:gs pos="100000">
                    <a:srgbClr val="808080"/>
                  </a:gs>
                </a:gsLst>
                <a:lin ang="5400000" scaled="1"/>
              </a:gradFill>
              <a:ln w="6350" cap="flat" cmpd="sng">
                <a:solidFill>
                  <a:srgbClr val="800000"/>
                </a:solidFill>
                <a:prstDash val="solid"/>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74" name="Freeform 4478"/>
              <p:cNvSpPr>
                <a:spLocks noChangeAspect="1"/>
              </p:cNvSpPr>
              <p:nvPr/>
            </p:nvSpPr>
            <p:spPr bwMode="auto">
              <a:xfrm>
                <a:off x="484" y="1605"/>
                <a:ext cx="109" cy="104"/>
              </a:xfrm>
              <a:custGeom>
                <a:avLst/>
                <a:gdLst/>
                <a:ahLst/>
                <a:cxnLst>
                  <a:cxn ang="0">
                    <a:pos x="98" y="171"/>
                  </a:cxn>
                  <a:cxn ang="0">
                    <a:pos x="181" y="87"/>
                  </a:cxn>
                  <a:cxn ang="0">
                    <a:pos x="90" y="3"/>
                  </a:cxn>
                  <a:cxn ang="0">
                    <a:pos x="3" y="72"/>
                  </a:cxn>
                  <a:cxn ang="0">
                    <a:pos x="15" y="135"/>
                  </a:cxn>
                  <a:cxn ang="0">
                    <a:pos x="82" y="93"/>
                  </a:cxn>
                  <a:cxn ang="0">
                    <a:pos x="28" y="150"/>
                  </a:cxn>
                  <a:cxn ang="0">
                    <a:pos x="98" y="171"/>
                  </a:cxn>
                </a:cxnLst>
                <a:rect l="0" t="0" r="r" b="b"/>
                <a:pathLst>
                  <a:path w="181" h="173">
                    <a:moveTo>
                      <a:pt x="98" y="171"/>
                    </a:moveTo>
                    <a:cubicBezTo>
                      <a:pt x="138" y="169"/>
                      <a:pt x="181" y="135"/>
                      <a:pt x="181" y="87"/>
                    </a:cubicBezTo>
                    <a:cubicBezTo>
                      <a:pt x="181" y="39"/>
                      <a:pt x="135" y="0"/>
                      <a:pt x="90" y="3"/>
                    </a:cubicBezTo>
                    <a:cubicBezTo>
                      <a:pt x="45" y="6"/>
                      <a:pt x="6" y="27"/>
                      <a:pt x="3" y="72"/>
                    </a:cubicBezTo>
                    <a:cubicBezTo>
                      <a:pt x="0" y="117"/>
                      <a:pt x="8" y="114"/>
                      <a:pt x="15" y="135"/>
                    </a:cubicBezTo>
                    <a:cubicBezTo>
                      <a:pt x="40" y="120"/>
                      <a:pt x="80" y="91"/>
                      <a:pt x="82" y="93"/>
                    </a:cubicBezTo>
                    <a:cubicBezTo>
                      <a:pt x="84" y="95"/>
                      <a:pt x="25" y="137"/>
                      <a:pt x="28" y="150"/>
                    </a:cubicBezTo>
                    <a:cubicBezTo>
                      <a:pt x="37" y="160"/>
                      <a:pt x="58" y="173"/>
                      <a:pt x="98" y="171"/>
                    </a:cubicBezTo>
                    <a:close/>
                  </a:path>
                </a:pathLst>
              </a:custGeom>
              <a:gradFill rotWithShape="1">
                <a:gsLst>
                  <a:gs pos="0">
                    <a:srgbClr val="FF0000"/>
                  </a:gs>
                  <a:gs pos="100000">
                    <a:srgbClr val="808080"/>
                  </a:gs>
                </a:gsLst>
                <a:lin ang="5400000" scaled="1"/>
              </a:gradFill>
              <a:ln w="6350" cap="flat" cmpd="sng">
                <a:solidFill>
                  <a:srgbClr val="800000"/>
                </a:solidFill>
                <a:prstDash val="solid"/>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75" name="Freeform 4479"/>
              <p:cNvSpPr>
                <a:spLocks noChangeAspect="1"/>
              </p:cNvSpPr>
              <p:nvPr/>
            </p:nvSpPr>
            <p:spPr bwMode="auto">
              <a:xfrm>
                <a:off x="404" y="1641"/>
                <a:ext cx="109" cy="104"/>
              </a:xfrm>
              <a:custGeom>
                <a:avLst/>
                <a:gdLst/>
                <a:ahLst/>
                <a:cxnLst>
                  <a:cxn ang="0">
                    <a:pos x="98" y="171"/>
                  </a:cxn>
                  <a:cxn ang="0">
                    <a:pos x="181" y="87"/>
                  </a:cxn>
                  <a:cxn ang="0">
                    <a:pos x="90" y="3"/>
                  </a:cxn>
                  <a:cxn ang="0">
                    <a:pos x="3" y="72"/>
                  </a:cxn>
                  <a:cxn ang="0">
                    <a:pos x="15" y="135"/>
                  </a:cxn>
                  <a:cxn ang="0">
                    <a:pos x="82" y="93"/>
                  </a:cxn>
                  <a:cxn ang="0">
                    <a:pos x="28" y="150"/>
                  </a:cxn>
                  <a:cxn ang="0">
                    <a:pos x="98" y="171"/>
                  </a:cxn>
                </a:cxnLst>
                <a:rect l="0" t="0" r="r" b="b"/>
                <a:pathLst>
                  <a:path w="181" h="173">
                    <a:moveTo>
                      <a:pt x="98" y="171"/>
                    </a:moveTo>
                    <a:cubicBezTo>
                      <a:pt x="138" y="169"/>
                      <a:pt x="181" y="135"/>
                      <a:pt x="181" y="87"/>
                    </a:cubicBezTo>
                    <a:cubicBezTo>
                      <a:pt x="181" y="39"/>
                      <a:pt x="135" y="0"/>
                      <a:pt x="90" y="3"/>
                    </a:cubicBezTo>
                    <a:cubicBezTo>
                      <a:pt x="45" y="6"/>
                      <a:pt x="6" y="27"/>
                      <a:pt x="3" y="72"/>
                    </a:cubicBezTo>
                    <a:cubicBezTo>
                      <a:pt x="0" y="117"/>
                      <a:pt x="8" y="114"/>
                      <a:pt x="15" y="135"/>
                    </a:cubicBezTo>
                    <a:cubicBezTo>
                      <a:pt x="40" y="120"/>
                      <a:pt x="80" y="91"/>
                      <a:pt x="82" y="93"/>
                    </a:cubicBezTo>
                    <a:cubicBezTo>
                      <a:pt x="84" y="95"/>
                      <a:pt x="25" y="137"/>
                      <a:pt x="28" y="150"/>
                    </a:cubicBezTo>
                    <a:cubicBezTo>
                      <a:pt x="37" y="160"/>
                      <a:pt x="58" y="173"/>
                      <a:pt x="98" y="171"/>
                    </a:cubicBezTo>
                    <a:close/>
                  </a:path>
                </a:pathLst>
              </a:custGeom>
              <a:gradFill rotWithShape="1">
                <a:gsLst>
                  <a:gs pos="0">
                    <a:srgbClr val="FF0000"/>
                  </a:gs>
                  <a:gs pos="100000">
                    <a:srgbClr val="808080"/>
                  </a:gs>
                </a:gsLst>
                <a:lin ang="5400000" scaled="1"/>
              </a:gradFill>
              <a:ln w="6350" cap="flat" cmpd="sng">
                <a:solidFill>
                  <a:srgbClr val="800000"/>
                </a:solidFill>
                <a:prstDash val="solid"/>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76" name="Freeform 4480"/>
              <p:cNvSpPr>
                <a:spLocks noChangeAspect="1"/>
              </p:cNvSpPr>
              <p:nvPr/>
            </p:nvSpPr>
            <p:spPr bwMode="auto">
              <a:xfrm>
                <a:off x="346" y="1611"/>
                <a:ext cx="109" cy="104"/>
              </a:xfrm>
              <a:custGeom>
                <a:avLst/>
                <a:gdLst/>
                <a:ahLst/>
                <a:cxnLst>
                  <a:cxn ang="0">
                    <a:pos x="98" y="171"/>
                  </a:cxn>
                  <a:cxn ang="0">
                    <a:pos x="181" y="87"/>
                  </a:cxn>
                  <a:cxn ang="0">
                    <a:pos x="90" y="3"/>
                  </a:cxn>
                  <a:cxn ang="0">
                    <a:pos x="3" y="72"/>
                  </a:cxn>
                  <a:cxn ang="0">
                    <a:pos x="15" y="135"/>
                  </a:cxn>
                  <a:cxn ang="0">
                    <a:pos x="82" y="93"/>
                  </a:cxn>
                  <a:cxn ang="0">
                    <a:pos x="28" y="150"/>
                  </a:cxn>
                  <a:cxn ang="0">
                    <a:pos x="98" y="171"/>
                  </a:cxn>
                </a:cxnLst>
                <a:rect l="0" t="0" r="r" b="b"/>
                <a:pathLst>
                  <a:path w="181" h="173">
                    <a:moveTo>
                      <a:pt x="98" y="171"/>
                    </a:moveTo>
                    <a:cubicBezTo>
                      <a:pt x="138" y="169"/>
                      <a:pt x="181" y="135"/>
                      <a:pt x="181" y="87"/>
                    </a:cubicBezTo>
                    <a:cubicBezTo>
                      <a:pt x="181" y="39"/>
                      <a:pt x="135" y="0"/>
                      <a:pt x="90" y="3"/>
                    </a:cubicBezTo>
                    <a:cubicBezTo>
                      <a:pt x="45" y="6"/>
                      <a:pt x="6" y="27"/>
                      <a:pt x="3" y="72"/>
                    </a:cubicBezTo>
                    <a:cubicBezTo>
                      <a:pt x="0" y="117"/>
                      <a:pt x="8" y="114"/>
                      <a:pt x="15" y="135"/>
                    </a:cubicBezTo>
                    <a:cubicBezTo>
                      <a:pt x="40" y="120"/>
                      <a:pt x="80" y="91"/>
                      <a:pt x="82" y="93"/>
                    </a:cubicBezTo>
                    <a:cubicBezTo>
                      <a:pt x="84" y="95"/>
                      <a:pt x="25" y="137"/>
                      <a:pt x="28" y="150"/>
                    </a:cubicBezTo>
                    <a:cubicBezTo>
                      <a:pt x="37" y="160"/>
                      <a:pt x="58" y="173"/>
                      <a:pt x="98" y="171"/>
                    </a:cubicBezTo>
                    <a:close/>
                  </a:path>
                </a:pathLst>
              </a:custGeom>
              <a:gradFill rotWithShape="1">
                <a:gsLst>
                  <a:gs pos="0">
                    <a:srgbClr val="FF0000"/>
                  </a:gs>
                  <a:gs pos="100000">
                    <a:srgbClr val="808080"/>
                  </a:gs>
                </a:gsLst>
                <a:lin ang="5400000" scaled="1"/>
              </a:gradFill>
              <a:ln w="6350" cap="flat" cmpd="sng">
                <a:solidFill>
                  <a:srgbClr val="800000"/>
                </a:solidFill>
                <a:prstDash val="solid"/>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77" name="Freeform 4481"/>
              <p:cNvSpPr>
                <a:spLocks noChangeAspect="1"/>
              </p:cNvSpPr>
              <p:nvPr/>
            </p:nvSpPr>
            <p:spPr bwMode="auto">
              <a:xfrm>
                <a:off x="313" y="1531"/>
                <a:ext cx="108" cy="104"/>
              </a:xfrm>
              <a:custGeom>
                <a:avLst/>
                <a:gdLst/>
                <a:ahLst/>
                <a:cxnLst>
                  <a:cxn ang="0">
                    <a:pos x="98" y="171"/>
                  </a:cxn>
                  <a:cxn ang="0">
                    <a:pos x="181" y="87"/>
                  </a:cxn>
                  <a:cxn ang="0">
                    <a:pos x="90" y="3"/>
                  </a:cxn>
                  <a:cxn ang="0">
                    <a:pos x="3" y="72"/>
                  </a:cxn>
                  <a:cxn ang="0">
                    <a:pos x="15" y="135"/>
                  </a:cxn>
                  <a:cxn ang="0">
                    <a:pos x="82" y="93"/>
                  </a:cxn>
                  <a:cxn ang="0">
                    <a:pos x="28" y="150"/>
                  </a:cxn>
                  <a:cxn ang="0">
                    <a:pos x="98" y="171"/>
                  </a:cxn>
                </a:cxnLst>
                <a:rect l="0" t="0" r="r" b="b"/>
                <a:pathLst>
                  <a:path w="181" h="173">
                    <a:moveTo>
                      <a:pt x="98" y="171"/>
                    </a:moveTo>
                    <a:cubicBezTo>
                      <a:pt x="138" y="169"/>
                      <a:pt x="181" y="135"/>
                      <a:pt x="181" y="87"/>
                    </a:cubicBezTo>
                    <a:cubicBezTo>
                      <a:pt x="181" y="39"/>
                      <a:pt x="135" y="0"/>
                      <a:pt x="90" y="3"/>
                    </a:cubicBezTo>
                    <a:cubicBezTo>
                      <a:pt x="45" y="6"/>
                      <a:pt x="6" y="27"/>
                      <a:pt x="3" y="72"/>
                    </a:cubicBezTo>
                    <a:cubicBezTo>
                      <a:pt x="0" y="117"/>
                      <a:pt x="8" y="114"/>
                      <a:pt x="15" y="135"/>
                    </a:cubicBezTo>
                    <a:cubicBezTo>
                      <a:pt x="40" y="120"/>
                      <a:pt x="80" y="91"/>
                      <a:pt x="82" y="93"/>
                    </a:cubicBezTo>
                    <a:cubicBezTo>
                      <a:pt x="84" y="95"/>
                      <a:pt x="25" y="137"/>
                      <a:pt x="28" y="150"/>
                    </a:cubicBezTo>
                    <a:cubicBezTo>
                      <a:pt x="37" y="160"/>
                      <a:pt x="58" y="173"/>
                      <a:pt x="98" y="171"/>
                    </a:cubicBezTo>
                    <a:close/>
                  </a:path>
                </a:pathLst>
              </a:custGeom>
              <a:gradFill rotWithShape="1">
                <a:gsLst>
                  <a:gs pos="0">
                    <a:srgbClr val="FF0000"/>
                  </a:gs>
                  <a:gs pos="100000">
                    <a:srgbClr val="808080"/>
                  </a:gs>
                </a:gsLst>
                <a:lin ang="5400000" scaled="1"/>
              </a:gradFill>
              <a:ln w="6350" cap="flat" cmpd="sng">
                <a:solidFill>
                  <a:srgbClr val="800000"/>
                </a:solidFill>
                <a:prstDash val="solid"/>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78" name="Text Box 4482"/>
              <p:cNvSpPr txBox="1">
                <a:spLocks noChangeAspect="1" noChangeArrowheads="1"/>
              </p:cNvSpPr>
              <p:nvPr/>
            </p:nvSpPr>
            <p:spPr bwMode="auto">
              <a:xfrm>
                <a:off x="465" y="1591"/>
                <a:ext cx="150" cy="116"/>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sz="300">
                    <a:solidFill>
                      <a:srgbClr val="FFFF66"/>
                    </a:solidFill>
                    <a:latin typeface="Calibri"/>
                    <a:ea typeface="+mn-ea"/>
                    <a:cs typeface="+mn-cs"/>
                  </a:rPr>
                  <a:t>Cas</a:t>
                </a:r>
              </a:p>
              <a:p>
                <a:pPr defTabSz="457200" fontAlgn="auto">
                  <a:spcBef>
                    <a:spcPts val="0"/>
                  </a:spcBef>
                  <a:spcAft>
                    <a:spcPts val="0"/>
                  </a:spcAft>
                  <a:defRPr/>
                </a:pPr>
                <a:r>
                  <a:rPr lang="en-US" sz="300">
                    <a:solidFill>
                      <a:srgbClr val="FFFF66"/>
                    </a:solidFill>
                    <a:latin typeface="Calibri"/>
                    <a:ea typeface="+mn-ea"/>
                    <a:cs typeface="+mn-cs"/>
                  </a:rPr>
                  <a:t>9</a:t>
                </a:r>
              </a:p>
            </p:txBody>
          </p:sp>
          <p:sp>
            <p:nvSpPr>
              <p:cNvPr id="8579" name="Oval 4483"/>
              <p:cNvSpPr>
                <a:spLocks noChangeAspect="1" noChangeArrowheads="1"/>
              </p:cNvSpPr>
              <p:nvPr/>
            </p:nvSpPr>
            <p:spPr bwMode="auto">
              <a:xfrm>
                <a:off x="278" y="1376"/>
                <a:ext cx="79" cy="57"/>
              </a:xfrm>
              <a:prstGeom prst="ellipse">
                <a:avLst/>
              </a:prstGeom>
              <a:gradFill rotWithShape="1">
                <a:gsLst>
                  <a:gs pos="0">
                    <a:srgbClr val="FEB284">
                      <a:gamma/>
                      <a:shade val="46275"/>
                      <a:invGamma/>
                    </a:srgbClr>
                  </a:gs>
                  <a:gs pos="50000">
                    <a:srgbClr val="FEB284"/>
                  </a:gs>
                  <a:gs pos="100000">
                    <a:srgbClr val="FEB284">
                      <a:gamma/>
                      <a:shade val="46275"/>
                      <a:invGamma/>
                    </a:srgbClr>
                  </a:gs>
                </a:gsLst>
                <a:lin ang="5400000" scaled="1"/>
              </a:gradFill>
              <a:ln w="9525">
                <a:solidFill>
                  <a:srgbClr val="000000"/>
                </a:solidFill>
                <a:round/>
                <a:headEnd/>
                <a:tailEnd/>
              </a:ln>
              <a:effectLst/>
            </p:spPr>
            <p:txBody>
              <a:bodyPr wrap="none" anchor="ctr"/>
              <a:lstStyle/>
              <a:p>
                <a:pPr defTabSz="457200" fontAlgn="auto">
                  <a:spcBef>
                    <a:spcPts val="0"/>
                  </a:spcBef>
                  <a:spcAft>
                    <a:spcPts val="0"/>
                  </a:spcAft>
                  <a:defRPr/>
                </a:pPr>
                <a:r>
                  <a:rPr lang="en-US" sz="300">
                    <a:solidFill>
                      <a:prstClr val="black"/>
                    </a:solidFill>
                    <a:latin typeface="Calibri"/>
                    <a:ea typeface="+mn-ea"/>
                    <a:cs typeface="+mn-cs"/>
                  </a:rPr>
                  <a:t>Cyt</a:t>
                </a:r>
              </a:p>
            </p:txBody>
          </p:sp>
          <p:sp>
            <p:nvSpPr>
              <p:cNvPr id="8580" name="Oval 4484"/>
              <p:cNvSpPr>
                <a:spLocks noChangeAspect="1" noChangeArrowheads="1"/>
              </p:cNvSpPr>
              <p:nvPr/>
            </p:nvSpPr>
            <p:spPr bwMode="auto">
              <a:xfrm>
                <a:off x="574" y="1390"/>
                <a:ext cx="79" cy="58"/>
              </a:xfrm>
              <a:prstGeom prst="ellipse">
                <a:avLst/>
              </a:prstGeom>
              <a:gradFill rotWithShape="1">
                <a:gsLst>
                  <a:gs pos="0">
                    <a:srgbClr val="FEB284">
                      <a:gamma/>
                      <a:shade val="46275"/>
                      <a:invGamma/>
                    </a:srgbClr>
                  </a:gs>
                  <a:gs pos="50000">
                    <a:srgbClr val="FEB284"/>
                  </a:gs>
                  <a:gs pos="100000">
                    <a:srgbClr val="FEB284">
                      <a:gamma/>
                      <a:shade val="46275"/>
                      <a:invGamma/>
                    </a:srgbClr>
                  </a:gs>
                </a:gsLst>
                <a:lin ang="5400000" scaled="1"/>
              </a:gradFill>
              <a:ln w="9525">
                <a:solidFill>
                  <a:srgbClr val="000000"/>
                </a:solidFill>
                <a:round/>
                <a:headEnd/>
                <a:tailEnd/>
              </a:ln>
              <a:effectLst/>
            </p:spPr>
            <p:txBody>
              <a:bodyPr wrap="none" anchor="ctr"/>
              <a:lstStyle/>
              <a:p>
                <a:pPr defTabSz="457200" fontAlgn="auto">
                  <a:spcBef>
                    <a:spcPts val="0"/>
                  </a:spcBef>
                  <a:spcAft>
                    <a:spcPts val="0"/>
                  </a:spcAft>
                  <a:defRPr/>
                </a:pPr>
                <a:r>
                  <a:rPr lang="en-US" sz="300">
                    <a:solidFill>
                      <a:prstClr val="black"/>
                    </a:solidFill>
                    <a:latin typeface="Calibri"/>
                    <a:ea typeface="+mn-ea"/>
                    <a:cs typeface="+mn-cs"/>
                  </a:rPr>
                  <a:t>Cyt</a:t>
                </a:r>
              </a:p>
            </p:txBody>
          </p:sp>
          <p:sp>
            <p:nvSpPr>
              <p:cNvPr id="8581" name="Oval 4485"/>
              <p:cNvSpPr>
                <a:spLocks noChangeAspect="1" noChangeArrowheads="1"/>
              </p:cNvSpPr>
              <p:nvPr/>
            </p:nvSpPr>
            <p:spPr bwMode="auto">
              <a:xfrm>
                <a:off x="661" y="1565"/>
                <a:ext cx="80" cy="57"/>
              </a:xfrm>
              <a:prstGeom prst="ellipse">
                <a:avLst/>
              </a:prstGeom>
              <a:gradFill rotWithShape="1">
                <a:gsLst>
                  <a:gs pos="0">
                    <a:srgbClr val="FEB284">
                      <a:gamma/>
                      <a:shade val="46275"/>
                      <a:invGamma/>
                    </a:srgbClr>
                  </a:gs>
                  <a:gs pos="50000">
                    <a:srgbClr val="FEB284"/>
                  </a:gs>
                  <a:gs pos="100000">
                    <a:srgbClr val="FEB284">
                      <a:gamma/>
                      <a:shade val="46275"/>
                      <a:invGamma/>
                    </a:srgbClr>
                  </a:gs>
                </a:gsLst>
                <a:lin ang="5400000" scaled="1"/>
              </a:gradFill>
              <a:ln w="9525">
                <a:solidFill>
                  <a:srgbClr val="000000"/>
                </a:solidFill>
                <a:round/>
                <a:headEnd/>
                <a:tailEnd/>
              </a:ln>
              <a:effectLst/>
            </p:spPr>
            <p:txBody>
              <a:bodyPr wrap="none" anchor="ctr"/>
              <a:lstStyle/>
              <a:p>
                <a:pPr defTabSz="457200" fontAlgn="auto">
                  <a:spcBef>
                    <a:spcPts val="0"/>
                  </a:spcBef>
                  <a:spcAft>
                    <a:spcPts val="0"/>
                  </a:spcAft>
                  <a:defRPr/>
                </a:pPr>
                <a:r>
                  <a:rPr lang="en-US" sz="300">
                    <a:solidFill>
                      <a:prstClr val="black"/>
                    </a:solidFill>
                    <a:latin typeface="Calibri"/>
                    <a:ea typeface="+mn-ea"/>
                    <a:cs typeface="+mn-cs"/>
                  </a:rPr>
                  <a:t>Cyt</a:t>
                </a:r>
              </a:p>
            </p:txBody>
          </p:sp>
          <p:sp>
            <p:nvSpPr>
              <p:cNvPr id="8582" name="Oval 4486"/>
              <p:cNvSpPr>
                <a:spLocks noChangeAspect="1" noChangeArrowheads="1"/>
              </p:cNvSpPr>
              <p:nvPr/>
            </p:nvSpPr>
            <p:spPr bwMode="auto">
              <a:xfrm>
                <a:off x="580" y="1727"/>
                <a:ext cx="80" cy="58"/>
              </a:xfrm>
              <a:prstGeom prst="ellipse">
                <a:avLst/>
              </a:prstGeom>
              <a:gradFill rotWithShape="1">
                <a:gsLst>
                  <a:gs pos="0">
                    <a:srgbClr val="FEB284">
                      <a:gamma/>
                      <a:shade val="46275"/>
                      <a:invGamma/>
                    </a:srgbClr>
                  </a:gs>
                  <a:gs pos="50000">
                    <a:srgbClr val="FEB284"/>
                  </a:gs>
                  <a:gs pos="100000">
                    <a:srgbClr val="FEB284">
                      <a:gamma/>
                      <a:shade val="46275"/>
                      <a:invGamma/>
                    </a:srgbClr>
                  </a:gs>
                </a:gsLst>
                <a:lin ang="5400000" scaled="1"/>
              </a:gradFill>
              <a:ln w="9525">
                <a:solidFill>
                  <a:srgbClr val="000000"/>
                </a:solidFill>
                <a:round/>
                <a:headEnd/>
                <a:tailEnd/>
              </a:ln>
              <a:effectLst/>
            </p:spPr>
            <p:txBody>
              <a:bodyPr wrap="none" anchor="ctr"/>
              <a:lstStyle/>
              <a:p>
                <a:pPr defTabSz="457200" fontAlgn="auto">
                  <a:spcBef>
                    <a:spcPts val="0"/>
                  </a:spcBef>
                  <a:spcAft>
                    <a:spcPts val="0"/>
                  </a:spcAft>
                  <a:defRPr/>
                </a:pPr>
                <a:r>
                  <a:rPr lang="en-US" sz="300">
                    <a:solidFill>
                      <a:prstClr val="black"/>
                    </a:solidFill>
                    <a:latin typeface="Calibri"/>
                    <a:ea typeface="+mn-ea"/>
                    <a:cs typeface="+mn-cs"/>
                  </a:rPr>
                  <a:t>Cyt</a:t>
                </a:r>
              </a:p>
            </p:txBody>
          </p:sp>
          <p:sp>
            <p:nvSpPr>
              <p:cNvPr id="8583" name="Oval 4487"/>
              <p:cNvSpPr>
                <a:spLocks noChangeAspect="1" noChangeArrowheads="1"/>
              </p:cNvSpPr>
              <p:nvPr/>
            </p:nvSpPr>
            <p:spPr bwMode="auto">
              <a:xfrm>
                <a:off x="448" y="1790"/>
                <a:ext cx="80" cy="57"/>
              </a:xfrm>
              <a:prstGeom prst="ellipse">
                <a:avLst/>
              </a:prstGeom>
              <a:gradFill rotWithShape="1">
                <a:gsLst>
                  <a:gs pos="0">
                    <a:srgbClr val="FEB284">
                      <a:gamma/>
                      <a:shade val="46275"/>
                      <a:invGamma/>
                    </a:srgbClr>
                  </a:gs>
                  <a:gs pos="50000">
                    <a:srgbClr val="FEB284"/>
                  </a:gs>
                  <a:gs pos="100000">
                    <a:srgbClr val="FEB284">
                      <a:gamma/>
                      <a:shade val="46275"/>
                      <a:invGamma/>
                    </a:srgbClr>
                  </a:gs>
                </a:gsLst>
                <a:lin ang="5400000" scaled="1"/>
              </a:gradFill>
              <a:ln w="9525">
                <a:solidFill>
                  <a:srgbClr val="000000"/>
                </a:solidFill>
                <a:round/>
                <a:headEnd/>
                <a:tailEnd/>
              </a:ln>
              <a:effectLst/>
            </p:spPr>
            <p:txBody>
              <a:bodyPr wrap="none" anchor="ctr"/>
              <a:lstStyle/>
              <a:p>
                <a:pPr defTabSz="457200" fontAlgn="auto">
                  <a:spcBef>
                    <a:spcPts val="0"/>
                  </a:spcBef>
                  <a:spcAft>
                    <a:spcPts val="0"/>
                  </a:spcAft>
                  <a:defRPr/>
                </a:pPr>
                <a:r>
                  <a:rPr lang="en-US" sz="300">
                    <a:solidFill>
                      <a:prstClr val="black"/>
                    </a:solidFill>
                    <a:latin typeface="Calibri"/>
                    <a:ea typeface="+mn-ea"/>
                    <a:cs typeface="+mn-cs"/>
                  </a:rPr>
                  <a:t>Cyt</a:t>
                </a:r>
              </a:p>
            </p:txBody>
          </p:sp>
          <p:sp>
            <p:nvSpPr>
              <p:cNvPr id="8584" name="Oval 4488"/>
              <p:cNvSpPr>
                <a:spLocks noChangeAspect="1" noChangeArrowheads="1"/>
              </p:cNvSpPr>
              <p:nvPr/>
            </p:nvSpPr>
            <p:spPr bwMode="auto">
              <a:xfrm>
                <a:off x="257" y="1717"/>
                <a:ext cx="79" cy="58"/>
              </a:xfrm>
              <a:prstGeom prst="ellipse">
                <a:avLst/>
              </a:prstGeom>
              <a:gradFill rotWithShape="1">
                <a:gsLst>
                  <a:gs pos="0">
                    <a:srgbClr val="FEB284">
                      <a:gamma/>
                      <a:shade val="46275"/>
                      <a:invGamma/>
                    </a:srgbClr>
                  </a:gs>
                  <a:gs pos="50000">
                    <a:srgbClr val="FEB284"/>
                  </a:gs>
                  <a:gs pos="100000">
                    <a:srgbClr val="FEB284">
                      <a:gamma/>
                      <a:shade val="46275"/>
                      <a:invGamma/>
                    </a:srgbClr>
                  </a:gs>
                </a:gsLst>
                <a:lin ang="5400000" scaled="1"/>
              </a:gradFill>
              <a:ln w="9525">
                <a:solidFill>
                  <a:srgbClr val="000000"/>
                </a:solidFill>
                <a:round/>
                <a:headEnd/>
                <a:tailEnd/>
              </a:ln>
              <a:effectLst/>
            </p:spPr>
            <p:txBody>
              <a:bodyPr wrap="none" anchor="ctr"/>
              <a:lstStyle/>
              <a:p>
                <a:pPr defTabSz="457200" fontAlgn="auto">
                  <a:spcBef>
                    <a:spcPts val="0"/>
                  </a:spcBef>
                  <a:spcAft>
                    <a:spcPts val="0"/>
                  </a:spcAft>
                  <a:defRPr/>
                </a:pPr>
                <a:r>
                  <a:rPr lang="en-US" sz="300">
                    <a:solidFill>
                      <a:prstClr val="black"/>
                    </a:solidFill>
                    <a:latin typeface="Calibri"/>
                    <a:ea typeface="+mn-ea"/>
                    <a:cs typeface="+mn-cs"/>
                  </a:rPr>
                  <a:t>Cyt</a:t>
                </a:r>
              </a:p>
            </p:txBody>
          </p:sp>
          <p:sp>
            <p:nvSpPr>
              <p:cNvPr id="8585" name="Oval 4489"/>
              <p:cNvSpPr>
                <a:spLocks noChangeAspect="1" noChangeArrowheads="1"/>
              </p:cNvSpPr>
              <p:nvPr/>
            </p:nvSpPr>
            <p:spPr bwMode="auto">
              <a:xfrm>
                <a:off x="190" y="1546"/>
                <a:ext cx="80" cy="58"/>
              </a:xfrm>
              <a:prstGeom prst="ellipse">
                <a:avLst/>
              </a:prstGeom>
              <a:gradFill rotWithShape="1">
                <a:gsLst>
                  <a:gs pos="0">
                    <a:srgbClr val="FEB284">
                      <a:gamma/>
                      <a:shade val="46275"/>
                      <a:invGamma/>
                    </a:srgbClr>
                  </a:gs>
                  <a:gs pos="50000">
                    <a:srgbClr val="FEB284"/>
                  </a:gs>
                  <a:gs pos="100000">
                    <a:srgbClr val="FEB284">
                      <a:gamma/>
                      <a:shade val="46275"/>
                      <a:invGamma/>
                    </a:srgbClr>
                  </a:gs>
                </a:gsLst>
                <a:lin ang="5400000" scaled="1"/>
              </a:gradFill>
              <a:ln w="9525">
                <a:solidFill>
                  <a:srgbClr val="000000"/>
                </a:solidFill>
                <a:round/>
                <a:headEnd/>
                <a:tailEnd/>
              </a:ln>
              <a:effectLst/>
            </p:spPr>
            <p:txBody>
              <a:bodyPr wrap="none" anchor="ctr"/>
              <a:lstStyle/>
              <a:p>
                <a:pPr defTabSz="457200" fontAlgn="auto">
                  <a:spcBef>
                    <a:spcPts val="0"/>
                  </a:spcBef>
                  <a:spcAft>
                    <a:spcPts val="0"/>
                  </a:spcAft>
                  <a:defRPr/>
                </a:pPr>
                <a:r>
                  <a:rPr lang="en-US" sz="300">
                    <a:solidFill>
                      <a:prstClr val="black"/>
                    </a:solidFill>
                    <a:latin typeface="Calibri"/>
                    <a:ea typeface="+mn-ea"/>
                    <a:cs typeface="+mn-cs"/>
                  </a:rPr>
                  <a:t>Cyt</a:t>
                </a:r>
              </a:p>
            </p:txBody>
          </p:sp>
        </p:grpSp>
      </p:grpSp>
      <p:sp>
        <p:nvSpPr>
          <p:cNvPr id="236684" name="Text Box 4490"/>
          <p:cNvSpPr txBox="1">
            <a:spLocks noChangeArrowheads="1"/>
          </p:cNvSpPr>
          <p:nvPr/>
        </p:nvSpPr>
        <p:spPr bwMode="auto">
          <a:xfrm>
            <a:off x="7005638" y="4271963"/>
            <a:ext cx="593725" cy="184150"/>
          </a:xfrm>
          <a:prstGeom prst="rect">
            <a:avLst/>
          </a:prstGeom>
          <a:solidFill>
            <a:schemeClr val="bg1"/>
          </a:solidFill>
          <a:ln w="12700">
            <a:solidFill>
              <a:srgbClr val="FF0000"/>
            </a:solidFill>
            <a:miter lim="800000"/>
            <a:headEnd/>
            <a:tailEnd/>
          </a:ln>
        </p:spPr>
        <p:txBody>
          <a:bodyPr>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600">
                <a:solidFill>
                  <a:srgbClr val="FF0000"/>
                </a:solidFill>
                <a:latin typeface="Calibri" charset="0"/>
                <a:cs typeface="Arial" charset="0"/>
              </a:rPr>
              <a:t>Apoptosis</a:t>
            </a:r>
          </a:p>
        </p:txBody>
      </p:sp>
      <p:sp>
        <p:nvSpPr>
          <p:cNvPr id="8587" name="Freeform 4491"/>
          <p:cNvSpPr>
            <a:spLocks/>
          </p:cNvSpPr>
          <p:nvPr/>
        </p:nvSpPr>
        <p:spPr bwMode="auto">
          <a:xfrm>
            <a:off x="7629525" y="3597275"/>
            <a:ext cx="173038" cy="323850"/>
          </a:xfrm>
          <a:custGeom>
            <a:avLst/>
            <a:gdLst/>
            <a:ahLst/>
            <a:cxnLst>
              <a:cxn ang="0">
                <a:pos x="55" y="0"/>
              </a:cxn>
              <a:cxn ang="0">
                <a:pos x="100" y="118"/>
              </a:cxn>
              <a:cxn ang="0">
                <a:pos x="0" y="204"/>
              </a:cxn>
            </a:cxnLst>
            <a:rect l="0" t="0" r="r" b="b"/>
            <a:pathLst>
              <a:path w="109" h="204">
                <a:moveTo>
                  <a:pt x="55" y="0"/>
                </a:moveTo>
                <a:cubicBezTo>
                  <a:pt x="82" y="42"/>
                  <a:pt x="109" y="84"/>
                  <a:pt x="100" y="118"/>
                </a:cubicBezTo>
                <a:cubicBezTo>
                  <a:pt x="91" y="152"/>
                  <a:pt x="45" y="178"/>
                  <a:pt x="0" y="204"/>
                </a:cubicBezTo>
              </a:path>
            </a:pathLst>
          </a:custGeom>
          <a:noFill/>
          <a:ln w="19050" cap="flat" cmpd="sng">
            <a:solidFill>
              <a:srgbClr val="FF0000"/>
            </a:solidFill>
            <a:prstDash val="solid"/>
            <a:round/>
            <a:headEnd type="none" w="med" len="me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88" name="Freeform 4492"/>
          <p:cNvSpPr>
            <a:spLocks/>
          </p:cNvSpPr>
          <p:nvPr/>
        </p:nvSpPr>
        <p:spPr bwMode="auto">
          <a:xfrm>
            <a:off x="8610600" y="2682875"/>
            <a:ext cx="155575" cy="344488"/>
          </a:xfrm>
          <a:custGeom>
            <a:avLst/>
            <a:gdLst/>
            <a:ahLst/>
            <a:cxnLst>
              <a:cxn ang="0">
                <a:pos x="0" y="0"/>
              </a:cxn>
              <a:cxn ang="0">
                <a:pos x="90" y="92"/>
              </a:cxn>
              <a:cxn ang="0">
                <a:pos x="51" y="217"/>
              </a:cxn>
            </a:cxnLst>
            <a:rect l="0" t="0" r="r" b="b"/>
            <a:pathLst>
              <a:path w="98" h="217">
                <a:moveTo>
                  <a:pt x="0" y="0"/>
                </a:moveTo>
                <a:cubicBezTo>
                  <a:pt x="41" y="28"/>
                  <a:pt x="82" y="56"/>
                  <a:pt x="90" y="92"/>
                </a:cubicBezTo>
                <a:cubicBezTo>
                  <a:pt x="98" y="128"/>
                  <a:pt x="74" y="172"/>
                  <a:pt x="51" y="217"/>
                </a:cubicBezTo>
              </a:path>
            </a:pathLst>
          </a:custGeom>
          <a:noFill/>
          <a:ln w="19050" cap="flat" cmpd="sng">
            <a:solidFill>
              <a:srgbClr val="009900"/>
            </a:solidFill>
            <a:prstDash val="solid"/>
            <a:round/>
            <a:headEnd type="none" w="med" len="me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589" name="Line 4493"/>
          <p:cNvSpPr>
            <a:spLocks noChangeShapeType="1"/>
          </p:cNvSpPr>
          <p:nvPr/>
        </p:nvSpPr>
        <p:spPr bwMode="auto">
          <a:xfrm>
            <a:off x="5975350" y="4830763"/>
            <a:ext cx="0" cy="725487"/>
          </a:xfrm>
          <a:prstGeom prst="line">
            <a:avLst/>
          </a:prstGeom>
          <a:noFill/>
          <a:ln w="38100">
            <a:solidFill>
              <a:srgbClr val="009900"/>
            </a:solidFill>
            <a:round/>
            <a:headEnd/>
            <a:tailEnd type="triangle" w="med" len="me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01" name="Line 15445"/>
          <p:cNvSpPr>
            <a:spLocks noChangeShapeType="1"/>
          </p:cNvSpPr>
          <p:nvPr/>
        </p:nvSpPr>
        <p:spPr bwMode="auto">
          <a:xfrm flipH="1">
            <a:off x="2220913" y="2660650"/>
            <a:ext cx="1758950" cy="876300"/>
          </a:xfrm>
          <a:prstGeom prst="line">
            <a:avLst/>
          </a:prstGeom>
          <a:noFill/>
          <a:ln w="53975">
            <a:solidFill>
              <a:srgbClr val="008000"/>
            </a:solidFill>
            <a:round/>
            <a:headEnd/>
            <a:tailEnd type="triangle" w="med" len="me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16" name="Oval 12920"/>
          <p:cNvSpPr>
            <a:spLocks noChangeArrowheads="1"/>
          </p:cNvSpPr>
          <p:nvPr/>
        </p:nvSpPr>
        <p:spPr bwMode="auto">
          <a:xfrm>
            <a:off x="6746875" y="2566988"/>
            <a:ext cx="2305050" cy="2335212"/>
          </a:xfrm>
          <a:prstGeom prst="ellipse">
            <a:avLst/>
          </a:prstGeom>
          <a:solidFill>
            <a:srgbClr val="ECE4D1"/>
          </a:solidFill>
          <a:ln w="6350">
            <a:solidFill>
              <a:srgbClr val="666633"/>
            </a:solid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nvGrpSpPr>
          <p:cNvPr id="238595" name="Group 12921"/>
          <p:cNvGrpSpPr>
            <a:grpSpLocks/>
          </p:cNvGrpSpPr>
          <p:nvPr/>
        </p:nvGrpSpPr>
        <p:grpSpPr bwMode="auto">
          <a:xfrm>
            <a:off x="2379663" y="4792663"/>
            <a:ext cx="3670300" cy="1798637"/>
            <a:chOff x="2373" y="1972"/>
            <a:chExt cx="2312" cy="1133"/>
          </a:xfrm>
        </p:grpSpPr>
        <p:sp>
          <p:nvSpPr>
            <p:cNvPr id="17018" name="AutoShape 12922"/>
            <p:cNvSpPr>
              <a:spLocks noChangeArrowheads="1"/>
            </p:cNvSpPr>
            <p:nvPr/>
          </p:nvSpPr>
          <p:spPr bwMode="auto">
            <a:xfrm>
              <a:off x="2452" y="2051"/>
              <a:ext cx="2153" cy="976"/>
            </a:xfrm>
            <a:prstGeom prst="roundRect">
              <a:avLst>
                <a:gd name="adj" fmla="val 21005"/>
              </a:avLst>
            </a:prstGeom>
            <a:solidFill>
              <a:srgbClr val="ECEDE7"/>
            </a:solidFill>
            <a:ln w="28575">
              <a:noFill/>
              <a:round/>
              <a:headEnd/>
              <a:tailEnd/>
            </a:ln>
            <a:effectLst/>
          </p:spPr>
          <p:txBody>
            <a:bodyPr vert="eaVert"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19" name="Freeform 12923"/>
            <p:cNvSpPr>
              <a:spLocks/>
            </p:cNvSpPr>
            <p:nvPr/>
          </p:nvSpPr>
          <p:spPr bwMode="auto">
            <a:xfrm rot="-5400000">
              <a:off x="3106" y="1479"/>
              <a:ext cx="860" cy="2073"/>
            </a:xfrm>
            <a:custGeom>
              <a:avLst/>
              <a:gdLst/>
              <a:ahLst/>
              <a:cxnLst>
                <a:cxn ang="0">
                  <a:pos x="126" y="279"/>
                </a:cxn>
                <a:cxn ang="0">
                  <a:pos x="248" y="58"/>
                </a:cxn>
                <a:cxn ang="0">
                  <a:pos x="379" y="209"/>
                </a:cxn>
                <a:cxn ang="0">
                  <a:pos x="674" y="51"/>
                </a:cxn>
                <a:cxn ang="0">
                  <a:pos x="744" y="356"/>
                </a:cxn>
                <a:cxn ang="0">
                  <a:pos x="1138" y="42"/>
                </a:cxn>
                <a:cxn ang="0">
                  <a:pos x="1032" y="228"/>
                </a:cxn>
                <a:cxn ang="0">
                  <a:pos x="1282" y="90"/>
                </a:cxn>
                <a:cxn ang="0">
                  <a:pos x="833" y="394"/>
                </a:cxn>
                <a:cxn ang="0">
                  <a:pos x="1276" y="400"/>
                </a:cxn>
                <a:cxn ang="0">
                  <a:pos x="703" y="698"/>
                </a:cxn>
                <a:cxn ang="0">
                  <a:pos x="1282" y="717"/>
                </a:cxn>
                <a:cxn ang="0">
                  <a:pos x="719" y="1027"/>
                </a:cxn>
                <a:cxn ang="0">
                  <a:pos x="1276" y="1133"/>
                </a:cxn>
                <a:cxn ang="0">
                  <a:pos x="684" y="1379"/>
                </a:cxn>
                <a:cxn ang="0">
                  <a:pos x="1260" y="1395"/>
                </a:cxn>
                <a:cxn ang="0">
                  <a:pos x="901" y="1536"/>
                </a:cxn>
                <a:cxn ang="0">
                  <a:pos x="1285" y="1658"/>
                </a:cxn>
                <a:cxn ang="0">
                  <a:pos x="1077" y="2010"/>
                </a:cxn>
                <a:cxn ang="0">
                  <a:pos x="972" y="1840"/>
                </a:cxn>
                <a:cxn ang="0">
                  <a:pos x="700" y="2007"/>
                </a:cxn>
                <a:cxn ang="0">
                  <a:pos x="693" y="1635"/>
                </a:cxn>
                <a:cxn ang="0">
                  <a:pos x="408" y="2016"/>
                </a:cxn>
                <a:cxn ang="0">
                  <a:pos x="360" y="1821"/>
                </a:cxn>
                <a:cxn ang="0">
                  <a:pos x="120" y="1994"/>
                </a:cxn>
                <a:cxn ang="0">
                  <a:pos x="543" y="1658"/>
                </a:cxn>
                <a:cxn ang="0">
                  <a:pos x="136" y="1568"/>
                </a:cxn>
                <a:cxn ang="0">
                  <a:pos x="799" y="1271"/>
                </a:cxn>
                <a:cxn ang="0">
                  <a:pos x="140" y="1219"/>
                </a:cxn>
                <a:cxn ang="0">
                  <a:pos x="616" y="935"/>
                </a:cxn>
                <a:cxn ang="0">
                  <a:pos x="101" y="887"/>
                </a:cxn>
                <a:cxn ang="0">
                  <a:pos x="700" y="627"/>
                </a:cxn>
                <a:cxn ang="0">
                  <a:pos x="127" y="589"/>
                </a:cxn>
                <a:cxn ang="0">
                  <a:pos x="476" y="413"/>
                </a:cxn>
              </a:cxnLst>
              <a:rect l="0" t="0" r="r" b="b"/>
              <a:pathLst>
                <a:path w="1384" h="2073">
                  <a:moveTo>
                    <a:pt x="488" y="343"/>
                  </a:moveTo>
                  <a:cubicBezTo>
                    <a:pt x="432" y="320"/>
                    <a:pt x="186" y="324"/>
                    <a:pt x="126" y="279"/>
                  </a:cubicBezTo>
                  <a:cubicBezTo>
                    <a:pt x="66" y="234"/>
                    <a:pt x="106" y="108"/>
                    <a:pt x="126" y="71"/>
                  </a:cubicBezTo>
                  <a:cubicBezTo>
                    <a:pt x="146" y="34"/>
                    <a:pt x="217" y="36"/>
                    <a:pt x="248" y="58"/>
                  </a:cubicBezTo>
                  <a:cubicBezTo>
                    <a:pt x="279" y="80"/>
                    <a:pt x="293" y="177"/>
                    <a:pt x="315" y="202"/>
                  </a:cubicBezTo>
                  <a:cubicBezTo>
                    <a:pt x="337" y="227"/>
                    <a:pt x="373" y="233"/>
                    <a:pt x="379" y="209"/>
                  </a:cubicBezTo>
                  <a:cubicBezTo>
                    <a:pt x="385" y="185"/>
                    <a:pt x="302" y="81"/>
                    <a:pt x="351" y="55"/>
                  </a:cubicBezTo>
                  <a:cubicBezTo>
                    <a:pt x="400" y="29"/>
                    <a:pt x="620" y="0"/>
                    <a:pt x="674" y="51"/>
                  </a:cubicBezTo>
                  <a:cubicBezTo>
                    <a:pt x="728" y="102"/>
                    <a:pt x="665" y="311"/>
                    <a:pt x="677" y="362"/>
                  </a:cubicBezTo>
                  <a:cubicBezTo>
                    <a:pt x="689" y="413"/>
                    <a:pt x="730" y="407"/>
                    <a:pt x="744" y="356"/>
                  </a:cubicBezTo>
                  <a:cubicBezTo>
                    <a:pt x="758" y="305"/>
                    <a:pt x="698" y="107"/>
                    <a:pt x="764" y="55"/>
                  </a:cubicBezTo>
                  <a:cubicBezTo>
                    <a:pt x="830" y="3"/>
                    <a:pt x="1101" y="19"/>
                    <a:pt x="1138" y="42"/>
                  </a:cubicBezTo>
                  <a:cubicBezTo>
                    <a:pt x="1175" y="65"/>
                    <a:pt x="1006" y="161"/>
                    <a:pt x="988" y="192"/>
                  </a:cubicBezTo>
                  <a:cubicBezTo>
                    <a:pt x="970" y="223"/>
                    <a:pt x="1002" y="241"/>
                    <a:pt x="1032" y="228"/>
                  </a:cubicBezTo>
                  <a:cubicBezTo>
                    <a:pt x="1062" y="215"/>
                    <a:pt x="1125" y="135"/>
                    <a:pt x="1167" y="112"/>
                  </a:cubicBezTo>
                  <a:cubicBezTo>
                    <a:pt x="1209" y="89"/>
                    <a:pt x="1259" y="59"/>
                    <a:pt x="1282" y="90"/>
                  </a:cubicBezTo>
                  <a:cubicBezTo>
                    <a:pt x="1305" y="121"/>
                    <a:pt x="1382" y="247"/>
                    <a:pt x="1307" y="298"/>
                  </a:cubicBezTo>
                  <a:cubicBezTo>
                    <a:pt x="1232" y="349"/>
                    <a:pt x="911" y="367"/>
                    <a:pt x="833" y="394"/>
                  </a:cubicBezTo>
                  <a:cubicBezTo>
                    <a:pt x="755" y="421"/>
                    <a:pt x="766" y="460"/>
                    <a:pt x="840" y="461"/>
                  </a:cubicBezTo>
                  <a:cubicBezTo>
                    <a:pt x="914" y="462"/>
                    <a:pt x="1201" y="373"/>
                    <a:pt x="1276" y="400"/>
                  </a:cubicBezTo>
                  <a:cubicBezTo>
                    <a:pt x="1351" y="427"/>
                    <a:pt x="1384" y="571"/>
                    <a:pt x="1288" y="621"/>
                  </a:cubicBezTo>
                  <a:cubicBezTo>
                    <a:pt x="1192" y="671"/>
                    <a:pt x="799" y="674"/>
                    <a:pt x="703" y="698"/>
                  </a:cubicBezTo>
                  <a:cubicBezTo>
                    <a:pt x="607" y="722"/>
                    <a:pt x="616" y="762"/>
                    <a:pt x="712" y="765"/>
                  </a:cubicBezTo>
                  <a:cubicBezTo>
                    <a:pt x="808" y="768"/>
                    <a:pt x="1193" y="674"/>
                    <a:pt x="1282" y="717"/>
                  </a:cubicBezTo>
                  <a:cubicBezTo>
                    <a:pt x="1371" y="760"/>
                    <a:pt x="1341" y="972"/>
                    <a:pt x="1247" y="1024"/>
                  </a:cubicBezTo>
                  <a:cubicBezTo>
                    <a:pt x="1153" y="1076"/>
                    <a:pt x="802" y="1015"/>
                    <a:pt x="719" y="1027"/>
                  </a:cubicBezTo>
                  <a:cubicBezTo>
                    <a:pt x="636" y="1039"/>
                    <a:pt x="654" y="1080"/>
                    <a:pt x="747" y="1098"/>
                  </a:cubicBezTo>
                  <a:cubicBezTo>
                    <a:pt x="840" y="1116"/>
                    <a:pt x="1189" y="1101"/>
                    <a:pt x="1276" y="1133"/>
                  </a:cubicBezTo>
                  <a:cubicBezTo>
                    <a:pt x="1363" y="1165"/>
                    <a:pt x="1368" y="1252"/>
                    <a:pt x="1269" y="1293"/>
                  </a:cubicBezTo>
                  <a:cubicBezTo>
                    <a:pt x="1170" y="1334"/>
                    <a:pt x="801" y="1352"/>
                    <a:pt x="684" y="1379"/>
                  </a:cubicBezTo>
                  <a:cubicBezTo>
                    <a:pt x="567" y="1406"/>
                    <a:pt x="472" y="1450"/>
                    <a:pt x="568" y="1453"/>
                  </a:cubicBezTo>
                  <a:cubicBezTo>
                    <a:pt x="664" y="1456"/>
                    <a:pt x="1140" y="1377"/>
                    <a:pt x="1260" y="1395"/>
                  </a:cubicBezTo>
                  <a:cubicBezTo>
                    <a:pt x="1380" y="1413"/>
                    <a:pt x="1351" y="1535"/>
                    <a:pt x="1291" y="1559"/>
                  </a:cubicBezTo>
                  <a:cubicBezTo>
                    <a:pt x="1231" y="1583"/>
                    <a:pt x="974" y="1523"/>
                    <a:pt x="901" y="1536"/>
                  </a:cubicBezTo>
                  <a:cubicBezTo>
                    <a:pt x="828" y="1549"/>
                    <a:pt x="789" y="1615"/>
                    <a:pt x="853" y="1635"/>
                  </a:cubicBezTo>
                  <a:cubicBezTo>
                    <a:pt x="917" y="1655"/>
                    <a:pt x="1217" y="1600"/>
                    <a:pt x="1285" y="1658"/>
                  </a:cubicBezTo>
                  <a:cubicBezTo>
                    <a:pt x="1353" y="1716"/>
                    <a:pt x="1295" y="1925"/>
                    <a:pt x="1260" y="1984"/>
                  </a:cubicBezTo>
                  <a:cubicBezTo>
                    <a:pt x="1225" y="2043"/>
                    <a:pt x="1116" y="2036"/>
                    <a:pt x="1077" y="2010"/>
                  </a:cubicBezTo>
                  <a:cubicBezTo>
                    <a:pt x="1038" y="1984"/>
                    <a:pt x="1040" y="1855"/>
                    <a:pt x="1023" y="1827"/>
                  </a:cubicBezTo>
                  <a:cubicBezTo>
                    <a:pt x="1006" y="1799"/>
                    <a:pt x="982" y="1811"/>
                    <a:pt x="972" y="1840"/>
                  </a:cubicBezTo>
                  <a:cubicBezTo>
                    <a:pt x="962" y="1869"/>
                    <a:pt x="1010" y="1975"/>
                    <a:pt x="965" y="2003"/>
                  </a:cubicBezTo>
                  <a:cubicBezTo>
                    <a:pt x="920" y="2031"/>
                    <a:pt x="737" y="2054"/>
                    <a:pt x="700" y="2007"/>
                  </a:cubicBezTo>
                  <a:cubicBezTo>
                    <a:pt x="663" y="1960"/>
                    <a:pt x="745" y="1781"/>
                    <a:pt x="744" y="1719"/>
                  </a:cubicBezTo>
                  <a:cubicBezTo>
                    <a:pt x="743" y="1657"/>
                    <a:pt x="715" y="1587"/>
                    <a:pt x="693" y="1635"/>
                  </a:cubicBezTo>
                  <a:cubicBezTo>
                    <a:pt x="671" y="1683"/>
                    <a:pt x="657" y="1947"/>
                    <a:pt x="610" y="2010"/>
                  </a:cubicBezTo>
                  <a:cubicBezTo>
                    <a:pt x="563" y="2073"/>
                    <a:pt x="442" y="2046"/>
                    <a:pt x="408" y="2016"/>
                  </a:cubicBezTo>
                  <a:cubicBezTo>
                    <a:pt x="374" y="1986"/>
                    <a:pt x="416" y="1863"/>
                    <a:pt x="408" y="1831"/>
                  </a:cubicBezTo>
                  <a:cubicBezTo>
                    <a:pt x="400" y="1799"/>
                    <a:pt x="377" y="1789"/>
                    <a:pt x="360" y="1821"/>
                  </a:cubicBezTo>
                  <a:cubicBezTo>
                    <a:pt x="343" y="1853"/>
                    <a:pt x="346" y="1994"/>
                    <a:pt x="306" y="2023"/>
                  </a:cubicBezTo>
                  <a:cubicBezTo>
                    <a:pt x="266" y="2052"/>
                    <a:pt x="152" y="2049"/>
                    <a:pt x="120" y="1994"/>
                  </a:cubicBezTo>
                  <a:cubicBezTo>
                    <a:pt x="88" y="1939"/>
                    <a:pt x="41" y="1749"/>
                    <a:pt x="111" y="1693"/>
                  </a:cubicBezTo>
                  <a:cubicBezTo>
                    <a:pt x="181" y="1637"/>
                    <a:pt x="462" y="1679"/>
                    <a:pt x="543" y="1658"/>
                  </a:cubicBezTo>
                  <a:cubicBezTo>
                    <a:pt x="624" y="1637"/>
                    <a:pt x="665" y="1580"/>
                    <a:pt x="597" y="1565"/>
                  </a:cubicBezTo>
                  <a:cubicBezTo>
                    <a:pt x="529" y="1550"/>
                    <a:pt x="216" y="1610"/>
                    <a:pt x="136" y="1568"/>
                  </a:cubicBezTo>
                  <a:cubicBezTo>
                    <a:pt x="56" y="1526"/>
                    <a:pt x="4" y="1365"/>
                    <a:pt x="114" y="1315"/>
                  </a:cubicBezTo>
                  <a:cubicBezTo>
                    <a:pt x="224" y="1265"/>
                    <a:pt x="698" y="1290"/>
                    <a:pt x="799" y="1271"/>
                  </a:cubicBezTo>
                  <a:cubicBezTo>
                    <a:pt x="900" y="1252"/>
                    <a:pt x="832" y="1212"/>
                    <a:pt x="722" y="1203"/>
                  </a:cubicBezTo>
                  <a:cubicBezTo>
                    <a:pt x="612" y="1194"/>
                    <a:pt x="247" y="1258"/>
                    <a:pt x="140" y="1219"/>
                  </a:cubicBezTo>
                  <a:cubicBezTo>
                    <a:pt x="33" y="1180"/>
                    <a:pt x="0" y="1014"/>
                    <a:pt x="79" y="967"/>
                  </a:cubicBezTo>
                  <a:cubicBezTo>
                    <a:pt x="158" y="920"/>
                    <a:pt x="526" y="953"/>
                    <a:pt x="616" y="935"/>
                  </a:cubicBezTo>
                  <a:cubicBezTo>
                    <a:pt x="706" y="917"/>
                    <a:pt x="706" y="869"/>
                    <a:pt x="620" y="861"/>
                  </a:cubicBezTo>
                  <a:cubicBezTo>
                    <a:pt x="534" y="853"/>
                    <a:pt x="185" y="921"/>
                    <a:pt x="101" y="887"/>
                  </a:cubicBezTo>
                  <a:cubicBezTo>
                    <a:pt x="17" y="853"/>
                    <a:pt x="17" y="699"/>
                    <a:pt x="117" y="656"/>
                  </a:cubicBezTo>
                  <a:cubicBezTo>
                    <a:pt x="217" y="613"/>
                    <a:pt x="599" y="642"/>
                    <a:pt x="700" y="627"/>
                  </a:cubicBezTo>
                  <a:cubicBezTo>
                    <a:pt x="801" y="612"/>
                    <a:pt x="820" y="569"/>
                    <a:pt x="725" y="563"/>
                  </a:cubicBezTo>
                  <a:cubicBezTo>
                    <a:pt x="630" y="557"/>
                    <a:pt x="231" y="626"/>
                    <a:pt x="127" y="589"/>
                  </a:cubicBezTo>
                  <a:cubicBezTo>
                    <a:pt x="23" y="552"/>
                    <a:pt x="43" y="368"/>
                    <a:pt x="101" y="339"/>
                  </a:cubicBezTo>
                  <a:cubicBezTo>
                    <a:pt x="159" y="310"/>
                    <a:pt x="412" y="412"/>
                    <a:pt x="476" y="413"/>
                  </a:cubicBezTo>
                  <a:cubicBezTo>
                    <a:pt x="540" y="414"/>
                    <a:pt x="486" y="358"/>
                    <a:pt x="488" y="343"/>
                  </a:cubicBezTo>
                  <a:close/>
                </a:path>
              </a:pathLst>
            </a:custGeom>
            <a:solidFill>
              <a:srgbClr val="CBCDBB"/>
            </a:solidFill>
            <a:ln w="28575" cap="flat" cmpd="sng">
              <a:noFill/>
              <a:prstDash val="solid"/>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nvGrpSpPr>
            <p:cNvPr id="449632" name="Group 12924"/>
            <p:cNvGrpSpPr>
              <a:grpSpLocks/>
            </p:cNvGrpSpPr>
            <p:nvPr/>
          </p:nvGrpSpPr>
          <p:grpSpPr bwMode="auto">
            <a:xfrm rot="16200000" flipH="1">
              <a:off x="3394" y="954"/>
              <a:ext cx="269" cy="2306"/>
              <a:chOff x="1974" y="1992"/>
              <a:chExt cx="269" cy="2306"/>
            </a:xfrm>
          </p:grpSpPr>
          <p:grpSp>
            <p:nvGrpSpPr>
              <p:cNvPr id="450389" name="Group 12925"/>
              <p:cNvGrpSpPr>
                <a:grpSpLocks/>
              </p:cNvGrpSpPr>
              <p:nvPr/>
            </p:nvGrpSpPr>
            <p:grpSpPr bwMode="auto">
              <a:xfrm>
                <a:off x="1978" y="1992"/>
                <a:ext cx="265" cy="262"/>
                <a:chOff x="878" y="1144"/>
                <a:chExt cx="265" cy="262"/>
              </a:xfrm>
            </p:grpSpPr>
            <p:grpSp>
              <p:nvGrpSpPr>
                <p:cNvPr id="450827" name="Group 12926"/>
                <p:cNvGrpSpPr>
                  <a:grpSpLocks/>
                </p:cNvGrpSpPr>
                <p:nvPr/>
              </p:nvGrpSpPr>
              <p:grpSpPr bwMode="auto">
                <a:xfrm rot="-5400000">
                  <a:off x="908" y="1347"/>
                  <a:ext cx="29" cy="90"/>
                  <a:chOff x="1320" y="1143"/>
                  <a:chExt cx="29" cy="90"/>
                </a:xfrm>
              </p:grpSpPr>
              <p:grpSp>
                <p:nvGrpSpPr>
                  <p:cNvPr id="450898" name="Group 12927"/>
                  <p:cNvGrpSpPr>
                    <a:grpSpLocks/>
                  </p:cNvGrpSpPr>
                  <p:nvPr/>
                </p:nvGrpSpPr>
                <p:grpSpPr bwMode="auto">
                  <a:xfrm>
                    <a:off x="1320" y="1182"/>
                    <a:ext cx="29" cy="51"/>
                    <a:chOff x="1215" y="1181"/>
                    <a:chExt cx="29" cy="51"/>
                  </a:xfrm>
                </p:grpSpPr>
                <p:sp>
                  <p:nvSpPr>
                    <p:cNvPr id="17024" name="Line 12928"/>
                    <p:cNvSpPr>
                      <a:spLocks noChangeAspect="1" noChangeShapeType="1"/>
                    </p:cNvSpPr>
                    <p:nvPr/>
                  </p:nvSpPr>
                  <p:spPr bwMode="auto">
                    <a:xfrm flipH="1" flipV="1">
                      <a:off x="1227"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25" name="Oval 12929"/>
                    <p:cNvSpPr>
                      <a:spLocks noChangeAspect="1" noChangeArrowheads="1"/>
                    </p:cNvSpPr>
                    <p:nvPr/>
                  </p:nvSpPr>
                  <p:spPr bwMode="auto">
                    <a:xfrm flipH="1" flipV="1">
                      <a:off x="1217"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99" name="Group 12930"/>
                  <p:cNvGrpSpPr>
                    <a:grpSpLocks/>
                  </p:cNvGrpSpPr>
                  <p:nvPr/>
                </p:nvGrpSpPr>
                <p:grpSpPr bwMode="auto">
                  <a:xfrm>
                    <a:off x="1320" y="1143"/>
                    <a:ext cx="29" cy="50"/>
                    <a:chOff x="1215" y="1142"/>
                    <a:chExt cx="29" cy="50"/>
                  </a:xfrm>
                </p:grpSpPr>
                <p:sp>
                  <p:nvSpPr>
                    <p:cNvPr id="17027" name="Line 12931"/>
                    <p:cNvSpPr>
                      <a:spLocks noChangeAspect="1" noChangeShapeType="1"/>
                    </p:cNvSpPr>
                    <p:nvPr/>
                  </p:nvSpPr>
                  <p:spPr bwMode="auto">
                    <a:xfrm>
                      <a:off x="1237"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28" name="Oval 12932"/>
                    <p:cNvSpPr>
                      <a:spLocks noChangeAspect="1" noChangeArrowheads="1"/>
                    </p:cNvSpPr>
                    <p:nvPr/>
                  </p:nvSpPr>
                  <p:spPr bwMode="auto">
                    <a:xfrm>
                      <a:off x="1217"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828" name="Group 12933"/>
                <p:cNvGrpSpPr>
                  <a:grpSpLocks/>
                </p:cNvGrpSpPr>
                <p:nvPr/>
              </p:nvGrpSpPr>
              <p:grpSpPr bwMode="auto">
                <a:xfrm rot="-4860000">
                  <a:off x="915" y="1318"/>
                  <a:ext cx="29" cy="90"/>
                  <a:chOff x="1355" y="1146"/>
                  <a:chExt cx="29" cy="90"/>
                </a:xfrm>
              </p:grpSpPr>
              <p:grpSp>
                <p:nvGrpSpPr>
                  <p:cNvPr id="450892" name="Group 12934"/>
                  <p:cNvGrpSpPr>
                    <a:grpSpLocks/>
                  </p:cNvGrpSpPr>
                  <p:nvPr/>
                </p:nvGrpSpPr>
                <p:grpSpPr bwMode="auto">
                  <a:xfrm>
                    <a:off x="1355" y="1185"/>
                    <a:ext cx="29" cy="51"/>
                    <a:chOff x="1215" y="1181"/>
                    <a:chExt cx="29" cy="51"/>
                  </a:xfrm>
                </p:grpSpPr>
                <p:sp>
                  <p:nvSpPr>
                    <p:cNvPr id="17031" name="Line 12935"/>
                    <p:cNvSpPr>
                      <a:spLocks noChangeAspect="1" noChangeShapeType="1"/>
                    </p:cNvSpPr>
                    <p:nvPr/>
                  </p:nvSpPr>
                  <p:spPr bwMode="auto">
                    <a:xfrm flipH="1" flipV="1">
                      <a:off x="1227" y="1176"/>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32" name="Oval 12936"/>
                    <p:cNvSpPr>
                      <a:spLocks noChangeAspect="1" noChangeArrowheads="1"/>
                    </p:cNvSpPr>
                    <p:nvPr/>
                  </p:nvSpPr>
                  <p:spPr bwMode="auto">
                    <a:xfrm flipH="1" flipV="1">
                      <a:off x="1217" y="119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93" name="Group 12937"/>
                  <p:cNvGrpSpPr>
                    <a:grpSpLocks/>
                  </p:cNvGrpSpPr>
                  <p:nvPr/>
                </p:nvGrpSpPr>
                <p:grpSpPr bwMode="auto">
                  <a:xfrm>
                    <a:off x="1355" y="1146"/>
                    <a:ext cx="29" cy="50"/>
                    <a:chOff x="1215" y="1142"/>
                    <a:chExt cx="29" cy="50"/>
                  </a:xfrm>
                </p:grpSpPr>
                <p:sp>
                  <p:nvSpPr>
                    <p:cNvPr id="17034" name="Line 12938"/>
                    <p:cNvSpPr>
                      <a:spLocks noChangeAspect="1" noChangeShapeType="1"/>
                    </p:cNvSpPr>
                    <p:nvPr/>
                  </p:nvSpPr>
                  <p:spPr bwMode="auto">
                    <a:xfrm>
                      <a:off x="1239" y="1162"/>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35" name="Oval 12939"/>
                    <p:cNvSpPr>
                      <a:spLocks noChangeAspect="1" noChangeArrowheads="1"/>
                    </p:cNvSpPr>
                    <p:nvPr/>
                  </p:nvSpPr>
                  <p:spPr bwMode="auto">
                    <a:xfrm>
                      <a:off x="1219" y="113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829" name="Group 12940"/>
                <p:cNvGrpSpPr>
                  <a:grpSpLocks/>
                </p:cNvGrpSpPr>
                <p:nvPr/>
              </p:nvGrpSpPr>
              <p:grpSpPr bwMode="auto">
                <a:xfrm rot="-4320000">
                  <a:off x="921" y="1288"/>
                  <a:ext cx="29" cy="90"/>
                  <a:chOff x="1390" y="1146"/>
                  <a:chExt cx="29" cy="90"/>
                </a:xfrm>
              </p:grpSpPr>
              <p:grpSp>
                <p:nvGrpSpPr>
                  <p:cNvPr id="450886" name="Group 12941"/>
                  <p:cNvGrpSpPr>
                    <a:grpSpLocks/>
                  </p:cNvGrpSpPr>
                  <p:nvPr/>
                </p:nvGrpSpPr>
                <p:grpSpPr bwMode="auto">
                  <a:xfrm>
                    <a:off x="1390" y="1185"/>
                    <a:ext cx="29" cy="51"/>
                    <a:chOff x="1215" y="1181"/>
                    <a:chExt cx="29" cy="51"/>
                  </a:xfrm>
                </p:grpSpPr>
                <p:sp>
                  <p:nvSpPr>
                    <p:cNvPr id="17038" name="Line 12942"/>
                    <p:cNvSpPr>
                      <a:spLocks noChangeAspect="1" noChangeShapeType="1"/>
                    </p:cNvSpPr>
                    <p:nvPr/>
                  </p:nvSpPr>
                  <p:spPr bwMode="auto">
                    <a:xfrm flipH="1" flipV="1">
                      <a:off x="1227" y="117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39" name="Oval 12943"/>
                    <p:cNvSpPr>
                      <a:spLocks noChangeAspect="1" noChangeArrowheads="1"/>
                    </p:cNvSpPr>
                    <p:nvPr/>
                  </p:nvSpPr>
                  <p:spPr bwMode="auto">
                    <a:xfrm flipH="1" flipV="1">
                      <a:off x="1217" y="119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87" name="Group 12944"/>
                  <p:cNvGrpSpPr>
                    <a:grpSpLocks/>
                  </p:cNvGrpSpPr>
                  <p:nvPr/>
                </p:nvGrpSpPr>
                <p:grpSpPr bwMode="auto">
                  <a:xfrm>
                    <a:off x="1390" y="1146"/>
                    <a:ext cx="29" cy="50"/>
                    <a:chOff x="1215" y="1142"/>
                    <a:chExt cx="29" cy="50"/>
                  </a:xfrm>
                </p:grpSpPr>
                <p:sp>
                  <p:nvSpPr>
                    <p:cNvPr id="17041" name="Line 12945"/>
                    <p:cNvSpPr>
                      <a:spLocks noChangeAspect="1" noChangeShapeType="1"/>
                    </p:cNvSpPr>
                    <p:nvPr/>
                  </p:nvSpPr>
                  <p:spPr bwMode="auto">
                    <a:xfrm>
                      <a:off x="1237" y="116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42" name="Oval 12946"/>
                    <p:cNvSpPr>
                      <a:spLocks noChangeAspect="1" noChangeArrowheads="1"/>
                    </p:cNvSpPr>
                    <p:nvPr/>
                  </p:nvSpPr>
                  <p:spPr bwMode="auto">
                    <a:xfrm>
                      <a:off x="1218" y="113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830" name="Group 12947"/>
                <p:cNvGrpSpPr>
                  <a:grpSpLocks/>
                </p:cNvGrpSpPr>
                <p:nvPr/>
              </p:nvGrpSpPr>
              <p:grpSpPr bwMode="auto">
                <a:xfrm rot="-3780000">
                  <a:off x="933" y="1259"/>
                  <a:ext cx="29" cy="90"/>
                  <a:chOff x="1425" y="1147"/>
                  <a:chExt cx="29" cy="90"/>
                </a:xfrm>
              </p:grpSpPr>
              <p:grpSp>
                <p:nvGrpSpPr>
                  <p:cNvPr id="450880" name="Group 12948"/>
                  <p:cNvGrpSpPr>
                    <a:grpSpLocks/>
                  </p:cNvGrpSpPr>
                  <p:nvPr/>
                </p:nvGrpSpPr>
                <p:grpSpPr bwMode="auto">
                  <a:xfrm>
                    <a:off x="1425" y="1186"/>
                    <a:ext cx="29" cy="51"/>
                    <a:chOff x="1215" y="1181"/>
                    <a:chExt cx="29" cy="51"/>
                  </a:xfrm>
                </p:grpSpPr>
                <p:sp>
                  <p:nvSpPr>
                    <p:cNvPr id="17045" name="Line 12949"/>
                    <p:cNvSpPr>
                      <a:spLocks noChangeAspect="1" noChangeShapeType="1"/>
                    </p:cNvSpPr>
                    <p:nvPr/>
                  </p:nvSpPr>
                  <p:spPr bwMode="auto">
                    <a:xfrm flipH="1" flipV="1">
                      <a:off x="1226" y="1176"/>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46" name="Oval 12950"/>
                    <p:cNvSpPr>
                      <a:spLocks noChangeAspect="1" noChangeArrowheads="1"/>
                    </p:cNvSpPr>
                    <p:nvPr/>
                  </p:nvSpPr>
                  <p:spPr bwMode="auto">
                    <a:xfrm flipH="1" flipV="1">
                      <a:off x="1215" y="119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81" name="Group 12951"/>
                  <p:cNvGrpSpPr>
                    <a:grpSpLocks/>
                  </p:cNvGrpSpPr>
                  <p:nvPr/>
                </p:nvGrpSpPr>
                <p:grpSpPr bwMode="auto">
                  <a:xfrm>
                    <a:off x="1425" y="1147"/>
                    <a:ext cx="29" cy="50"/>
                    <a:chOff x="1215" y="1142"/>
                    <a:chExt cx="29" cy="50"/>
                  </a:xfrm>
                </p:grpSpPr>
                <p:sp>
                  <p:nvSpPr>
                    <p:cNvPr id="17048" name="Line 12952"/>
                    <p:cNvSpPr>
                      <a:spLocks noChangeAspect="1" noChangeShapeType="1"/>
                    </p:cNvSpPr>
                    <p:nvPr/>
                  </p:nvSpPr>
                  <p:spPr bwMode="auto">
                    <a:xfrm>
                      <a:off x="1237" y="1162"/>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49" name="Oval 12953"/>
                    <p:cNvSpPr>
                      <a:spLocks noChangeAspect="1" noChangeArrowheads="1"/>
                    </p:cNvSpPr>
                    <p:nvPr/>
                  </p:nvSpPr>
                  <p:spPr bwMode="auto">
                    <a:xfrm>
                      <a:off x="1217" y="113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831" name="Group 12954"/>
                <p:cNvGrpSpPr>
                  <a:grpSpLocks/>
                </p:cNvGrpSpPr>
                <p:nvPr/>
              </p:nvGrpSpPr>
              <p:grpSpPr bwMode="auto">
                <a:xfrm rot="-3240000">
                  <a:off x="950" y="1234"/>
                  <a:ext cx="29" cy="90"/>
                  <a:chOff x="1460" y="1147"/>
                  <a:chExt cx="29" cy="90"/>
                </a:xfrm>
              </p:grpSpPr>
              <p:grpSp>
                <p:nvGrpSpPr>
                  <p:cNvPr id="450874" name="Group 12955"/>
                  <p:cNvGrpSpPr>
                    <a:grpSpLocks/>
                  </p:cNvGrpSpPr>
                  <p:nvPr/>
                </p:nvGrpSpPr>
                <p:grpSpPr bwMode="auto">
                  <a:xfrm>
                    <a:off x="1460" y="1186"/>
                    <a:ext cx="29" cy="51"/>
                    <a:chOff x="1215" y="1181"/>
                    <a:chExt cx="29" cy="51"/>
                  </a:xfrm>
                </p:grpSpPr>
                <p:sp>
                  <p:nvSpPr>
                    <p:cNvPr id="17052" name="Line 12956"/>
                    <p:cNvSpPr>
                      <a:spLocks noChangeAspect="1" noChangeShapeType="1"/>
                    </p:cNvSpPr>
                    <p:nvPr/>
                  </p:nvSpPr>
                  <p:spPr bwMode="auto">
                    <a:xfrm flipH="1" flipV="1">
                      <a:off x="1226" y="1176"/>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53" name="Oval 12957"/>
                    <p:cNvSpPr>
                      <a:spLocks noChangeAspect="1" noChangeArrowheads="1"/>
                    </p:cNvSpPr>
                    <p:nvPr/>
                  </p:nvSpPr>
                  <p:spPr bwMode="auto">
                    <a:xfrm flipH="1" flipV="1">
                      <a:off x="1216" y="119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75" name="Group 12958"/>
                  <p:cNvGrpSpPr>
                    <a:grpSpLocks/>
                  </p:cNvGrpSpPr>
                  <p:nvPr/>
                </p:nvGrpSpPr>
                <p:grpSpPr bwMode="auto">
                  <a:xfrm>
                    <a:off x="1460" y="1147"/>
                    <a:ext cx="29" cy="50"/>
                    <a:chOff x="1215" y="1142"/>
                    <a:chExt cx="29" cy="50"/>
                  </a:xfrm>
                </p:grpSpPr>
                <p:sp>
                  <p:nvSpPr>
                    <p:cNvPr id="17055" name="Line 12959"/>
                    <p:cNvSpPr>
                      <a:spLocks noChangeAspect="1" noChangeShapeType="1"/>
                    </p:cNvSpPr>
                    <p:nvPr/>
                  </p:nvSpPr>
                  <p:spPr bwMode="auto">
                    <a:xfrm>
                      <a:off x="1235" y="1162"/>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56" name="Oval 12960"/>
                    <p:cNvSpPr>
                      <a:spLocks noChangeAspect="1" noChangeArrowheads="1"/>
                    </p:cNvSpPr>
                    <p:nvPr/>
                  </p:nvSpPr>
                  <p:spPr bwMode="auto">
                    <a:xfrm>
                      <a:off x="1213" y="113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832" name="Group 12961"/>
                <p:cNvGrpSpPr>
                  <a:grpSpLocks/>
                </p:cNvGrpSpPr>
                <p:nvPr/>
              </p:nvGrpSpPr>
              <p:grpSpPr bwMode="auto">
                <a:xfrm rot="-2160000">
                  <a:off x="994" y="1188"/>
                  <a:ext cx="29" cy="90"/>
                  <a:chOff x="1215" y="1142"/>
                  <a:chExt cx="29" cy="90"/>
                </a:xfrm>
              </p:grpSpPr>
              <p:grpSp>
                <p:nvGrpSpPr>
                  <p:cNvPr id="450868" name="Group 12962"/>
                  <p:cNvGrpSpPr>
                    <a:grpSpLocks/>
                  </p:cNvGrpSpPr>
                  <p:nvPr/>
                </p:nvGrpSpPr>
                <p:grpSpPr bwMode="auto">
                  <a:xfrm>
                    <a:off x="1215" y="1181"/>
                    <a:ext cx="29" cy="51"/>
                    <a:chOff x="1215" y="1181"/>
                    <a:chExt cx="29" cy="51"/>
                  </a:xfrm>
                </p:grpSpPr>
                <p:sp>
                  <p:nvSpPr>
                    <p:cNvPr id="17059" name="Line 12963"/>
                    <p:cNvSpPr>
                      <a:spLocks noChangeAspect="1" noChangeShapeType="1"/>
                    </p:cNvSpPr>
                    <p:nvPr/>
                  </p:nvSpPr>
                  <p:spPr bwMode="auto">
                    <a:xfrm flipH="1" flipV="1">
                      <a:off x="1223" y="1174"/>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60" name="Oval 12964"/>
                    <p:cNvSpPr>
                      <a:spLocks noChangeAspect="1" noChangeArrowheads="1"/>
                    </p:cNvSpPr>
                    <p:nvPr/>
                  </p:nvSpPr>
                  <p:spPr bwMode="auto">
                    <a:xfrm flipH="1" flipV="1">
                      <a:off x="1213" y="119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69" name="Group 12965"/>
                  <p:cNvGrpSpPr>
                    <a:grpSpLocks/>
                  </p:cNvGrpSpPr>
                  <p:nvPr/>
                </p:nvGrpSpPr>
                <p:grpSpPr bwMode="auto">
                  <a:xfrm>
                    <a:off x="1215" y="1142"/>
                    <a:ext cx="29" cy="50"/>
                    <a:chOff x="1215" y="1142"/>
                    <a:chExt cx="29" cy="50"/>
                  </a:xfrm>
                </p:grpSpPr>
                <p:sp>
                  <p:nvSpPr>
                    <p:cNvPr id="17062" name="Line 12966"/>
                    <p:cNvSpPr>
                      <a:spLocks noChangeAspect="1" noChangeShapeType="1"/>
                    </p:cNvSpPr>
                    <p:nvPr/>
                  </p:nvSpPr>
                  <p:spPr bwMode="auto">
                    <a:xfrm>
                      <a:off x="1234" y="115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63" name="Oval 12967"/>
                    <p:cNvSpPr>
                      <a:spLocks noChangeAspect="1" noChangeArrowheads="1"/>
                    </p:cNvSpPr>
                    <p:nvPr/>
                  </p:nvSpPr>
                  <p:spPr bwMode="auto">
                    <a:xfrm>
                      <a:off x="1214" y="113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833" name="Group 12968"/>
                <p:cNvGrpSpPr>
                  <a:grpSpLocks/>
                </p:cNvGrpSpPr>
                <p:nvPr/>
              </p:nvGrpSpPr>
              <p:grpSpPr bwMode="auto">
                <a:xfrm rot="-1620000">
                  <a:off x="1021" y="1171"/>
                  <a:ext cx="29" cy="90"/>
                  <a:chOff x="1250" y="1142"/>
                  <a:chExt cx="29" cy="90"/>
                </a:xfrm>
              </p:grpSpPr>
              <p:grpSp>
                <p:nvGrpSpPr>
                  <p:cNvPr id="450862" name="Group 12969"/>
                  <p:cNvGrpSpPr>
                    <a:grpSpLocks/>
                  </p:cNvGrpSpPr>
                  <p:nvPr/>
                </p:nvGrpSpPr>
                <p:grpSpPr bwMode="auto">
                  <a:xfrm>
                    <a:off x="1250" y="1181"/>
                    <a:ext cx="29" cy="51"/>
                    <a:chOff x="1215" y="1181"/>
                    <a:chExt cx="29" cy="51"/>
                  </a:xfrm>
                </p:grpSpPr>
                <p:sp>
                  <p:nvSpPr>
                    <p:cNvPr id="17066" name="Line 12970"/>
                    <p:cNvSpPr>
                      <a:spLocks noChangeAspect="1" noChangeShapeType="1"/>
                    </p:cNvSpPr>
                    <p:nvPr/>
                  </p:nvSpPr>
                  <p:spPr bwMode="auto">
                    <a:xfrm flipH="1" flipV="1">
                      <a:off x="1226" y="117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67" name="Oval 12971"/>
                    <p:cNvSpPr>
                      <a:spLocks noChangeAspect="1" noChangeArrowheads="1"/>
                    </p:cNvSpPr>
                    <p:nvPr/>
                  </p:nvSpPr>
                  <p:spPr bwMode="auto">
                    <a:xfrm flipH="1" flipV="1">
                      <a:off x="1214" y="119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63" name="Group 12972"/>
                  <p:cNvGrpSpPr>
                    <a:grpSpLocks/>
                  </p:cNvGrpSpPr>
                  <p:nvPr/>
                </p:nvGrpSpPr>
                <p:grpSpPr bwMode="auto">
                  <a:xfrm>
                    <a:off x="1250" y="1142"/>
                    <a:ext cx="29" cy="50"/>
                    <a:chOff x="1215" y="1142"/>
                    <a:chExt cx="29" cy="50"/>
                  </a:xfrm>
                </p:grpSpPr>
                <p:sp>
                  <p:nvSpPr>
                    <p:cNvPr id="17069" name="Line 12973"/>
                    <p:cNvSpPr>
                      <a:spLocks noChangeAspect="1" noChangeShapeType="1"/>
                    </p:cNvSpPr>
                    <p:nvPr/>
                  </p:nvSpPr>
                  <p:spPr bwMode="auto">
                    <a:xfrm>
                      <a:off x="1234" y="115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70" name="Oval 12974"/>
                    <p:cNvSpPr>
                      <a:spLocks noChangeAspect="1" noChangeArrowheads="1"/>
                    </p:cNvSpPr>
                    <p:nvPr/>
                  </p:nvSpPr>
                  <p:spPr bwMode="auto">
                    <a:xfrm>
                      <a:off x="1212" y="113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834" name="Group 12975"/>
                <p:cNvGrpSpPr>
                  <a:grpSpLocks/>
                </p:cNvGrpSpPr>
                <p:nvPr/>
              </p:nvGrpSpPr>
              <p:grpSpPr bwMode="auto">
                <a:xfrm rot="-1080000">
                  <a:off x="1052" y="1157"/>
                  <a:ext cx="29" cy="90"/>
                  <a:chOff x="1285" y="1143"/>
                  <a:chExt cx="29" cy="90"/>
                </a:xfrm>
              </p:grpSpPr>
              <p:grpSp>
                <p:nvGrpSpPr>
                  <p:cNvPr id="450856" name="Group 12976"/>
                  <p:cNvGrpSpPr>
                    <a:grpSpLocks/>
                  </p:cNvGrpSpPr>
                  <p:nvPr/>
                </p:nvGrpSpPr>
                <p:grpSpPr bwMode="auto">
                  <a:xfrm>
                    <a:off x="1285" y="1182"/>
                    <a:ext cx="29" cy="51"/>
                    <a:chOff x="1215" y="1181"/>
                    <a:chExt cx="29" cy="51"/>
                  </a:xfrm>
                </p:grpSpPr>
                <p:sp>
                  <p:nvSpPr>
                    <p:cNvPr id="17073" name="Line 12977"/>
                    <p:cNvSpPr>
                      <a:spLocks noChangeAspect="1" noChangeShapeType="1"/>
                    </p:cNvSpPr>
                    <p:nvPr/>
                  </p:nvSpPr>
                  <p:spPr bwMode="auto">
                    <a:xfrm flipH="1" flipV="1">
                      <a:off x="1223" y="1176"/>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74" name="Oval 12978"/>
                    <p:cNvSpPr>
                      <a:spLocks noChangeAspect="1" noChangeArrowheads="1"/>
                    </p:cNvSpPr>
                    <p:nvPr/>
                  </p:nvSpPr>
                  <p:spPr bwMode="auto">
                    <a:xfrm flipH="1" flipV="1">
                      <a:off x="1213" y="119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57" name="Group 12979"/>
                  <p:cNvGrpSpPr>
                    <a:grpSpLocks/>
                  </p:cNvGrpSpPr>
                  <p:nvPr/>
                </p:nvGrpSpPr>
                <p:grpSpPr bwMode="auto">
                  <a:xfrm>
                    <a:off x="1285" y="1143"/>
                    <a:ext cx="29" cy="50"/>
                    <a:chOff x="1215" y="1142"/>
                    <a:chExt cx="29" cy="50"/>
                  </a:xfrm>
                </p:grpSpPr>
                <p:sp>
                  <p:nvSpPr>
                    <p:cNvPr id="17076" name="Line 12980"/>
                    <p:cNvSpPr>
                      <a:spLocks noChangeAspect="1" noChangeShapeType="1"/>
                    </p:cNvSpPr>
                    <p:nvPr/>
                  </p:nvSpPr>
                  <p:spPr bwMode="auto">
                    <a:xfrm>
                      <a:off x="1233" y="115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77" name="Oval 12981"/>
                    <p:cNvSpPr>
                      <a:spLocks noChangeAspect="1" noChangeArrowheads="1"/>
                    </p:cNvSpPr>
                    <p:nvPr/>
                  </p:nvSpPr>
                  <p:spPr bwMode="auto">
                    <a:xfrm>
                      <a:off x="1211" y="113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835" name="Group 12982"/>
                <p:cNvGrpSpPr>
                  <a:grpSpLocks/>
                </p:cNvGrpSpPr>
                <p:nvPr/>
              </p:nvGrpSpPr>
              <p:grpSpPr bwMode="auto">
                <a:xfrm rot="-540000">
                  <a:off x="1084" y="1149"/>
                  <a:ext cx="29" cy="90"/>
                  <a:chOff x="1320" y="1143"/>
                  <a:chExt cx="29" cy="90"/>
                </a:xfrm>
              </p:grpSpPr>
              <p:grpSp>
                <p:nvGrpSpPr>
                  <p:cNvPr id="450850" name="Group 12983"/>
                  <p:cNvGrpSpPr>
                    <a:grpSpLocks/>
                  </p:cNvGrpSpPr>
                  <p:nvPr/>
                </p:nvGrpSpPr>
                <p:grpSpPr bwMode="auto">
                  <a:xfrm>
                    <a:off x="1320" y="1182"/>
                    <a:ext cx="29" cy="51"/>
                    <a:chOff x="1215" y="1181"/>
                    <a:chExt cx="29" cy="51"/>
                  </a:xfrm>
                </p:grpSpPr>
                <p:sp>
                  <p:nvSpPr>
                    <p:cNvPr id="17080" name="Line 12984"/>
                    <p:cNvSpPr>
                      <a:spLocks noChangeAspect="1" noChangeShapeType="1"/>
                    </p:cNvSpPr>
                    <p:nvPr/>
                  </p:nvSpPr>
                  <p:spPr bwMode="auto">
                    <a:xfrm flipH="1" flipV="1">
                      <a:off x="1224" y="117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81" name="Oval 12985"/>
                    <p:cNvSpPr>
                      <a:spLocks noChangeAspect="1" noChangeArrowheads="1"/>
                    </p:cNvSpPr>
                    <p:nvPr/>
                  </p:nvSpPr>
                  <p:spPr bwMode="auto">
                    <a:xfrm flipH="1" flipV="1">
                      <a:off x="1212" y="119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51" name="Group 12986"/>
                  <p:cNvGrpSpPr>
                    <a:grpSpLocks/>
                  </p:cNvGrpSpPr>
                  <p:nvPr/>
                </p:nvGrpSpPr>
                <p:grpSpPr bwMode="auto">
                  <a:xfrm>
                    <a:off x="1320" y="1143"/>
                    <a:ext cx="29" cy="50"/>
                    <a:chOff x="1215" y="1142"/>
                    <a:chExt cx="29" cy="50"/>
                  </a:xfrm>
                </p:grpSpPr>
                <p:sp>
                  <p:nvSpPr>
                    <p:cNvPr id="17083" name="Line 12987"/>
                    <p:cNvSpPr>
                      <a:spLocks noChangeAspect="1" noChangeShapeType="1"/>
                    </p:cNvSpPr>
                    <p:nvPr/>
                  </p:nvSpPr>
                  <p:spPr bwMode="auto">
                    <a:xfrm>
                      <a:off x="1232" y="1161"/>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84" name="Oval 12988"/>
                    <p:cNvSpPr>
                      <a:spLocks noChangeAspect="1" noChangeArrowheads="1"/>
                    </p:cNvSpPr>
                    <p:nvPr/>
                  </p:nvSpPr>
                  <p:spPr bwMode="auto">
                    <a:xfrm>
                      <a:off x="1211" y="113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836" name="Group 12989"/>
                <p:cNvGrpSpPr>
                  <a:grpSpLocks/>
                </p:cNvGrpSpPr>
                <p:nvPr/>
              </p:nvGrpSpPr>
              <p:grpSpPr bwMode="auto">
                <a:xfrm>
                  <a:off x="1114" y="1144"/>
                  <a:ext cx="29" cy="90"/>
                  <a:chOff x="1355" y="1146"/>
                  <a:chExt cx="29" cy="90"/>
                </a:xfrm>
              </p:grpSpPr>
              <p:grpSp>
                <p:nvGrpSpPr>
                  <p:cNvPr id="450844" name="Group 12990"/>
                  <p:cNvGrpSpPr>
                    <a:grpSpLocks/>
                  </p:cNvGrpSpPr>
                  <p:nvPr/>
                </p:nvGrpSpPr>
                <p:grpSpPr bwMode="auto">
                  <a:xfrm>
                    <a:off x="1355" y="1185"/>
                    <a:ext cx="29" cy="51"/>
                    <a:chOff x="1215" y="1181"/>
                    <a:chExt cx="29" cy="51"/>
                  </a:xfrm>
                </p:grpSpPr>
                <p:sp>
                  <p:nvSpPr>
                    <p:cNvPr id="17087" name="Line 12991"/>
                    <p:cNvSpPr>
                      <a:spLocks noChangeAspect="1" noChangeShapeType="1"/>
                    </p:cNvSpPr>
                    <p:nvPr/>
                  </p:nvSpPr>
                  <p:spPr bwMode="auto">
                    <a:xfrm flipH="1" flipV="1">
                      <a:off x="1221" y="117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88" name="Oval 12992"/>
                    <p:cNvSpPr>
                      <a:spLocks noChangeAspect="1" noChangeArrowheads="1"/>
                    </p:cNvSpPr>
                    <p:nvPr/>
                  </p:nvSpPr>
                  <p:spPr bwMode="auto">
                    <a:xfrm flipH="1" flipV="1">
                      <a:off x="1211" y="120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45" name="Group 12993"/>
                  <p:cNvGrpSpPr>
                    <a:grpSpLocks/>
                  </p:cNvGrpSpPr>
                  <p:nvPr/>
                </p:nvGrpSpPr>
                <p:grpSpPr bwMode="auto">
                  <a:xfrm>
                    <a:off x="1355" y="1146"/>
                    <a:ext cx="29" cy="50"/>
                    <a:chOff x="1215" y="1142"/>
                    <a:chExt cx="29" cy="50"/>
                  </a:xfrm>
                </p:grpSpPr>
                <p:sp>
                  <p:nvSpPr>
                    <p:cNvPr id="17090" name="Line 12994"/>
                    <p:cNvSpPr>
                      <a:spLocks noChangeAspect="1" noChangeShapeType="1"/>
                    </p:cNvSpPr>
                    <p:nvPr/>
                  </p:nvSpPr>
                  <p:spPr bwMode="auto">
                    <a:xfrm>
                      <a:off x="1231" y="1162"/>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91" name="Oval 12995"/>
                    <p:cNvSpPr>
                      <a:spLocks noChangeAspect="1" noChangeArrowheads="1"/>
                    </p:cNvSpPr>
                    <p:nvPr/>
                  </p:nvSpPr>
                  <p:spPr bwMode="auto">
                    <a:xfrm>
                      <a:off x="1207" y="113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837" name="Group 12996"/>
                <p:cNvGrpSpPr>
                  <a:grpSpLocks/>
                </p:cNvGrpSpPr>
                <p:nvPr/>
              </p:nvGrpSpPr>
              <p:grpSpPr bwMode="auto">
                <a:xfrm rot="-2700000">
                  <a:off x="970" y="1209"/>
                  <a:ext cx="29" cy="90"/>
                  <a:chOff x="1460" y="1147"/>
                  <a:chExt cx="29" cy="90"/>
                </a:xfrm>
              </p:grpSpPr>
              <p:grpSp>
                <p:nvGrpSpPr>
                  <p:cNvPr id="450838" name="Group 12997"/>
                  <p:cNvGrpSpPr>
                    <a:grpSpLocks/>
                  </p:cNvGrpSpPr>
                  <p:nvPr/>
                </p:nvGrpSpPr>
                <p:grpSpPr bwMode="auto">
                  <a:xfrm>
                    <a:off x="1460" y="1186"/>
                    <a:ext cx="29" cy="51"/>
                    <a:chOff x="1215" y="1181"/>
                    <a:chExt cx="29" cy="51"/>
                  </a:xfrm>
                </p:grpSpPr>
                <p:sp>
                  <p:nvSpPr>
                    <p:cNvPr id="17094" name="Line 12998"/>
                    <p:cNvSpPr>
                      <a:spLocks noChangeAspect="1" noChangeShapeType="1"/>
                    </p:cNvSpPr>
                    <p:nvPr/>
                  </p:nvSpPr>
                  <p:spPr bwMode="auto">
                    <a:xfrm flipH="1" flipV="1">
                      <a:off x="1226" y="117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95" name="Oval 12999"/>
                    <p:cNvSpPr>
                      <a:spLocks noChangeAspect="1" noChangeArrowheads="1"/>
                    </p:cNvSpPr>
                    <p:nvPr/>
                  </p:nvSpPr>
                  <p:spPr bwMode="auto">
                    <a:xfrm flipH="1" flipV="1">
                      <a:off x="1215" y="119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39" name="Group 13000"/>
                  <p:cNvGrpSpPr>
                    <a:grpSpLocks/>
                  </p:cNvGrpSpPr>
                  <p:nvPr/>
                </p:nvGrpSpPr>
                <p:grpSpPr bwMode="auto">
                  <a:xfrm>
                    <a:off x="1460" y="1147"/>
                    <a:ext cx="29" cy="50"/>
                    <a:chOff x="1215" y="1142"/>
                    <a:chExt cx="29" cy="50"/>
                  </a:xfrm>
                </p:grpSpPr>
                <p:sp>
                  <p:nvSpPr>
                    <p:cNvPr id="17097" name="Line 13001"/>
                    <p:cNvSpPr>
                      <a:spLocks noChangeAspect="1" noChangeShapeType="1"/>
                    </p:cNvSpPr>
                    <p:nvPr/>
                  </p:nvSpPr>
                  <p:spPr bwMode="auto">
                    <a:xfrm>
                      <a:off x="1235" y="115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098" name="Oval 13002"/>
                    <p:cNvSpPr>
                      <a:spLocks noChangeAspect="1" noChangeArrowheads="1"/>
                    </p:cNvSpPr>
                    <p:nvPr/>
                  </p:nvSpPr>
                  <p:spPr bwMode="auto">
                    <a:xfrm>
                      <a:off x="1215" y="113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grpSp>
            <p:nvGrpSpPr>
              <p:cNvPr id="450390" name="Group 13003"/>
              <p:cNvGrpSpPr>
                <a:grpSpLocks/>
              </p:cNvGrpSpPr>
              <p:nvPr/>
            </p:nvGrpSpPr>
            <p:grpSpPr bwMode="auto">
              <a:xfrm rot="-5400000">
                <a:off x="1461" y="3435"/>
                <a:ext cx="1116" cy="90"/>
                <a:chOff x="1146" y="1142"/>
                <a:chExt cx="1116" cy="90"/>
              </a:xfrm>
            </p:grpSpPr>
            <p:grpSp>
              <p:nvGrpSpPr>
                <p:cNvPr id="450603" name="Group 13004"/>
                <p:cNvGrpSpPr>
                  <a:grpSpLocks/>
                </p:cNvGrpSpPr>
                <p:nvPr/>
              </p:nvGrpSpPr>
              <p:grpSpPr bwMode="auto">
                <a:xfrm>
                  <a:off x="1146" y="1142"/>
                  <a:ext cx="29" cy="90"/>
                  <a:chOff x="1215" y="1142"/>
                  <a:chExt cx="29" cy="90"/>
                </a:xfrm>
              </p:grpSpPr>
              <p:grpSp>
                <p:nvGrpSpPr>
                  <p:cNvPr id="450821" name="Group 13005"/>
                  <p:cNvGrpSpPr>
                    <a:grpSpLocks/>
                  </p:cNvGrpSpPr>
                  <p:nvPr/>
                </p:nvGrpSpPr>
                <p:grpSpPr bwMode="auto">
                  <a:xfrm>
                    <a:off x="1215" y="1181"/>
                    <a:ext cx="29" cy="51"/>
                    <a:chOff x="1215" y="1181"/>
                    <a:chExt cx="29" cy="51"/>
                  </a:xfrm>
                </p:grpSpPr>
                <p:sp>
                  <p:nvSpPr>
                    <p:cNvPr id="17102" name="Line 13006"/>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03" name="Oval 13007"/>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22" name="Group 13008"/>
                  <p:cNvGrpSpPr>
                    <a:grpSpLocks/>
                  </p:cNvGrpSpPr>
                  <p:nvPr/>
                </p:nvGrpSpPr>
                <p:grpSpPr bwMode="auto">
                  <a:xfrm>
                    <a:off x="1215" y="1142"/>
                    <a:ext cx="29" cy="50"/>
                    <a:chOff x="1215" y="1142"/>
                    <a:chExt cx="29" cy="50"/>
                  </a:xfrm>
                </p:grpSpPr>
                <p:sp>
                  <p:nvSpPr>
                    <p:cNvPr id="17105" name="Line 13009"/>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06" name="Oval 13010"/>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04" name="Group 13011"/>
                <p:cNvGrpSpPr>
                  <a:grpSpLocks/>
                </p:cNvGrpSpPr>
                <p:nvPr/>
              </p:nvGrpSpPr>
              <p:grpSpPr bwMode="auto">
                <a:xfrm>
                  <a:off x="1181" y="1142"/>
                  <a:ext cx="29" cy="90"/>
                  <a:chOff x="1250" y="1142"/>
                  <a:chExt cx="29" cy="90"/>
                </a:xfrm>
              </p:grpSpPr>
              <p:grpSp>
                <p:nvGrpSpPr>
                  <p:cNvPr id="450815" name="Group 13012"/>
                  <p:cNvGrpSpPr>
                    <a:grpSpLocks/>
                  </p:cNvGrpSpPr>
                  <p:nvPr/>
                </p:nvGrpSpPr>
                <p:grpSpPr bwMode="auto">
                  <a:xfrm>
                    <a:off x="1250" y="1181"/>
                    <a:ext cx="29" cy="51"/>
                    <a:chOff x="1215" y="1181"/>
                    <a:chExt cx="29" cy="51"/>
                  </a:xfrm>
                </p:grpSpPr>
                <p:sp>
                  <p:nvSpPr>
                    <p:cNvPr id="17109" name="Line 13013"/>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10" name="Oval 13014"/>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16" name="Group 13015"/>
                  <p:cNvGrpSpPr>
                    <a:grpSpLocks/>
                  </p:cNvGrpSpPr>
                  <p:nvPr/>
                </p:nvGrpSpPr>
                <p:grpSpPr bwMode="auto">
                  <a:xfrm>
                    <a:off x="1250" y="1142"/>
                    <a:ext cx="29" cy="50"/>
                    <a:chOff x="1215" y="1142"/>
                    <a:chExt cx="29" cy="50"/>
                  </a:xfrm>
                </p:grpSpPr>
                <p:sp>
                  <p:nvSpPr>
                    <p:cNvPr id="17112" name="Line 13016"/>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13" name="Oval 13017"/>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05" name="Group 13018"/>
                <p:cNvGrpSpPr>
                  <a:grpSpLocks/>
                </p:cNvGrpSpPr>
                <p:nvPr/>
              </p:nvGrpSpPr>
              <p:grpSpPr bwMode="auto">
                <a:xfrm>
                  <a:off x="1216" y="1142"/>
                  <a:ext cx="29" cy="90"/>
                  <a:chOff x="1285" y="1143"/>
                  <a:chExt cx="29" cy="90"/>
                </a:xfrm>
              </p:grpSpPr>
              <p:grpSp>
                <p:nvGrpSpPr>
                  <p:cNvPr id="450809" name="Group 13019"/>
                  <p:cNvGrpSpPr>
                    <a:grpSpLocks/>
                  </p:cNvGrpSpPr>
                  <p:nvPr/>
                </p:nvGrpSpPr>
                <p:grpSpPr bwMode="auto">
                  <a:xfrm>
                    <a:off x="1285" y="1182"/>
                    <a:ext cx="29" cy="51"/>
                    <a:chOff x="1215" y="1181"/>
                    <a:chExt cx="29" cy="51"/>
                  </a:xfrm>
                </p:grpSpPr>
                <p:sp>
                  <p:nvSpPr>
                    <p:cNvPr id="17116" name="Line 13020"/>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17" name="Oval 13021"/>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10" name="Group 13022"/>
                  <p:cNvGrpSpPr>
                    <a:grpSpLocks/>
                  </p:cNvGrpSpPr>
                  <p:nvPr/>
                </p:nvGrpSpPr>
                <p:grpSpPr bwMode="auto">
                  <a:xfrm>
                    <a:off x="1285" y="1143"/>
                    <a:ext cx="29" cy="50"/>
                    <a:chOff x="1215" y="1142"/>
                    <a:chExt cx="29" cy="50"/>
                  </a:xfrm>
                </p:grpSpPr>
                <p:sp>
                  <p:nvSpPr>
                    <p:cNvPr id="17119" name="Line 13023"/>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20" name="Oval 13024"/>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06" name="Group 13025"/>
                <p:cNvGrpSpPr>
                  <a:grpSpLocks/>
                </p:cNvGrpSpPr>
                <p:nvPr/>
              </p:nvGrpSpPr>
              <p:grpSpPr bwMode="auto">
                <a:xfrm>
                  <a:off x="1251" y="1142"/>
                  <a:ext cx="29" cy="90"/>
                  <a:chOff x="1320" y="1143"/>
                  <a:chExt cx="29" cy="90"/>
                </a:xfrm>
              </p:grpSpPr>
              <p:grpSp>
                <p:nvGrpSpPr>
                  <p:cNvPr id="450803" name="Group 13026"/>
                  <p:cNvGrpSpPr>
                    <a:grpSpLocks/>
                  </p:cNvGrpSpPr>
                  <p:nvPr/>
                </p:nvGrpSpPr>
                <p:grpSpPr bwMode="auto">
                  <a:xfrm>
                    <a:off x="1320" y="1182"/>
                    <a:ext cx="29" cy="51"/>
                    <a:chOff x="1215" y="1181"/>
                    <a:chExt cx="29" cy="51"/>
                  </a:xfrm>
                </p:grpSpPr>
                <p:sp>
                  <p:nvSpPr>
                    <p:cNvPr id="17123" name="Line 13027"/>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24" name="Oval 13028"/>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804" name="Group 13029"/>
                  <p:cNvGrpSpPr>
                    <a:grpSpLocks/>
                  </p:cNvGrpSpPr>
                  <p:nvPr/>
                </p:nvGrpSpPr>
                <p:grpSpPr bwMode="auto">
                  <a:xfrm>
                    <a:off x="1320" y="1143"/>
                    <a:ext cx="29" cy="50"/>
                    <a:chOff x="1215" y="1142"/>
                    <a:chExt cx="29" cy="50"/>
                  </a:xfrm>
                </p:grpSpPr>
                <p:sp>
                  <p:nvSpPr>
                    <p:cNvPr id="17126" name="Line 13030"/>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27" name="Oval 13031"/>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07" name="Group 13032"/>
                <p:cNvGrpSpPr>
                  <a:grpSpLocks/>
                </p:cNvGrpSpPr>
                <p:nvPr/>
              </p:nvGrpSpPr>
              <p:grpSpPr bwMode="auto">
                <a:xfrm>
                  <a:off x="1286" y="1142"/>
                  <a:ext cx="29" cy="90"/>
                  <a:chOff x="1355" y="1146"/>
                  <a:chExt cx="29" cy="90"/>
                </a:xfrm>
              </p:grpSpPr>
              <p:grpSp>
                <p:nvGrpSpPr>
                  <p:cNvPr id="450797" name="Group 13033"/>
                  <p:cNvGrpSpPr>
                    <a:grpSpLocks/>
                  </p:cNvGrpSpPr>
                  <p:nvPr/>
                </p:nvGrpSpPr>
                <p:grpSpPr bwMode="auto">
                  <a:xfrm>
                    <a:off x="1355" y="1185"/>
                    <a:ext cx="29" cy="51"/>
                    <a:chOff x="1215" y="1181"/>
                    <a:chExt cx="29" cy="51"/>
                  </a:xfrm>
                </p:grpSpPr>
                <p:sp>
                  <p:nvSpPr>
                    <p:cNvPr id="17130" name="Line 13034"/>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31" name="Oval 13035"/>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98" name="Group 13036"/>
                  <p:cNvGrpSpPr>
                    <a:grpSpLocks/>
                  </p:cNvGrpSpPr>
                  <p:nvPr/>
                </p:nvGrpSpPr>
                <p:grpSpPr bwMode="auto">
                  <a:xfrm>
                    <a:off x="1355" y="1146"/>
                    <a:ext cx="29" cy="50"/>
                    <a:chOff x="1215" y="1142"/>
                    <a:chExt cx="29" cy="50"/>
                  </a:xfrm>
                </p:grpSpPr>
                <p:sp>
                  <p:nvSpPr>
                    <p:cNvPr id="17133" name="Line 13037"/>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34" name="Oval 13038"/>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08" name="Group 13039"/>
                <p:cNvGrpSpPr>
                  <a:grpSpLocks/>
                </p:cNvGrpSpPr>
                <p:nvPr/>
              </p:nvGrpSpPr>
              <p:grpSpPr bwMode="auto">
                <a:xfrm>
                  <a:off x="1321" y="1142"/>
                  <a:ext cx="29" cy="90"/>
                  <a:chOff x="1390" y="1146"/>
                  <a:chExt cx="29" cy="90"/>
                </a:xfrm>
              </p:grpSpPr>
              <p:grpSp>
                <p:nvGrpSpPr>
                  <p:cNvPr id="450791" name="Group 13040"/>
                  <p:cNvGrpSpPr>
                    <a:grpSpLocks/>
                  </p:cNvGrpSpPr>
                  <p:nvPr/>
                </p:nvGrpSpPr>
                <p:grpSpPr bwMode="auto">
                  <a:xfrm>
                    <a:off x="1390" y="1185"/>
                    <a:ext cx="29" cy="51"/>
                    <a:chOff x="1215" y="1181"/>
                    <a:chExt cx="29" cy="51"/>
                  </a:xfrm>
                </p:grpSpPr>
                <p:sp>
                  <p:nvSpPr>
                    <p:cNvPr id="17137" name="Line 13041"/>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38" name="Oval 13042"/>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92" name="Group 13043"/>
                  <p:cNvGrpSpPr>
                    <a:grpSpLocks/>
                  </p:cNvGrpSpPr>
                  <p:nvPr/>
                </p:nvGrpSpPr>
                <p:grpSpPr bwMode="auto">
                  <a:xfrm>
                    <a:off x="1390" y="1146"/>
                    <a:ext cx="29" cy="50"/>
                    <a:chOff x="1215" y="1142"/>
                    <a:chExt cx="29" cy="50"/>
                  </a:xfrm>
                </p:grpSpPr>
                <p:sp>
                  <p:nvSpPr>
                    <p:cNvPr id="17140" name="Line 13044"/>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41" name="Oval 13045"/>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09" name="Group 13046"/>
                <p:cNvGrpSpPr>
                  <a:grpSpLocks/>
                </p:cNvGrpSpPr>
                <p:nvPr/>
              </p:nvGrpSpPr>
              <p:grpSpPr bwMode="auto">
                <a:xfrm>
                  <a:off x="1356" y="1142"/>
                  <a:ext cx="29" cy="90"/>
                  <a:chOff x="1425" y="1147"/>
                  <a:chExt cx="29" cy="90"/>
                </a:xfrm>
              </p:grpSpPr>
              <p:grpSp>
                <p:nvGrpSpPr>
                  <p:cNvPr id="450785" name="Group 13047"/>
                  <p:cNvGrpSpPr>
                    <a:grpSpLocks/>
                  </p:cNvGrpSpPr>
                  <p:nvPr/>
                </p:nvGrpSpPr>
                <p:grpSpPr bwMode="auto">
                  <a:xfrm>
                    <a:off x="1425" y="1186"/>
                    <a:ext cx="29" cy="51"/>
                    <a:chOff x="1215" y="1181"/>
                    <a:chExt cx="29" cy="51"/>
                  </a:xfrm>
                </p:grpSpPr>
                <p:sp>
                  <p:nvSpPr>
                    <p:cNvPr id="17144" name="Line 13048"/>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45" name="Oval 13049"/>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86" name="Group 13050"/>
                  <p:cNvGrpSpPr>
                    <a:grpSpLocks/>
                  </p:cNvGrpSpPr>
                  <p:nvPr/>
                </p:nvGrpSpPr>
                <p:grpSpPr bwMode="auto">
                  <a:xfrm>
                    <a:off x="1425" y="1147"/>
                    <a:ext cx="29" cy="50"/>
                    <a:chOff x="1215" y="1142"/>
                    <a:chExt cx="29" cy="50"/>
                  </a:xfrm>
                </p:grpSpPr>
                <p:sp>
                  <p:nvSpPr>
                    <p:cNvPr id="17147" name="Line 13051"/>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48" name="Oval 13052"/>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10" name="Group 13053"/>
                <p:cNvGrpSpPr>
                  <a:grpSpLocks/>
                </p:cNvGrpSpPr>
                <p:nvPr/>
              </p:nvGrpSpPr>
              <p:grpSpPr bwMode="auto">
                <a:xfrm>
                  <a:off x="1391" y="1142"/>
                  <a:ext cx="29" cy="90"/>
                  <a:chOff x="1460" y="1147"/>
                  <a:chExt cx="29" cy="90"/>
                </a:xfrm>
              </p:grpSpPr>
              <p:grpSp>
                <p:nvGrpSpPr>
                  <p:cNvPr id="450779" name="Group 13054"/>
                  <p:cNvGrpSpPr>
                    <a:grpSpLocks/>
                  </p:cNvGrpSpPr>
                  <p:nvPr/>
                </p:nvGrpSpPr>
                <p:grpSpPr bwMode="auto">
                  <a:xfrm>
                    <a:off x="1460" y="1186"/>
                    <a:ext cx="29" cy="51"/>
                    <a:chOff x="1215" y="1181"/>
                    <a:chExt cx="29" cy="51"/>
                  </a:xfrm>
                </p:grpSpPr>
                <p:sp>
                  <p:nvSpPr>
                    <p:cNvPr id="17151" name="Line 13055"/>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52" name="Oval 13056"/>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80" name="Group 13057"/>
                  <p:cNvGrpSpPr>
                    <a:grpSpLocks/>
                  </p:cNvGrpSpPr>
                  <p:nvPr/>
                </p:nvGrpSpPr>
                <p:grpSpPr bwMode="auto">
                  <a:xfrm>
                    <a:off x="1460" y="1147"/>
                    <a:ext cx="29" cy="50"/>
                    <a:chOff x="1215" y="1142"/>
                    <a:chExt cx="29" cy="50"/>
                  </a:xfrm>
                </p:grpSpPr>
                <p:sp>
                  <p:nvSpPr>
                    <p:cNvPr id="17154" name="Line 13058"/>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55" name="Oval 13059"/>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11" name="Group 13060"/>
                <p:cNvGrpSpPr>
                  <a:grpSpLocks/>
                </p:cNvGrpSpPr>
                <p:nvPr/>
              </p:nvGrpSpPr>
              <p:grpSpPr bwMode="auto">
                <a:xfrm>
                  <a:off x="1426" y="1142"/>
                  <a:ext cx="29" cy="90"/>
                  <a:chOff x="1215" y="1142"/>
                  <a:chExt cx="29" cy="90"/>
                </a:xfrm>
              </p:grpSpPr>
              <p:grpSp>
                <p:nvGrpSpPr>
                  <p:cNvPr id="450773" name="Group 13061"/>
                  <p:cNvGrpSpPr>
                    <a:grpSpLocks/>
                  </p:cNvGrpSpPr>
                  <p:nvPr/>
                </p:nvGrpSpPr>
                <p:grpSpPr bwMode="auto">
                  <a:xfrm>
                    <a:off x="1215" y="1181"/>
                    <a:ext cx="29" cy="51"/>
                    <a:chOff x="1215" y="1181"/>
                    <a:chExt cx="29" cy="51"/>
                  </a:xfrm>
                </p:grpSpPr>
                <p:sp>
                  <p:nvSpPr>
                    <p:cNvPr id="17158" name="Line 13062"/>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59" name="Oval 13063"/>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74" name="Group 13064"/>
                  <p:cNvGrpSpPr>
                    <a:grpSpLocks/>
                  </p:cNvGrpSpPr>
                  <p:nvPr/>
                </p:nvGrpSpPr>
                <p:grpSpPr bwMode="auto">
                  <a:xfrm>
                    <a:off x="1215" y="1142"/>
                    <a:ext cx="29" cy="50"/>
                    <a:chOff x="1215" y="1142"/>
                    <a:chExt cx="29" cy="50"/>
                  </a:xfrm>
                </p:grpSpPr>
                <p:sp>
                  <p:nvSpPr>
                    <p:cNvPr id="17161" name="Line 13065"/>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62" name="Oval 13066"/>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12" name="Group 13067"/>
                <p:cNvGrpSpPr>
                  <a:grpSpLocks/>
                </p:cNvGrpSpPr>
                <p:nvPr/>
              </p:nvGrpSpPr>
              <p:grpSpPr bwMode="auto">
                <a:xfrm>
                  <a:off x="1461" y="1142"/>
                  <a:ext cx="29" cy="90"/>
                  <a:chOff x="1250" y="1142"/>
                  <a:chExt cx="29" cy="90"/>
                </a:xfrm>
              </p:grpSpPr>
              <p:grpSp>
                <p:nvGrpSpPr>
                  <p:cNvPr id="450767" name="Group 13068"/>
                  <p:cNvGrpSpPr>
                    <a:grpSpLocks/>
                  </p:cNvGrpSpPr>
                  <p:nvPr/>
                </p:nvGrpSpPr>
                <p:grpSpPr bwMode="auto">
                  <a:xfrm>
                    <a:off x="1250" y="1181"/>
                    <a:ext cx="29" cy="51"/>
                    <a:chOff x="1215" y="1181"/>
                    <a:chExt cx="29" cy="51"/>
                  </a:xfrm>
                </p:grpSpPr>
                <p:sp>
                  <p:nvSpPr>
                    <p:cNvPr id="17165" name="Line 13069"/>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66" name="Oval 13070"/>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68" name="Group 13071"/>
                  <p:cNvGrpSpPr>
                    <a:grpSpLocks/>
                  </p:cNvGrpSpPr>
                  <p:nvPr/>
                </p:nvGrpSpPr>
                <p:grpSpPr bwMode="auto">
                  <a:xfrm>
                    <a:off x="1250" y="1142"/>
                    <a:ext cx="29" cy="50"/>
                    <a:chOff x="1215" y="1142"/>
                    <a:chExt cx="29" cy="50"/>
                  </a:xfrm>
                </p:grpSpPr>
                <p:sp>
                  <p:nvSpPr>
                    <p:cNvPr id="17168" name="Line 13072"/>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69" name="Oval 13073"/>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13" name="Group 13074"/>
                <p:cNvGrpSpPr>
                  <a:grpSpLocks/>
                </p:cNvGrpSpPr>
                <p:nvPr/>
              </p:nvGrpSpPr>
              <p:grpSpPr bwMode="auto">
                <a:xfrm>
                  <a:off x="1496" y="1142"/>
                  <a:ext cx="29" cy="90"/>
                  <a:chOff x="1285" y="1143"/>
                  <a:chExt cx="29" cy="90"/>
                </a:xfrm>
              </p:grpSpPr>
              <p:grpSp>
                <p:nvGrpSpPr>
                  <p:cNvPr id="450761" name="Group 13075"/>
                  <p:cNvGrpSpPr>
                    <a:grpSpLocks/>
                  </p:cNvGrpSpPr>
                  <p:nvPr/>
                </p:nvGrpSpPr>
                <p:grpSpPr bwMode="auto">
                  <a:xfrm>
                    <a:off x="1285" y="1182"/>
                    <a:ext cx="29" cy="51"/>
                    <a:chOff x="1215" y="1181"/>
                    <a:chExt cx="29" cy="51"/>
                  </a:xfrm>
                </p:grpSpPr>
                <p:sp>
                  <p:nvSpPr>
                    <p:cNvPr id="17172" name="Line 13076"/>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73" name="Oval 13077"/>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62" name="Group 13078"/>
                  <p:cNvGrpSpPr>
                    <a:grpSpLocks/>
                  </p:cNvGrpSpPr>
                  <p:nvPr/>
                </p:nvGrpSpPr>
                <p:grpSpPr bwMode="auto">
                  <a:xfrm>
                    <a:off x="1285" y="1143"/>
                    <a:ext cx="29" cy="50"/>
                    <a:chOff x="1215" y="1142"/>
                    <a:chExt cx="29" cy="50"/>
                  </a:xfrm>
                </p:grpSpPr>
                <p:sp>
                  <p:nvSpPr>
                    <p:cNvPr id="17175" name="Line 13079"/>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76" name="Oval 13080"/>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14" name="Group 13081"/>
                <p:cNvGrpSpPr>
                  <a:grpSpLocks/>
                </p:cNvGrpSpPr>
                <p:nvPr/>
              </p:nvGrpSpPr>
              <p:grpSpPr bwMode="auto">
                <a:xfrm>
                  <a:off x="1531" y="1142"/>
                  <a:ext cx="29" cy="90"/>
                  <a:chOff x="1320" y="1143"/>
                  <a:chExt cx="29" cy="90"/>
                </a:xfrm>
              </p:grpSpPr>
              <p:grpSp>
                <p:nvGrpSpPr>
                  <p:cNvPr id="450755" name="Group 13082"/>
                  <p:cNvGrpSpPr>
                    <a:grpSpLocks/>
                  </p:cNvGrpSpPr>
                  <p:nvPr/>
                </p:nvGrpSpPr>
                <p:grpSpPr bwMode="auto">
                  <a:xfrm>
                    <a:off x="1320" y="1182"/>
                    <a:ext cx="29" cy="51"/>
                    <a:chOff x="1215" y="1181"/>
                    <a:chExt cx="29" cy="51"/>
                  </a:xfrm>
                </p:grpSpPr>
                <p:sp>
                  <p:nvSpPr>
                    <p:cNvPr id="17179" name="Line 13083"/>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80" name="Oval 13084"/>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56" name="Group 13085"/>
                  <p:cNvGrpSpPr>
                    <a:grpSpLocks/>
                  </p:cNvGrpSpPr>
                  <p:nvPr/>
                </p:nvGrpSpPr>
                <p:grpSpPr bwMode="auto">
                  <a:xfrm>
                    <a:off x="1320" y="1143"/>
                    <a:ext cx="29" cy="50"/>
                    <a:chOff x="1215" y="1142"/>
                    <a:chExt cx="29" cy="50"/>
                  </a:xfrm>
                </p:grpSpPr>
                <p:sp>
                  <p:nvSpPr>
                    <p:cNvPr id="17182" name="Line 13086"/>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83" name="Oval 13087"/>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15" name="Group 13088"/>
                <p:cNvGrpSpPr>
                  <a:grpSpLocks/>
                </p:cNvGrpSpPr>
                <p:nvPr/>
              </p:nvGrpSpPr>
              <p:grpSpPr bwMode="auto">
                <a:xfrm>
                  <a:off x="1566" y="1142"/>
                  <a:ext cx="29" cy="90"/>
                  <a:chOff x="1355" y="1146"/>
                  <a:chExt cx="29" cy="90"/>
                </a:xfrm>
              </p:grpSpPr>
              <p:grpSp>
                <p:nvGrpSpPr>
                  <p:cNvPr id="450749" name="Group 13089"/>
                  <p:cNvGrpSpPr>
                    <a:grpSpLocks/>
                  </p:cNvGrpSpPr>
                  <p:nvPr/>
                </p:nvGrpSpPr>
                <p:grpSpPr bwMode="auto">
                  <a:xfrm>
                    <a:off x="1355" y="1185"/>
                    <a:ext cx="29" cy="51"/>
                    <a:chOff x="1215" y="1181"/>
                    <a:chExt cx="29" cy="51"/>
                  </a:xfrm>
                </p:grpSpPr>
                <p:sp>
                  <p:nvSpPr>
                    <p:cNvPr id="17186" name="Line 13090"/>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87" name="Oval 13091"/>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50" name="Group 13092"/>
                  <p:cNvGrpSpPr>
                    <a:grpSpLocks/>
                  </p:cNvGrpSpPr>
                  <p:nvPr/>
                </p:nvGrpSpPr>
                <p:grpSpPr bwMode="auto">
                  <a:xfrm>
                    <a:off x="1355" y="1146"/>
                    <a:ext cx="29" cy="50"/>
                    <a:chOff x="1215" y="1142"/>
                    <a:chExt cx="29" cy="50"/>
                  </a:xfrm>
                </p:grpSpPr>
                <p:sp>
                  <p:nvSpPr>
                    <p:cNvPr id="17189" name="Line 13093"/>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90" name="Oval 13094"/>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16" name="Group 13095"/>
                <p:cNvGrpSpPr>
                  <a:grpSpLocks/>
                </p:cNvGrpSpPr>
                <p:nvPr/>
              </p:nvGrpSpPr>
              <p:grpSpPr bwMode="auto">
                <a:xfrm>
                  <a:off x="1601" y="1142"/>
                  <a:ext cx="29" cy="90"/>
                  <a:chOff x="1390" y="1146"/>
                  <a:chExt cx="29" cy="90"/>
                </a:xfrm>
              </p:grpSpPr>
              <p:grpSp>
                <p:nvGrpSpPr>
                  <p:cNvPr id="450743" name="Group 13096"/>
                  <p:cNvGrpSpPr>
                    <a:grpSpLocks/>
                  </p:cNvGrpSpPr>
                  <p:nvPr/>
                </p:nvGrpSpPr>
                <p:grpSpPr bwMode="auto">
                  <a:xfrm>
                    <a:off x="1390" y="1185"/>
                    <a:ext cx="29" cy="51"/>
                    <a:chOff x="1215" y="1181"/>
                    <a:chExt cx="29" cy="51"/>
                  </a:xfrm>
                </p:grpSpPr>
                <p:sp>
                  <p:nvSpPr>
                    <p:cNvPr id="17193" name="Line 13097"/>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94" name="Oval 13098"/>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44" name="Group 13099"/>
                  <p:cNvGrpSpPr>
                    <a:grpSpLocks/>
                  </p:cNvGrpSpPr>
                  <p:nvPr/>
                </p:nvGrpSpPr>
                <p:grpSpPr bwMode="auto">
                  <a:xfrm>
                    <a:off x="1390" y="1146"/>
                    <a:ext cx="29" cy="50"/>
                    <a:chOff x="1215" y="1142"/>
                    <a:chExt cx="29" cy="50"/>
                  </a:xfrm>
                </p:grpSpPr>
                <p:sp>
                  <p:nvSpPr>
                    <p:cNvPr id="17196" name="Line 13100"/>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197" name="Oval 13101"/>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17" name="Group 13102"/>
                <p:cNvGrpSpPr>
                  <a:grpSpLocks/>
                </p:cNvGrpSpPr>
                <p:nvPr/>
              </p:nvGrpSpPr>
              <p:grpSpPr bwMode="auto">
                <a:xfrm>
                  <a:off x="1636" y="1142"/>
                  <a:ext cx="29" cy="90"/>
                  <a:chOff x="1425" y="1147"/>
                  <a:chExt cx="29" cy="90"/>
                </a:xfrm>
              </p:grpSpPr>
              <p:grpSp>
                <p:nvGrpSpPr>
                  <p:cNvPr id="450737" name="Group 13103"/>
                  <p:cNvGrpSpPr>
                    <a:grpSpLocks/>
                  </p:cNvGrpSpPr>
                  <p:nvPr/>
                </p:nvGrpSpPr>
                <p:grpSpPr bwMode="auto">
                  <a:xfrm>
                    <a:off x="1425" y="1186"/>
                    <a:ext cx="29" cy="51"/>
                    <a:chOff x="1215" y="1181"/>
                    <a:chExt cx="29" cy="51"/>
                  </a:xfrm>
                </p:grpSpPr>
                <p:sp>
                  <p:nvSpPr>
                    <p:cNvPr id="17200" name="Line 13104"/>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01" name="Oval 13105"/>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38" name="Group 13106"/>
                  <p:cNvGrpSpPr>
                    <a:grpSpLocks/>
                  </p:cNvGrpSpPr>
                  <p:nvPr/>
                </p:nvGrpSpPr>
                <p:grpSpPr bwMode="auto">
                  <a:xfrm>
                    <a:off x="1425" y="1147"/>
                    <a:ext cx="29" cy="50"/>
                    <a:chOff x="1215" y="1142"/>
                    <a:chExt cx="29" cy="50"/>
                  </a:xfrm>
                </p:grpSpPr>
                <p:sp>
                  <p:nvSpPr>
                    <p:cNvPr id="17203" name="Line 13107"/>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04" name="Oval 13108"/>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18" name="Group 13109"/>
                <p:cNvGrpSpPr>
                  <a:grpSpLocks/>
                </p:cNvGrpSpPr>
                <p:nvPr/>
              </p:nvGrpSpPr>
              <p:grpSpPr bwMode="auto">
                <a:xfrm>
                  <a:off x="1672" y="1142"/>
                  <a:ext cx="29" cy="90"/>
                  <a:chOff x="1460" y="1147"/>
                  <a:chExt cx="29" cy="90"/>
                </a:xfrm>
              </p:grpSpPr>
              <p:grpSp>
                <p:nvGrpSpPr>
                  <p:cNvPr id="450731" name="Group 13110"/>
                  <p:cNvGrpSpPr>
                    <a:grpSpLocks/>
                  </p:cNvGrpSpPr>
                  <p:nvPr/>
                </p:nvGrpSpPr>
                <p:grpSpPr bwMode="auto">
                  <a:xfrm>
                    <a:off x="1460" y="1186"/>
                    <a:ext cx="29" cy="51"/>
                    <a:chOff x="1215" y="1181"/>
                    <a:chExt cx="29" cy="51"/>
                  </a:xfrm>
                </p:grpSpPr>
                <p:sp>
                  <p:nvSpPr>
                    <p:cNvPr id="17207" name="Line 13111"/>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08" name="Oval 13112"/>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32" name="Group 13113"/>
                  <p:cNvGrpSpPr>
                    <a:grpSpLocks/>
                  </p:cNvGrpSpPr>
                  <p:nvPr/>
                </p:nvGrpSpPr>
                <p:grpSpPr bwMode="auto">
                  <a:xfrm>
                    <a:off x="1460" y="1147"/>
                    <a:ext cx="29" cy="50"/>
                    <a:chOff x="1215" y="1142"/>
                    <a:chExt cx="29" cy="50"/>
                  </a:xfrm>
                </p:grpSpPr>
                <p:sp>
                  <p:nvSpPr>
                    <p:cNvPr id="17210" name="Line 13114"/>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11" name="Oval 13115"/>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19" name="Group 13116"/>
                <p:cNvGrpSpPr>
                  <a:grpSpLocks/>
                </p:cNvGrpSpPr>
                <p:nvPr/>
              </p:nvGrpSpPr>
              <p:grpSpPr bwMode="auto">
                <a:xfrm>
                  <a:off x="1707" y="1142"/>
                  <a:ext cx="29" cy="90"/>
                  <a:chOff x="1215" y="1142"/>
                  <a:chExt cx="29" cy="90"/>
                </a:xfrm>
              </p:grpSpPr>
              <p:grpSp>
                <p:nvGrpSpPr>
                  <p:cNvPr id="450725" name="Group 13117"/>
                  <p:cNvGrpSpPr>
                    <a:grpSpLocks/>
                  </p:cNvGrpSpPr>
                  <p:nvPr/>
                </p:nvGrpSpPr>
                <p:grpSpPr bwMode="auto">
                  <a:xfrm>
                    <a:off x="1215" y="1181"/>
                    <a:ext cx="29" cy="51"/>
                    <a:chOff x="1215" y="1181"/>
                    <a:chExt cx="29" cy="51"/>
                  </a:xfrm>
                </p:grpSpPr>
                <p:sp>
                  <p:nvSpPr>
                    <p:cNvPr id="17214" name="Line 13118"/>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15" name="Oval 13119"/>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26" name="Group 13120"/>
                  <p:cNvGrpSpPr>
                    <a:grpSpLocks/>
                  </p:cNvGrpSpPr>
                  <p:nvPr/>
                </p:nvGrpSpPr>
                <p:grpSpPr bwMode="auto">
                  <a:xfrm>
                    <a:off x="1215" y="1142"/>
                    <a:ext cx="29" cy="50"/>
                    <a:chOff x="1215" y="1142"/>
                    <a:chExt cx="29" cy="50"/>
                  </a:xfrm>
                </p:grpSpPr>
                <p:sp>
                  <p:nvSpPr>
                    <p:cNvPr id="17217" name="Line 13121"/>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18" name="Oval 13122"/>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20" name="Group 13123"/>
                <p:cNvGrpSpPr>
                  <a:grpSpLocks/>
                </p:cNvGrpSpPr>
                <p:nvPr/>
              </p:nvGrpSpPr>
              <p:grpSpPr bwMode="auto">
                <a:xfrm>
                  <a:off x="1742" y="1142"/>
                  <a:ext cx="29" cy="90"/>
                  <a:chOff x="1250" y="1142"/>
                  <a:chExt cx="29" cy="90"/>
                </a:xfrm>
              </p:grpSpPr>
              <p:grpSp>
                <p:nvGrpSpPr>
                  <p:cNvPr id="450719" name="Group 13124"/>
                  <p:cNvGrpSpPr>
                    <a:grpSpLocks/>
                  </p:cNvGrpSpPr>
                  <p:nvPr/>
                </p:nvGrpSpPr>
                <p:grpSpPr bwMode="auto">
                  <a:xfrm>
                    <a:off x="1250" y="1181"/>
                    <a:ext cx="29" cy="51"/>
                    <a:chOff x="1215" y="1181"/>
                    <a:chExt cx="29" cy="51"/>
                  </a:xfrm>
                </p:grpSpPr>
                <p:sp>
                  <p:nvSpPr>
                    <p:cNvPr id="17221" name="Line 13125"/>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22" name="Oval 13126"/>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20" name="Group 13127"/>
                  <p:cNvGrpSpPr>
                    <a:grpSpLocks/>
                  </p:cNvGrpSpPr>
                  <p:nvPr/>
                </p:nvGrpSpPr>
                <p:grpSpPr bwMode="auto">
                  <a:xfrm>
                    <a:off x="1250" y="1142"/>
                    <a:ext cx="29" cy="50"/>
                    <a:chOff x="1215" y="1142"/>
                    <a:chExt cx="29" cy="50"/>
                  </a:xfrm>
                </p:grpSpPr>
                <p:sp>
                  <p:nvSpPr>
                    <p:cNvPr id="17224" name="Line 13128"/>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25" name="Oval 13129"/>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21" name="Group 13130"/>
                <p:cNvGrpSpPr>
                  <a:grpSpLocks/>
                </p:cNvGrpSpPr>
                <p:nvPr/>
              </p:nvGrpSpPr>
              <p:grpSpPr bwMode="auto">
                <a:xfrm>
                  <a:off x="1777" y="1142"/>
                  <a:ext cx="29" cy="90"/>
                  <a:chOff x="1285" y="1143"/>
                  <a:chExt cx="29" cy="90"/>
                </a:xfrm>
              </p:grpSpPr>
              <p:grpSp>
                <p:nvGrpSpPr>
                  <p:cNvPr id="450713" name="Group 13131"/>
                  <p:cNvGrpSpPr>
                    <a:grpSpLocks/>
                  </p:cNvGrpSpPr>
                  <p:nvPr/>
                </p:nvGrpSpPr>
                <p:grpSpPr bwMode="auto">
                  <a:xfrm>
                    <a:off x="1285" y="1182"/>
                    <a:ext cx="29" cy="51"/>
                    <a:chOff x="1215" y="1181"/>
                    <a:chExt cx="29" cy="51"/>
                  </a:xfrm>
                </p:grpSpPr>
                <p:sp>
                  <p:nvSpPr>
                    <p:cNvPr id="17228" name="Line 13132"/>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29" name="Oval 13133"/>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14" name="Group 13134"/>
                  <p:cNvGrpSpPr>
                    <a:grpSpLocks/>
                  </p:cNvGrpSpPr>
                  <p:nvPr/>
                </p:nvGrpSpPr>
                <p:grpSpPr bwMode="auto">
                  <a:xfrm>
                    <a:off x="1285" y="1143"/>
                    <a:ext cx="29" cy="50"/>
                    <a:chOff x="1215" y="1142"/>
                    <a:chExt cx="29" cy="50"/>
                  </a:xfrm>
                </p:grpSpPr>
                <p:sp>
                  <p:nvSpPr>
                    <p:cNvPr id="17231" name="Line 13135"/>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32" name="Oval 13136"/>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22" name="Group 13137"/>
                <p:cNvGrpSpPr>
                  <a:grpSpLocks/>
                </p:cNvGrpSpPr>
                <p:nvPr/>
              </p:nvGrpSpPr>
              <p:grpSpPr bwMode="auto">
                <a:xfrm>
                  <a:off x="1812" y="1142"/>
                  <a:ext cx="29" cy="90"/>
                  <a:chOff x="1320" y="1143"/>
                  <a:chExt cx="29" cy="90"/>
                </a:xfrm>
              </p:grpSpPr>
              <p:grpSp>
                <p:nvGrpSpPr>
                  <p:cNvPr id="450707" name="Group 13138"/>
                  <p:cNvGrpSpPr>
                    <a:grpSpLocks/>
                  </p:cNvGrpSpPr>
                  <p:nvPr/>
                </p:nvGrpSpPr>
                <p:grpSpPr bwMode="auto">
                  <a:xfrm>
                    <a:off x="1320" y="1182"/>
                    <a:ext cx="29" cy="51"/>
                    <a:chOff x="1215" y="1181"/>
                    <a:chExt cx="29" cy="51"/>
                  </a:xfrm>
                </p:grpSpPr>
                <p:sp>
                  <p:nvSpPr>
                    <p:cNvPr id="17235" name="Line 13139"/>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36" name="Oval 13140"/>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08" name="Group 13141"/>
                  <p:cNvGrpSpPr>
                    <a:grpSpLocks/>
                  </p:cNvGrpSpPr>
                  <p:nvPr/>
                </p:nvGrpSpPr>
                <p:grpSpPr bwMode="auto">
                  <a:xfrm>
                    <a:off x="1320" y="1143"/>
                    <a:ext cx="29" cy="50"/>
                    <a:chOff x="1215" y="1142"/>
                    <a:chExt cx="29" cy="50"/>
                  </a:xfrm>
                </p:grpSpPr>
                <p:sp>
                  <p:nvSpPr>
                    <p:cNvPr id="17238" name="Line 13142"/>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39" name="Oval 13143"/>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23" name="Group 13144"/>
                <p:cNvGrpSpPr>
                  <a:grpSpLocks/>
                </p:cNvGrpSpPr>
                <p:nvPr/>
              </p:nvGrpSpPr>
              <p:grpSpPr bwMode="auto">
                <a:xfrm>
                  <a:off x="1847" y="1142"/>
                  <a:ext cx="29" cy="90"/>
                  <a:chOff x="1355" y="1146"/>
                  <a:chExt cx="29" cy="90"/>
                </a:xfrm>
              </p:grpSpPr>
              <p:grpSp>
                <p:nvGrpSpPr>
                  <p:cNvPr id="450701" name="Group 13145"/>
                  <p:cNvGrpSpPr>
                    <a:grpSpLocks/>
                  </p:cNvGrpSpPr>
                  <p:nvPr/>
                </p:nvGrpSpPr>
                <p:grpSpPr bwMode="auto">
                  <a:xfrm>
                    <a:off x="1355" y="1185"/>
                    <a:ext cx="29" cy="51"/>
                    <a:chOff x="1215" y="1181"/>
                    <a:chExt cx="29" cy="51"/>
                  </a:xfrm>
                </p:grpSpPr>
                <p:sp>
                  <p:nvSpPr>
                    <p:cNvPr id="17242" name="Line 13146"/>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43" name="Oval 13147"/>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702" name="Group 13148"/>
                  <p:cNvGrpSpPr>
                    <a:grpSpLocks/>
                  </p:cNvGrpSpPr>
                  <p:nvPr/>
                </p:nvGrpSpPr>
                <p:grpSpPr bwMode="auto">
                  <a:xfrm>
                    <a:off x="1355" y="1146"/>
                    <a:ext cx="29" cy="50"/>
                    <a:chOff x="1215" y="1142"/>
                    <a:chExt cx="29" cy="50"/>
                  </a:xfrm>
                </p:grpSpPr>
                <p:sp>
                  <p:nvSpPr>
                    <p:cNvPr id="17245" name="Line 13149"/>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46" name="Oval 13150"/>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24" name="Group 13151"/>
                <p:cNvGrpSpPr>
                  <a:grpSpLocks/>
                </p:cNvGrpSpPr>
                <p:nvPr/>
              </p:nvGrpSpPr>
              <p:grpSpPr bwMode="auto">
                <a:xfrm>
                  <a:off x="1882" y="1142"/>
                  <a:ext cx="29" cy="90"/>
                  <a:chOff x="1390" y="1146"/>
                  <a:chExt cx="29" cy="90"/>
                </a:xfrm>
              </p:grpSpPr>
              <p:grpSp>
                <p:nvGrpSpPr>
                  <p:cNvPr id="450695" name="Group 13152"/>
                  <p:cNvGrpSpPr>
                    <a:grpSpLocks/>
                  </p:cNvGrpSpPr>
                  <p:nvPr/>
                </p:nvGrpSpPr>
                <p:grpSpPr bwMode="auto">
                  <a:xfrm>
                    <a:off x="1390" y="1185"/>
                    <a:ext cx="29" cy="51"/>
                    <a:chOff x="1215" y="1181"/>
                    <a:chExt cx="29" cy="51"/>
                  </a:xfrm>
                </p:grpSpPr>
                <p:sp>
                  <p:nvSpPr>
                    <p:cNvPr id="17249" name="Line 13153"/>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50" name="Oval 13154"/>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696" name="Group 13155"/>
                  <p:cNvGrpSpPr>
                    <a:grpSpLocks/>
                  </p:cNvGrpSpPr>
                  <p:nvPr/>
                </p:nvGrpSpPr>
                <p:grpSpPr bwMode="auto">
                  <a:xfrm>
                    <a:off x="1390" y="1146"/>
                    <a:ext cx="29" cy="50"/>
                    <a:chOff x="1215" y="1142"/>
                    <a:chExt cx="29" cy="50"/>
                  </a:xfrm>
                </p:grpSpPr>
                <p:sp>
                  <p:nvSpPr>
                    <p:cNvPr id="17252" name="Line 13156"/>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53" name="Oval 13157"/>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25" name="Group 13158"/>
                <p:cNvGrpSpPr>
                  <a:grpSpLocks/>
                </p:cNvGrpSpPr>
                <p:nvPr/>
              </p:nvGrpSpPr>
              <p:grpSpPr bwMode="auto">
                <a:xfrm>
                  <a:off x="1917" y="1142"/>
                  <a:ext cx="29" cy="90"/>
                  <a:chOff x="1425" y="1147"/>
                  <a:chExt cx="29" cy="90"/>
                </a:xfrm>
              </p:grpSpPr>
              <p:grpSp>
                <p:nvGrpSpPr>
                  <p:cNvPr id="450689" name="Group 13159"/>
                  <p:cNvGrpSpPr>
                    <a:grpSpLocks/>
                  </p:cNvGrpSpPr>
                  <p:nvPr/>
                </p:nvGrpSpPr>
                <p:grpSpPr bwMode="auto">
                  <a:xfrm>
                    <a:off x="1425" y="1186"/>
                    <a:ext cx="29" cy="51"/>
                    <a:chOff x="1215" y="1181"/>
                    <a:chExt cx="29" cy="51"/>
                  </a:xfrm>
                </p:grpSpPr>
                <p:sp>
                  <p:nvSpPr>
                    <p:cNvPr id="17256" name="Line 13160"/>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57" name="Oval 13161"/>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690" name="Group 13162"/>
                  <p:cNvGrpSpPr>
                    <a:grpSpLocks/>
                  </p:cNvGrpSpPr>
                  <p:nvPr/>
                </p:nvGrpSpPr>
                <p:grpSpPr bwMode="auto">
                  <a:xfrm>
                    <a:off x="1425" y="1147"/>
                    <a:ext cx="29" cy="50"/>
                    <a:chOff x="1215" y="1142"/>
                    <a:chExt cx="29" cy="50"/>
                  </a:xfrm>
                </p:grpSpPr>
                <p:sp>
                  <p:nvSpPr>
                    <p:cNvPr id="17259" name="Line 13163"/>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60" name="Oval 13164"/>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26" name="Group 13165"/>
                <p:cNvGrpSpPr>
                  <a:grpSpLocks/>
                </p:cNvGrpSpPr>
                <p:nvPr/>
              </p:nvGrpSpPr>
              <p:grpSpPr bwMode="auto">
                <a:xfrm>
                  <a:off x="1952" y="1142"/>
                  <a:ext cx="29" cy="90"/>
                  <a:chOff x="1460" y="1147"/>
                  <a:chExt cx="29" cy="90"/>
                </a:xfrm>
              </p:grpSpPr>
              <p:grpSp>
                <p:nvGrpSpPr>
                  <p:cNvPr id="450683" name="Group 13166"/>
                  <p:cNvGrpSpPr>
                    <a:grpSpLocks/>
                  </p:cNvGrpSpPr>
                  <p:nvPr/>
                </p:nvGrpSpPr>
                <p:grpSpPr bwMode="auto">
                  <a:xfrm>
                    <a:off x="1460" y="1186"/>
                    <a:ext cx="29" cy="51"/>
                    <a:chOff x="1215" y="1181"/>
                    <a:chExt cx="29" cy="51"/>
                  </a:xfrm>
                </p:grpSpPr>
                <p:sp>
                  <p:nvSpPr>
                    <p:cNvPr id="17263" name="Line 13167"/>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64" name="Oval 13168"/>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684" name="Group 13169"/>
                  <p:cNvGrpSpPr>
                    <a:grpSpLocks/>
                  </p:cNvGrpSpPr>
                  <p:nvPr/>
                </p:nvGrpSpPr>
                <p:grpSpPr bwMode="auto">
                  <a:xfrm>
                    <a:off x="1460" y="1147"/>
                    <a:ext cx="29" cy="50"/>
                    <a:chOff x="1215" y="1142"/>
                    <a:chExt cx="29" cy="50"/>
                  </a:xfrm>
                </p:grpSpPr>
                <p:sp>
                  <p:nvSpPr>
                    <p:cNvPr id="17266" name="Line 13170"/>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67" name="Oval 13171"/>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27" name="Group 13172"/>
                <p:cNvGrpSpPr>
                  <a:grpSpLocks/>
                </p:cNvGrpSpPr>
                <p:nvPr/>
              </p:nvGrpSpPr>
              <p:grpSpPr bwMode="auto">
                <a:xfrm>
                  <a:off x="1987" y="1142"/>
                  <a:ext cx="29" cy="90"/>
                  <a:chOff x="1215" y="1142"/>
                  <a:chExt cx="29" cy="90"/>
                </a:xfrm>
              </p:grpSpPr>
              <p:grpSp>
                <p:nvGrpSpPr>
                  <p:cNvPr id="450677" name="Group 13173"/>
                  <p:cNvGrpSpPr>
                    <a:grpSpLocks/>
                  </p:cNvGrpSpPr>
                  <p:nvPr/>
                </p:nvGrpSpPr>
                <p:grpSpPr bwMode="auto">
                  <a:xfrm>
                    <a:off x="1215" y="1181"/>
                    <a:ext cx="29" cy="51"/>
                    <a:chOff x="1215" y="1181"/>
                    <a:chExt cx="29" cy="51"/>
                  </a:xfrm>
                </p:grpSpPr>
                <p:sp>
                  <p:nvSpPr>
                    <p:cNvPr id="17270" name="Line 13174"/>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71" name="Oval 13175"/>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678" name="Group 13176"/>
                  <p:cNvGrpSpPr>
                    <a:grpSpLocks/>
                  </p:cNvGrpSpPr>
                  <p:nvPr/>
                </p:nvGrpSpPr>
                <p:grpSpPr bwMode="auto">
                  <a:xfrm>
                    <a:off x="1215" y="1142"/>
                    <a:ext cx="29" cy="50"/>
                    <a:chOff x="1215" y="1142"/>
                    <a:chExt cx="29" cy="50"/>
                  </a:xfrm>
                </p:grpSpPr>
                <p:sp>
                  <p:nvSpPr>
                    <p:cNvPr id="17273" name="Line 13177"/>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74" name="Oval 13178"/>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28" name="Group 13179"/>
                <p:cNvGrpSpPr>
                  <a:grpSpLocks/>
                </p:cNvGrpSpPr>
                <p:nvPr/>
              </p:nvGrpSpPr>
              <p:grpSpPr bwMode="auto">
                <a:xfrm>
                  <a:off x="2022" y="1142"/>
                  <a:ext cx="29" cy="90"/>
                  <a:chOff x="1250" y="1142"/>
                  <a:chExt cx="29" cy="90"/>
                </a:xfrm>
              </p:grpSpPr>
              <p:grpSp>
                <p:nvGrpSpPr>
                  <p:cNvPr id="450671" name="Group 13180"/>
                  <p:cNvGrpSpPr>
                    <a:grpSpLocks/>
                  </p:cNvGrpSpPr>
                  <p:nvPr/>
                </p:nvGrpSpPr>
                <p:grpSpPr bwMode="auto">
                  <a:xfrm>
                    <a:off x="1250" y="1181"/>
                    <a:ext cx="29" cy="51"/>
                    <a:chOff x="1215" y="1181"/>
                    <a:chExt cx="29" cy="51"/>
                  </a:xfrm>
                </p:grpSpPr>
                <p:sp>
                  <p:nvSpPr>
                    <p:cNvPr id="17277" name="Line 13181"/>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78" name="Oval 13182"/>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672" name="Group 13183"/>
                  <p:cNvGrpSpPr>
                    <a:grpSpLocks/>
                  </p:cNvGrpSpPr>
                  <p:nvPr/>
                </p:nvGrpSpPr>
                <p:grpSpPr bwMode="auto">
                  <a:xfrm>
                    <a:off x="1250" y="1142"/>
                    <a:ext cx="29" cy="50"/>
                    <a:chOff x="1215" y="1142"/>
                    <a:chExt cx="29" cy="50"/>
                  </a:xfrm>
                </p:grpSpPr>
                <p:sp>
                  <p:nvSpPr>
                    <p:cNvPr id="17280" name="Line 13184"/>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81" name="Oval 13185"/>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29" name="Group 13186"/>
                <p:cNvGrpSpPr>
                  <a:grpSpLocks/>
                </p:cNvGrpSpPr>
                <p:nvPr/>
              </p:nvGrpSpPr>
              <p:grpSpPr bwMode="auto">
                <a:xfrm>
                  <a:off x="2057" y="1142"/>
                  <a:ext cx="29" cy="90"/>
                  <a:chOff x="1285" y="1143"/>
                  <a:chExt cx="29" cy="90"/>
                </a:xfrm>
              </p:grpSpPr>
              <p:grpSp>
                <p:nvGrpSpPr>
                  <p:cNvPr id="450665" name="Group 13187"/>
                  <p:cNvGrpSpPr>
                    <a:grpSpLocks/>
                  </p:cNvGrpSpPr>
                  <p:nvPr/>
                </p:nvGrpSpPr>
                <p:grpSpPr bwMode="auto">
                  <a:xfrm>
                    <a:off x="1285" y="1182"/>
                    <a:ext cx="29" cy="51"/>
                    <a:chOff x="1215" y="1181"/>
                    <a:chExt cx="29" cy="51"/>
                  </a:xfrm>
                </p:grpSpPr>
                <p:sp>
                  <p:nvSpPr>
                    <p:cNvPr id="17284" name="Line 13188"/>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85" name="Oval 13189"/>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666" name="Group 13190"/>
                  <p:cNvGrpSpPr>
                    <a:grpSpLocks/>
                  </p:cNvGrpSpPr>
                  <p:nvPr/>
                </p:nvGrpSpPr>
                <p:grpSpPr bwMode="auto">
                  <a:xfrm>
                    <a:off x="1285" y="1143"/>
                    <a:ext cx="29" cy="50"/>
                    <a:chOff x="1215" y="1142"/>
                    <a:chExt cx="29" cy="50"/>
                  </a:xfrm>
                </p:grpSpPr>
                <p:sp>
                  <p:nvSpPr>
                    <p:cNvPr id="17287" name="Line 13191"/>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88" name="Oval 13192"/>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30" name="Group 13193"/>
                <p:cNvGrpSpPr>
                  <a:grpSpLocks/>
                </p:cNvGrpSpPr>
                <p:nvPr/>
              </p:nvGrpSpPr>
              <p:grpSpPr bwMode="auto">
                <a:xfrm>
                  <a:off x="2092" y="1142"/>
                  <a:ext cx="29" cy="90"/>
                  <a:chOff x="1320" y="1143"/>
                  <a:chExt cx="29" cy="90"/>
                </a:xfrm>
              </p:grpSpPr>
              <p:grpSp>
                <p:nvGrpSpPr>
                  <p:cNvPr id="450659" name="Group 13194"/>
                  <p:cNvGrpSpPr>
                    <a:grpSpLocks/>
                  </p:cNvGrpSpPr>
                  <p:nvPr/>
                </p:nvGrpSpPr>
                <p:grpSpPr bwMode="auto">
                  <a:xfrm>
                    <a:off x="1320" y="1182"/>
                    <a:ext cx="29" cy="51"/>
                    <a:chOff x="1215" y="1181"/>
                    <a:chExt cx="29" cy="51"/>
                  </a:xfrm>
                </p:grpSpPr>
                <p:sp>
                  <p:nvSpPr>
                    <p:cNvPr id="17291" name="Line 13195"/>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92" name="Oval 13196"/>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660" name="Group 13197"/>
                  <p:cNvGrpSpPr>
                    <a:grpSpLocks/>
                  </p:cNvGrpSpPr>
                  <p:nvPr/>
                </p:nvGrpSpPr>
                <p:grpSpPr bwMode="auto">
                  <a:xfrm>
                    <a:off x="1320" y="1143"/>
                    <a:ext cx="29" cy="50"/>
                    <a:chOff x="1215" y="1142"/>
                    <a:chExt cx="29" cy="50"/>
                  </a:xfrm>
                </p:grpSpPr>
                <p:sp>
                  <p:nvSpPr>
                    <p:cNvPr id="17294" name="Line 13198"/>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95" name="Oval 13199"/>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31" name="Group 13200"/>
                <p:cNvGrpSpPr>
                  <a:grpSpLocks/>
                </p:cNvGrpSpPr>
                <p:nvPr/>
              </p:nvGrpSpPr>
              <p:grpSpPr bwMode="auto">
                <a:xfrm>
                  <a:off x="2127" y="1142"/>
                  <a:ext cx="29" cy="90"/>
                  <a:chOff x="1355" y="1146"/>
                  <a:chExt cx="29" cy="90"/>
                </a:xfrm>
              </p:grpSpPr>
              <p:grpSp>
                <p:nvGrpSpPr>
                  <p:cNvPr id="450653" name="Group 13201"/>
                  <p:cNvGrpSpPr>
                    <a:grpSpLocks/>
                  </p:cNvGrpSpPr>
                  <p:nvPr/>
                </p:nvGrpSpPr>
                <p:grpSpPr bwMode="auto">
                  <a:xfrm>
                    <a:off x="1355" y="1185"/>
                    <a:ext cx="29" cy="51"/>
                    <a:chOff x="1215" y="1181"/>
                    <a:chExt cx="29" cy="51"/>
                  </a:xfrm>
                </p:grpSpPr>
                <p:sp>
                  <p:nvSpPr>
                    <p:cNvPr id="17298" name="Line 13202"/>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299" name="Oval 13203"/>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654" name="Group 13204"/>
                  <p:cNvGrpSpPr>
                    <a:grpSpLocks/>
                  </p:cNvGrpSpPr>
                  <p:nvPr/>
                </p:nvGrpSpPr>
                <p:grpSpPr bwMode="auto">
                  <a:xfrm>
                    <a:off x="1355" y="1146"/>
                    <a:ext cx="29" cy="50"/>
                    <a:chOff x="1215" y="1142"/>
                    <a:chExt cx="29" cy="50"/>
                  </a:xfrm>
                </p:grpSpPr>
                <p:sp>
                  <p:nvSpPr>
                    <p:cNvPr id="17301" name="Line 13205"/>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02" name="Oval 13206"/>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32" name="Group 13207"/>
                <p:cNvGrpSpPr>
                  <a:grpSpLocks/>
                </p:cNvGrpSpPr>
                <p:nvPr/>
              </p:nvGrpSpPr>
              <p:grpSpPr bwMode="auto">
                <a:xfrm>
                  <a:off x="2162" y="1142"/>
                  <a:ext cx="29" cy="90"/>
                  <a:chOff x="1390" y="1146"/>
                  <a:chExt cx="29" cy="90"/>
                </a:xfrm>
              </p:grpSpPr>
              <p:grpSp>
                <p:nvGrpSpPr>
                  <p:cNvPr id="450647" name="Group 13208"/>
                  <p:cNvGrpSpPr>
                    <a:grpSpLocks/>
                  </p:cNvGrpSpPr>
                  <p:nvPr/>
                </p:nvGrpSpPr>
                <p:grpSpPr bwMode="auto">
                  <a:xfrm>
                    <a:off x="1390" y="1185"/>
                    <a:ext cx="29" cy="51"/>
                    <a:chOff x="1215" y="1181"/>
                    <a:chExt cx="29" cy="51"/>
                  </a:xfrm>
                </p:grpSpPr>
                <p:sp>
                  <p:nvSpPr>
                    <p:cNvPr id="17305" name="Line 13209"/>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06" name="Oval 13210"/>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648" name="Group 13211"/>
                  <p:cNvGrpSpPr>
                    <a:grpSpLocks/>
                  </p:cNvGrpSpPr>
                  <p:nvPr/>
                </p:nvGrpSpPr>
                <p:grpSpPr bwMode="auto">
                  <a:xfrm>
                    <a:off x="1390" y="1146"/>
                    <a:ext cx="29" cy="50"/>
                    <a:chOff x="1215" y="1142"/>
                    <a:chExt cx="29" cy="50"/>
                  </a:xfrm>
                </p:grpSpPr>
                <p:sp>
                  <p:nvSpPr>
                    <p:cNvPr id="17308" name="Line 13212"/>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09" name="Oval 13213"/>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33" name="Group 13214"/>
                <p:cNvGrpSpPr>
                  <a:grpSpLocks/>
                </p:cNvGrpSpPr>
                <p:nvPr/>
              </p:nvGrpSpPr>
              <p:grpSpPr bwMode="auto">
                <a:xfrm>
                  <a:off x="2197" y="1142"/>
                  <a:ext cx="29" cy="90"/>
                  <a:chOff x="1425" y="1147"/>
                  <a:chExt cx="29" cy="90"/>
                </a:xfrm>
              </p:grpSpPr>
              <p:grpSp>
                <p:nvGrpSpPr>
                  <p:cNvPr id="450641" name="Group 13215"/>
                  <p:cNvGrpSpPr>
                    <a:grpSpLocks/>
                  </p:cNvGrpSpPr>
                  <p:nvPr/>
                </p:nvGrpSpPr>
                <p:grpSpPr bwMode="auto">
                  <a:xfrm>
                    <a:off x="1425" y="1186"/>
                    <a:ext cx="29" cy="51"/>
                    <a:chOff x="1215" y="1181"/>
                    <a:chExt cx="29" cy="51"/>
                  </a:xfrm>
                </p:grpSpPr>
                <p:sp>
                  <p:nvSpPr>
                    <p:cNvPr id="17312" name="Line 13216"/>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13" name="Oval 13217"/>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642" name="Group 13218"/>
                  <p:cNvGrpSpPr>
                    <a:grpSpLocks/>
                  </p:cNvGrpSpPr>
                  <p:nvPr/>
                </p:nvGrpSpPr>
                <p:grpSpPr bwMode="auto">
                  <a:xfrm>
                    <a:off x="1425" y="1147"/>
                    <a:ext cx="29" cy="50"/>
                    <a:chOff x="1215" y="1142"/>
                    <a:chExt cx="29" cy="50"/>
                  </a:xfrm>
                </p:grpSpPr>
                <p:sp>
                  <p:nvSpPr>
                    <p:cNvPr id="17315" name="Line 13219"/>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16" name="Oval 13220"/>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634" name="Group 13221"/>
                <p:cNvGrpSpPr>
                  <a:grpSpLocks/>
                </p:cNvGrpSpPr>
                <p:nvPr/>
              </p:nvGrpSpPr>
              <p:grpSpPr bwMode="auto">
                <a:xfrm>
                  <a:off x="2233" y="1142"/>
                  <a:ext cx="29" cy="90"/>
                  <a:chOff x="1460" y="1147"/>
                  <a:chExt cx="29" cy="90"/>
                </a:xfrm>
              </p:grpSpPr>
              <p:grpSp>
                <p:nvGrpSpPr>
                  <p:cNvPr id="450635" name="Group 13222"/>
                  <p:cNvGrpSpPr>
                    <a:grpSpLocks/>
                  </p:cNvGrpSpPr>
                  <p:nvPr/>
                </p:nvGrpSpPr>
                <p:grpSpPr bwMode="auto">
                  <a:xfrm>
                    <a:off x="1460" y="1186"/>
                    <a:ext cx="29" cy="51"/>
                    <a:chOff x="1215" y="1181"/>
                    <a:chExt cx="29" cy="51"/>
                  </a:xfrm>
                </p:grpSpPr>
                <p:sp>
                  <p:nvSpPr>
                    <p:cNvPr id="17319" name="Line 13223"/>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20" name="Oval 13224"/>
                    <p:cNvSpPr>
                      <a:spLocks noChangeAspect="1" noChangeArrowheads="1"/>
                    </p:cNvSpPr>
                    <p:nvPr/>
                  </p:nvSpPr>
                  <p:spPr bwMode="auto">
                    <a:xfrm flipH="1" flipV="1">
                      <a:off x="121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636" name="Group 13225"/>
                  <p:cNvGrpSpPr>
                    <a:grpSpLocks/>
                  </p:cNvGrpSpPr>
                  <p:nvPr/>
                </p:nvGrpSpPr>
                <p:grpSpPr bwMode="auto">
                  <a:xfrm>
                    <a:off x="1460" y="1147"/>
                    <a:ext cx="29" cy="50"/>
                    <a:chOff x="1215" y="1142"/>
                    <a:chExt cx="29" cy="50"/>
                  </a:xfrm>
                </p:grpSpPr>
                <p:sp>
                  <p:nvSpPr>
                    <p:cNvPr id="17322" name="Line 13226"/>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23" name="Oval 13227"/>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grpSp>
            <p:nvGrpSpPr>
              <p:cNvPr id="450391" name="Group 13228"/>
              <p:cNvGrpSpPr>
                <a:grpSpLocks/>
              </p:cNvGrpSpPr>
              <p:nvPr/>
            </p:nvGrpSpPr>
            <p:grpSpPr bwMode="auto">
              <a:xfrm>
                <a:off x="1974" y="2256"/>
                <a:ext cx="90" cy="660"/>
                <a:chOff x="1168" y="2143"/>
                <a:chExt cx="90" cy="660"/>
              </a:xfrm>
            </p:grpSpPr>
            <p:grpSp>
              <p:nvGrpSpPr>
                <p:cNvPr id="450470" name="Group 13229"/>
                <p:cNvGrpSpPr>
                  <a:grpSpLocks/>
                </p:cNvGrpSpPr>
                <p:nvPr/>
              </p:nvGrpSpPr>
              <p:grpSpPr bwMode="auto">
                <a:xfrm rot="-5400000">
                  <a:off x="1198" y="2744"/>
                  <a:ext cx="29" cy="90"/>
                  <a:chOff x="1215" y="1142"/>
                  <a:chExt cx="29" cy="90"/>
                </a:xfrm>
              </p:grpSpPr>
              <p:grpSp>
                <p:nvGrpSpPr>
                  <p:cNvPr id="450597" name="Group 13230"/>
                  <p:cNvGrpSpPr>
                    <a:grpSpLocks/>
                  </p:cNvGrpSpPr>
                  <p:nvPr/>
                </p:nvGrpSpPr>
                <p:grpSpPr bwMode="auto">
                  <a:xfrm>
                    <a:off x="1215" y="1181"/>
                    <a:ext cx="29" cy="51"/>
                    <a:chOff x="1215" y="1181"/>
                    <a:chExt cx="29" cy="51"/>
                  </a:xfrm>
                </p:grpSpPr>
                <p:sp>
                  <p:nvSpPr>
                    <p:cNvPr id="17327" name="Line 13231"/>
                    <p:cNvSpPr>
                      <a:spLocks noChangeAspect="1" noChangeShapeType="1"/>
                    </p:cNvSpPr>
                    <p:nvPr/>
                  </p:nvSpPr>
                  <p:spPr bwMode="auto">
                    <a:xfrm flipH="1" flipV="1">
                      <a:off x="1227"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28" name="Oval 13232"/>
                    <p:cNvSpPr>
                      <a:spLocks noChangeAspect="1" noChangeArrowheads="1"/>
                    </p:cNvSpPr>
                    <p:nvPr/>
                  </p:nvSpPr>
                  <p:spPr bwMode="auto">
                    <a:xfrm flipH="1" flipV="1">
                      <a:off x="1217"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98" name="Group 13233"/>
                  <p:cNvGrpSpPr>
                    <a:grpSpLocks/>
                  </p:cNvGrpSpPr>
                  <p:nvPr/>
                </p:nvGrpSpPr>
                <p:grpSpPr bwMode="auto">
                  <a:xfrm>
                    <a:off x="1215" y="1142"/>
                    <a:ext cx="29" cy="50"/>
                    <a:chOff x="1215" y="1142"/>
                    <a:chExt cx="29" cy="50"/>
                  </a:xfrm>
                </p:grpSpPr>
                <p:sp>
                  <p:nvSpPr>
                    <p:cNvPr id="17330" name="Line 13234"/>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31" name="Oval 13235"/>
                    <p:cNvSpPr>
                      <a:spLocks noChangeAspect="1" noChangeArrowheads="1"/>
                    </p:cNvSpPr>
                    <p:nvPr/>
                  </p:nvSpPr>
                  <p:spPr bwMode="auto">
                    <a:xfrm>
                      <a:off x="1217"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71" name="Group 13236"/>
                <p:cNvGrpSpPr>
                  <a:grpSpLocks/>
                </p:cNvGrpSpPr>
                <p:nvPr/>
              </p:nvGrpSpPr>
              <p:grpSpPr bwMode="auto">
                <a:xfrm rot="-5400000">
                  <a:off x="1198" y="2709"/>
                  <a:ext cx="29" cy="90"/>
                  <a:chOff x="1250" y="1142"/>
                  <a:chExt cx="29" cy="90"/>
                </a:xfrm>
              </p:grpSpPr>
              <p:grpSp>
                <p:nvGrpSpPr>
                  <p:cNvPr id="450591" name="Group 13237"/>
                  <p:cNvGrpSpPr>
                    <a:grpSpLocks/>
                  </p:cNvGrpSpPr>
                  <p:nvPr/>
                </p:nvGrpSpPr>
                <p:grpSpPr bwMode="auto">
                  <a:xfrm>
                    <a:off x="1250" y="1181"/>
                    <a:ext cx="29" cy="51"/>
                    <a:chOff x="1215" y="1181"/>
                    <a:chExt cx="29" cy="51"/>
                  </a:xfrm>
                </p:grpSpPr>
                <p:sp>
                  <p:nvSpPr>
                    <p:cNvPr id="17334" name="Line 13238"/>
                    <p:cNvSpPr>
                      <a:spLocks noChangeAspect="1" noChangeShapeType="1"/>
                    </p:cNvSpPr>
                    <p:nvPr/>
                  </p:nvSpPr>
                  <p:spPr bwMode="auto">
                    <a:xfrm flipH="1" flipV="1">
                      <a:off x="1227"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35" name="Oval 13239"/>
                    <p:cNvSpPr>
                      <a:spLocks noChangeAspect="1" noChangeArrowheads="1"/>
                    </p:cNvSpPr>
                    <p:nvPr/>
                  </p:nvSpPr>
                  <p:spPr bwMode="auto">
                    <a:xfrm flipH="1" flipV="1">
                      <a:off x="1217"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92" name="Group 13240"/>
                  <p:cNvGrpSpPr>
                    <a:grpSpLocks/>
                  </p:cNvGrpSpPr>
                  <p:nvPr/>
                </p:nvGrpSpPr>
                <p:grpSpPr bwMode="auto">
                  <a:xfrm>
                    <a:off x="1250" y="1142"/>
                    <a:ext cx="29" cy="50"/>
                    <a:chOff x="1215" y="1142"/>
                    <a:chExt cx="29" cy="50"/>
                  </a:xfrm>
                </p:grpSpPr>
                <p:sp>
                  <p:nvSpPr>
                    <p:cNvPr id="17337" name="Line 13241"/>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38" name="Oval 13242"/>
                    <p:cNvSpPr>
                      <a:spLocks noChangeAspect="1" noChangeArrowheads="1"/>
                    </p:cNvSpPr>
                    <p:nvPr/>
                  </p:nvSpPr>
                  <p:spPr bwMode="auto">
                    <a:xfrm>
                      <a:off x="1217"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72" name="Group 13243"/>
                <p:cNvGrpSpPr>
                  <a:grpSpLocks/>
                </p:cNvGrpSpPr>
                <p:nvPr/>
              </p:nvGrpSpPr>
              <p:grpSpPr bwMode="auto">
                <a:xfrm rot="-5400000">
                  <a:off x="1198" y="2674"/>
                  <a:ext cx="29" cy="90"/>
                  <a:chOff x="1285" y="1143"/>
                  <a:chExt cx="29" cy="90"/>
                </a:xfrm>
              </p:grpSpPr>
              <p:grpSp>
                <p:nvGrpSpPr>
                  <p:cNvPr id="450585" name="Group 13244"/>
                  <p:cNvGrpSpPr>
                    <a:grpSpLocks/>
                  </p:cNvGrpSpPr>
                  <p:nvPr/>
                </p:nvGrpSpPr>
                <p:grpSpPr bwMode="auto">
                  <a:xfrm>
                    <a:off x="1285" y="1182"/>
                    <a:ext cx="29" cy="51"/>
                    <a:chOff x="1215" y="1181"/>
                    <a:chExt cx="29" cy="51"/>
                  </a:xfrm>
                </p:grpSpPr>
                <p:sp>
                  <p:nvSpPr>
                    <p:cNvPr id="17341" name="Line 13245"/>
                    <p:cNvSpPr>
                      <a:spLocks noChangeAspect="1" noChangeShapeType="1"/>
                    </p:cNvSpPr>
                    <p:nvPr/>
                  </p:nvSpPr>
                  <p:spPr bwMode="auto">
                    <a:xfrm flipH="1" flipV="1">
                      <a:off x="1227"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42" name="Oval 13246"/>
                    <p:cNvSpPr>
                      <a:spLocks noChangeAspect="1" noChangeArrowheads="1"/>
                    </p:cNvSpPr>
                    <p:nvPr/>
                  </p:nvSpPr>
                  <p:spPr bwMode="auto">
                    <a:xfrm flipH="1" flipV="1">
                      <a:off x="1217"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86" name="Group 13247"/>
                  <p:cNvGrpSpPr>
                    <a:grpSpLocks/>
                  </p:cNvGrpSpPr>
                  <p:nvPr/>
                </p:nvGrpSpPr>
                <p:grpSpPr bwMode="auto">
                  <a:xfrm>
                    <a:off x="1285" y="1143"/>
                    <a:ext cx="29" cy="50"/>
                    <a:chOff x="1215" y="1142"/>
                    <a:chExt cx="29" cy="50"/>
                  </a:xfrm>
                </p:grpSpPr>
                <p:sp>
                  <p:nvSpPr>
                    <p:cNvPr id="17344" name="Line 13248"/>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45" name="Oval 13249"/>
                    <p:cNvSpPr>
                      <a:spLocks noChangeAspect="1" noChangeArrowheads="1"/>
                    </p:cNvSpPr>
                    <p:nvPr/>
                  </p:nvSpPr>
                  <p:spPr bwMode="auto">
                    <a:xfrm>
                      <a:off x="1217"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73" name="Group 13250"/>
                <p:cNvGrpSpPr>
                  <a:grpSpLocks/>
                </p:cNvGrpSpPr>
                <p:nvPr/>
              </p:nvGrpSpPr>
              <p:grpSpPr bwMode="auto">
                <a:xfrm rot="-5400000">
                  <a:off x="1198" y="2639"/>
                  <a:ext cx="29" cy="90"/>
                  <a:chOff x="1320" y="1143"/>
                  <a:chExt cx="29" cy="90"/>
                </a:xfrm>
              </p:grpSpPr>
              <p:grpSp>
                <p:nvGrpSpPr>
                  <p:cNvPr id="450579" name="Group 13251"/>
                  <p:cNvGrpSpPr>
                    <a:grpSpLocks/>
                  </p:cNvGrpSpPr>
                  <p:nvPr/>
                </p:nvGrpSpPr>
                <p:grpSpPr bwMode="auto">
                  <a:xfrm>
                    <a:off x="1320" y="1182"/>
                    <a:ext cx="29" cy="51"/>
                    <a:chOff x="1215" y="1181"/>
                    <a:chExt cx="29" cy="51"/>
                  </a:xfrm>
                </p:grpSpPr>
                <p:sp>
                  <p:nvSpPr>
                    <p:cNvPr id="17348" name="Line 13252"/>
                    <p:cNvSpPr>
                      <a:spLocks noChangeAspect="1" noChangeShapeType="1"/>
                    </p:cNvSpPr>
                    <p:nvPr/>
                  </p:nvSpPr>
                  <p:spPr bwMode="auto">
                    <a:xfrm flipH="1" flipV="1">
                      <a:off x="1227"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49" name="Oval 13253"/>
                    <p:cNvSpPr>
                      <a:spLocks noChangeAspect="1" noChangeArrowheads="1"/>
                    </p:cNvSpPr>
                    <p:nvPr/>
                  </p:nvSpPr>
                  <p:spPr bwMode="auto">
                    <a:xfrm flipH="1" flipV="1">
                      <a:off x="1217"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80" name="Group 13254"/>
                  <p:cNvGrpSpPr>
                    <a:grpSpLocks/>
                  </p:cNvGrpSpPr>
                  <p:nvPr/>
                </p:nvGrpSpPr>
                <p:grpSpPr bwMode="auto">
                  <a:xfrm>
                    <a:off x="1320" y="1143"/>
                    <a:ext cx="29" cy="50"/>
                    <a:chOff x="1215" y="1142"/>
                    <a:chExt cx="29" cy="50"/>
                  </a:xfrm>
                </p:grpSpPr>
                <p:sp>
                  <p:nvSpPr>
                    <p:cNvPr id="17351" name="Line 13255"/>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52" name="Oval 13256"/>
                    <p:cNvSpPr>
                      <a:spLocks noChangeAspect="1" noChangeArrowheads="1"/>
                    </p:cNvSpPr>
                    <p:nvPr/>
                  </p:nvSpPr>
                  <p:spPr bwMode="auto">
                    <a:xfrm>
                      <a:off x="1217"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74" name="Group 13257"/>
                <p:cNvGrpSpPr>
                  <a:grpSpLocks/>
                </p:cNvGrpSpPr>
                <p:nvPr/>
              </p:nvGrpSpPr>
              <p:grpSpPr bwMode="auto">
                <a:xfrm rot="-5400000">
                  <a:off x="1198" y="2604"/>
                  <a:ext cx="29" cy="90"/>
                  <a:chOff x="1355" y="1146"/>
                  <a:chExt cx="29" cy="90"/>
                </a:xfrm>
              </p:grpSpPr>
              <p:grpSp>
                <p:nvGrpSpPr>
                  <p:cNvPr id="450573" name="Group 13258"/>
                  <p:cNvGrpSpPr>
                    <a:grpSpLocks/>
                  </p:cNvGrpSpPr>
                  <p:nvPr/>
                </p:nvGrpSpPr>
                <p:grpSpPr bwMode="auto">
                  <a:xfrm>
                    <a:off x="1355" y="1185"/>
                    <a:ext cx="29" cy="51"/>
                    <a:chOff x="1215" y="1181"/>
                    <a:chExt cx="29" cy="51"/>
                  </a:xfrm>
                </p:grpSpPr>
                <p:sp>
                  <p:nvSpPr>
                    <p:cNvPr id="17355" name="Line 13259"/>
                    <p:cNvSpPr>
                      <a:spLocks noChangeAspect="1" noChangeShapeType="1"/>
                    </p:cNvSpPr>
                    <p:nvPr/>
                  </p:nvSpPr>
                  <p:spPr bwMode="auto">
                    <a:xfrm flipH="1" flipV="1">
                      <a:off x="1227"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56" name="Oval 13260"/>
                    <p:cNvSpPr>
                      <a:spLocks noChangeAspect="1" noChangeArrowheads="1"/>
                    </p:cNvSpPr>
                    <p:nvPr/>
                  </p:nvSpPr>
                  <p:spPr bwMode="auto">
                    <a:xfrm flipH="1" flipV="1">
                      <a:off x="1217"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74" name="Group 13261"/>
                  <p:cNvGrpSpPr>
                    <a:grpSpLocks/>
                  </p:cNvGrpSpPr>
                  <p:nvPr/>
                </p:nvGrpSpPr>
                <p:grpSpPr bwMode="auto">
                  <a:xfrm>
                    <a:off x="1355" y="1146"/>
                    <a:ext cx="29" cy="50"/>
                    <a:chOff x="1215" y="1142"/>
                    <a:chExt cx="29" cy="50"/>
                  </a:xfrm>
                </p:grpSpPr>
                <p:sp>
                  <p:nvSpPr>
                    <p:cNvPr id="17358" name="Line 13262"/>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59" name="Oval 13263"/>
                    <p:cNvSpPr>
                      <a:spLocks noChangeAspect="1" noChangeArrowheads="1"/>
                    </p:cNvSpPr>
                    <p:nvPr/>
                  </p:nvSpPr>
                  <p:spPr bwMode="auto">
                    <a:xfrm>
                      <a:off x="1217"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75" name="Group 13264"/>
                <p:cNvGrpSpPr>
                  <a:grpSpLocks/>
                </p:cNvGrpSpPr>
                <p:nvPr/>
              </p:nvGrpSpPr>
              <p:grpSpPr bwMode="auto">
                <a:xfrm rot="-5400000">
                  <a:off x="1198" y="2569"/>
                  <a:ext cx="29" cy="90"/>
                  <a:chOff x="1390" y="1146"/>
                  <a:chExt cx="29" cy="90"/>
                </a:xfrm>
              </p:grpSpPr>
              <p:grpSp>
                <p:nvGrpSpPr>
                  <p:cNvPr id="450567" name="Group 13265"/>
                  <p:cNvGrpSpPr>
                    <a:grpSpLocks/>
                  </p:cNvGrpSpPr>
                  <p:nvPr/>
                </p:nvGrpSpPr>
                <p:grpSpPr bwMode="auto">
                  <a:xfrm>
                    <a:off x="1390" y="1185"/>
                    <a:ext cx="29" cy="51"/>
                    <a:chOff x="1215" y="1181"/>
                    <a:chExt cx="29" cy="51"/>
                  </a:xfrm>
                </p:grpSpPr>
                <p:sp>
                  <p:nvSpPr>
                    <p:cNvPr id="17362" name="Line 13266"/>
                    <p:cNvSpPr>
                      <a:spLocks noChangeAspect="1" noChangeShapeType="1"/>
                    </p:cNvSpPr>
                    <p:nvPr/>
                  </p:nvSpPr>
                  <p:spPr bwMode="auto">
                    <a:xfrm flipH="1" flipV="1">
                      <a:off x="1227"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63" name="Oval 13267"/>
                    <p:cNvSpPr>
                      <a:spLocks noChangeAspect="1" noChangeArrowheads="1"/>
                    </p:cNvSpPr>
                    <p:nvPr/>
                  </p:nvSpPr>
                  <p:spPr bwMode="auto">
                    <a:xfrm flipH="1" flipV="1">
                      <a:off x="1217"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68" name="Group 13268"/>
                  <p:cNvGrpSpPr>
                    <a:grpSpLocks/>
                  </p:cNvGrpSpPr>
                  <p:nvPr/>
                </p:nvGrpSpPr>
                <p:grpSpPr bwMode="auto">
                  <a:xfrm>
                    <a:off x="1390" y="1146"/>
                    <a:ext cx="29" cy="50"/>
                    <a:chOff x="1215" y="1142"/>
                    <a:chExt cx="29" cy="50"/>
                  </a:xfrm>
                </p:grpSpPr>
                <p:sp>
                  <p:nvSpPr>
                    <p:cNvPr id="17365" name="Line 13269"/>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66" name="Oval 13270"/>
                    <p:cNvSpPr>
                      <a:spLocks noChangeAspect="1" noChangeArrowheads="1"/>
                    </p:cNvSpPr>
                    <p:nvPr/>
                  </p:nvSpPr>
                  <p:spPr bwMode="auto">
                    <a:xfrm>
                      <a:off x="1217"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76" name="Group 13271"/>
                <p:cNvGrpSpPr>
                  <a:grpSpLocks/>
                </p:cNvGrpSpPr>
                <p:nvPr/>
              </p:nvGrpSpPr>
              <p:grpSpPr bwMode="auto">
                <a:xfrm rot="-5400000">
                  <a:off x="1198" y="2534"/>
                  <a:ext cx="29" cy="90"/>
                  <a:chOff x="1425" y="1147"/>
                  <a:chExt cx="29" cy="90"/>
                </a:xfrm>
              </p:grpSpPr>
              <p:grpSp>
                <p:nvGrpSpPr>
                  <p:cNvPr id="450561" name="Group 13272"/>
                  <p:cNvGrpSpPr>
                    <a:grpSpLocks/>
                  </p:cNvGrpSpPr>
                  <p:nvPr/>
                </p:nvGrpSpPr>
                <p:grpSpPr bwMode="auto">
                  <a:xfrm>
                    <a:off x="1425" y="1186"/>
                    <a:ext cx="29" cy="51"/>
                    <a:chOff x="1215" y="1181"/>
                    <a:chExt cx="29" cy="51"/>
                  </a:xfrm>
                </p:grpSpPr>
                <p:sp>
                  <p:nvSpPr>
                    <p:cNvPr id="17369" name="Line 13273"/>
                    <p:cNvSpPr>
                      <a:spLocks noChangeAspect="1" noChangeShapeType="1"/>
                    </p:cNvSpPr>
                    <p:nvPr/>
                  </p:nvSpPr>
                  <p:spPr bwMode="auto">
                    <a:xfrm flipH="1" flipV="1">
                      <a:off x="1227"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70" name="Oval 13274"/>
                    <p:cNvSpPr>
                      <a:spLocks noChangeAspect="1" noChangeArrowheads="1"/>
                    </p:cNvSpPr>
                    <p:nvPr/>
                  </p:nvSpPr>
                  <p:spPr bwMode="auto">
                    <a:xfrm flipH="1" flipV="1">
                      <a:off x="1217"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62" name="Group 13275"/>
                  <p:cNvGrpSpPr>
                    <a:grpSpLocks/>
                  </p:cNvGrpSpPr>
                  <p:nvPr/>
                </p:nvGrpSpPr>
                <p:grpSpPr bwMode="auto">
                  <a:xfrm>
                    <a:off x="1425" y="1147"/>
                    <a:ext cx="29" cy="50"/>
                    <a:chOff x="1215" y="1142"/>
                    <a:chExt cx="29" cy="50"/>
                  </a:xfrm>
                </p:grpSpPr>
                <p:sp>
                  <p:nvSpPr>
                    <p:cNvPr id="17372" name="Line 13276"/>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73" name="Oval 13277"/>
                    <p:cNvSpPr>
                      <a:spLocks noChangeAspect="1" noChangeArrowheads="1"/>
                    </p:cNvSpPr>
                    <p:nvPr/>
                  </p:nvSpPr>
                  <p:spPr bwMode="auto">
                    <a:xfrm>
                      <a:off x="1217"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77" name="Group 13278"/>
                <p:cNvGrpSpPr>
                  <a:grpSpLocks/>
                </p:cNvGrpSpPr>
                <p:nvPr/>
              </p:nvGrpSpPr>
              <p:grpSpPr bwMode="auto">
                <a:xfrm rot="-5400000">
                  <a:off x="1198" y="2499"/>
                  <a:ext cx="29" cy="90"/>
                  <a:chOff x="1460" y="1147"/>
                  <a:chExt cx="29" cy="90"/>
                </a:xfrm>
              </p:grpSpPr>
              <p:grpSp>
                <p:nvGrpSpPr>
                  <p:cNvPr id="450555" name="Group 13279"/>
                  <p:cNvGrpSpPr>
                    <a:grpSpLocks/>
                  </p:cNvGrpSpPr>
                  <p:nvPr/>
                </p:nvGrpSpPr>
                <p:grpSpPr bwMode="auto">
                  <a:xfrm>
                    <a:off x="1460" y="1186"/>
                    <a:ext cx="29" cy="51"/>
                    <a:chOff x="1215" y="1181"/>
                    <a:chExt cx="29" cy="51"/>
                  </a:xfrm>
                </p:grpSpPr>
                <p:sp>
                  <p:nvSpPr>
                    <p:cNvPr id="17376" name="Line 13280"/>
                    <p:cNvSpPr>
                      <a:spLocks noChangeAspect="1" noChangeShapeType="1"/>
                    </p:cNvSpPr>
                    <p:nvPr/>
                  </p:nvSpPr>
                  <p:spPr bwMode="auto">
                    <a:xfrm flipH="1" flipV="1">
                      <a:off x="1227"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77" name="Oval 13281"/>
                    <p:cNvSpPr>
                      <a:spLocks noChangeAspect="1" noChangeArrowheads="1"/>
                    </p:cNvSpPr>
                    <p:nvPr/>
                  </p:nvSpPr>
                  <p:spPr bwMode="auto">
                    <a:xfrm flipH="1" flipV="1">
                      <a:off x="1217"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56" name="Group 13282"/>
                  <p:cNvGrpSpPr>
                    <a:grpSpLocks/>
                  </p:cNvGrpSpPr>
                  <p:nvPr/>
                </p:nvGrpSpPr>
                <p:grpSpPr bwMode="auto">
                  <a:xfrm>
                    <a:off x="1460" y="1147"/>
                    <a:ext cx="29" cy="50"/>
                    <a:chOff x="1215" y="1142"/>
                    <a:chExt cx="29" cy="50"/>
                  </a:xfrm>
                </p:grpSpPr>
                <p:sp>
                  <p:nvSpPr>
                    <p:cNvPr id="17379" name="Line 13283"/>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80" name="Oval 13284"/>
                    <p:cNvSpPr>
                      <a:spLocks noChangeAspect="1" noChangeArrowheads="1"/>
                    </p:cNvSpPr>
                    <p:nvPr/>
                  </p:nvSpPr>
                  <p:spPr bwMode="auto">
                    <a:xfrm>
                      <a:off x="1217"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78" name="Group 13285"/>
                <p:cNvGrpSpPr>
                  <a:grpSpLocks/>
                </p:cNvGrpSpPr>
                <p:nvPr/>
              </p:nvGrpSpPr>
              <p:grpSpPr bwMode="auto">
                <a:xfrm rot="-5400000">
                  <a:off x="1198" y="2464"/>
                  <a:ext cx="29" cy="90"/>
                  <a:chOff x="1215" y="1142"/>
                  <a:chExt cx="29" cy="90"/>
                </a:xfrm>
              </p:grpSpPr>
              <p:grpSp>
                <p:nvGrpSpPr>
                  <p:cNvPr id="450549" name="Group 13286"/>
                  <p:cNvGrpSpPr>
                    <a:grpSpLocks/>
                  </p:cNvGrpSpPr>
                  <p:nvPr/>
                </p:nvGrpSpPr>
                <p:grpSpPr bwMode="auto">
                  <a:xfrm>
                    <a:off x="1215" y="1181"/>
                    <a:ext cx="29" cy="51"/>
                    <a:chOff x="1215" y="1181"/>
                    <a:chExt cx="29" cy="51"/>
                  </a:xfrm>
                </p:grpSpPr>
                <p:sp>
                  <p:nvSpPr>
                    <p:cNvPr id="17383" name="Line 13287"/>
                    <p:cNvSpPr>
                      <a:spLocks noChangeAspect="1" noChangeShapeType="1"/>
                    </p:cNvSpPr>
                    <p:nvPr/>
                  </p:nvSpPr>
                  <p:spPr bwMode="auto">
                    <a:xfrm flipH="1" flipV="1">
                      <a:off x="1227"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84" name="Oval 13288"/>
                    <p:cNvSpPr>
                      <a:spLocks noChangeAspect="1" noChangeArrowheads="1"/>
                    </p:cNvSpPr>
                    <p:nvPr/>
                  </p:nvSpPr>
                  <p:spPr bwMode="auto">
                    <a:xfrm flipH="1" flipV="1">
                      <a:off x="1217"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50" name="Group 13289"/>
                  <p:cNvGrpSpPr>
                    <a:grpSpLocks/>
                  </p:cNvGrpSpPr>
                  <p:nvPr/>
                </p:nvGrpSpPr>
                <p:grpSpPr bwMode="auto">
                  <a:xfrm>
                    <a:off x="1215" y="1142"/>
                    <a:ext cx="29" cy="50"/>
                    <a:chOff x="1215" y="1142"/>
                    <a:chExt cx="29" cy="50"/>
                  </a:xfrm>
                </p:grpSpPr>
                <p:sp>
                  <p:nvSpPr>
                    <p:cNvPr id="17386" name="Line 13290"/>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87" name="Oval 13291"/>
                    <p:cNvSpPr>
                      <a:spLocks noChangeAspect="1" noChangeArrowheads="1"/>
                    </p:cNvSpPr>
                    <p:nvPr/>
                  </p:nvSpPr>
                  <p:spPr bwMode="auto">
                    <a:xfrm>
                      <a:off x="1217"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79" name="Group 13292"/>
                <p:cNvGrpSpPr>
                  <a:grpSpLocks/>
                </p:cNvGrpSpPr>
                <p:nvPr/>
              </p:nvGrpSpPr>
              <p:grpSpPr bwMode="auto">
                <a:xfrm rot="-5400000">
                  <a:off x="1198" y="2429"/>
                  <a:ext cx="29" cy="90"/>
                  <a:chOff x="1250" y="1142"/>
                  <a:chExt cx="29" cy="90"/>
                </a:xfrm>
              </p:grpSpPr>
              <p:grpSp>
                <p:nvGrpSpPr>
                  <p:cNvPr id="450543" name="Group 13293"/>
                  <p:cNvGrpSpPr>
                    <a:grpSpLocks/>
                  </p:cNvGrpSpPr>
                  <p:nvPr/>
                </p:nvGrpSpPr>
                <p:grpSpPr bwMode="auto">
                  <a:xfrm>
                    <a:off x="1250" y="1181"/>
                    <a:ext cx="29" cy="51"/>
                    <a:chOff x="1215" y="1181"/>
                    <a:chExt cx="29" cy="51"/>
                  </a:xfrm>
                </p:grpSpPr>
                <p:sp>
                  <p:nvSpPr>
                    <p:cNvPr id="17390" name="Line 13294"/>
                    <p:cNvSpPr>
                      <a:spLocks noChangeAspect="1" noChangeShapeType="1"/>
                    </p:cNvSpPr>
                    <p:nvPr/>
                  </p:nvSpPr>
                  <p:spPr bwMode="auto">
                    <a:xfrm flipH="1" flipV="1">
                      <a:off x="1227"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91" name="Oval 13295"/>
                    <p:cNvSpPr>
                      <a:spLocks noChangeAspect="1" noChangeArrowheads="1"/>
                    </p:cNvSpPr>
                    <p:nvPr/>
                  </p:nvSpPr>
                  <p:spPr bwMode="auto">
                    <a:xfrm flipH="1" flipV="1">
                      <a:off x="1217"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44" name="Group 13296"/>
                  <p:cNvGrpSpPr>
                    <a:grpSpLocks/>
                  </p:cNvGrpSpPr>
                  <p:nvPr/>
                </p:nvGrpSpPr>
                <p:grpSpPr bwMode="auto">
                  <a:xfrm>
                    <a:off x="1250" y="1142"/>
                    <a:ext cx="29" cy="50"/>
                    <a:chOff x="1215" y="1142"/>
                    <a:chExt cx="29" cy="50"/>
                  </a:xfrm>
                </p:grpSpPr>
                <p:sp>
                  <p:nvSpPr>
                    <p:cNvPr id="17393" name="Line 13297"/>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94" name="Oval 13298"/>
                    <p:cNvSpPr>
                      <a:spLocks noChangeAspect="1" noChangeArrowheads="1"/>
                    </p:cNvSpPr>
                    <p:nvPr/>
                  </p:nvSpPr>
                  <p:spPr bwMode="auto">
                    <a:xfrm>
                      <a:off x="1217"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80" name="Group 13299"/>
                <p:cNvGrpSpPr>
                  <a:grpSpLocks/>
                </p:cNvGrpSpPr>
                <p:nvPr/>
              </p:nvGrpSpPr>
              <p:grpSpPr bwMode="auto">
                <a:xfrm rot="-5400000">
                  <a:off x="1198" y="2394"/>
                  <a:ext cx="29" cy="90"/>
                  <a:chOff x="1285" y="1143"/>
                  <a:chExt cx="29" cy="90"/>
                </a:xfrm>
              </p:grpSpPr>
              <p:grpSp>
                <p:nvGrpSpPr>
                  <p:cNvPr id="450537" name="Group 13300"/>
                  <p:cNvGrpSpPr>
                    <a:grpSpLocks/>
                  </p:cNvGrpSpPr>
                  <p:nvPr/>
                </p:nvGrpSpPr>
                <p:grpSpPr bwMode="auto">
                  <a:xfrm>
                    <a:off x="1285" y="1182"/>
                    <a:ext cx="29" cy="51"/>
                    <a:chOff x="1215" y="1181"/>
                    <a:chExt cx="29" cy="51"/>
                  </a:xfrm>
                </p:grpSpPr>
                <p:sp>
                  <p:nvSpPr>
                    <p:cNvPr id="17397" name="Line 13301"/>
                    <p:cNvSpPr>
                      <a:spLocks noChangeAspect="1" noChangeShapeType="1"/>
                    </p:cNvSpPr>
                    <p:nvPr/>
                  </p:nvSpPr>
                  <p:spPr bwMode="auto">
                    <a:xfrm flipH="1" flipV="1">
                      <a:off x="1229"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398" name="Oval 13302"/>
                    <p:cNvSpPr>
                      <a:spLocks noChangeAspect="1" noChangeArrowheads="1"/>
                    </p:cNvSpPr>
                    <p:nvPr/>
                  </p:nvSpPr>
                  <p:spPr bwMode="auto">
                    <a:xfrm flipH="1" flipV="1">
                      <a:off x="1219"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38" name="Group 13303"/>
                  <p:cNvGrpSpPr>
                    <a:grpSpLocks/>
                  </p:cNvGrpSpPr>
                  <p:nvPr/>
                </p:nvGrpSpPr>
                <p:grpSpPr bwMode="auto">
                  <a:xfrm>
                    <a:off x="1285" y="1143"/>
                    <a:ext cx="29" cy="50"/>
                    <a:chOff x="1215" y="1142"/>
                    <a:chExt cx="29" cy="50"/>
                  </a:xfrm>
                </p:grpSpPr>
                <p:sp>
                  <p:nvSpPr>
                    <p:cNvPr id="17400" name="Line 13304"/>
                    <p:cNvSpPr>
                      <a:spLocks noChangeAspect="1" noChangeShapeType="1"/>
                    </p:cNvSpPr>
                    <p:nvPr/>
                  </p:nvSpPr>
                  <p:spPr bwMode="auto">
                    <a:xfrm>
                      <a:off x="1239"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01" name="Oval 13305"/>
                    <p:cNvSpPr>
                      <a:spLocks noChangeAspect="1" noChangeArrowheads="1"/>
                    </p:cNvSpPr>
                    <p:nvPr/>
                  </p:nvSpPr>
                  <p:spPr bwMode="auto">
                    <a:xfrm>
                      <a:off x="1219"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81" name="Group 13306"/>
                <p:cNvGrpSpPr>
                  <a:grpSpLocks/>
                </p:cNvGrpSpPr>
                <p:nvPr/>
              </p:nvGrpSpPr>
              <p:grpSpPr bwMode="auto">
                <a:xfrm rot="-5400000">
                  <a:off x="1198" y="2359"/>
                  <a:ext cx="29" cy="90"/>
                  <a:chOff x="1320" y="1143"/>
                  <a:chExt cx="29" cy="90"/>
                </a:xfrm>
              </p:grpSpPr>
              <p:grpSp>
                <p:nvGrpSpPr>
                  <p:cNvPr id="450531" name="Group 13307"/>
                  <p:cNvGrpSpPr>
                    <a:grpSpLocks/>
                  </p:cNvGrpSpPr>
                  <p:nvPr/>
                </p:nvGrpSpPr>
                <p:grpSpPr bwMode="auto">
                  <a:xfrm>
                    <a:off x="1320" y="1182"/>
                    <a:ext cx="29" cy="51"/>
                    <a:chOff x="1215" y="1181"/>
                    <a:chExt cx="29" cy="51"/>
                  </a:xfrm>
                </p:grpSpPr>
                <p:sp>
                  <p:nvSpPr>
                    <p:cNvPr id="17404" name="Line 13308"/>
                    <p:cNvSpPr>
                      <a:spLocks noChangeAspect="1" noChangeShapeType="1"/>
                    </p:cNvSpPr>
                    <p:nvPr/>
                  </p:nvSpPr>
                  <p:spPr bwMode="auto">
                    <a:xfrm flipH="1" flipV="1">
                      <a:off x="1229"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05" name="Oval 13309"/>
                    <p:cNvSpPr>
                      <a:spLocks noChangeAspect="1" noChangeArrowheads="1"/>
                    </p:cNvSpPr>
                    <p:nvPr/>
                  </p:nvSpPr>
                  <p:spPr bwMode="auto">
                    <a:xfrm flipH="1" flipV="1">
                      <a:off x="1219"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32" name="Group 13310"/>
                  <p:cNvGrpSpPr>
                    <a:grpSpLocks/>
                  </p:cNvGrpSpPr>
                  <p:nvPr/>
                </p:nvGrpSpPr>
                <p:grpSpPr bwMode="auto">
                  <a:xfrm>
                    <a:off x="1320" y="1143"/>
                    <a:ext cx="29" cy="50"/>
                    <a:chOff x="1215" y="1142"/>
                    <a:chExt cx="29" cy="50"/>
                  </a:xfrm>
                </p:grpSpPr>
                <p:sp>
                  <p:nvSpPr>
                    <p:cNvPr id="17407" name="Line 13311"/>
                    <p:cNvSpPr>
                      <a:spLocks noChangeAspect="1" noChangeShapeType="1"/>
                    </p:cNvSpPr>
                    <p:nvPr/>
                  </p:nvSpPr>
                  <p:spPr bwMode="auto">
                    <a:xfrm>
                      <a:off x="1239"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08" name="Oval 13312"/>
                    <p:cNvSpPr>
                      <a:spLocks noChangeAspect="1" noChangeArrowheads="1"/>
                    </p:cNvSpPr>
                    <p:nvPr/>
                  </p:nvSpPr>
                  <p:spPr bwMode="auto">
                    <a:xfrm>
                      <a:off x="1219"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82" name="Group 13313"/>
                <p:cNvGrpSpPr>
                  <a:grpSpLocks/>
                </p:cNvGrpSpPr>
                <p:nvPr/>
              </p:nvGrpSpPr>
              <p:grpSpPr bwMode="auto">
                <a:xfrm rot="-5400000">
                  <a:off x="1198" y="2324"/>
                  <a:ext cx="29" cy="90"/>
                  <a:chOff x="1355" y="1146"/>
                  <a:chExt cx="29" cy="90"/>
                </a:xfrm>
              </p:grpSpPr>
              <p:grpSp>
                <p:nvGrpSpPr>
                  <p:cNvPr id="450525" name="Group 13314"/>
                  <p:cNvGrpSpPr>
                    <a:grpSpLocks/>
                  </p:cNvGrpSpPr>
                  <p:nvPr/>
                </p:nvGrpSpPr>
                <p:grpSpPr bwMode="auto">
                  <a:xfrm>
                    <a:off x="1355" y="1185"/>
                    <a:ext cx="29" cy="51"/>
                    <a:chOff x="1215" y="1181"/>
                    <a:chExt cx="29" cy="51"/>
                  </a:xfrm>
                </p:grpSpPr>
                <p:sp>
                  <p:nvSpPr>
                    <p:cNvPr id="17411" name="Line 13315"/>
                    <p:cNvSpPr>
                      <a:spLocks noChangeAspect="1" noChangeShapeType="1"/>
                    </p:cNvSpPr>
                    <p:nvPr/>
                  </p:nvSpPr>
                  <p:spPr bwMode="auto">
                    <a:xfrm flipH="1" flipV="1">
                      <a:off x="1229"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12" name="Oval 13316"/>
                    <p:cNvSpPr>
                      <a:spLocks noChangeAspect="1" noChangeArrowheads="1"/>
                    </p:cNvSpPr>
                    <p:nvPr/>
                  </p:nvSpPr>
                  <p:spPr bwMode="auto">
                    <a:xfrm flipH="1" flipV="1">
                      <a:off x="1219"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26" name="Group 13317"/>
                  <p:cNvGrpSpPr>
                    <a:grpSpLocks/>
                  </p:cNvGrpSpPr>
                  <p:nvPr/>
                </p:nvGrpSpPr>
                <p:grpSpPr bwMode="auto">
                  <a:xfrm>
                    <a:off x="1355" y="1146"/>
                    <a:ext cx="29" cy="50"/>
                    <a:chOff x="1215" y="1142"/>
                    <a:chExt cx="29" cy="50"/>
                  </a:xfrm>
                </p:grpSpPr>
                <p:sp>
                  <p:nvSpPr>
                    <p:cNvPr id="17414" name="Line 13318"/>
                    <p:cNvSpPr>
                      <a:spLocks noChangeAspect="1" noChangeShapeType="1"/>
                    </p:cNvSpPr>
                    <p:nvPr/>
                  </p:nvSpPr>
                  <p:spPr bwMode="auto">
                    <a:xfrm>
                      <a:off x="1239"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15" name="Oval 13319"/>
                    <p:cNvSpPr>
                      <a:spLocks noChangeAspect="1" noChangeArrowheads="1"/>
                    </p:cNvSpPr>
                    <p:nvPr/>
                  </p:nvSpPr>
                  <p:spPr bwMode="auto">
                    <a:xfrm>
                      <a:off x="1219"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83" name="Group 13320"/>
                <p:cNvGrpSpPr>
                  <a:grpSpLocks/>
                </p:cNvGrpSpPr>
                <p:nvPr/>
              </p:nvGrpSpPr>
              <p:grpSpPr bwMode="auto">
                <a:xfrm rot="-5400000">
                  <a:off x="1198" y="2289"/>
                  <a:ext cx="29" cy="90"/>
                  <a:chOff x="1390" y="1146"/>
                  <a:chExt cx="29" cy="90"/>
                </a:xfrm>
              </p:grpSpPr>
              <p:grpSp>
                <p:nvGrpSpPr>
                  <p:cNvPr id="450519" name="Group 13321"/>
                  <p:cNvGrpSpPr>
                    <a:grpSpLocks/>
                  </p:cNvGrpSpPr>
                  <p:nvPr/>
                </p:nvGrpSpPr>
                <p:grpSpPr bwMode="auto">
                  <a:xfrm>
                    <a:off x="1390" y="1185"/>
                    <a:ext cx="29" cy="51"/>
                    <a:chOff x="1215" y="1181"/>
                    <a:chExt cx="29" cy="51"/>
                  </a:xfrm>
                </p:grpSpPr>
                <p:sp>
                  <p:nvSpPr>
                    <p:cNvPr id="17418" name="Line 13322"/>
                    <p:cNvSpPr>
                      <a:spLocks noChangeAspect="1" noChangeShapeType="1"/>
                    </p:cNvSpPr>
                    <p:nvPr/>
                  </p:nvSpPr>
                  <p:spPr bwMode="auto">
                    <a:xfrm flipH="1" flipV="1">
                      <a:off x="1229"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19" name="Oval 13323"/>
                    <p:cNvSpPr>
                      <a:spLocks noChangeAspect="1" noChangeArrowheads="1"/>
                    </p:cNvSpPr>
                    <p:nvPr/>
                  </p:nvSpPr>
                  <p:spPr bwMode="auto">
                    <a:xfrm flipH="1" flipV="1">
                      <a:off x="1219"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20" name="Group 13324"/>
                  <p:cNvGrpSpPr>
                    <a:grpSpLocks/>
                  </p:cNvGrpSpPr>
                  <p:nvPr/>
                </p:nvGrpSpPr>
                <p:grpSpPr bwMode="auto">
                  <a:xfrm>
                    <a:off x="1390" y="1146"/>
                    <a:ext cx="29" cy="50"/>
                    <a:chOff x="1215" y="1142"/>
                    <a:chExt cx="29" cy="50"/>
                  </a:xfrm>
                </p:grpSpPr>
                <p:sp>
                  <p:nvSpPr>
                    <p:cNvPr id="17421" name="Line 13325"/>
                    <p:cNvSpPr>
                      <a:spLocks noChangeAspect="1" noChangeShapeType="1"/>
                    </p:cNvSpPr>
                    <p:nvPr/>
                  </p:nvSpPr>
                  <p:spPr bwMode="auto">
                    <a:xfrm>
                      <a:off x="1239"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22" name="Oval 13326"/>
                    <p:cNvSpPr>
                      <a:spLocks noChangeAspect="1" noChangeArrowheads="1"/>
                    </p:cNvSpPr>
                    <p:nvPr/>
                  </p:nvSpPr>
                  <p:spPr bwMode="auto">
                    <a:xfrm>
                      <a:off x="1219"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84" name="Group 13327"/>
                <p:cNvGrpSpPr>
                  <a:grpSpLocks/>
                </p:cNvGrpSpPr>
                <p:nvPr/>
              </p:nvGrpSpPr>
              <p:grpSpPr bwMode="auto">
                <a:xfrm rot="-5400000">
                  <a:off x="1198" y="2254"/>
                  <a:ext cx="29" cy="90"/>
                  <a:chOff x="1425" y="1147"/>
                  <a:chExt cx="29" cy="90"/>
                </a:xfrm>
              </p:grpSpPr>
              <p:grpSp>
                <p:nvGrpSpPr>
                  <p:cNvPr id="450513" name="Group 13328"/>
                  <p:cNvGrpSpPr>
                    <a:grpSpLocks/>
                  </p:cNvGrpSpPr>
                  <p:nvPr/>
                </p:nvGrpSpPr>
                <p:grpSpPr bwMode="auto">
                  <a:xfrm>
                    <a:off x="1425" y="1186"/>
                    <a:ext cx="29" cy="51"/>
                    <a:chOff x="1215" y="1181"/>
                    <a:chExt cx="29" cy="51"/>
                  </a:xfrm>
                </p:grpSpPr>
                <p:sp>
                  <p:nvSpPr>
                    <p:cNvPr id="17425" name="Line 13329"/>
                    <p:cNvSpPr>
                      <a:spLocks noChangeAspect="1" noChangeShapeType="1"/>
                    </p:cNvSpPr>
                    <p:nvPr/>
                  </p:nvSpPr>
                  <p:spPr bwMode="auto">
                    <a:xfrm flipH="1" flipV="1">
                      <a:off x="1229"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26" name="Oval 13330"/>
                    <p:cNvSpPr>
                      <a:spLocks noChangeAspect="1" noChangeArrowheads="1"/>
                    </p:cNvSpPr>
                    <p:nvPr/>
                  </p:nvSpPr>
                  <p:spPr bwMode="auto">
                    <a:xfrm flipH="1" flipV="1">
                      <a:off x="1219"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14" name="Group 13331"/>
                  <p:cNvGrpSpPr>
                    <a:grpSpLocks/>
                  </p:cNvGrpSpPr>
                  <p:nvPr/>
                </p:nvGrpSpPr>
                <p:grpSpPr bwMode="auto">
                  <a:xfrm>
                    <a:off x="1425" y="1147"/>
                    <a:ext cx="29" cy="50"/>
                    <a:chOff x="1215" y="1142"/>
                    <a:chExt cx="29" cy="50"/>
                  </a:xfrm>
                </p:grpSpPr>
                <p:sp>
                  <p:nvSpPr>
                    <p:cNvPr id="17428" name="Line 13332"/>
                    <p:cNvSpPr>
                      <a:spLocks noChangeAspect="1" noChangeShapeType="1"/>
                    </p:cNvSpPr>
                    <p:nvPr/>
                  </p:nvSpPr>
                  <p:spPr bwMode="auto">
                    <a:xfrm>
                      <a:off x="1239"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29" name="Oval 13333"/>
                    <p:cNvSpPr>
                      <a:spLocks noChangeAspect="1" noChangeArrowheads="1"/>
                    </p:cNvSpPr>
                    <p:nvPr/>
                  </p:nvSpPr>
                  <p:spPr bwMode="auto">
                    <a:xfrm>
                      <a:off x="1219"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85" name="Group 13334"/>
                <p:cNvGrpSpPr>
                  <a:grpSpLocks/>
                </p:cNvGrpSpPr>
                <p:nvPr/>
              </p:nvGrpSpPr>
              <p:grpSpPr bwMode="auto">
                <a:xfrm rot="-5400000">
                  <a:off x="1198" y="2218"/>
                  <a:ext cx="29" cy="90"/>
                  <a:chOff x="1460" y="1147"/>
                  <a:chExt cx="29" cy="90"/>
                </a:xfrm>
              </p:grpSpPr>
              <p:grpSp>
                <p:nvGrpSpPr>
                  <p:cNvPr id="450507" name="Group 13335"/>
                  <p:cNvGrpSpPr>
                    <a:grpSpLocks/>
                  </p:cNvGrpSpPr>
                  <p:nvPr/>
                </p:nvGrpSpPr>
                <p:grpSpPr bwMode="auto">
                  <a:xfrm>
                    <a:off x="1460" y="1186"/>
                    <a:ext cx="29" cy="51"/>
                    <a:chOff x="1215" y="1181"/>
                    <a:chExt cx="29" cy="51"/>
                  </a:xfrm>
                </p:grpSpPr>
                <p:sp>
                  <p:nvSpPr>
                    <p:cNvPr id="17432" name="Line 13336"/>
                    <p:cNvSpPr>
                      <a:spLocks noChangeAspect="1" noChangeShapeType="1"/>
                    </p:cNvSpPr>
                    <p:nvPr/>
                  </p:nvSpPr>
                  <p:spPr bwMode="auto">
                    <a:xfrm flipH="1" flipV="1">
                      <a:off x="1229"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33" name="Oval 13337"/>
                    <p:cNvSpPr>
                      <a:spLocks noChangeAspect="1" noChangeArrowheads="1"/>
                    </p:cNvSpPr>
                    <p:nvPr/>
                  </p:nvSpPr>
                  <p:spPr bwMode="auto">
                    <a:xfrm flipH="1" flipV="1">
                      <a:off x="1219"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08" name="Group 13338"/>
                  <p:cNvGrpSpPr>
                    <a:grpSpLocks/>
                  </p:cNvGrpSpPr>
                  <p:nvPr/>
                </p:nvGrpSpPr>
                <p:grpSpPr bwMode="auto">
                  <a:xfrm>
                    <a:off x="1460" y="1147"/>
                    <a:ext cx="29" cy="50"/>
                    <a:chOff x="1215" y="1142"/>
                    <a:chExt cx="29" cy="50"/>
                  </a:xfrm>
                </p:grpSpPr>
                <p:sp>
                  <p:nvSpPr>
                    <p:cNvPr id="17435" name="Line 13339"/>
                    <p:cNvSpPr>
                      <a:spLocks noChangeAspect="1" noChangeShapeType="1"/>
                    </p:cNvSpPr>
                    <p:nvPr/>
                  </p:nvSpPr>
                  <p:spPr bwMode="auto">
                    <a:xfrm>
                      <a:off x="1239"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36" name="Oval 13340"/>
                    <p:cNvSpPr>
                      <a:spLocks noChangeAspect="1" noChangeArrowheads="1"/>
                    </p:cNvSpPr>
                    <p:nvPr/>
                  </p:nvSpPr>
                  <p:spPr bwMode="auto">
                    <a:xfrm>
                      <a:off x="1219"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86" name="Group 13341"/>
                <p:cNvGrpSpPr>
                  <a:grpSpLocks/>
                </p:cNvGrpSpPr>
                <p:nvPr/>
              </p:nvGrpSpPr>
              <p:grpSpPr bwMode="auto">
                <a:xfrm rot="-5400000">
                  <a:off x="1198" y="2183"/>
                  <a:ext cx="29" cy="90"/>
                  <a:chOff x="1215" y="1142"/>
                  <a:chExt cx="29" cy="90"/>
                </a:xfrm>
              </p:grpSpPr>
              <p:grpSp>
                <p:nvGrpSpPr>
                  <p:cNvPr id="450501" name="Group 13342"/>
                  <p:cNvGrpSpPr>
                    <a:grpSpLocks/>
                  </p:cNvGrpSpPr>
                  <p:nvPr/>
                </p:nvGrpSpPr>
                <p:grpSpPr bwMode="auto">
                  <a:xfrm>
                    <a:off x="1215" y="1181"/>
                    <a:ext cx="29" cy="51"/>
                    <a:chOff x="1215" y="1181"/>
                    <a:chExt cx="29" cy="51"/>
                  </a:xfrm>
                </p:grpSpPr>
                <p:sp>
                  <p:nvSpPr>
                    <p:cNvPr id="17439" name="Line 13343"/>
                    <p:cNvSpPr>
                      <a:spLocks noChangeAspect="1" noChangeShapeType="1"/>
                    </p:cNvSpPr>
                    <p:nvPr/>
                  </p:nvSpPr>
                  <p:spPr bwMode="auto">
                    <a:xfrm flipH="1" flipV="1">
                      <a:off x="1229"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40" name="Oval 13344"/>
                    <p:cNvSpPr>
                      <a:spLocks noChangeAspect="1" noChangeArrowheads="1"/>
                    </p:cNvSpPr>
                    <p:nvPr/>
                  </p:nvSpPr>
                  <p:spPr bwMode="auto">
                    <a:xfrm flipH="1" flipV="1">
                      <a:off x="1219"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502" name="Group 13345"/>
                  <p:cNvGrpSpPr>
                    <a:grpSpLocks/>
                  </p:cNvGrpSpPr>
                  <p:nvPr/>
                </p:nvGrpSpPr>
                <p:grpSpPr bwMode="auto">
                  <a:xfrm>
                    <a:off x="1215" y="1142"/>
                    <a:ext cx="29" cy="50"/>
                    <a:chOff x="1215" y="1142"/>
                    <a:chExt cx="29" cy="50"/>
                  </a:xfrm>
                </p:grpSpPr>
                <p:sp>
                  <p:nvSpPr>
                    <p:cNvPr id="17442" name="Line 13346"/>
                    <p:cNvSpPr>
                      <a:spLocks noChangeAspect="1" noChangeShapeType="1"/>
                    </p:cNvSpPr>
                    <p:nvPr/>
                  </p:nvSpPr>
                  <p:spPr bwMode="auto">
                    <a:xfrm>
                      <a:off x="1239"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43" name="Oval 13347"/>
                    <p:cNvSpPr>
                      <a:spLocks noChangeAspect="1" noChangeArrowheads="1"/>
                    </p:cNvSpPr>
                    <p:nvPr/>
                  </p:nvSpPr>
                  <p:spPr bwMode="auto">
                    <a:xfrm>
                      <a:off x="1219"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87" name="Group 13348"/>
                <p:cNvGrpSpPr>
                  <a:grpSpLocks/>
                </p:cNvGrpSpPr>
                <p:nvPr/>
              </p:nvGrpSpPr>
              <p:grpSpPr bwMode="auto">
                <a:xfrm rot="-5400000">
                  <a:off x="1198" y="2148"/>
                  <a:ext cx="29" cy="90"/>
                  <a:chOff x="1250" y="1142"/>
                  <a:chExt cx="29" cy="90"/>
                </a:xfrm>
              </p:grpSpPr>
              <p:grpSp>
                <p:nvGrpSpPr>
                  <p:cNvPr id="450495" name="Group 13349"/>
                  <p:cNvGrpSpPr>
                    <a:grpSpLocks/>
                  </p:cNvGrpSpPr>
                  <p:nvPr/>
                </p:nvGrpSpPr>
                <p:grpSpPr bwMode="auto">
                  <a:xfrm>
                    <a:off x="1250" y="1181"/>
                    <a:ext cx="29" cy="51"/>
                    <a:chOff x="1215" y="1181"/>
                    <a:chExt cx="29" cy="51"/>
                  </a:xfrm>
                </p:grpSpPr>
                <p:sp>
                  <p:nvSpPr>
                    <p:cNvPr id="17446" name="Line 13350"/>
                    <p:cNvSpPr>
                      <a:spLocks noChangeAspect="1" noChangeShapeType="1"/>
                    </p:cNvSpPr>
                    <p:nvPr/>
                  </p:nvSpPr>
                  <p:spPr bwMode="auto">
                    <a:xfrm flipH="1" flipV="1">
                      <a:off x="1229"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47" name="Oval 13351"/>
                    <p:cNvSpPr>
                      <a:spLocks noChangeAspect="1" noChangeArrowheads="1"/>
                    </p:cNvSpPr>
                    <p:nvPr/>
                  </p:nvSpPr>
                  <p:spPr bwMode="auto">
                    <a:xfrm flipH="1" flipV="1">
                      <a:off x="1219"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96" name="Group 13352"/>
                  <p:cNvGrpSpPr>
                    <a:grpSpLocks/>
                  </p:cNvGrpSpPr>
                  <p:nvPr/>
                </p:nvGrpSpPr>
                <p:grpSpPr bwMode="auto">
                  <a:xfrm>
                    <a:off x="1250" y="1142"/>
                    <a:ext cx="29" cy="50"/>
                    <a:chOff x="1215" y="1142"/>
                    <a:chExt cx="29" cy="50"/>
                  </a:xfrm>
                </p:grpSpPr>
                <p:sp>
                  <p:nvSpPr>
                    <p:cNvPr id="17449" name="Line 13353"/>
                    <p:cNvSpPr>
                      <a:spLocks noChangeAspect="1" noChangeShapeType="1"/>
                    </p:cNvSpPr>
                    <p:nvPr/>
                  </p:nvSpPr>
                  <p:spPr bwMode="auto">
                    <a:xfrm>
                      <a:off x="1239"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50" name="Oval 13354"/>
                    <p:cNvSpPr>
                      <a:spLocks noChangeAspect="1" noChangeArrowheads="1"/>
                    </p:cNvSpPr>
                    <p:nvPr/>
                  </p:nvSpPr>
                  <p:spPr bwMode="auto">
                    <a:xfrm>
                      <a:off x="1219"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88" name="Group 13355"/>
                <p:cNvGrpSpPr>
                  <a:grpSpLocks/>
                </p:cNvGrpSpPr>
                <p:nvPr/>
              </p:nvGrpSpPr>
              <p:grpSpPr bwMode="auto">
                <a:xfrm rot="-5400000">
                  <a:off x="1198" y="2113"/>
                  <a:ext cx="29" cy="90"/>
                  <a:chOff x="1285" y="1143"/>
                  <a:chExt cx="29" cy="90"/>
                </a:xfrm>
              </p:grpSpPr>
              <p:grpSp>
                <p:nvGrpSpPr>
                  <p:cNvPr id="450489" name="Group 13356"/>
                  <p:cNvGrpSpPr>
                    <a:grpSpLocks/>
                  </p:cNvGrpSpPr>
                  <p:nvPr/>
                </p:nvGrpSpPr>
                <p:grpSpPr bwMode="auto">
                  <a:xfrm>
                    <a:off x="1285" y="1182"/>
                    <a:ext cx="29" cy="51"/>
                    <a:chOff x="1215" y="1181"/>
                    <a:chExt cx="29" cy="51"/>
                  </a:xfrm>
                </p:grpSpPr>
                <p:sp>
                  <p:nvSpPr>
                    <p:cNvPr id="17453" name="Line 13357"/>
                    <p:cNvSpPr>
                      <a:spLocks noChangeAspect="1" noChangeShapeType="1"/>
                    </p:cNvSpPr>
                    <p:nvPr/>
                  </p:nvSpPr>
                  <p:spPr bwMode="auto">
                    <a:xfrm flipH="1" flipV="1">
                      <a:off x="1229"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54" name="Oval 13358"/>
                    <p:cNvSpPr>
                      <a:spLocks noChangeAspect="1" noChangeArrowheads="1"/>
                    </p:cNvSpPr>
                    <p:nvPr/>
                  </p:nvSpPr>
                  <p:spPr bwMode="auto">
                    <a:xfrm flipH="1" flipV="1">
                      <a:off x="1219"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90" name="Group 13359"/>
                  <p:cNvGrpSpPr>
                    <a:grpSpLocks/>
                  </p:cNvGrpSpPr>
                  <p:nvPr/>
                </p:nvGrpSpPr>
                <p:grpSpPr bwMode="auto">
                  <a:xfrm>
                    <a:off x="1285" y="1143"/>
                    <a:ext cx="29" cy="50"/>
                    <a:chOff x="1215" y="1142"/>
                    <a:chExt cx="29" cy="50"/>
                  </a:xfrm>
                </p:grpSpPr>
                <p:sp>
                  <p:nvSpPr>
                    <p:cNvPr id="17456" name="Line 13360"/>
                    <p:cNvSpPr>
                      <a:spLocks noChangeAspect="1" noChangeShapeType="1"/>
                    </p:cNvSpPr>
                    <p:nvPr/>
                  </p:nvSpPr>
                  <p:spPr bwMode="auto">
                    <a:xfrm>
                      <a:off x="1239"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57" name="Oval 13361"/>
                    <p:cNvSpPr>
                      <a:spLocks noChangeAspect="1" noChangeArrowheads="1"/>
                    </p:cNvSpPr>
                    <p:nvPr/>
                  </p:nvSpPr>
                  <p:spPr bwMode="auto">
                    <a:xfrm>
                      <a:off x="1219"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grpSp>
            <p:nvGrpSpPr>
              <p:cNvPr id="450392" name="Group 13362"/>
              <p:cNvGrpSpPr>
                <a:grpSpLocks/>
              </p:cNvGrpSpPr>
              <p:nvPr/>
            </p:nvGrpSpPr>
            <p:grpSpPr bwMode="auto">
              <a:xfrm flipV="1">
                <a:off x="1977" y="4036"/>
                <a:ext cx="265" cy="262"/>
                <a:chOff x="878" y="1144"/>
                <a:chExt cx="265" cy="262"/>
              </a:xfrm>
            </p:grpSpPr>
            <p:grpSp>
              <p:nvGrpSpPr>
                <p:cNvPr id="450393" name="Group 13363"/>
                <p:cNvGrpSpPr>
                  <a:grpSpLocks/>
                </p:cNvGrpSpPr>
                <p:nvPr/>
              </p:nvGrpSpPr>
              <p:grpSpPr bwMode="auto">
                <a:xfrm rot="-5400000">
                  <a:off x="908" y="1347"/>
                  <a:ext cx="29" cy="90"/>
                  <a:chOff x="1320" y="1143"/>
                  <a:chExt cx="29" cy="90"/>
                </a:xfrm>
              </p:grpSpPr>
              <p:grpSp>
                <p:nvGrpSpPr>
                  <p:cNvPr id="450464" name="Group 13364"/>
                  <p:cNvGrpSpPr>
                    <a:grpSpLocks/>
                  </p:cNvGrpSpPr>
                  <p:nvPr/>
                </p:nvGrpSpPr>
                <p:grpSpPr bwMode="auto">
                  <a:xfrm>
                    <a:off x="1320" y="1182"/>
                    <a:ext cx="29" cy="51"/>
                    <a:chOff x="1215" y="1181"/>
                    <a:chExt cx="29" cy="51"/>
                  </a:xfrm>
                </p:grpSpPr>
                <p:sp>
                  <p:nvSpPr>
                    <p:cNvPr id="17461" name="Line 13365"/>
                    <p:cNvSpPr>
                      <a:spLocks noChangeAspect="1" noChangeShapeType="1"/>
                    </p:cNvSpPr>
                    <p:nvPr/>
                  </p:nvSpPr>
                  <p:spPr bwMode="auto">
                    <a:xfrm flipH="1" flipV="1">
                      <a:off x="1223" y="117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62" name="Oval 13366"/>
                    <p:cNvSpPr>
                      <a:spLocks noChangeAspect="1" noChangeArrowheads="1"/>
                    </p:cNvSpPr>
                    <p:nvPr/>
                  </p:nvSpPr>
                  <p:spPr bwMode="auto">
                    <a:xfrm flipH="1" flipV="1">
                      <a:off x="1211"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65" name="Group 13367"/>
                  <p:cNvGrpSpPr>
                    <a:grpSpLocks/>
                  </p:cNvGrpSpPr>
                  <p:nvPr/>
                </p:nvGrpSpPr>
                <p:grpSpPr bwMode="auto">
                  <a:xfrm>
                    <a:off x="1320" y="1143"/>
                    <a:ext cx="29" cy="50"/>
                    <a:chOff x="1215" y="1142"/>
                    <a:chExt cx="29" cy="50"/>
                  </a:xfrm>
                </p:grpSpPr>
                <p:sp>
                  <p:nvSpPr>
                    <p:cNvPr id="17464" name="Line 13368"/>
                    <p:cNvSpPr>
                      <a:spLocks noChangeAspect="1" noChangeShapeType="1"/>
                    </p:cNvSpPr>
                    <p:nvPr/>
                  </p:nvSpPr>
                  <p:spPr bwMode="auto">
                    <a:xfrm>
                      <a:off x="1237"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65" name="Oval 13369"/>
                    <p:cNvSpPr>
                      <a:spLocks noChangeAspect="1" noChangeArrowheads="1"/>
                    </p:cNvSpPr>
                    <p:nvPr/>
                  </p:nvSpPr>
                  <p:spPr bwMode="auto">
                    <a:xfrm>
                      <a:off x="1215" y="113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394" name="Group 13370"/>
                <p:cNvGrpSpPr>
                  <a:grpSpLocks/>
                </p:cNvGrpSpPr>
                <p:nvPr/>
              </p:nvGrpSpPr>
              <p:grpSpPr bwMode="auto">
                <a:xfrm rot="-4860000">
                  <a:off x="915" y="1318"/>
                  <a:ext cx="29" cy="90"/>
                  <a:chOff x="1355" y="1146"/>
                  <a:chExt cx="29" cy="90"/>
                </a:xfrm>
              </p:grpSpPr>
              <p:grpSp>
                <p:nvGrpSpPr>
                  <p:cNvPr id="450458" name="Group 13371"/>
                  <p:cNvGrpSpPr>
                    <a:grpSpLocks/>
                  </p:cNvGrpSpPr>
                  <p:nvPr/>
                </p:nvGrpSpPr>
                <p:grpSpPr bwMode="auto">
                  <a:xfrm>
                    <a:off x="1355" y="1185"/>
                    <a:ext cx="29" cy="51"/>
                    <a:chOff x="1215" y="1181"/>
                    <a:chExt cx="29" cy="51"/>
                  </a:xfrm>
                </p:grpSpPr>
                <p:sp>
                  <p:nvSpPr>
                    <p:cNvPr id="17468" name="Line 13372"/>
                    <p:cNvSpPr>
                      <a:spLocks noChangeAspect="1" noChangeShapeType="1"/>
                    </p:cNvSpPr>
                    <p:nvPr/>
                  </p:nvSpPr>
                  <p:spPr bwMode="auto">
                    <a:xfrm flipH="1" flipV="1">
                      <a:off x="1225" y="117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69" name="Oval 13373"/>
                    <p:cNvSpPr>
                      <a:spLocks noChangeAspect="1" noChangeArrowheads="1"/>
                    </p:cNvSpPr>
                    <p:nvPr/>
                  </p:nvSpPr>
                  <p:spPr bwMode="auto">
                    <a:xfrm flipH="1" flipV="1">
                      <a:off x="1213" y="119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59" name="Group 13374"/>
                  <p:cNvGrpSpPr>
                    <a:grpSpLocks/>
                  </p:cNvGrpSpPr>
                  <p:nvPr/>
                </p:nvGrpSpPr>
                <p:grpSpPr bwMode="auto">
                  <a:xfrm>
                    <a:off x="1355" y="1146"/>
                    <a:ext cx="29" cy="50"/>
                    <a:chOff x="1215" y="1142"/>
                    <a:chExt cx="29" cy="50"/>
                  </a:xfrm>
                </p:grpSpPr>
                <p:sp>
                  <p:nvSpPr>
                    <p:cNvPr id="17471" name="Line 13375"/>
                    <p:cNvSpPr>
                      <a:spLocks noChangeAspect="1" noChangeShapeType="1"/>
                    </p:cNvSpPr>
                    <p:nvPr/>
                  </p:nvSpPr>
                  <p:spPr bwMode="auto">
                    <a:xfrm>
                      <a:off x="1236"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72" name="Oval 13376"/>
                    <p:cNvSpPr>
                      <a:spLocks noChangeAspect="1" noChangeArrowheads="1"/>
                    </p:cNvSpPr>
                    <p:nvPr/>
                  </p:nvSpPr>
                  <p:spPr bwMode="auto">
                    <a:xfrm>
                      <a:off x="1213"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395" name="Group 13377"/>
                <p:cNvGrpSpPr>
                  <a:grpSpLocks/>
                </p:cNvGrpSpPr>
                <p:nvPr/>
              </p:nvGrpSpPr>
              <p:grpSpPr bwMode="auto">
                <a:xfrm rot="-4320000">
                  <a:off x="921" y="1288"/>
                  <a:ext cx="29" cy="90"/>
                  <a:chOff x="1390" y="1146"/>
                  <a:chExt cx="29" cy="90"/>
                </a:xfrm>
              </p:grpSpPr>
              <p:grpSp>
                <p:nvGrpSpPr>
                  <p:cNvPr id="450452" name="Group 13378"/>
                  <p:cNvGrpSpPr>
                    <a:grpSpLocks/>
                  </p:cNvGrpSpPr>
                  <p:nvPr/>
                </p:nvGrpSpPr>
                <p:grpSpPr bwMode="auto">
                  <a:xfrm>
                    <a:off x="1390" y="1185"/>
                    <a:ext cx="29" cy="51"/>
                    <a:chOff x="1215" y="1181"/>
                    <a:chExt cx="29" cy="51"/>
                  </a:xfrm>
                </p:grpSpPr>
                <p:sp>
                  <p:nvSpPr>
                    <p:cNvPr id="17475" name="Line 13379"/>
                    <p:cNvSpPr>
                      <a:spLocks noChangeAspect="1" noChangeShapeType="1"/>
                    </p:cNvSpPr>
                    <p:nvPr/>
                  </p:nvSpPr>
                  <p:spPr bwMode="auto">
                    <a:xfrm flipH="1" flipV="1">
                      <a:off x="1225"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76" name="Oval 13380"/>
                    <p:cNvSpPr>
                      <a:spLocks noChangeAspect="1" noChangeArrowheads="1"/>
                    </p:cNvSpPr>
                    <p:nvPr/>
                  </p:nvSpPr>
                  <p:spPr bwMode="auto">
                    <a:xfrm flipH="1" flipV="1">
                      <a:off x="1213"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53" name="Group 13381"/>
                  <p:cNvGrpSpPr>
                    <a:grpSpLocks/>
                  </p:cNvGrpSpPr>
                  <p:nvPr/>
                </p:nvGrpSpPr>
                <p:grpSpPr bwMode="auto">
                  <a:xfrm>
                    <a:off x="1390" y="1146"/>
                    <a:ext cx="29" cy="50"/>
                    <a:chOff x="1215" y="1142"/>
                    <a:chExt cx="29" cy="50"/>
                  </a:xfrm>
                </p:grpSpPr>
                <p:sp>
                  <p:nvSpPr>
                    <p:cNvPr id="17478" name="Line 13382"/>
                    <p:cNvSpPr>
                      <a:spLocks noChangeAspect="1" noChangeShapeType="1"/>
                    </p:cNvSpPr>
                    <p:nvPr/>
                  </p:nvSpPr>
                  <p:spPr bwMode="auto">
                    <a:xfrm>
                      <a:off x="1234"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79" name="Oval 13383"/>
                    <p:cNvSpPr>
                      <a:spLocks noChangeAspect="1" noChangeArrowheads="1"/>
                    </p:cNvSpPr>
                    <p:nvPr/>
                  </p:nvSpPr>
                  <p:spPr bwMode="auto">
                    <a:xfrm>
                      <a:off x="1213" y="113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396" name="Group 13384"/>
                <p:cNvGrpSpPr>
                  <a:grpSpLocks/>
                </p:cNvGrpSpPr>
                <p:nvPr/>
              </p:nvGrpSpPr>
              <p:grpSpPr bwMode="auto">
                <a:xfrm rot="-3780000">
                  <a:off x="933" y="1259"/>
                  <a:ext cx="29" cy="90"/>
                  <a:chOff x="1425" y="1147"/>
                  <a:chExt cx="29" cy="90"/>
                </a:xfrm>
              </p:grpSpPr>
              <p:grpSp>
                <p:nvGrpSpPr>
                  <p:cNvPr id="450446" name="Group 13385"/>
                  <p:cNvGrpSpPr>
                    <a:grpSpLocks/>
                  </p:cNvGrpSpPr>
                  <p:nvPr/>
                </p:nvGrpSpPr>
                <p:grpSpPr bwMode="auto">
                  <a:xfrm>
                    <a:off x="1425" y="1186"/>
                    <a:ext cx="29" cy="51"/>
                    <a:chOff x="1215" y="1181"/>
                    <a:chExt cx="29" cy="51"/>
                  </a:xfrm>
                </p:grpSpPr>
                <p:sp>
                  <p:nvSpPr>
                    <p:cNvPr id="17482" name="Line 13386"/>
                    <p:cNvSpPr>
                      <a:spLocks noChangeAspect="1" noChangeShapeType="1"/>
                    </p:cNvSpPr>
                    <p:nvPr/>
                  </p:nvSpPr>
                  <p:spPr bwMode="auto">
                    <a:xfrm flipH="1" flipV="1">
                      <a:off x="1223" y="117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83" name="Oval 13387"/>
                    <p:cNvSpPr>
                      <a:spLocks noChangeAspect="1" noChangeArrowheads="1"/>
                    </p:cNvSpPr>
                    <p:nvPr/>
                  </p:nvSpPr>
                  <p:spPr bwMode="auto">
                    <a:xfrm flipH="1" flipV="1">
                      <a:off x="1213" y="119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47" name="Group 13388"/>
                  <p:cNvGrpSpPr>
                    <a:grpSpLocks/>
                  </p:cNvGrpSpPr>
                  <p:nvPr/>
                </p:nvGrpSpPr>
                <p:grpSpPr bwMode="auto">
                  <a:xfrm>
                    <a:off x="1425" y="1147"/>
                    <a:ext cx="29" cy="50"/>
                    <a:chOff x="1215" y="1142"/>
                    <a:chExt cx="29" cy="50"/>
                  </a:xfrm>
                </p:grpSpPr>
                <p:sp>
                  <p:nvSpPr>
                    <p:cNvPr id="17485" name="Line 13389"/>
                    <p:cNvSpPr>
                      <a:spLocks noChangeAspect="1" noChangeShapeType="1"/>
                    </p:cNvSpPr>
                    <p:nvPr/>
                  </p:nvSpPr>
                  <p:spPr bwMode="auto">
                    <a:xfrm>
                      <a:off x="1235"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86" name="Oval 13390"/>
                    <p:cNvSpPr>
                      <a:spLocks noChangeAspect="1" noChangeArrowheads="1"/>
                    </p:cNvSpPr>
                    <p:nvPr/>
                  </p:nvSpPr>
                  <p:spPr bwMode="auto">
                    <a:xfrm>
                      <a:off x="1213"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397" name="Group 13391"/>
                <p:cNvGrpSpPr>
                  <a:grpSpLocks/>
                </p:cNvGrpSpPr>
                <p:nvPr/>
              </p:nvGrpSpPr>
              <p:grpSpPr bwMode="auto">
                <a:xfrm rot="-3240000">
                  <a:off x="950" y="1234"/>
                  <a:ext cx="29" cy="90"/>
                  <a:chOff x="1460" y="1147"/>
                  <a:chExt cx="29" cy="90"/>
                </a:xfrm>
              </p:grpSpPr>
              <p:grpSp>
                <p:nvGrpSpPr>
                  <p:cNvPr id="450440" name="Group 13392"/>
                  <p:cNvGrpSpPr>
                    <a:grpSpLocks/>
                  </p:cNvGrpSpPr>
                  <p:nvPr/>
                </p:nvGrpSpPr>
                <p:grpSpPr bwMode="auto">
                  <a:xfrm>
                    <a:off x="1460" y="1186"/>
                    <a:ext cx="29" cy="51"/>
                    <a:chOff x="1215" y="1181"/>
                    <a:chExt cx="29" cy="51"/>
                  </a:xfrm>
                </p:grpSpPr>
                <p:sp>
                  <p:nvSpPr>
                    <p:cNvPr id="17489" name="Line 13393"/>
                    <p:cNvSpPr>
                      <a:spLocks noChangeAspect="1" noChangeShapeType="1"/>
                    </p:cNvSpPr>
                    <p:nvPr/>
                  </p:nvSpPr>
                  <p:spPr bwMode="auto">
                    <a:xfrm flipH="1" flipV="1">
                      <a:off x="1225" y="1178"/>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90" name="Oval 13394"/>
                    <p:cNvSpPr>
                      <a:spLocks noChangeAspect="1" noChangeArrowheads="1"/>
                    </p:cNvSpPr>
                    <p:nvPr/>
                  </p:nvSpPr>
                  <p:spPr bwMode="auto">
                    <a:xfrm flipH="1" flipV="1">
                      <a:off x="1212" y="120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41" name="Group 13395"/>
                  <p:cNvGrpSpPr>
                    <a:grpSpLocks/>
                  </p:cNvGrpSpPr>
                  <p:nvPr/>
                </p:nvGrpSpPr>
                <p:grpSpPr bwMode="auto">
                  <a:xfrm>
                    <a:off x="1460" y="1147"/>
                    <a:ext cx="29" cy="50"/>
                    <a:chOff x="1215" y="1142"/>
                    <a:chExt cx="29" cy="50"/>
                  </a:xfrm>
                </p:grpSpPr>
                <p:sp>
                  <p:nvSpPr>
                    <p:cNvPr id="17492" name="Line 13396"/>
                    <p:cNvSpPr>
                      <a:spLocks noChangeAspect="1" noChangeShapeType="1"/>
                    </p:cNvSpPr>
                    <p:nvPr/>
                  </p:nvSpPr>
                  <p:spPr bwMode="auto">
                    <a:xfrm>
                      <a:off x="1235"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93" name="Oval 13397"/>
                    <p:cNvSpPr>
                      <a:spLocks noChangeAspect="1" noChangeArrowheads="1"/>
                    </p:cNvSpPr>
                    <p:nvPr/>
                  </p:nvSpPr>
                  <p:spPr bwMode="auto">
                    <a:xfrm>
                      <a:off x="1212" y="113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398" name="Group 13398"/>
                <p:cNvGrpSpPr>
                  <a:grpSpLocks/>
                </p:cNvGrpSpPr>
                <p:nvPr/>
              </p:nvGrpSpPr>
              <p:grpSpPr bwMode="auto">
                <a:xfrm rot="-2160000">
                  <a:off x="994" y="1188"/>
                  <a:ext cx="29" cy="90"/>
                  <a:chOff x="1215" y="1142"/>
                  <a:chExt cx="29" cy="90"/>
                </a:xfrm>
              </p:grpSpPr>
              <p:grpSp>
                <p:nvGrpSpPr>
                  <p:cNvPr id="450434" name="Group 13399"/>
                  <p:cNvGrpSpPr>
                    <a:grpSpLocks/>
                  </p:cNvGrpSpPr>
                  <p:nvPr/>
                </p:nvGrpSpPr>
                <p:grpSpPr bwMode="auto">
                  <a:xfrm>
                    <a:off x="1215" y="1181"/>
                    <a:ext cx="29" cy="51"/>
                    <a:chOff x="1215" y="1181"/>
                    <a:chExt cx="29" cy="51"/>
                  </a:xfrm>
                </p:grpSpPr>
                <p:sp>
                  <p:nvSpPr>
                    <p:cNvPr id="17496" name="Line 13400"/>
                    <p:cNvSpPr>
                      <a:spLocks noChangeAspect="1" noChangeShapeType="1"/>
                    </p:cNvSpPr>
                    <p:nvPr/>
                  </p:nvSpPr>
                  <p:spPr bwMode="auto">
                    <a:xfrm flipH="1" flipV="1">
                      <a:off x="1223"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497" name="Oval 13401"/>
                    <p:cNvSpPr>
                      <a:spLocks noChangeAspect="1" noChangeArrowheads="1"/>
                    </p:cNvSpPr>
                    <p:nvPr/>
                  </p:nvSpPr>
                  <p:spPr bwMode="auto">
                    <a:xfrm flipH="1" flipV="1">
                      <a:off x="1213" y="120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35" name="Group 13402"/>
                  <p:cNvGrpSpPr>
                    <a:grpSpLocks/>
                  </p:cNvGrpSpPr>
                  <p:nvPr/>
                </p:nvGrpSpPr>
                <p:grpSpPr bwMode="auto">
                  <a:xfrm>
                    <a:off x="1215" y="1142"/>
                    <a:ext cx="29" cy="50"/>
                    <a:chOff x="1215" y="1142"/>
                    <a:chExt cx="29" cy="50"/>
                  </a:xfrm>
                </p:grpSpPr>
                <p:sp>
                  <p:nvSpPr>
                    <p:cNvPr id="17499" name="Line 13403"/>
                    <p:cNvSpPr>
                      <a:spLocks noChangeAspect="1" noChangeShapeType="1"/>
                    </p:cNvSpPr>
                    <p:nvPr/>
                  </p:nvSpPr>
                  <p:spPr bwMode="auto">
                    <a:xfrm>
                      <a:off x="1234"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00" name="Oval 13404"/>
                    <p:cNvSpPr>
                      <a:spLocks noChangeAspect="1" noChangeArrowheads="1"/>
                    </p:cNvSpPr>
                    <p:nvPr/>
                  </p:nvSpPr>
                  <p:spPr bwMode="auto">
                    <a:xfrm>
                      <a:off x="1211" y="114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399" name="Group 13405"/>
                <p:cNvGrpSpPr>
                  <a:grpSpLocks/>
                </p:cNvGrpSpPr>
                <p:nvPr/>
              </p:nvGrpSpPr>
              <p:grpSpPr bwMode="auto">
                <a:xfrm rot="-1620000">
                  <a:off x="1021" y="1171"/>
                  <a:ext cx="29" cy="90"/>
                  <a:chOff x="1250" y="1142"/>
                  <a:chExt cx="29" cy="90"/>
                </a:xfrm>
              </p:grpSpPr>
              <p:grpSp>
                <p:nvGrpSpPr>
                  <p:cNvPr id="450428" name="Group 13406"/>
                  <p:cNvGrpSpPr>
                    <a:grpSpLocks/>
                  </p:cNvGrpSpPr>
                  <p:nvPr/>
                </p:nvGrpSpPr>
                <p:grpSpPr bwMode="auto">
                  <a:xfrm>
                    <a:off x="1250" y="1181"/>
                    <a:ext cx="29" cy="51"/>
                    <a:chOff x="1215" y="1181"/>
                    <a:chExt cx="29" cy="51"/>
                  </a:xfrm>
                </p:grpSpPr>
                <p:sp>
                  <p:nvSpPr>
                    <p:cNvPr id="17503" name="Line 13407"/>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04" name="Oval 13408"/>
                    <p:cNvSpPr>
                      <a:spLocks noChangeAspect="1" noChangeArrowheads="1"/>
                    </p:cNvSpPr>
                    <p:nvPr/>
                  </p:nvSpPr>
                  <p:spPr bwMode="auto">
                    <a:xfrm flipH="1" flipV="1">
                      <a:off x="1211"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29" name="Group 13409"/>
                  <p:cNvGrpSpPr>
                    <a:grpSpLocks/>
                  </p:cNvGrpSpPr>
                  <p:nvPr/>
                </p:nvGrpSpPr>
                <p:grpSpPr bwMode="auto">
                  <a:xfrm>
                    <a:off x="1250" y="1142"/>
                    <a:ext cx="29" cy="50"/>
                    <a:chOff x="1215" y="1142"/>
                    <a:chExt cx="29" cy="50"/>
                  </a:xfrm>
                </p:grpSpPr>
                <p:sp>
                  <p:nvSpPr>
                    <p:cNvPr id="17506" name="Line 13410"/>
                    <p:cNvSpPr>
                      <a:spLocks noChangeAspect="1" noChangeShapeType="1"/>
                    </p:cNvSpPr>
                    <p:nvPr/>
                  </p:nvSpPr>
                  <p:spPr bwMode="auto">
                    <a:xfrm>
                      <a:off x="1232"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07" name="Oval 13411"/>
                    <p:cNvSpPr>
                      <a:spLocks noChangeAspect="1" noChangeArrowheads="1"/>
                    </p:cNvSpPr>
                    <p:nvPr/>
                  </p:nvSpPr>
                  <p:spPr bwMode="auto">
                    <a:xfrm>
                      <a:off x="1211"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00" name="Group 13412"/>
                <p:cNvGrpSpPr>
                  <a:grpSpLocks/>
                </p:cNvGrpSpPr>
                <p:nvPr/>
              </p:nvGrpSpPr>
              <p:grpSpPr bwMode="auto">
                <a:xfrm rot="-1080000">
                  <a:off x="1052" y="1157"/>
                  <a:ext cx="29" cy="90"/>
                  <a:chOff x="1285" y="1143"/>
                  <a:chExt cx="29" cy="90"/>
                </a:xfrm>
              </p:grpSpPr>
              <p:grpSp>
                <p:nvGrpSpPr>
                  <p:cNvPr id="450422" name="Group 13413"/>
                  <p:cNvGrpSpPr>
                    <a:grpSpLocks/>
                  </p:cNvGrpSpPr>
                  <p:nvPr/>
                </p:nvGrpSpPr>
                <p:grpSpPr bwMode="auto">
                  <a:xfrm>
                    <a:off x="1285" y="1182"/>
                    <a:ext cx="29" cy="51"/>
                    <a:chOff x="1215" y="1181"/>
                    <a:chExt cx="29" cy="51"/>
                  </a:xfrm>
                </p:grpSpPr>
                <p:sp>
                  <p:nvSpPr>
                    <p:cNvPr id="17510" name="Line 13414"/>
                    <p:cNvSpPr>
                      <a:spLocks noChangeAspect="1" noChangeShapeType="1"/>
                    </p:cNvSpPr>
                    <p:nvPr/>
                  </p:nvSpPr>
                  <p:spPr bwMode="auto">
                    <a:xfrm flipH="1" flipV="1">
                      <a:off x="1222" y="1182"/>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11" name="Oval 13415"/>
                    <p:cNvSpPr>
                      <a:spLocks noChangeAspect="1" noChangeArrowheads="1"/>
                    </p:cNvSpPr>
                    <p:nvPr/>
                  </p:nvSpPr>
                  <p:spPr bwMode="auto">
                    <a:xfrm flipH="1" flipV="1">
                      <a:off x="1211" y="120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23" name="Group 13416"/>
                  <p:cNvGrpSpPr>
                    <a:grpSpLocks/>
                  </p:cNvGrpSpPr>
                  <p:nvPr/>
                </p:nvGrpSpPr>
                <p:grpSpPr bwMode="auto">
                  <a:xfrm>
                    <a:off x="1285" y="1143"/>
                    <a:ext cx="29" cy="50"/>
                    <a:chOff x="1215" y="1142"/>
                    <a:chExt cx="29" cy="50"/>
                  </a:xfrm>
                </p:grpSpPr>
                <p:sp>
                  <p:nvSpPr>
                    <p:cNvPr id="17513" name="Line 13417"/>
                    <p:cNvSpPr>
                      <a:spLocks noChangeAspect="1" noChangeShapeType="1"/>
                    </p:cNvSpPr>
                    <p:nvPr/>
                  </p:nvSpPr>
                  <p:spPr bwMode="auto">
                    <a:xfrm>
                      <a:off x="1233" y="1165"/>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14" name="Oval 13418"/>
                    <p:cNvSpPr>
                      <a:spLocks noChangeAspect="1" noChangeArrowheads="1"/>
                    </p:cNvSpPr>
                    <p:nvPr/>
                  </p:nvSpPr>
                  <p:spPr bwMode="auto">
                    <a:xfrm>
                      <a:off x="1211" y="114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01" name="Group 13419"/>
                <p:cNvGrpSpPr>
                  <a:grpSpLocks/>
                </p:cNvGrpSpPr>
                <p:nvPr/>
              </p:nvGrpSpPr>
              <p:grpSpPr bwMode="auto">
                <a:xfrm rot="-540000">
                  <a:off x="1084" y="1149"/>
                  <a:ext cx="29" cy="90"/>
                  <a:chOff x="1320" y="1143"/>
                  <a:chExt cx="29" cy="90"/>
                </a:xfrm>
              </p:grpSpPr>
              <p:grpSp>
                <p:nvGrpSpPr>
                  <p:cNvPr id="450416" name="Group 13420"/>
                  <p:cNvGrpSpPr>
                    <a:grpSpLocks/>
                  </p:cNvGrpSpPr>
                  <p:nvPr/>
                </p:nvGrpSpPr>
                <p:grpSpPr bwMode="auto">
                  <a:xfrm>
                    <a:off x="1320" y="1182"/>
                    <a:ext cx="29" cy="51"/>
                    <a:chOff x="1215" y="1181"/>
                    <a:chExt cx="29" cy="51"/>
                  </a:xfrm>
                </p:grpSpPr>
                <p:sp>
                  <p:nvSpPr>
                    <p:cNvPr id="17517" name="Line 13421"/>
                    <p:cNvSpPr>
                      <a:spLocks noChangeAspect="1" noChangeShapeType="1"/>
                    </p:cNvSpPr>
                    <p:nvPr/>
                  </p:nvSpPr>
                  <p:spPr bwMode="auto">
                    <a:xfrm flipH="1" flipV="1">
                      <a:off x="1223" y="1180"/>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18" name="Oval 13422"/>
                    <p:cNvSpPr>
                      <a:spLocks noChangeAspect="1" noChangeArrowheads="1"/>
                    </p:cNvSpPr>
                    <p:nvPr/>
                  </p:nvSpPr>
                  <p:spPr bwMode="auto">
                    <a:xfrm flipH="1" flipV="1">
                      <a:off x="1211"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17" name="Group 13423"/>
                  <p:cNvGrpSpPr>
                    <a:grpSpLocks/>
                  </p:cNvGrpSpPr>
                  <p:nvPr/>
                </p:nvGrpSpPr>
                <p:grpSpPr bwMode="auto">
                  <a:xfrm>
                    <a:off x="1320" y="1143"/>
                    <a:ext cx="29" cy="50"/>
                    <a:chOff x="1215" y="1142"/>
                    <a:chExt cx="29" cy="50"/>
                  </a:xfrm>
                </p:grpSpPr>
                <p:sp>
                  <p:nvSpPr>
                    <p:cNvPr id="17520" name="Line 13424"/>
                    <p:cNvSpPr>
                      <a:spLocks noChangeAspect="1" noChangeShapeType="1"/>
                    </p:cNvSpPr>
                    <p:nvPr/>
                  </p:nvSpPr>
                  <p:spPr bwMode="auto">
                    <a:xfrm>
                      <a:off x="1233"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21" name="Oval 13425"/>
                    <p:cNvSpPr>
                      <a:spLocks noChangeAspect="1" noChangeArrowheads="1"/>
                    </p:cNvSpPr>
                    <p:nvPr/>
                  </p:nvSpPr>
                  <p:spPr bwMode="auto">
                    <a:xfrm>
                      <a:off x="121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02" name="Group 13426"/>
                <p:cNvGrpSpPr>
                  <a:grpSpLocks/>
                </p:cNvGrpSpPr>
                <p:nvPr/>
              </p:nvGrpSpPr>
              <p:grpSpPr bwMode="auto">
                <a:xfrm>
                  <a:off x="1114" y="1144"/>
                  <a:ext cx="29" cy="90"/>
                  <a:chOff x="1355" y="1146"/>
                  <a:chExt cx="29" cy="90"/>
                </a:xfrm>
              </p:grpSpPr>
              <p:grpSp>
                <p:nvGrpSpPr>
                  <p:cNvPr id="450410" name="Group 13427"/>
                  <p:cNvGrpSpPr>
                    <a:grpSpLocks/>
                  </p:cNvGrpSpPr>
                  <p:nvPr/>
                </p:nvGrpSpPr>
                <p:grpSpPr bwMode="auto">
                  <a:xfrm>
                    <a:off x="1355" y="1185"/>
                    <a:ext cx="29" cy="51"/>
                    <a:chOff x="1215" y="1181"/>
                    <a:chExt cx="29" cy="51"/>
                  </a:xfrm>
                </p:grpSpPr>
                <p:sp>
                  <p:nvSpPr>
                    <p:cNvPr id="17524" name="Line 13428"/>
                    <p:cNvSpPr>
                      <a:spLocks noChangeAspect="1" noChangeShapeType="1"/>
                    </p:cNvSpPr>
                    <p:nvPr/>
                  </p:nvSpPr>
                  <p:spPr bwMode="auto">
                    <a:xfrm flipH="1" flipV="1">
                      <a:off x="1222" y="1183"/>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25" name="Oval 13429"/>
                    <p:cNvSpPr>
                      <a:spLocks noChangeAspect="1" noChangeArrowheads="1"/>
                    </p:cNvSpPr>
                    <p:nvPr/>
                  </p:nvSpPr>
                  <p:spPr bwMode="auto">
                    <a:xfrm flipH="1" flipV="1">
                      <a:off x="1210"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11" name="Group 13430"/>
                  <p:cNvGrpSpPr>
                    <a:grpSpLocks/>
                  </p:cNvGrpSpPr>
                  <p:nvPr/>
                </p:nvGrpSpPr>
                <p:grpSpPr bwMode="auto">
                  <a:xfrm>
                    <a:off x="1355" y="1146"/>
                    <a:ext cx="29" cy="50"/>
                    <a:chOff x="1215" y="1142"/>
                    <a:chExt cx="29" cy="50"/>
                  </a:xfrm>
                </p:grpSpPr>
                <p:sp>
                  <p:nvSpPr>
                    <p:cNvPr id="17527" name="Line 13431"/>
                    <p:cNvSpPr>
                      <a:spLocks noChangeAspect="1" noChangeShapeType="1"/>
                    </p:cNvSpPr>
                    <p:nvPr/>
                  </p:nvSpPr>
                  <p:spPr bwMode="auto">
                    <a:xfrm>
                      <a:off x="1236"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28" name="Oval 13432"/>
                    <p:cNvSpPr>
                      <a:spLocks noChangeAspect="1" noChangeArrowheads="1"/>
                    </p:cNvSpPr>
                    <p:nvPr/>
                  </p:nvSpPr>
                  <p:spPr bwMode="auto">
                    <a:xfrm>
                      <a:off x="1212"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403" name="Group 13433"/>
                <p:cNvGrpSpPr>
                  <a:grpSpLocks/>
                </p:cNvGrpSpPr>
                <p:nvPr/>
              </p:nvGrpSpPr>
              <p:grpSpPr bwMode="auto">
                <a:xfrm rot="-2700000">
                  <a:off x="970" y="1209"/>
                  <a:ext cx="29" cy="90"/>
                  <a:chOff x="1460" y="1147"/>
                  <a:chExt cx="29" cy="90"/>
                </a:xfrm>
              </p:grpSpPr>
              <p:grpSp>
                <p:nvGrpSpPr>
                  <p:cNvPr id="450404" name="Group 13434"/>
                  <p:cNvGrpSpPr>
                    <a:grpSpLocks/>
                  </p:cNvGrpSpPr>
                  <p:nvPr/>
                </p:nvGrpSpPr>
                <p:grpSpPr bwMode="auto">
                  <a:xfrm>
                    <a:off x="1460" y="1186"/>
                    <a:ext cx="29" cy="51"/>
                    <a:chOff x="1215" y="1181"/>
                    <a:chExt cx="29" cy="51"/>
                  </a:xfrm>
                </p:grpSpPr>
                <p:sp>
                  <p:nvSpPr>
                    <p:cNvPr id="17531" name="Line 13435"/>
                    <p:cNvSpPr>
                      <a:spLocks noChangeAspect="1" noChangeShapeType="1"/>
                    </p:cNvSpPr>
                    <p:nvPr/>
                  </p:nvSpPr>
                  <p:spPr bwMode="auto">
                    <a:xfrm flipH="1" flipV="1">
                      <a:off x="1222" y="1178"/>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32" name="Oval 13436"/>
                    <p:cNvSpPr>
                      <a:spLocks noChangeAspect="1" noChangeArrowheads="1"/>
                    </p:cNvSpPr>
                    <p:nvPr/>
                  </p:nvSpPr>
                  <p:spPr bwMode="auto">
                    <a:xfrm flipH="1" flipV="1">
                      <a:off x="1210" y="119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405" name="Group 13437"/>
                  <p:cNvGrpSpPr>
                    <a:grpSpLocks/>
                  </p:cNvGrpSpPr>
                  <p:nvPr/>
                </p:nvGrpSpPr>
                <p:grpSpPr bwMode="auto">
                  <a:xfrm>
                    <a:off x="1460" y="1147"/>
                    <a:ext cx="29" cy="50"/>
                    <a:chOff x="1215" y="1142"/>
                    <a:chExt cx="29" cy="50"/>
                  </a:xfrm>
                </p:grpSpPr>
                <p:sp>
                  <p:nvSpPr>
                    <p:cNvPr id="17534" name="Line 13438"/>
                    <p:cNvSpPr>
                      <a:spLocks noChangeAspect="1" noChangeShapeType="1"/>
                    </p:cNvSpPr>
                    <p:nvPr/>
                  </p:nvSpPr>
                  <p:spPr bwMode="auto">
                    <a:xfrm>
                      <a:off x="1231" y="1162"/>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35" name="Oval 13439"/>
                    <p:cNvSpPr>
                      <a:spLocks noChangeAspect="1" noChangeArrowheads="1"/>
                    </p:cNvSpPr>
                    <p:nvPr/>
                  </p:nvSpPr>
                  <p:spPr bwMode="auto">
                    <a:xfrm>
                      <a:off x="1210" y="113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grpSp>
        <p:grpSp>
          <p:nvGrpSpPr>
            <p:cNvPr id="449633" name="Group 13440"/>
            <p:cNvGrpSpPr>
              <a:grpSpLocks/>
            </p:cNvGrpSpPr>
            <p:nvPr/>
          </p:nvGrpSpPr>
          <p:grpSpPr bwMode="auto">
            <a:xfrm>
              <a:off x="2373" y="2244"/>
              <a:ext cx="90" cy="591"/>
              <a:chOff x="2373" y="2244"/>
              <a:chExt cx="90" cy="591"/>
            </a:xfrm>
          </p:grpSpPr>
          <p:grpSp>
            <p:nvGrpSpPr>
              <p:cNvPr id="450270" name="Group 13441"/>
              <p:cNvGrpSpPr>
                <a:grpSpLocks/>
              </p:cNvGrpSpPr>
              <p:nvPr/>
            </p:nvGrpSpPr>
            <p:grpSpPr bwMode="auto">
              <a:xfrm rot="-5400000">
                <a:off x="2403" y="2776"/>
                <a:ext cx="29" cy="90"/>
                <a:chOff x="1215" y="1142"/>
                <a:chExt cx="29" cy="90"/>
              </a:xfrm>
            </p:grpSpPr>
            <p:grpSp>
              <p:nvGrpSpPr>
                <p:cNvPr id="450383" name="Group 13442"/>
                <p:cNvGrpSpPr>
                  <a:grpSpLocks/>
                </p:cNvGrpSpPr>
                <p:nvPr/>
              </p:nvGrpSpPr>
              <p:grpSpPr bwMode="auto">
                <a:xfrm>
                  <a:off x="1215" y="1181"/>
                  <a:ext cx="29" cy="51"/>
                  <a:chOff x="1215" y="1181"/>
                  <a:chExt cx="29" cy="51"/>
                </a:xfrm>
              </p:grpSpPr>
              <p:sp>
                <p:nvSpPr>
                  <p:cNvPr id="17539" name="Line 13443"/>
                  <p:cNvSpPr>
                    <a:spLocks noChangeAspect="1" noChangeShapeType="1"/>
                  </p:cNvSpPr>
                  <p:nvPr/>
                </p:nvSpPr>
                <p:spPr bwMode="auto">
                  <a:xfrm flipH="1" flipV="1">
                    <a:off x="1224"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40" name="Oval 1344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84" name="Group 13445"/>
                <p:cNvGrpSpPr>
                  <a:grpSpLocks/>
                </p:cNvGrpSpPr>
                <p:nvPr/>
              </p:nvGrpSpPr>
              <p:grpSpPr bwMode="auto">
                <a:xfrm>
                  <a:off x="1215" y="1142"/>
                  <a:ext cx="29" cy="50"/>
                  <a:chOff x="1215" y="1142"/>
                  <a:chExt cx="29" cy="50"/>
                </a:xfrm>
              </p:grpSpPr>
              <p:sp>
                <p:nvSpPr>
                  <p:cNvPr id="17542" name="Line 13446"/>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43" name="Oval 13447"/>
                  <p:cNvSpPr>
                    <a:spLocks noChangeAspect="1" noChangeArrowheads="1"/>
                  </p:cNvSpPr>
                  <p:nvPr/>
                </p:nvSpPr>
                <p:spPr bwMode="auto">
                  <a:xfrm>
                    <a:off x="1220"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71" name="Group 13448"/>
              <p:cNvGrpSpPr>
                <a:grpSpLocks/>
              </p:cNvGrpSpPr>
              <p:nvPr/>
            </p:nvGrpSpPr>
            <p:grpSpPr bwMode="auto">
              <a:xfrm rot="-5400000">
                <a:off x="2403" y="2741"/>
                <a:ext cx="29" cy="90"/>
                <a:chOff x="1390" y="1146"/>
                <a:chExt cx="29" cy="90"/>
              </a:xfrm>
            </p:grpSpPr>
            <p:grpSp>
              <p:nvGrpSpPr>
                <p:cNvPr id="450377" name="Group 13449"/>
                <p:cNvGrpSpPr>
                  <a:grpSpLocks/>
                </p:cNvGrpSpPr>
                <p:nvPr/>
              </p:nvGrpSpPr>
              <p:grpSpPr bwMode="auto">
                <a:xfrm>
                  <a:off x="1390" y="1185"/>
                  <a:ext cx="29" cy="51"/>
                  <a:chOff x="1215" y="1181"/>
                  <a:chExt cx="29" cy="51"/>
                </a:xfrm>
              </p:grpSpPr>
              <p:sp>
                <p:nvSpPr>
                  <p:cNvPr id="17546" name="Line 13450"/>
                  <p:cNvSpPr>
                    <a:spLocks noChangeAspect="1" noChangeShapeType="1"/>
                  </p:cNvSpPr>
                  <p:nvPr/>
                </p:nvSpPr>
                <p:spPr bwMode="auto">
                  <a:xfrm flipH="1" flipV="1">
                    <a:off x="1223"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47" name="Oval 13451"/>
                  <p:cNvSpPr>
                    <a:spLocks noChangeAspect="1" noChangeArrowheads="1"/>
                  </p:cNvSpPr>
                  <p:nvPr/>
                </p:nvSpPr>
                <p:spPr bwMode="auto">
                  <a:xfrm flipH="1" flipV="1">
                    <a:off x="1215" y="120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78" name="Group 13452"/>
                <p:cNvGrpSpPr>
                  <a:grpSpLocks/>
                </p:cNvGrpSpPr>
                <p:nvPr/>
              </p:nvGrpSpPr>
              <p:grpSpPr bwMode="auto">
                <a:xfrm>
                  <a:off x="1390" y="1146"/>
                  <a:ext cx="29" cy="50"/>
                  <a:chOff x="1215" y="1142"/>
                  <a:chExt cx="29" cy="50"/>
                </a:xfrm>
              </p:grpSpPr>
              <p:sp>
                <p:nvSpPr>
                  <p:cNvPr id="17549" name="Line 13453"/>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50" name="Oval 13454"/>
                  <p:cNvSpPr>
                    <a:spLocks noChangeAspect="1" noChangeArrowheads="1"/>
                  </p:cNvSpPr>
                  <p:nvPr/>
                </p:nvSpPr>
                <p:spPr bwMode="auto">
                  <a:xfrm>
                    <a:off x="1219"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72" name="Group 13455"/>
              <p:cNvGrpSpPr>
                <a:grpSpLocks/>
              </p:cNvGrpSpPr>
              <p:nvPr/>
            </p:nvGrpSpPr>
            <p:grpSpPr bwMode="auto">
              <a:xfrm rot="-5400000">
                <a:off x="2403" y="2705"/>
                <a:ext cx="29" cy="90"/>
                <a:chOff x="1250" y="1142"/>
                <a:chExt cx="29" cy="90"/>
              </a:xfrm>
            </p:grpSpPr>
            <p:grpSp>
              <p:nvGrpSpPr>
                <p:cNvPr id="450371" name="Group 13456"/>
                <p:cNvGrpSpPr>
                  <a:grpSpLocks/>
                </p:cNvGrpSpPr>
                <p:nvPr/>
              </p:nvGrpSpPr>
              <p:grpSpPr bwMode="auto">
                <a:xfrm>
                  <a:off x="1250" y="1181"/>
                  <a:ext cx="29" cy="51"/>
                  <a:chOff x="1215" y="1181"/>
                  <a:chExt cx="29" cy="51"/>
                </a:xfrm>
              </p:grpSpPr>
              <p:sp>
                <p:nvSpPr>
                  <p:cNvPr id="17553" name="Line 13457"/>
                  <p:cNvSpPr>
                    <a:spLocks noChangeAspect="1" noChangeShapeType="1"/>
                  </p:cNvSpPr>
                  <p:nvPr/>
                </p:nvSpPr>
                <p:spPr bwMode="auto">
                  <a:xfrm flipH="1" flipV="1">
                    <a:off x="1223"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54" name="Oval 13458"/>
                  <p:cNvSpPr>
                    <a:spLocks noChangeAspect="1" noChangeArrowheads="1"/>
                  </p:cNvSpPr>
                  <p:nvPr/>
                </p:nvSpPr>
                <p:spPr bwMode="auto">
                  <a:xfrm flipH="1" flipV="1">
                    <a:off x="1215" y="120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72" name="Group 13459"/>
                <p:cNvGrpSpPr>
                  <a:grpSpLocks/>
                </p:cNvGrpSpPr>
                <p:nvPr/>
              </p:nvGrpSpPr>
              <p:grpSpPr bwMode="auto">
                <a:xfrm>
                  <a:off x="1250" y="1142"/>
                  <a:ext cx="29" cy="50"/>
                  <a:chOff x="1215" y="1142"/>
                  <a:chExt cx="29" cy="50"/>
                </a:xfrm>
              </p:grpSpPr>
              <p:sp>
                <p:nvSpPr>
                  <p:cNvPr id="17556" name="Line 13460"/>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57" name="Oval 13461"/>
                  <p:cNvSpPr>
                    <a:spLocks noChangeAspect="1" noChangeArrowheads="1"/>
                  </p:cNvSpPr>
                  <p:nvPr/>
                </p:nvSpPr>
                <p:spPr bwMode="auto">
                  <a:xfrm>
                    <a:off x="1219"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73" name="Group 13462"/>
              <p:cNvGrpSpPr>
                <a:grpSpLocks/>
              </p:cNvGrpSpPr>
              <p:nvPr/>
            </p:nvGrpSpPr>
            <p:grpSpPr bwMode="auto">
              <a:xfrm rot="-5400000">
                <a:off x="2403" y="2670"/>
                <a:ext cx="29" cy="90"/>
                <a:chOff x="1285" y="1143"/>
                <a:chExt cx="29" cy="90"/>
              </a:xfrm>
            </p:grpSpPr>
            <p:grpSp>
              <p:nvGrpSpPr>
                <p:cNvPr id="450365" name="Group 13463"/>
                <p:cNvGrpSpPr>
                  <a:grpSpLocks/>
                </p:cNvGrpSpPr>
                <p:nvPr/>
              </p:nvGrpSpPr>
              <p:grpSpPr bwMode="auto">
                <a:xfrm>
                  <a:off x="1285" y="1182"/>
                  <a:ext cx="29" cy="51"/>
                  <a:chOff x="1215" y="1181"/>
                  <a:chExt cx="29" cy="51"/>
                </a:xfrm>
              </p:grpSpPr>
              <p:sp>
                <p:nvSpPr>
                  <p:cNvPr id="17560" name="Line 13464"/>
                  <p:cNvSpPr>
                    <a:spLocks noChangeAspect="1" noChangeShapeType="1"/>
                  </p:cNvSpPr>
                  <p:nvPr/>
                </p:nvSpPr>
                <p:spPr bwMode="auto">
                  <a:xfrm flipH="1" flipV="1">
                    <a:off x="1224"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61" name="Oval 1346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66" name="Group 13466"/>
                <p:cNvGrpSpPr>
                  <a:grpSpLocks/>
                </p:cNvGrpSpPr>
                <p:nvPr/>
              </p:nvGrpSpPr>
              <p:grpSpPr bwMode="auto">
                <a:xfrm>
                  <a:off x="1285" y="1143"/>
                  <a:ext cx="29" cy="50"/>
                  <a:chOff x="1215" y="1142"/>
                  <a:chExt cx="29" cy="50"/>
                </a:xfrm>
              </p:grpSpPr>
              <p:sp>
                <p:nvSpPr>
                  <p:cNvPr id="17563" name="Line 13467"/>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64" name="Oval 13468"/>
                  <p:cNvSpPr>
                    <a:spLocks noChangeAspect="1" noChangeArrowheads="1"/>
                  </p:cNvSpPr>
                  <p:nvPr/>
                </p:nvSpPr>
                <p:spPr bwMode="auto">
                  <a:xfrm>
                    <a:off x="1220"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74" name="Group 13469"/>
              <p:cNvGrpSpPr>
                <a:grpSpLocks/>
              </p:cNvGrpSpPr>
              <p:nvPr/>
            </p:nvGrpSpPr>
            <p:grpSpPr bwMode="auto">
              <a:xfrm rot="-5400000">
                <a:off x="2403" y="2635"/>
                <a:ext cx="29" cy="90"/>
                <a:chOff x="1320" y="1143"/>
                <a:chExt cx="29" cy="90"/>
              </a:xfrm>
            </p:grpSpPr>
            <p:grpSp>
              <p:nvGrpSpPr>
                <p:cNvPr id="450359" name="Group 13470"/>
                <p:cNvGrpSpPr>
                  <a:grpSpLocks/>
                </p:cNvGrpSpPr>
                <p:nvPr/>
              </p:nvGrpSpPr>
              <p:grpSpPr bwMode="auto">
                <a:xfrm>
                  <a:off x="1320" y="1182"/>
                  <a:ext cx="29" cy="51"/>
                  <a:chOff x="1215" y="1181"/>
                  <a:chExt cx="29" cy="51"/>
                </a:xfrm>
              </p:grpSpPr>
              <p:sp>
                <p:nvSpPr>
                  <p:cNvPr id="17567" name="Line 13471"/>
                  <p:cNvSpPr>
                    <a:spLocks noChangeAspect="1" noChangeShapeType="1"/>
                  </p:cNvSpPr>
                  <p:nvPr/>
                </p:nvSpPr>
                <p:spPr bwMode="auto">
                  <a:xfrm flipH="1" flipV="1">
                    <a:off x="1223"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68" name="Oval 13472"/>
                  <p:cNvSpPr>
                    <a:spLocks noChangeAspect="1" noChangeArrowheads="1"/>
                  </p:cNvSpPr>
                  <p:nvPr/>
                </p:nvSpPr>
                <p:spPr bwMode="auto">
                  <a:xfrm flipH="1" flipV="1">
                    <a:off x="1215" y="120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60" name="Group 13473"/>
                <p:cNvGrpSpPr>
                  <a:grpSpLocks/>
                </p:cNvGrpSpPr>
                <p:nvPr/>
              </p:nvGrpSpPr>
              <p:grpSpPr bwMode="auto">
                <a:xfrm>
                  <a:off x="1320" y="1143"/>
                  <a:ext cx="29" cy="50"/>
                  <a:chOff x="1215" y="1142"/>
                  <a:chExt cx="29" cy="50"/>
                </a:xfrm>
              </p:grpSpPr>
              <p:sp>
                <p:nvSpPr>
                  <p:cNvPr id="17570" name="Line 13474"/>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71" name="Oval 13475"/>
                  <p:cNvSpPr>
                    <a:spLocks noChangeAspect="1" noChangeArrowheads="1"/>
                  </p:cNvSpPr>
                  <p:nvPr/>
                </p:nvSpPr>
                <p:spPr bwMode="auto">
                  <a:xfrm>
                    <a:off x="1219"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75" name="Group 13476"/>
              <p:cNvGrpSpPr>
                <a:grpSpLocks/>
              </p:cNvGrpSpPr>
              <p:nvPr/>
            </p:nvGrpSpPr>
            <p:grpSpPr bwMode="auto">
              <a:xfrm rot="-5400000">
                <a:off x="2403" y="2600"/>
                <a:ext cx="29" cy="90"/>
                <a:chOff x="1355" y="1146"/>
                <a:chExt cx="29" cy="90"/>
              </a:xfrm>
            </p:grpSpPr>
            <p:grpSp>
              <p:nvGrpSpPr>
                <p:cNvPr id="450353" name="Group 13477"/>
                <p:cNvGrpSpPr>
                  <a:grpSpLocks/>
                </p:cNvGrpSpPr>
                <p:nvPr/>
              </p:nvGrpSpPr>
              <p:grpSpPr bwMode="auto">
                <a:xfrm>
                  <a:off x="1355" y="1185"/>
                  <a:ext cx="29" cy="51"/>
                  <a:chOff x="1215" y="1181"/>
                  <a:chExt cx="29" cy="51"/>
                </a:xfrm>
              </p:grpSpPr>
              <p:sp>
                <p:nvSpPr>
                  <p:cNvPr id="17574" name="Line 13478"/>
                  <p:cNvSpPr>
                    <a:spLocks noChangeAspect="1" noChangeShapeType="1"/>
                  </p:cNvSpPr>
                  <p:nvPr/>
                </p:nvSpPr>
                <p:spPr bwMode="auto">
                  <a:xfrm flipH="1" flipV="1">
                    <a:off x="1224"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75" name="Oval 1347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54" name="Group 13480"/>
                <p:cNvGrpSpPr>
                  <a:grpSpLocks/>
                </p:cNvGrpSpPr>
                <p:nvPr/>
              </p:nvGrpSpPr>
              <p:grpSpPr bwMode="auto">
                <a:xfrm>
                  <a:off x="1355" y="1146"/>
                  <a:ext cx="29" cy="50"/>
                  <a:chOff x="1215" y="1142"/>
                  <a:chExt cx="29" cy="50"/>
                </a:xfrm>
              </p:grpSpPr>
              <p:sp>
                <p:nvSpPr>
                  <p:cNvPr id="17577" name="Line 13481"/>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78" name="Oval 13482"/>
                  <p:cNvSpPr>
                    <a:spLocks noChangeAspect="1" noChangeArrowheads="1"/>
                  </p:cNvSpPr>
                  <p:nvPr/>
                </p:nvSpPr>
                <p:spPr bwMode="auto">
                  <a:xfrm>
                    <a:off x="1220"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76" name="Group 13483"/>
              <p:cNvGrpSpPr>
                <a:grpSpLocks/>
              </p:cNvGrpSpPr>
              <p:nvPr/>
            </p:nvGrpSpPr>
            <p:grpSpPr bwMode="auto">
              <a:xfrm rot="-5400000">
                <a:off x="2403" y="2565"/>
                <a:ext cx="29" cy="90"/>
                <a:chOff x="1390" y="1146"/>
                <a:chExt cx="29" cy="90"/>
              </a:xfrm>
            </p:grpSpPr>
            <p:grpSp>
              <p:nvGrpSpPr>
                <p:cNvPr id="450347" name="Group 13484"/>
                <p:cNvGrpSpPr>
                  <a:grpSpLocks/>
                </p:cNvGrpSpPr>
                <p:nvPr/>
              </p:nvGrpSpPr>
              <p:grpSpPr bwMode="auto">
                <a:xfrm>
                  <a:off x="1390" y="1185"/>
                  <a:ext cx="29" cy="51"/>
                  <a:chOff x="1215" y="1181"/>
                  <a:chExt cx="29" cy="51"/>
                </a:xfrm>
              </p:grpSpPr>
              <p:sp>
                <p:nvSpPr>
                  <p:cNvPr id="17581" name="Line 13485"/>
                  <p:cNvSpPr>
                    <a:spLocks noChangeAspect="1" noChangeShapeType="1"/>
                  </p:cNvSpPr>
                  <p:nvPr/>
                </p:nvSpPr>
                <p:spPr bwMode="auto">
                  <a:xfrm flipH="1" flipV="1">
                    <a:off x="1223"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82" name="Oval 13486"/>
                  <p:cNvSpPr>
                    <a:spLocks noChangeAspect="1" noChangeArrowheads="1"/>
                  </p:cNvSpPr>
                  <p:nvPr/>
                </p:nvSpPr>
                <p:spPr bwMode="auto">
                  <a:xfrm flipH="1" flipV="1">
                    <a:off x="1215" y="120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48" name="Group 13487"/>
                <p:cNvGrpSpPr>
                  <a:grpSpLocks/>
                </p:cNvGrpSpPr>
                <p:nvPr/>
              </p:nvGrpSpPr>
              <p:grpSpPr bwMode="auto">
                <a:xfrm>
                  <a:off x="1390" y="1146"/>
                  <a:ext cx="29" cy="50"/>
                  <a:chOff x="1215" y="1142"/>
                  <a:chExt cx="29" cy="50"/>
                </a:xfrm>
              </p:grpSpPr>
              <p:sp>
                <p:nvSpPr>
                  <p:cNvPr id="17584" name="Line 13488"/>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85" name="Oval 13489"/>
                  <p:cNvSpPr>
                    <a:spLocks noChangeAspect="1" noChangeArrowheads="1"/>
                  </p:cNvSpPr>
                  <p:nvPr/>
                </p:nvSpPr>
                <p:spPr bwMode="auto">
                  <a:xfrm>
                    <a:off x="1219"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77" name="Group 13490"/>
              <p:cNvGrpSpPr>
                <a:grpSpLocks/>
              </p:cNvGrpSpPr>
              <p:nvPr/>
            </p:nvGrpSpPr>
            <p:grpSpPr bwMode="auto">
              <a:xfrm rot="-5400000">
                <a:off x="2403" y="2530"/>
                <a:ext cx="29" cy="90"/>
                <a:chOff x="1425" y="1147"/>
                <a:chExt cx="29" cy="90"/>
              </a:xfrm>
            </p:grpSpPr>
            <p:grpSp>
              <p:nvGrpSpPr>
                <p:cNvPr id="450341" name="Group 13491"/>
                <p:cNvGrpSpPr>
                  <a:grpSpLocks/>
                </p:cNvGrpSpPr>
                <p:nvPr/>
              </p:nvGrpSpPr>
              <p:grpSpPr bwMode="auto">
                <a:xfrm>
                  <a:off x="1425" y="1186"/>
                  <a:ext cx="29" cy="51"/>
                  <a:chOff x="1215" y="1181"/>
                  <a:chExt cx="29" cy="51"/>
                </a:xfrm>
              </p:grpSpPr>
              <p:sp>
                <p:nvSpPr>
                  <p:cNvPr id="17588" name="Line 13492"/>
                  <p:cNvSpPr>
                    <a:spLocks noChangeAspect="1" noChangeShapeType="1"/>
                  </p:cNvSpPr>
                  <p:nvPr/>
                </p:nvSpPr>
                <p:spPr bwMode="auto">
                  <a:xfrm flipH="1" flipV="1">
                    <a:off x="1224"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89" name="Oval 1349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42" name="Group 13494"/>
                <p:cNvGrpSpPr>
                  <a:grpSpLocks/>
                </p:cNvGrpSpPr>
                <p:nvPr/>
              </p:nvGrpSpPr>
              <p:grpSpPr bwMode="auto">
                <a:xfrm>
                  <a:off x="1425" y="1147"/>
                  <a:ext cx="29" cy="50"/>
                  <a:chOff x="1215" y="1142"/>
                  <a:chExt cx="29" cy="50"/>
                </a:xfrm>
              </p:grpSpPr>
              <p:sp>
                <p:nvSpPr>
                  <p:cNvPr id="17591" name="Line 13495"/>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92" name="Oval 13496"/>
                  <p:cNvSpPr>
                    <a:spLocks noChangeAspect="1" noChangeArrowheads="1"/>
                  </p:cNvSpPr>
                  <p:nvPr/>
                </p:nvSpPr>
                <p:spPr bwMode="auto">
                  <a:xfrm>
                    <a:off x="1220"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78" name="Group 13497"/>
              <p:cNvGrpSpPr>
                <a:grpSpLocks/>
              </p:cNvGrpSpPr>
              <p:nvPr/>
            </p:nvGrpSpPr>
            <p:grpSpPr bwMode="auto">
              <a:xfrm rot="-5400000">
                <a:off x="2403" y="2495"/>
                <a:ext cx="29" cy="90"/>
                <a:chOff x="1460" y="1147"/>
                <a:chExt cx="29" cy="90"/>
              </a:xfrm>
            </p:grpSpPr>
            <p:grpSp>
              <p:nvGrpSpPr>
                <p:cNvPr id="450335" name="Group 13498"/>
                <p:cNvGrpSpPr>
                  <a:grpSpLocks/>
                </p:cNvGrpSpPr>
                <p:nvPr/>
              </p:nvGrpSpPr>
              <p:grpSpPr bwMode="auto">
                <a:xfrm>
                  <a:off x="1460" y="1186"/>
                  <a:ext cx="29" cy="51"/>
                  <a:chOff x="1215" y="1181"/>
                  <a:chExt cx="29" cy="51"/>
                </a:xfrm>
              </p:grpSpPr>
              <p:sp>
                <p:nvSpPr>
                  <p:cNvPr id="17595" name="Line 13499"/>
                  <p:cNvSpPr>
                    <a:spLocks noChangeAspect="1" noChangeShapeType="1"/>
                  </p:cNvSpPr>
                  <p:nvPr/>
                </p:nvSpPr>
                <p:spPr bwMode="auto">
                  <a:xfrm flipH="1" flipV="1">
                    <a:off x="1223"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96" name="Oval 13500"/>
                  <p:cNvSpPr>
                    <a:spLocks noChangeAspect="1" noChangeArrowheads="1"/>
                  </p:cNvSpPr>
                  <p:nvPr/>
                </p:nvSpPr>
                <p:spPr bwMode="auto">
                  <a:xfrm flipH="1" flipV="1">
                    <a:off x="1215" y="120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36" name="Group 13501"/>
                <p:cNvGrpSpPr>
                  <a:grpSpLocks/>
                </p:cNvGrpSpPr>
                <p:nvPr/>
              </p:nvGrpSpPr>
              <p:grpSpPr bwMode="auto">
                <a:xfrm>
                  <a:off x="1460" y="1147"/>
                  <a:ext cx="29" cy="50"/>
                  <a:chOff x="1215" y="1142"/>
                  <a:chExt cx="29" cy="50"/>
                </a:xfrm>
              </p:grpSpPr>
              <p:sp>
                <p:nvSpPr>
                  <p:cNvPr id="17598" name="Line 13502"/>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599" name="Oval 13503"/>
                  <p:cNvSpPr>
                    <a:spLocks noChangeAspect="1" noChangeArrowheads="1"/>
                  </p:cNvSpPr>
                  <p:nvPr/>
                </p:nvSpPr>
                <p:spPr bwMode="auto">
                  <a:xfrm>
                    <a:off x="1219"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79" name="Group 13504"/>
              <p:cNvGrpSpPr>
                <a:grpSpLocks/>
              </p:cNvGrpSpPr>
              <p:nvPr/>
            </p:nvGrpSpPr>
            <p:grpSpPr bwMode="auto">
              <a:xfrm rot="-5400000">
                <a:off x="2403" y="2460"/>
                <a:ext cx="29" cy="90"/>
                <a:chOff x="1215" y="1142"/>
                <a:chExt cx="29" cy="90"/>
              </a:xfrm>
            </p:grpSpPr>
            <p:grpSp>
              <p:nvGrpSpPr>
                <p:cNvPr id="450329" name="Group 13505"/>
                <p:cNvGrpSpPr>
                  <a:grpSpLocks/>
                </p:cNvGrpSpPr>
                <p:nvPr/>
              </p:nvGrpSpPr>
              <p:grpSpPr bwMode="auto">
                <a:xfrm>
                  <a:off x="1215" y="1181"/>
                  <a:ext cx="29" cy="51"/>
                  <a:chOff x="1215" y="1181"/>
                  <a:chExt cx="29" cy="51"/>
                </a:xfrm>
              </p:grpSpPr>
              <p:sp>
                <p:nvSpPr>
                  <p:cNvPr id="17602" name="Line 13506"/>
                  <p:cNvSpPr>
                    <a:spLocks noChangeAspect="1" noChangeShapeType="1"/>
                  </p:cNvSpPr>
                  <p:nvPr/>
                </p:nvSpPr>
                <p:spPr bwMode="auto">
                  <a:xfrm flipH="1" flipV="1">
                    <a:off x="1224"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03" name="Oval 1350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30" name="Group 13508"/>
                <p:cNvGrpSpPr>
                  <a:grpSpLocks/>
                </p:cNvGrpSpPr>
                <p:nvPr/>
              </p:nvGrpSpPr>
              <p:grpSpPr bwMode="auto">
                <a:xfrm>
                  <a:off x="1215" y="1142"/>
                  <a:ext cx="29" cy="50"/>
                  <a:chOff x="1215" y="1142"/>
                  <a:chExt cx="29" cy="50"/>
                </a:xfrm>
              </p:grpSpPr>
              <p:sp>
                <p:nvSpPr>
                  <p:cNvPr id="17605" name="Line 13509"/>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06" name="Oval 13510"/>
                  <p:cNvSpPr>
                    <a:spLocks noChangeAspect="1" noChangeArrowheads="1"/>
                  </p:cNvSpPr>
                  <p:nvPr/>
                </p:nvSpPr>
                <p:spPr bwMode="auto">
                  <a:xfrm>
                    <a:off x="1220"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80" name="Group 13511"/>
              <p:cNvGrpSpPr>
                <a:grpSpLocks/>
              </p:cNvGrpSpPr>
              <p:nvPr/>
            </p:nvGrpSpPr>
            <p:grpSpPr bwMode="auto">
              <a:xfrm rot="-5400000">
                <a:off x="2403" y="2425"/>
                <a:ext cx="29" cy="90"/>
                <a:chOff x="1250" y="1142"/>
                <a:chExt cx="29" cy="90"/>
              </a:xfrm>
            </p:grpSpPr>
            <p:grpSp>
              <p:nvGrpSpPr>
                <p:cNvPr id="450323" name="Group 13512"/>
                <p:cNvGrpSpPr>
                  <a:grpSpLocks/>
                </p:cNvGrpSpPr>
                <p:nvPr/>
              </p:nvGrpSpPr>
              <p:grpSpPr bwMode="auto">
                <a:xfrm>
                  <a:off x="1250" y="1181"/>
                  <a:ext cx="29" cy="51"/>
                  <a:chOff x="1215" y="1181"/>
                  <a:chExt cx="29" cy="51"/>
                </a:xfrm>
              </p:grpSpPr>
              <p:sp>
                <p:nvSpPr>
                  <p:cNvPr id="17609" name="Line 13513"/>
                  <p:cNvSpPr>
                    <a:spLocks noChangeAspect="1" noChangeShapeType="1"/>
                  </p:cNvSpPr>
                  <p:nvPr/>
                </p:nvSpPr>
                <p:spPr bwMode="auto">
                  <a:xfrm flipH="1" flipV="1">
                    <a:off x="1223"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10" name="Oval 13514"/>
                  <p:cNvSpPr>
                    <a:spLocks noChangeAspect="1" noChangeArrowheads="1"/>
                  </p:cNvSpPr>
                  <p:nvPr/>
                </p:nvSpPr>
                <p:spPr bwMode="auto">
                  <a:xfrm flipH="1" flipV="1">
                    <a:off x="1215" y="120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24" name="Group 13515"/>
                <p:cNvGrpSpPr>
                  <a:grpSpLocks/>
                </p:cNvGrpSpPr>
                <p:nvPr/>
              </p:nvGrpSpPr>
              <p:grpSpPr bwMode="auto">
                <a:xfrm>
                  <a:off x="1250" y="1142"/>
                  <a:ext cx="29" cy="50"/>
                  <a:chOff x="1215" y="1142"/>
                  <a:chExt cx="29" cy="50"/>
                </a:xfrm>
              </p:grpSpPr>
              <p:sp>
                <p:nvSpPr>
                  <p:cNvPr id="17612" name="Line 13516"/>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13" name="Oval 13517"/>
                  <p:cNvSpPr>
                    <a:spLocks noChangeAspect="1" noChangeArrowheads="1"/>
                  </p:cNvSpPr>
                  <p:nvPr/>
                </p:nvSpPr>
                <p:spPr bwMode="auto">
                  <a:xfrm>
                    <a:off x="1219"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81" name="Group 13518"/>
              <p:cNvGrpSpPr>
                <a:grpSpLocks/>
              </p:cNvGrpSpPr>
              <p:nvPr/>
            </p:nvGrpSpPr>
            <p:grpSpPr bwMode="auto">
              <a:xfrm rot="-5400000">
                <a:off x="2403" y="2390"/>
                <a:ext cx="29" cy="90"/>
                <a:chOff x="1285" y="1143"/>
                <a:chExt cx="29" cy="90"/>
              </a:xfrm>
            </p:grpSpPr>
            <p:grpSp>
              <p:nvGrpSpPr>
                <p:cNvPr id="450317" name="Group 13519"/>
                <p:cNvGrpSpPr>
                  <a:grpSpLocks/>
                </p:cNvGrpSpPr>
                <p:nvPr/>
              </p:nvGrpSpPr>
              <p:grpSpPr bwMode="auto">
                <a:xfrm>
                  <a:off x="1285" y="1182"/>
                  <a:ext cx="29" cy="51"/>
                  <a:chOff x="1215" y="1181"/>
                  <a:chExt cx="29" cy="51"/>
                </a:xfrm>
              </p:grpSpPr>
              <p:sp>
                <p:nvSpPr>
                  <p:cNvPr id="17616" name="Line 13520"/>
                  <p:cNvSpPr>
                    <a:spLocks noChangeAspect="1" noChangeShapeType="1"/>
                  </p:cNvSpPr>
                  <p:nvPr/>
                </p:nvSpPr>
                <p:spPr bwMode="auto">
                  <a:xfrm flipH="1" flipV="1">
                    <a:off x="1224"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17" name="Oval 1352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18" name="Group 13522"/>
                <p:cNvGrpSpPr>
                  <a:grpSpLocks/>
                </p:cNvGrpSpPr>
                <p:nvPr/>
              </p:nvGrpSpPr>
              <p:grpSpPr bwMode="auto">
                <a:xfrm>
                  <a:off x="1285" y="1143"/>
                  <a:ext cx="29" cy="50"/>
                  <a:chOff x="1215" y="1142"/>
                  <a:chExt cx="29" cy="50"/>
                </a:xfrm>
              </p:grpSpPr>
              <p:sp>
                <p:nvSpPr>
                  <p:cNvPr id="17619" name="Line 13523"/>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20" name="Oval 13524"/>
                  <p:cNvSpPr>
                    <a:spLocks noChangeAspect="1" noChangeArrowheads="1"/>
                  </p:cNvSpPr>
                  <p:nvPr/>
                </p:nvSpPr>
                <p:spPr bwMode="auto">
                  <a:xfrm>
                    <a:off x="1220"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82" name="Group 13525"/>
              <p:cNvGrpSpPr>
                <a:grpSpLocks/>
              </p:cNvGrpSpPr>
              <p:nvPr/>
            </p:nvGrpSpPr>
            <p:grpSpPr bwMode="auto">
              <a:xfrm rot="-5400000">
                <a:off x="2403" y="2355"/>
                <a:ext cx="29" cy="90"/>
                <a:chOff x="1320" y="1143"/>
                <a:chExt cx="29" cy="90"/>
              </a:xfrm>
            </p:grpSpPr>
            <p:grpSp>
              <p:nvGrpSpPr>
                <p:cNvPr id="450311" name="Group 13526"/>
                <p:cNvGrpSpPr>
                  <a:grpSpLocks/>
                </p:cNvGrpSpPr>
                <p:nvPr/>
              </p:nvGrpSpPr>
              <p:grpSpPr bwMode="auto">
                <a:xfrm>
                  <a:off x="1320" y="1182"/>
                  <a:ext cx="29" cy="51"/>
                  <a:chOff x="1215" y="1181"/>
                  <a:chExt cx="29" cy="51"/>
                </a:xfrm>
              </p:grpSpPr>
              <p:sp>
                <p:nvSpPr>
                  <p:cNvPr id="17623" name="Line 13527"/>
                  <p:cNvSpPr>
                    <a:spLocks noChangeAspect="1" noChangeShapeType="1"/>
                  </p:cNvSpPr>
                  <p:nvPr/>
                </p:nvSpPr>
                <p:spPr bwMode="auto">
                  <a:xfrm flipH="1" flipV="1">
                    <a:off x="1223"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24" name="Oval 13528"/>
                  <p:cNvSpPr>
                    <a:spLocks noChangeAspect="1" noChangeArrowheads="1"/>
                  </p:cNvSpPr>
                  <p:nvPr/>
                </p:nvSpPr>
                <p:spPr bwMode="auto">
                  <a:xfrm flipH="1" flipV="1">
                    <a:off x="1215" y="120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12" name="Group 13529"/>
                <p:cNvGrpSpPr>
                  <a:grpSpLocks/>
                </p:cNvGrpSpPr>
                <p:nvPr/>
              </p:nvGrpSpPr>
              <p:grpSpPr bwMode="auto">
                <a:xfrm>
                  <a:off x="1320" y="1143"/>
                  <a:ext cx="29" cy="50"/>
                  <a:chOff x="1215" y="1142"/>
                  <a:chExt cx="29" cy="50"/>
                </a:xfrm>
              </p:grpSpPr>
              <p:sp>
                <p:nvSpPr>
                  <p:cNvPr id="17626" name="Line 13530"/>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27" name="Oval 13531"/>
                  <p:cNvSpPr>
                    <a:spLocks noChangeAspect="1" noChangeArrowheads="1"/>
                  </p:cNvSpPr>
                  <p:nvPr/>
                </p:nvSpPr>
                <p:spPr bwMode="auto">
                  <a:xfrm>
                    <a:off x="1219"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83" name="Group 13532"/>
              <p:cNvGrpSpPr>
                <a:grpSpLocks/>
              </p:cNvGrpSpPr>
              <p:nvPr/>
            </p:nvGrpSpPr>
            <p:grpSpPr bwMode="auto">
              <a:xfrm rot="-5400000">
                <a:off x="2403" y="2320"/>
                <a:ext cx="29" cy="90"/>
                <a:chOff x="1355" y="1146"/>
                <a:chExt cx="29" cy="90"/>
              </a:xfrm>
            </p:grpSpPr>
            <p:grpSp>
              <p:nvGrpSpPr>
                <p:cNvPr id="450305" name="Group 13533"/>
                <p:cNvGrpSpPr>
                  <a:grpSpLocks/>
                </p:cNvGrpSpPr>
                <p:nvPr/>
              </p:nvGrpSpPr>
              <p:grpSpPr bwMode="auto">
                <a:xfrm>
                  <a:off x="1355" y="1185"/>
                  <a:ext cx="29" cy="51"/>
                  <a:chOff x="1215" y="1181"/>
                  <a:chExt cx="29" cy="51"/>
                </a:xfrm>
              </p:grpSpPr>
              <p:sp>
                <p:nvSpPr>
                  <p:cNvPr id="17630" name="Line 13534"/>
                  <p:cNvSpPr>
                    <a:spLocks noChangeAspect="1" noChangeShapeType="1"/>
                  </p:cNvSpPr>
                  <p:nvPr/>
                </p:nvSpPr>
                <p:spPr bwMode="auto">
                  <a:xfrm flipH="1" flipV="1">
                    <a:off x="1224"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31" name="Oval 1353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06" name="Group 13536"/>
                <p:cNvGrpSpPr>
                  <a:grpSpLocks/>
                </p:cNvGrpSpPr>
                <p:nvPr/>
              </p:nvGrpSpPr>
              <p:grpSpPr bwMode="auto">
                <a:xfrm>
                  <a:off x="1355" y="1146"/>
                  <a:ext cx="29" cy="50"/>
                  <a:chOff x="1215" y="1142"/>
                  <a:chExt cx="29" cy="50"/>
                </a:xfrm>
              </p:grpSpPr>
              <p:sp>
                <p:nvSpPr>
                  <p:cNvPr id="17633" name="Line 13537"/>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34" name="Oval 13538"/>
                  <p:cNvSpPr>
                    <a:spLocks noChangeAspect="1" noChangeArrowheads="1"/>
                  </p:cNvSpPr>
                  <p:nvPr/>
                </p:nvSpPr>
                <p:spPr bwMode="auto">
                  <a:xfrm>
                    <a:off x="1220"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84" name="Group 13539"/>
              <p:cNvGrpSpPr>
                <a:grpSpLocks/>
              </p:cNvGrpSpPr>
              <p:nvPr/>
            </p:nvGrpSpPr>
            <p:grpSpPr bwMode="auto">
              <a:xfrm rot="-5400000">
                <a:off x="2403" y="2285"/>
                <a:ext cx="29" cy="90"/>
                <a:chOff x="1390" y="1146"/>
                <a:chExt cx="29" cy="90"/>
              </a:xfrm>
            </p:grpSpPr>
            <p:grpSp>
              <p:nvGrpSpPr>
                <p:cNvPr id="450299" name="Group 13540"/>
                <p:cNvGrpSpPr>
                  <a:grpSpLocks/>
                </p:cNvGrpSpPr>
                <p:nvPr/>
              </p:nvGrpSpPr>
              <p:grpSpPr bwMode="auto">
                <a:xfrm>
                  <a:off x="1390" y="1185"/>
                  <a:ext cx="29" cy="51"/>
                  <a:chOff x="1215" y="1181"/>
                  <a:chExt cx="29" cy="51"/>
                </a:xfrm>
              </p:grpSpPr>
              <p:sp>
                <p:nvSpPr>
                  <p:cNvPr id="17637" name="Line 13541"/>
                  <p:cNvSpPr>
                    <a:spLocks noChangeAspect="1" noChangeShapeType="1"/>
                  </p:cNvSpPr>
                  <p:nvPr/>
                </p:nvSpPr>
                <p:spPr bwMode="auto">
                  <a:xfrm flipH="1" flipV="1">
                    <a:off x="1223"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38" name="Oval 13542"/>
                  <p:cNvSpPr>
                    <a:spLocks noChangeAspect="1" noChangeArrowheads="1"/>
                  </p:cNvSpPr>
                  <p:nvPr/>
                </p:nvSpPr>
                <p:spPr bwMode="auto">
                  <a:xfrm flipH="1" flipV="1">
                    <a:off x="1215" y="120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300" name="Group 13543"/>
                <p:cNvGrpSpPr>
                  <a:grpSpLocks/>
                </p:cNvGrpSpPr>
                <p:nvPr/>
              </p:nvGrpSpPr>
              <p:grpSpPr bwMode="auto">
                <a:xfrm>
                  <a:off x="1390" y="1146"/>
                  <a:ext cx="29" cy="50"/>
                  <a:chOff x="1215" y="1142"/>
                  <a:chExt cx="29" cy="50"/>
                </a:xfrm>
              </p:grpSpPr>
              <p:sp>
                <p:nvSpPr>
                  <p:cNvPr id="17640" name="Line 13544"/>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41" name="Oval 13545"/>
                  <p:cNvSpPr>
                    <a:spLocks noChangeAspect="1" noChangeArrowheads="1"/>
                  </p:cNvSpPr>
                  <p:nvPr/>
                </p:nvSpPr>
                <p:spPr bwMode="auto">
                  <a:xfrm>
                    <a:off x="1219"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85" name="Group 13546"/>
              <p:cNvGrpSpPr>
                <a:grpSpLocks/>
              </p:cNvGrpSpPr>
              <p:nvPr/>
            </p:nvGrpSpPr>
            <p:grpSpPr bwMode="auto">
              <a:xfrm rot="-5400000">
                <a:off x="2403" y="2250"/>
                <a:ext cx="29" cy="90"/>
                <a:chOff x="1425" y="1147"/>
                <a:chExt cx="29" cy="90"/>
              </a:xfrm>
            </p:grpSpPr>
            <p:grpSp>
              <p:nvGrpSpPr>
                <p:cNvPr id="450293" name="Group 13547"/>
                <p:cNvGrpSpPr>
                  <a:grpSpLocks/>
                </p:cNvGrpSpPr>
                <p:nvPr/>
              </p:nvGrpSpPr>
              <p:grpSpPr bwMode="auto">
                <a:xfrm>
                  <a:off x="1425" y="1186"/>
                  <a:ext cx="29" cy="51"/>
                  <a:chOff x="1215" y="1181"/>
                  <a:chExt cx="29" cy="51"/>
                </a:xfrm>
              </p:grpSpPr>
              <p:sp>
                <p:nvSpPr>
                  <p:cNvPr id="17644" name="Line 13548"/>
                  <p:cNvSpPr>
                    <a:spLocks noChangeAspect="1" noChangeShapeType="1"/>
                  </p:cNvSpPr>
                  <p:nvPr/>
                </p:nvSpPr>
                <p:spPr bwMode="auto">
                  <a:xfrm flipH="1" flipV="1">
                    <a:off x="1224"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45" name="Oval 1354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94" name="Group 13550"/>
                <p:cNvGrpSpPr>
                  <a:grpSpLocks/>
                </p:cNvGrpSpPr>
                <p:nvPr/>
              </p:nvGrpSpPr>
              <p:grpSpPr bwMode="auto">
                <a:xfrm>
                  <a:off x="1425" y="1147"/>
                  <a:ext cx="29" cy="50"/>
                  <a:chOff x="1215" y="1142"/>
                  <a:chExt cx="29" cy="50"/>
                </a:xfrm>
              </p:grpSpPr>
              <p:sp>
                <p:nvSpPr>
                  <p:cNvPr id="17647" name="Line 13551"/>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48" name="Oval 13552"/>
                  <p:cNvSpPr>
                    <a:spLocks noChangeAspect="1" noChangeArrowheads="1"/>
                  </p:cNvSpPr>
                  <p:nvPr/>
                </p:nvSpPr>
                <p:spPr bwMode="auto">
                  <a:xfrm>
                    <a:off x="1220"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286" name="Group 13553"/>
              <p:cNvGrpSpPr>
                <a:grpSpLocks/>
              </p:cNvGrpSpPr>
              <p:nvPr/>
            </p:nvGrpSpPr>
            <p:grpSpPr bwMode="auto">
              <a:xfrm rot="-5400000">
                <a:off x="2403" y="2214"/>
                <a:ext cx="29" cy="90"/>
                <a:chOff x="1460" y="1147"/>
                <a:chExt cx="29" cy="90"/>
              </a:xfrm>
            </p:grpSpPr>
            <p:grpSp>
              <p:nvGrpSpPr>
                <p:cNvPr id="450287" name="Group 13554"/>
                <p:cNvGrpSpPr>
                  <a:grpSpLocks/>
                </p:cNvGrpSpPr>
                <p:nvPr/>
              </p:nvGrpSpPr>
              <p:grpSpPr bwMode="auto">
                <a:xfrm>
                  <a:off x="1460" y="1186"/>
                  <a:ext cx="29" cy="51"/>
                  <a:chOff x="1215" y="1181"/>
                  <a:chExt cx="29" cy="51"/>
                </a:xfrm>
              </p:grpSpPr>
              <p:sp>
                <p:nvSpPr>
                  <p:cNvPr id="17651" name="Line 13555"/>
                  <p:cNvSpPr>
                    <a:spLocks noChangeAspect="1" noChangeShapeType="1"/>
                  </p:cNvSpPr>
                  <p:nvPr/>
                </p:nvSpPr>
                <p:spPr bwMode="auto">
                  <a:xfrm flipH="1" flipV="1">
                    <a:off x="1224"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52" name="Oval 1355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88" name="Group 13557"/>
                <p:cNvGrpSpPr>
                  <a:grpSpLocks/>
                </p:cNvGrpSpPr>
                <p:nvPr/>
              </p:nvGrpSpPr>
              <p:grpSpPr bwMode="auto">
                <a:xfrm>
                  <a:off x="1460" y="1147"/>
                  <a:ext cx="29" cy="50"/>
                  <a:chOff x="1215" y="1142"/>
                  <a:chExt cx="29" cy="50"/>
                </a:xfrm>
              </p:grpSpPr>
              <p:sp>
                <p:nvSpPr>
                  <p:cNvPr id="17654" name="Line 13558"/>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55" name="Oval 13559"/>
                  <p:cNvSpPr>
                    <a:spLocks noChangeAspect="1" noChangeArrowheads="1"/>
                  </p:cNvSpPr>
                  <p:nvPr/>
                </p:nvSpPr>
                <p:spPr bwMode="auto">
                  <a:xfrm>
                    <a:off x="1220"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grpSp>
          <p:nvGrpSpPr>
            <p:cNvPr id="449634" name="Group 13560"/>
            <p:cNvGrpSpPr>
              <a:grpSpLocks/>
            </p:cNvGrpSpPr>
            <p:nvPr/>
          </p:nvGrpSpPr>
          <p:grpSpPr bwMode="auto">
            <a:xfrm>
              <a:off x="4595" y="2245"/>
              <a:ext cx="90" cy="591"/>
              <a:chOff x="4595" y="2245"/>
              <a:chExt cx="90" cy="591"/>
            </a:xfrm>
          </p:grpSpPr>
          <p:grpSp>
            <p:nvGrpSpPr>
              <p:cNvPr id="450151" name="Group 13561"/>
              <p:cNvGrpSpPr>
                <a:grpSpLocks/>
              </p:cNvGrpSpPr>
              <p:nvPr/>
            </p:nvGrpSpPr>
            <p:grpSpPr bwMode="auto">
              <a:xfrm rot="16200000" flipV="1">
                <a:off x="4625" y="2777"/>
                <a:ext cx="29" cy="90"/>
                <a:chOff x="1215" y="1142"/>
                <a:chExt cx="29" cy="90"/>
              </a:xfrm>
            </p:grpSpPr>
            <p:grpSp>
              <p:nvGrpSpPr>
                <p:cNvPr id="450264" name="Group 13562"/>
                <p:cNvGrpSpPr>
                  <a:grpSpLocks/>
                </p:cNvGrpSpPr>
                <p:nvPr/>
              </p:nvGrpSpPr>
              <p:grpSpPr bwMode="auto">
                <a:xfrm>
                  <a:off x="1215" y="1181"/>
                  <a:ext cx="29" cy="51"/>
                  <a:chOff x="1215" y="1181"/>
                  <a:chExt cx="29" cy="51"/>
                </a:xfrm>
              </p:grpSpPr>
              <p:sp>
                <p:nvSpPr>
                  <p:cNvPr id="17659" name="Line 13563"/>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60" name="Oval 13564"/>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65" name="Group 13565"/>
                <p:cNvGrpSpPr>
                  <a:grpSpLocks/>
                </p:cNvGrpSpPr>
                <p:nvPr/>
              </p:nvGrpSpPr>
              <p:grpSpPr bwMode="auto">
                <a:xfrm>
                  <a:off x="1215" y="1142"/>
                  <a:ext cx="29" cy="50"/>
                  <a:chOff x="1215" y="1142"/>
                  <a:chExt cx="29" cy="50"/>
                </a:xfrm>
              </p:grpSpPr>
              <p:sp>
                <p:nvSpPr>
                  <p:cNvPr id="17662" name="Line 13566"/>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63" name="Oval 13567"/>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52" name="Group 13568"/>
              <p:cNvGrpSpPr>
                <a:grpSpLocks/>
              </p:cNvGrpSpPr>
              <p:nvPr/>
            </p:nvGrpSpPr>
            <p:grpSpPr bwMode="auto">
              <a:xfrm rot="16200000" flipV="1">
                <a:off x="4625" y="2742"/>
                <a:ext cx="29" cy="90"/>
                <a:chOff x="1390" y="1146"/>
                <a:chExt cx="29" cy="90"/>
              </a:xfrm>
            </p:grpSpPr>
            <p:grpSp>
              <p:nvGrpSpPr>
                <p:cNvPr id="450258" name="Group 13569"/>
                <p:cNvGrpSpPr>
                  <a:grpSpLocks/>
                </p:cNvGrpSpPr>
                <p:nvPr/>
              </p:nvGrpSpPr>
              <p:grpSpPr bwMode="auto">
                <a:xfrm>
                  <a:off x="1390" y="1185"/>
                  <a:ext cx="29" cy="51"/>
                  <a:chOff x="1215" y="1181"/>
                  <a:chExt cx="29" cy="51"/>
                </a:xfrm>
              </p:grpSpPr>
              <p:sp>
                <p:nvSpPr>
                  <p:cNvPr id="17666" name="Line 13570"/>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67" name="Oval 13571"/>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59" name="Group 13572"/>
                <p:cNvGrpSpPr>
                  <a:grpSpLocks/>
                </p:cNvGrpSpPr>
                <p:nvPr/>
              </p:nvGrpSpPr>
              <p:grpSpPr bwMode="auto">
                <a:xfrm>
                  <a:off x="1390" y="1146"/>
                  <a:ext cx="29" cy="50"/>
                  <a:chOff x="1215" y="1142"/>
                  <a:chExt cx="29" cy="50"/>
                </a:xfrm>
              </p:grpSpPr>
              <p:sp>
                <p:nvSpPr>
                  <p:cNvPr id="17669" name="Line 13573"/>
                  <p:cNvSpPr>
                    <a:spLocks noChangeAspect="1" noChangeShapeType="1"/>
                  </p:cNvSpPr>
                  <p:nvPr/>
                </p:nvSpPr>
                <p:spPr bwMode="auto">
                  <a:xfrm>
                    <a:off x="1236"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70" name="Oval 1357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53" name="Group 13575"/>
              <p:cNvGrpSpPr>
                <a:grpSpLocks/>
              </p:cNvGrpSpPr>
              <p:nvPr/>
            </p:nvGrpSpPr>
            <p:grpSpPr bwMode="auto">
              <a:xfrm rot="16200000" flipV="1">
                <a:off x="4625" y="2706"/>
                <a:ext cx="29" cy="90"/>
                <a:chOff x="1250" y="1142"/>
                <a:chExt cx="29" cy="90"/>
              </a:xfrm>
            </p:grpSpPr>
            <p:grpSp>
              <p:nvGrpSpPr>
                <p:cNvPr id="450252" name="Group 13576"/>
                <p:cNvGrpSpPr>
                  <a:grpSpLocks/>
                </p:cNvGrpSpPr>
                <p:nvPr/>
              </p:nvGrpSpPr>
              <p:grpSpPr bwMode="auto">
                <a:xfrm>
                  <a:off x="1250" y="1181"/>
                  <a:ext cx="29" cy="51"/>
                  <a:chOff x="1215" y="1181"/>
                  <a:chExt cx="29" cy="51"/>
                </a:xfrm>
              </p:grpSpPr>
              <p:sp>
                <p:nvSpPr>
                  <p:cNvPr id="17673" name="Line 13577"/>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74" name="Oval 13578"/>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53" name="Group 13579"/>
                <p:cNvGrpSpPr>
                  <a:grpSpLocks/>
                </p:cNvGrpSpPr>
                <p:nvPr/>
              </p:nvGrpSpPr>
              <p:grpSpPr bwMode="auto">
                <a:xfrm>
                  <a:off x="1250" y="1142"/>
                  <a:ext cx="29" cy="50"/>
                  <a:chOff x="1215" y="1142"/>
                  <a:chExt cx="29" cy="50"/>
                </a:xfrm>
              </p:grpSpPr>
              <p:sp>
                <p:nvSpPr>
                  <p:cNvPr id="17676" name="Line 13580"/>
                  <p:cNvSpPr>
                    <a:spLocks noChangeAspect="1" noChangeShapeType="1"/>
                  </p:cNvSpPr>
                  <p:nvPr/>
                </p:nvSpPr>
                <p:spPr bwMode="auto">
                  <a:xfrm>
                    <a:off x="1236"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77" name="Oval 1358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54" name="Group 13582"/>
              <p:cNvGrpSpPr>
                <a:grpSpLocks/>
              </p:cNvGrpSpPr>
              <p:nvPr/>
            </p:nvGrpSpPr>
            <p:grpSpPr bwMode="auto">
              <a:xfrm rot="16200000" flipV="1">
                <a:off x="4625" y="2671"/>
                <a:ext cx="29" cy="90"/>
                <a:chOff x="1285" y="1143"/>
                <a:chExt cx="29" cy="90"/>
              </a:xfrm>
            </p:grpSpPr>
            <p:grpSp>
              <p:nvGrpSpPr>
                <p:cNvPr id="450246" name="Group 13583"/>
                <p:cNvGrpSpPr>
                  <a:grpSpLocks/>
                </p:cNvGrpSpPr>
                <p:nvPr/>
              </p:nvGrpSpPr>
              <p:grpSpPr bwMode="auto">
                <a:xfrm>
                  <a:off x="1285" y="1182"/>
                  <a:ext cx="29" cy="51"/>
                  <a:chOff x="1215" y="1181"/>
                  <a:chExt cx="29" cy="51"/>
                </a:xfrm>
              </p:grpSpPr>
              <p:sp>
                <p:nvSpPr>
                  <p:cNvPr id="17680" name="Line 13584"/>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81" name="Oval 13585"/>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47" name="Group 13586"/>
                <p:cNvGrpSpPr>
                  <a:grpSpLocks/>
                </p:cNvGrpSpPr>
                <p:nvPr/>
              </p:nvGrpSpPr>
              <p:grpSpPr bwMode="auto">
                <a:xfrm>
                  <a:off x="1285" y="1143"/>
                  <a:ext cx="29" cy="50"/>
                  <a:chOff x="1215" y="1142"/>
                  <a:chExt cx="29" cy="50"/>
                </a:xfrm>
              </p:grpSpPr>
              <p:sp>
                <p:nvSpPr>
                  <p:cNvPr id="17683" name="Line 13587"/>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84" name="Oval 13588"/>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55" name="Group 13589"/>
              <p:cNvGrpSpPr>
                <a:grpSpLocks/>
              </p:cNvGrpSpPr>
              <p:nvPr/>
            </p:nvGrpSpPr>
            <p:grpSpPr bwMode="auto">
              <a:xfrm rot="16200000" flipV="1">
                <a:off x="4625" y="2636"/>
                <a:ext cx="29" cy="90"/>
                <a:chOff x="1320" y="1143"/>
                <a:chExt cx="29" cy="90"/>
              </a:xfrm>
            </p:grpSpPr>
            <p:grpSp>
              <p:nvGrpSpPr>
                <p:cNvPr id="450240" name="Group 13590"/>
                <p:cNvGrpSpPr>
                  <a:grpSpLocks/>
                </p:cNvGrpSpPr>
                <p:nvPr/>
              </p:nvGrpSpPr>
              <p:grpSpPr bwMode="auto">
                <a:xfrm>
                  <a:off x="1320" y="1182"/>
                  <a:ext cx="29" cy="51"/>
                  <a:chOff x="1215" y="1181"/>
                  <a:chExt cx="29" cy="51"/>
                </a:xfrm>
              </p:grpSpPr>
              <p:sp>
                <p:nvSpPr>
                  <p:cNvPr id="17687" name="Line 13591"/>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88" name="Oval 13592"/>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41" name="Group 13593"/>
                <p:cNvGrpSpPr>
                  <a:grpSpLocks/>
                </p:cNvGrpSpPr>
                <p:nvPr/>
              </p:nvGrpSpPr>
              <p:grpSpPr bwMode="auto">
                <a:xfrm>
                  <a:off x="1320" y="1143"/>
                  <a:ext cx="29" cy="50"/>
                  <a:chOff x="1215" y="1142"/>
                  <a:chExt cx="29" cy="50"/>
                </a:xfrm>
              </p:grpSpPr>
              <p:sp>
                <p:nvSpPr>
                  <p:cNvPr id="17690" name="Line 13594"/>
                  <p:cNvSpPr>
                    <a:spLocks noChangeAspect="1" noChangeShapeType="1"/>
                  </p:cNvSpPr>
                  <p:nvPr/>
                </p:nvSpPr>
                <p:spPr bwMode="auto">
                  <a:xfrm>
                    <a:off x="1236"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91" name="Oval 1359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56" name="Group 13596"/>
              <p:cNvGrpSpPr>
                <a:grpSpLocks/>
              </p:cNvGrpSpPr>
              <p:nvPr/>
            </p:nvGrpSpPr>
            <p:grpSpPr bwMode="auto">
              <a:xfrm rot="16200000" flipV="1">
                <a:off x="4625" y="2601"/>
                <a:ext cx="29" cy="90"/>
                <a:chOff x="1355" y="1146"/>
                <a:chExt cx="29" cy="90"/>
              </a:xfrm>
            </p:grpSpPr>
            <p:grpSp>
              <p:nvGrpSpPr>
                <p:cNvPr id="450234" name="Group 13597"/>
                <p:cNvGrpSpPr>
                  <a:grpSpLocks/>
                </p:cNvGrpSpPr>
                <p:nvPr/>
              </p:nvGrpSpPr>
              <p:grpSpPr bwMode="auto">
                <a:xfrm>
                  <a:off x="1355" y="1185"/>
                  <a:ext cx="29" cy="51"/>
                  <a:chOff x="1215" y="1181"/>
                  <a:chExt cx="29" cy="51"/>
                </a:xfrm>
              </p:grpSpPr>
              <p:sp>
                <p:nvSpPr>
                  <p:cNvPr id="17694" name="Line 13598"/>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95" name="Oval 13599"/>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35" name="Group 13600"/>
                <p:cNvGrpSpPr>
                  <a:grpSpLocks/>
                </p:cNvGrpSpPr>
                <p:nvPr/>
              </p:nvGrpSpPr>
              <p:grpSpPr bwMode="auto">
                <a:xfrm>
                  <a:off x="1355" y="1146"/>
                  <a:ext cx="29" cy="50"/>
                  <a:chOff x="1215" y="1142"/>
                  <a:chExt cx="29" cy="50"/>
                </a:xfrm>
              </p:grpSpPr>
              <p:sp>
                <p:nvSpPr>
                  <p:cNvPr id="17697" name="Line 13601"/>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698" name="Oval 13602"/>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57" name="Group 13603"/>
              <p:cNvGrpSpPr>
                <a:grpSpLocks/>
              </p:cNvGrpSpPr>
              <p:nvPr/>
            </p:nvGrpSpPr>
            <p:grpSpPr bwMode="auto">
              <a:xfrm rot="16200000" flipV="1">
                <a:off x="4625" y="2566"/>
                <a:ext cx="29" cy="90"/>
                <a:chOff x="1390" y="1146"/>
                <a:chExt cx="29" cy="90"/>
              </a:xfrm>
            </p:grpSpPr>
            <p:grpSp>
              <p:nvGrpSpPr>
                <p:cNvPr id="450228" name="Group 13604"/>
                <p:cNvGrpSpPr>
                  <a:grpSpLocks/>
                </p:cNvGrpSpPr>
                <p:nvPr/>
              </p:nvGrpSpPr>
              <p:grpSpPr bwMode="auto">
                <a:xfrm>
                  <a:off x="1390" y="1185"/>
                  <a:ext cx="29" cy="51"/>
                  <a:chOff x="1215" y="1181"/>
                  <a:chExt cx="29" cy="51"/>
                </a:xfrm>
              </p:grpSpPr>
              <p:sp>
                <p:nvSpPr>
                  <p:cNvPr id="17701" name="Line 13605"/>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02" name="Oval 13606"/>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29" name="Group 13607"/>
                <p:cNvGrpSpPr>
                  <a:grpSpLocks/>
                </p:cNvGrpSpPr>
                <p:nvPr/>
              </p:nvGrpSpPr>
              <p:grpSpPr bwMode="auto">
                <a:xfrm>
                  <a:off x="1390" y="1146"/>
                  <a:ext cx="29" cy="50"/>
                  <a:chOff x="1215" y="1142"/>
                  <a:chExt cx="29" cy="50"/>
                </a:xfrm>
              </p:grpSpPr>
              <p:sp>
                <p:nvSpPr>
                  <p:cNvPr id="17704" name="Line 13608"/>
                  <p:cNvSpPr>
                    <a:spLocks noChangeAspect="1" noChangeShapeType="1"/>
                  </p:cNvSpPr>
                  <p:nvPr/>
                </p:nvSpPr>
                <p:spPr bwMode="auto">
                  <a:xfrm>
                    <a:off x="1236"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05" name="Oval 1360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58" name="Group 13610"/>
              <p:cNvGrpSpPr>
                <a:grpSpLocks/>
              </p:cNvGrpSpPr>
              <p:nvPr/>
            </p:nvGrpSpPr>
            <p:grpSpPr bwMode="auto">
              <a:xfrm rot="16200000" flipV="1">
                <a:off x="4625" y="2531"/>
                <a:ext cx="29" cy="90"/>
                <a:chOff x="1425" y="1147"/>
                <a:chExt cx="29" cy="90"/>
              </a:xfrm>
            </p:grpSpPr>
            <p:grpSp>
              <p:nvGrpSpPr>
                <p:cNvPr id="450222" name="Group 13611"/>
                <p:cNvGrpSpPr>
                  <a:grpSpLocks/>
                </p:cNvGrpSpPr>
                <p:nvPr/>
              </p:nvGrpSpPr>
              <p:grpSpPr bwMode="auto">
                <a:xfrm>
                  <a:off x="1425" y="1186"/>
                  <a:ext cx="29" cy="51"/>
                  <a:chOff x="1215" y="1181"/>
                  <a:chExt cx="29" cy="51"/>
                </a:xfrm>
              </p:grpSpPr>
              <p:sp>
                <p:nvSpPr>
                  <p:cNvPr id="17708" name="Line 13612"/>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09" name="Oval 13613"/>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23" name="Group 13614"/>
                <p:cNvGrpSpPr>
                  <a:grpSpLocks/>
                </p:cNvGrpSpPr>
                <p:nvPr/>
              </p:nvGrpSpPr>
              <p:grpSpPr bwMode="auto">
                <a:xfrm>
                  <a:off x="1425" y="1147"/>
                  <a:ext cx="29" cy="50"/>
                  <a:chOff x="1215" y="1142"/>
                  <a:chExt cx="29" cy="50"/>
                </a:xfrm>
              </p:grpSpPr>
              <p:sp>
                <p:nvSpPr>
                  <p:cNvPr id="17711" name="Line 13615"/>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12" name="Oval 13616"/>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59" name="Group 13617"/>
              <p:cNvGrpSpPr>
                <a:grpSpLocks/>
              </p:cNvGrpSpPr>
              <p:nvPr/>
            </p:nvGrpSpPr>
            <p:grpSpPr bwMode="auto">
              <a:xfrm rot="16200000" flipV="1">
                <a:off x="4625" y="2496"/>
                <a:ext cx="29" cy="90"/>
                <a:chOff x="1460" y="1147"/>
                <a:chExt cx="29" cy="90"/>
              </a:xfrm>
            </p:grpSpPr>
            <p:grpSp>
              <p:nvGrpSpPr>
                <p:cNvPr id="450216" name="Group 13618"/>
                <p:cNvGrpSpPr>
                  <a:grpSpLocks/>
                </p:cNvGrpSpPr>
                <p:nvPr/>
              </p:nvGrpSpPr>
              <p:grpSpPr bwMode="auto">
                <a:xfrm>
                  <a:off x="1460" y="1186"/>
                  <a:ext cx="29" cy="51"/>
                  <a:chOff x="1215" y="1181"/>
                  <a:chExt cx="29" cy="51"/>
                </a:xfrm>
              </p:grpSpPr>
              <p:sp>
                <p:nvSpPr>
                  <p:cNvPr id="17715" name="Line 13619"/>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16" name="Oval 13620"/>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17" name="Group 13621"/>
                <p:cNvGrpSpPr>
                  <a:grpSpLocks/>
                </p:cNvGrpSpPr>
                <p:nvPr/>
              </p:nvGrpSpPr>
              <p:grpSpPr bwMode="auto">
                <a:xfrm>
                  <a:off x="1460" y="1147"/>
                  <a:ext cx="29" cy="50"/>
                  <a:chOff x="1215" y="1142"/>
                  <a:chExt cx="29" cy="50"/>
                </a:xfrm>
              </p:grpSpPr>
              <p:sp>
                <p:nvSpPr>
                  <p:cNvPr id="17718" name="Line 13622"/>
                  <p:cNvSpPr>
                    <a:spLocks noChangeAspect="1" noChangeShapeType="1"/>
                  </p:cNvSpPr>
                  <p:nvPr/>
                </p:nvSpPr>
                <p:spPr bwMode="auto">
                  <a:xfrm>
                    <a:off x="1236"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19" name="Oval 1362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60" name="Group 13624"/>
              <p:cNvGrpSpPr>
                <a:grpSpLocks/>
              </p:cNvGrpSpPr>
              <p:nvPr/>
            </p:nvGrpSpPr>
            <p:grpSpPr bwMode="auto">
              <a:xfrm rot="16200000" flipV="1">
                <a:off x="4625" y="2461"/>
                <a:ext cx="29" cy="90"/>
                <a:chOff x="1215" y="1142"/>
                <a:chExt cx="29" cy="90"/>
              </a:xfrm>
            </p:grpSpPr>
            <p:grpSp>
              <p:nvGrpSpPr>
                <p:cNvPr id="450210" name="Group 13625"/>
                <p:cNvGrpSpPr>
                  <a:grpSpLocks/>
                </p:cNvGrpSpPr>
                <p:nvPr/>
              </p:nvGrpSpPr>
              <p:grpSpPr bwMode="auto">
                <a:xfrm>
                  <a:off x="1215" y="1181"/>
                  <a:ext cx="29" cy="51"/>
                  <a:chOff x="1215" y="1181"/>
                  <a:chExt cx="29" cy="51"/>
                </a:xfrm>
              </p:grpSpPr>
              <p:sp>
                <p:nvSpPr>
                  <p:cNvPr id="17722" name="Line 13626"/>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23" name="Oval 13627"/>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11" name="Group 13628"/>
                <p:cNvGrpSpPr>
                  <a:grpSpLocks/>
                </p:cNvGrpSpPr>
                <p:nvPr/>
              </p:nvGrpSpPr>
              <p:grpSpPr bwMode="auto">
                <a:xfrm>
                  <a:off x="1215" y="1142"/>
                  <a:ext cx="29" cy="50"/>
                  <a:chOff x="1215" y="1142"/>
                  <a:chExt cx="29" cy="50"/>
                </a:xfrm>
              </p:grpSpPr>
              <p:sp>
                <p:nvSpPr>
                  <p:cNvPr id="17725" name="Line 13629"/>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26" name="Oval 13630"/>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61" name="Group 13631"/>
              <p:cNvGrpSpPr>
                <a:grpSpLocks/>
              </p:cNvGrpSpPr>
              <p:nvPr/>
            </p:nvGrpSpPr>
            <p:grpSpPr bwMode="auto">
              <a:xfrm rot="16200000" flipV="1">
                <a:off x="4625" y="2426"/>
                <a:ext cx="29" cy="90"/>
                <a:chOff x="1250" y="1142"/>
                <a:chExt cx="29" cy="90"/>
              </a:xfrm>
            </p:grpSpPr>
            <p:grpSp>
              <p:nvGrpSpPr>
                <p:cNvPr id="450204" name="Group 13632"/>
                <p:cNvGrpSpPr>
                  <a:grpSpLocks/>
                </p:cNvGrpSpPr>
                <p:nvPr/>
              </p:nvGrpSpPr>
              <p:grpSpPr bwMode="auto">
                <a:xfrm>
                  <a:off x="1250" y="1181"/>
                  <a:ext cx="29" cy="51"/>
                  <a:chOff x="1215" y="1181"/>
                  <a:chExt cx="29" cy="51"/>
                </a:xfrm>
              </p:grpSpPr>
              <p:sp>
                <p:nvSpPr>
                  <p:cNvPr id="17729" name="Line 13633"/>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30" name="Oval 13634"/>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205" name="Group 13635"/>
                <p:cNvGrpSpPr>
                  <a:grpSpLocks/>
                </p:cNvGrpSpPr>
                <p:nvPr/>
              </p:nvGrpSpPr>
              <p:grpSpPr bwMode="auto">
                <a:xfrm>
                  <a:off x="1250" y="1142"/>
                  <a:ext cx="29" cy="50"/>
                  <a:chOff x="1215" y="1142"/>
                  <a:chExt cx="29" cy="50"/>
                </a:xfrm>
              </p:grpSpPr>
              <p:sp>
                <p:nvSpPr>
                  <p:cNvPr id="17732" name="Line 13636"/>
                  <p:cNvSpPr>
                    <a:spLocks noChangeAspect="1" noChangeShapeType="1"/>
                  </p:cNvSpPr>
                  <p:nvPr/>
                </p:nvSpPr>
                <p:spPr bwMode="auto">
                  <a:xfrm>
                    <a:off x="1236"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33" name="Oval 1363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62" name="Group 13638"/>
              <p:cNvGrpSpPr>
                <a:grpSpLocks/>
              </p:cNvGrpSpPr>
              <p:nvPr/>
            </p:nvGrpSpPr>
            <p:grpSpPr bwMode="auto">
              <a:xfrm rot="16200000" flipV="1">
                <a:off x="4625" y="2391"/>
                <a:ext cx="29" cy="90"/>
                <a:chOff x="1285" y="1143"/>
                <a:chExt cx="29" cy="90"/>
              </a:xfrm>
            </p:grpSpPr>
            <p:grpSp>
              <p:nvGrpSpPr>
                <p:cNvPr id="450198" name="Group 13639"/>
                <p:cNvGrpSpPr>
                  <a:grpSpLocks/>
                </p:cNvGrpSpPr>
                <p:nvPr/>
              </p:nvGrpSpPr>
              <p:grpSpPr bwMode="auto">
                <a:xfrm>
                  <a:off x="1285" y="1182"/>
                  <a:ext cx="29" cy="51"/>
                  <a:chOff x="1215" y="1181"/>
                  <a:chExt cx="29" cy="51"/>
                </a:xfrm>
              </p:grpSpPr>
              <p:sp>
                <p:nvSpPr>
                  <p:cNvPr id="17736" name="Line 13640"/>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37" name="Oval 13641"/>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99" name="Group 13642"/>
                <p:cNvGrpSpPr>
                  <a:grpSpLocks/>
                </p:cNvGrpSpPr>
                <p:nvPr/>
              </p:nvGrpSpPr>
              <p:grpSpPr bwMode="auto">
                <a:xfrm>
                  <a:off x="1285" y="1143"/>
                  <a:ext cx="29" cy="50"/>
                  <a:chOff x="1215" y="1142"/>
                  <a:chExt cx="29" cy="50"/>
                </a:xfrm>
              </p:grpSpPr>
              <p:sp>
                <p:nvSpPr>
                  <p:cNvPr id="17739" name="Line 13643"/>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40" name="Oval 13644"/>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63" name="Group 13645"/>
              <p:cNvGrpSpPr>
                <a:grpSpLocks/>
              </p:cNvGrpSpPr>
              <p:nvPr/>
            </p:nvGrpSpPr>
            <p:grpSpPr bwMode="auto">
              <a:xfrm rot="16200000" flipV="1">
                <a:off x="4625" y="2356"/>
                <a:ext cx="29" cy="90"/>
                <a:chOff x="1320" y="1143"/>
                <a:chExt cx="29" cy="90"/>
              </a:xfrm>
            </p:grpSpPr>
            <p:grpSp>
              <p:nvGrpSpPr>
                <p:cNvPr id="450192" name="Group 13646"/>
                <p:cNvGrpSpPr>
                  <a:grpSpLocks/>
                </p:cNvGrpSpPr>
                <p:nvPr/>
              </p:nvGrpSpPr>
              <p:grpSpPr bwMode="auto">
                <a:xfrm>
                  <a:off x="1320" y="1182"/>
                  <a:ext cx="29" cy="51"/>
                  <a:chOff x="1215" y="1181"/>
                  <a:chExt cx="29" cy="51"/>
                </a:xfrm>
              </p:grpSpPr>
              <p:sp>
                <p:nvSpPr>
                  <p:cNvPr id="17743" name="Line 13647"/>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44" name="Oval 13648"/>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93" name="Group 13649"/>
                <p:cNvGrpSpPr>
                  <a:grpSpLocks/>
                </p:cNvGrpSpPr>
                <p:nvPr/>
              </p:nvGrpSpPr>
              <p:grpSpPr bwMode="auto">
                <a:xfrm>
                  <a:off x="1320" y="1143"/>
                  <a:ext cx="29" cy="50"/>
                  <a:chOff x="1215" y="1142"/>
                  <a:chExt cx="29" cy="50"/>
                </a:xfrm>
              </p:grpSpPr>
              <p:sp>
                <p:nvSpPr>
                  <p:cNvPr id="17746" name="Line 13650"/>
                  <p:cNvSpPr>
                    <a:spLocks noChangeAspect="1" noChangeShapeType="1"/>
                  </p:cNvSpPr>
                  <p:nvPr/>
                </p:nvSpPr>
                <p:spPr bwMode="auto">
                  <a:xfrm>
                    <a:off x="1236"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47" name="Oval 1365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64" name="Group 13652"/>
              <p:cNvGrpSpPr>
                <a:grpSpLocks/>
              </p:cNvGrpSpPr>
              <p:nvPr/>
            </p:nvGrpSpPr>
            <p:grpSpPr bwMode="auto">
              <a:xfrm rot="16200000" flipV="1">
                <a:off x="4625" y="2321"/>
                <a:ext cx="29" cy="90"/>
                <a:chOff x="1355" y="1146"/>
                <a:chExt cx="29" cy="90"/>
              </a:xfrm>
            </p:grpSpPr>
            <p:grpSp>
              <p:nvGrpSpPr>
                <p:cNvPr id="450186" name="Group 13653"/>
                <p:cNvGrpSpPr>
                  <a:grpSpLocks/>
                </p:cNvGrpSpPr>
                <p:nvPr/>
              </p:nvGrpSpPr>
              <p:grpSpPr bwMode="auto">
                <a:xfrm>
                  <a:off x="1355" y="1185"/>
                  <a:ext cx="29" cy="51"/>
                  <a:chOff x="1215" y="1181"/>
                  <a:chExt cx="29" cy="51"/>
                </a:xfrm>
              </p:grpSpPr>
              <p:sp>
                <p:nvSpPr>
                  <p:cNvPr id="17750" name="Line 13654"/>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51" name="Oval 13655"/>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87" name="Group 13656"/>
                <p:cNvGrpSpPr>
                  <a:grpSpLocks/>
                </p:cNvGrpSpPr>
                <p:nvPr/>
              </p:nvGrpSpPr>
              <p:grpSpPr bwMode="auto">
                <a:xfrm>
                  <a:off x="1355" y="1146"/>
                  <a:ext cx="29" cy="50"/>
                  <a:chOff x="1215" y="1142"/>
                  <a:chExt cx="29" cy="50"/>
                </a:xfrm>
              </p:grpSpPr>
              <p:sp>
                <p:nvSpPr>
                  <p:cNvPr id="17753" name="Line 13657"/>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54" name="Oval 13658"/>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65" name="Group 13659"/>
              <p:cNvGrpSpPr>
                <a:grpSpLocks/>
              </p:cNvGrpSpPr>
              <p:nvPr/>
            </p:nvGrpSpPr>
            <p:grpSpPr bwMode="auto">
              <a:xfrm rot="16200000" flipV="1">
                <a:off x="4625" y="2286"/>
                <a:ext cx="29" cy="90"/>
                <a:chOff x="1390" y="1146"/>
                <a:chExt cx="29" cy="90"/>
              </a:xfrm>
            </p:grpSpPr>
            <p:grpSp>
              <p:nvGrpSpPr>
                <p:cNvPr id="450180" name="Group 13660"/>
                <p:cNvGrpSpPr>
                  <a:grpSpLocks/>
                </p:cNvGrpSpPr>
                <p:nvPr/>
              </p:nvGrpSpPr>
              <p:grpSpPr bwMode="auto">
                <a:xfrm>
                  <a:off x="1390" y="1185"/>
                  <a:ext cx="29" cy="51"/>
                  <a:chOff x="1215" y="1181"/>
                  <a:chExt cx="29" cy="51"/>
                </a:xfrm>
              </p:grpSpPr>
              <p:sp>
                <p:nvSpPr>
                  <p:cNvPr id="17757" name="Line 13661"/>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58" name="Oval 13662"/>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81" name="Group 13663"/>
                <p:cNvGrpSpPr>
                  <a:grpSpLocks/>
                </p:cNvGrpSpPr>
                <p:nvPr/>
              </p:nvGrpSpPr>
              <p:grpSpPr bwMode="auto">
                <a:xfrm>
                  <a:off x="1390" y="1146"/>
                  <a:ext cx="29" cy="50"/>
                  <a:chOff x="1215" y="1142"/>
                  <a:chExt cx="29" cy="50"/>
                </a:xfrm>
              </p:grpSpPr>
              <p:sp>
                <p:nvSpPr>
                  <p:cNvPr id="17760" name="Line 13664"/>
                  <p:cNvSpPr>
                    <a:spLocks noChangeAspect="1" noChangeShapeType="1"/>
                  </p:cNvSpPr>
                  <p:nvPr/>
                </p:nvSpPr>
                <p:spPr bwMode="auto">
                  <a:xfrm>
                    <a:off x="1236"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61" name="Oval 1366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66" name="Group 13666"/>
              <p:cNvGrpSpPr>
                <a:grpSpLocks/>
              </p:cNvGrpSpPr>
              <p:nvPr/>
            </p:nvGrpSpPr>
            <p:grpSpPr bwMode="auto">
              <a:xfrm rot="16200000" flipV="1">
                <a:off x="4625" y="2251"/>
                <a:ext cx="29" cy="90"/>
                <a:chOff x="1425" y="1147"/>
                <a:chExt cx="29" cy="90"/>
              </a:xfrm>
            </p:grpSpPr>
            <p:grpSp>
              <p:nvGrpSpPr>
                <p:cNvPr id="450174" name="Group 13667"/>
                <p:cNvGrpSpPr>
                  <a:grpSpLocks/>
                </p:cNvGrpSpPr>
                <p:nvPr/>
              </p:nvGrpSpPr>
              <p:grpSpPr bwMode="auto">
                <a:xfrm>
                  <a:off x="1425" y="1186"/>
                  <a:ext cx="29" cy="51"/>
                  <a:chOff x="1215" y="1181"/>
                  <a:chExt cx="29" cy="51"/>
                </a:xfrm>
              </p:grpSpPr>
              <p:sp>
                <p:nvSpPr>
                  <p:cNvPr id="17764" name="Line 13668"/>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65" name="Oval 13669"/>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75" name="Group 13670"/>
                <p:cNvGrpSpPr>
                  <a:grpSpLocks/>
                </p:cNvGrpSpPr>
                <p:nvPr/>
              </p:nvGrpSpPr>
              <p:grpSpPr bwMode="auto">
                <a:xfrm>
                  <a:off x="1425" y="1147"/>
                  <a:ext cx="29" cy="50"/>
                  <a:chOff x="1215" y="1142"/>
                  <a:chExt cx="29" cy="50"/>
                </a:xfrm>
              </p:grpSpPr>
              <p:sp>
                <p:nvSpPr>
                  <p:cNvPr id="17767" name="Line 13671"/>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68" name="Oval 13672"/>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167" name="Group 13673"/>
              <p:cNvGrpSpPr>
                <a:grpSpLocks/>
              </p:cNvGrpSpPr>
              <p:nvPr/>
            </p:nvGrpSpPr>
            <p:grpSpPr bwMode="auto">
              <a:xfrm rot="16200000" flipV="1">
                <a:off x="4625" y="2215"/>
                <a:ext cx="29" cy="90"/>
                <a:chOff x="1460" y="1147"/>
                <a:chExt cx="29" cy="90"/>
              </a:xfrm>
            </p:grpSpPr>
            <p:grpSp>
              <p:nvGrpSpPr>
                <p:cNvPr id="450168" name="Group 13674"/>
                <p:cNvGrpSpPr>
                  <a:grpSpLocks/>
                </p:cNvGrpSpPr>
                <p:nvPr/>
              </p:nvGrpSpPr>
              <p:grpSpPr bwMode="auto">
                <a:xfrm>
                  <a:off x="1460" y="1186"/>
                  <a:ext cx="29" cy="51"/>
                  <a:chOff x="1215" y="1181"/>
                  <a:chExt cx="29" cy="51"/>
                </a:xfrm>
              </p:grpSpPr>
              <p:sp>
                <p:nvSpPr>
                  <p:cNvPr id="17771" name="Line 13675"/>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72" name="Oval 13676"/>
                  <p:cNvSpPr>
                    <a:spLocks noChangeAspect="1" noChangeArrowheads="1"/>
                  </p:cNvSpPr>
                  <p:nvPr/>
                </p:nvSpPr>
                <p:spPr bwMode="auto">
                  <a:xfrm flipH="1" flipV="1">
                    <a:off x="1219"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69" name="Group 13677"/>
                <p:cNvGrpSpPr>
                  <a:grpSpLocks/>
                </p:cNvGrpSpPr>
                <p:nvPr/>
              </p:nvGrpSpPr>
              <p:grpSpPr bwMode="auto">
                <a:xfrm>
                  <a:off x="1460" y="1147"/>
                  <a:ext cx="29" cy="50"/>
                  <a:chOff x="1215" y="1142"/>
                  <a:chExt cx="29" cy="50"/>
                </a:xfrm>
              </p:grpSpPr>
              <p:sp>
                <p:nvSpPr>
                  <p:cNvPr id="17774" name="Line 13678"/>
                  <p:cNvSpPr>
                    <a:spLocks noChangeAspect="1" noChangeShapeType="1"/>
                  </p:cNvSpPr>
                  <p:nvPr/>
                </p:nvSpPr>
                <p:spPr bwMode="auto">
                  <a:xfrm>
                    <a:off x="1237"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75" name="Oval 13679"/>
                  <p:cNvSpPr>
                    <a:spLocks noChangeAspect="1" noChangeArrowheads="1"/>
                  </p:cNvSpPr>
                  <p:nvPr/>
                </p:nvSpPr>
                <p:spPr bwMode="auto">
                  <a:xfrm>
                    <a:off x="1215" y="114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grpSp>
          <p:nvGrpSpPr>
            <p:cNvPr id="449635" name="Group 13680"/>
            <p:cNvGrpSpPr>
              <a:grpSpLocks/>
            </p:cNvGrpSpPr>
            <p:nvPr/>
          </p:nvGrpSpPr>
          <p:grpSpPr bwMode="auto">
            <a:xfrm rot="-5400000">
              <a:off x="3395" y="1818"/>
              <a:ext cx="269" cy="2306"/>
              <a:chOff x="1974" y="1992"/>
              <a:chExt cx="269" cy="2306"/>
            </a:xfrm>
          </p:grpSpPr>
          <p:grpSp>
            <p:nvGrpSpPr>
              <p:cNvPr id="449636" name="Group 13681"/>
              <p:cNvGrpSpPr>
                <a:grpSpLocks/>
              </p:cNvGrpSpPr>
              <p:nvPr/>
            </p:nvGrpSpPr>
            <p:grpSpPr bwMode="auto">
              <a:xfrm>
                <a:off x="1978" y="1992"/>
                <a:ext cx="265" cy="262"/>
                <a:chOff x="878" y="1144"/>
                <a:chExt cx="265" cy="262"/>
              </a:xfrm>
            </p:grpSpPr>
            <p:grpSp>
              <p:nvGrpSpPr>
                <p:cNvPr id="450074" name="Group 13682"/>
                <p:cNvGrpSpPr>
                  <a:grpSpLocks/>
                </p:cNvGrpSpPr>
                <p:nvPr/>
              </p:nvGrpSpPr>
              <p:grpSpPr bwMode="auto">
                <a:xfrm rot="-5400000">
                  <a:off x="908" y="1347"/>
                  <a:ext cx="29" cy="90"/>
                  <a:chOff x="1320" y="1143"/>
                  <a:chExt cx="29" cy="90"/>
                </a:xfrm>
              </p:grpSpPr>
              <p:grpSp>
                <p:nvGrpSpPr>
                  <p:cNvPr id="450145" name="Group 13683"/>
                  <p:cNvGrpSpPr>
                    <a:grpSpLocks/>
                  </p:cNvGrpSpPr>
                  <p:nvPr/>
                </p:nvGrpSpPr>
                <p:grpSpPr bwMode="auto">
                  <a:xfrm>
                    <a:off x="1320" y="1182"/>
                    <a:ext cx="29" cy="51"/>
                    <a:chOff x="1215" y="1181"/>
                    <a:chExt cx="29" cy="51"/>
                  </a:xfrm>
                </p:grpSpPr>
                <p:sp>
                  <p:nvSpPr>
                    <p:cNvPr id="17780" name="Line 13684"/>
                    <p:cNvSpPr>
                      <a:spLocks noChangeAspect="1" noChangeShapeType="1"/>
                    </p:cNvSpPr>
                    <p:nvPr/>
                  </p:nvSpPr>
                  <p:spPr bwMode="auto">
                    <a:xfrm flipH="1" flipV="1">
                      <a:off x="1225"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81" name="Oval 13685"/>
                    <p:cNvSpPr>
                      <a:spLocks noChangeAspect="1" noChangeArrowheads="1"/>
                    </p:cNvSpPr>
                    <p:nvPr/>
                  </p:nvSpPr>
                  <p:spPr bwMode="auto">
                    <a:xfrm flipH="1" flipV="1">
                      <a:off x="1217"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46" name="Group 13686"/>
                  <p:cNvGrpSpPr>
                    <a:grpSpLocks/>
                  </p:cNvGrpSpPr>
                  <p:nvPr/>
                </p:nvGrpSpPr>
                <p:grpSpPr bwMode="auto">
                  <a:xfrm>
                    <a:off x="1320" y="1143"/>
                    <a:ext cx="29" cy="50"/>
                    <a:chOff x="1215" y="1142"/>
                    <a:chExt cx="29" cy="50"/>
                  </a:xfrm>
                </p:grpSpPr>
                <p:sp>
                  <p:nvSpPr>
                    <p:cNvPr id="17783" name="Line 13687"/>
                    <p:cNvSpPr>
                      <a:spLocks noChangeAspect="1" noChangeShapeType="1"/>
                    </p:cNvSpPr>
                    <p:nvPr/>
                  </p:nvSpPr>
                  <p:spPr bwMode="auto">
                    <a:xfrm>
                      <a:off x="1239" y="117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84" name="Oval 13688"/>
                    <p:cNvSpPr>
                      <a:spLocks noChangeAspect="1" noChangeArrowheads="1"/>
                    </p:cNvSpPr>
                    <p:nvPr/>
                  </p:nvSpPr>
                  <p:spPr bwMode="auto">
                    <a:xfrm>
                      <a:off x="1221"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075" name="Group 13689"/>
                <p:cNvGrpSpPr>
                  <a:grpSpLocks/>
                </p:cNvGrpSpPr>
                <p:nvPr/>
              </p:nvGrpSpPr>
              <p:grpSpPr bwMode="auto">
                <a:xfrm rot="-4860000">
                  <a:off x="915" y="1318"/>
                  <a:ext cx="29" cy="90"/>
                  <a:chOff x="1355" y="1146"/>
                  <a:chExt cx="29" cy="90"/>
                </a:xfrm>
              </p:grpSpPr>
              <p:grpSp>
                <p:nvGrpSpPr>
                  <p:cNvPr id="450139" name="Group 13690"/>
                  <p:cNvGrpSpPr>
                    <a:grpSpLocks/>
                  </p:cNvGrpSpPr>
                  <p:nvPr/>
                </p:nvGrpSpPr>
                <p:grpSpPr bwMode="auto">
                  <a:xfrm>
                    <a:off x="1355" y="1185"/>
                    <a:ext cx="29" cy="51"/>
                    <a:chOff x="1215" y="1181"/>
                    <a:chExt cx="29" cy="51"/>
                  </a:xfrm>
                </p:grpSpPr>
                <p:sp>
                  <p:nvSpPr>
                    <p:cNvPr id="17787" name="Line 13691"/>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88" name="Oval 13692"/>
                    <p:cNvSpPr>
                      <a:spLocks noChangeAspect="1" noChangeArrowheads="1"/>
                    </p:cNvSpPr>
                    <p:nvPr/>
                  </p:nvSpPr>
                  <p:spPr bwMode="auto">
                    <a:xfrm flipH="1" flipV="1">
                      <a:off x="1219" y="120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40" name="Group 13693"/>
                  <p:cNvGrpSpPr>
                    <a:grpSpLocks/>
                  </p:cNvGrpSpPr>
                  <p:nvPr/>
                </p:nvGrpSpPr>
                <p:grpSpPr bwMode="auto">
                  <a:xfrm>
                    <a:off x="1355" y="1146"/>
                    <a:ext cx="29" cy="50"/>
                    <a:chOff x="1215" y="1142"/>
                    <a:chExt cx="29" cy="50"/>
                  </a:xfrm>
                </p:grpSpPr>
                <p:sp>
                  <p:nvSpPr>
                    <p:cNvPr id="17790" name="Line 13694"/>
                    <p:cNvSpPr>
                      <a:spLocks noChangeAspect="1" noChangeShapeType="1"/>
                    </p:cNvSpPr>
                    <p:nvPr/>
                  </p:nvSpPr>
                  <p:spPr bwMode="auto">
                    <a:xfrm>
                      <a:off x="1238" y="117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91" name="Oval 13695"/>
                    <p:cNvSpPr>
                      <a:spLocks noChangeAspect="1" noChangeArrowheads="1"/>
                    </p:cNvSpPr>
                    <p:nvPr/>
                  </p:nvSpPr>
                  <p:spPr bwMode="auto">
                    <a:xfrm>
                      <a:off x="1221" y="114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076" name="Group 13696"/>
                <p:cNvGrpSpPr>
                  <a:grpSpLocks/>
                </p:cNvGrpSpPr>
                <p:nvPr/>
              </p:nvGrpSpPr>
              <p:grpSpPr bwMode="auto">
                <a:xfrm rot="-4320000">
                  <a:off x="921" y="1288"/>
                  <a:ext cx="29" cy="90"/>
                  <a:chOff x="1390" y="1146"/>
                  <a:chExt cx="29" cy="90"/>
                </a:xfrm>
              </p:grpSpPr>
              <p:grpSp>
                <p:nvGrpSpPr>
                  <p:cNvPr id="450133" name="Group 13697"/>
                  <p:cNvGrpSpPr>
                    <a:grpSpLocks/>
                  </p:cNvGrpSpPr>
                  <p:nvPr/>
                </p:nvGrpSpPr>
                <p:grpSpPr bwMode="auto">
                  <a:xfrm>
                    <a:off x="1390" y="1185"/>
                    <a:ext cx="29" cy="51"/>
                    <a:chOff x="1215" y="1181"/>
                    <a:chExt cx="29" cy="51"/>
                  </a:xfrm>
                </p:grpSpPr>
                <p:sp>
                  <p:nvSpPr>
                    <p:cNvPr id="17794" name="Line 13698"/>
                    <p:cNvSpPr>
                      <a:spLocks noChangeAspect="1" noChangeShapeType="1"/>
                    </p:cNvSpPr>
                    <p:nvPr/>
                  </p:nvSpPr>
                  <p:spPr bwMode="auto">
                    <a:xfrm flipH="1" flipV="1">
                      <a:off x="1228"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95" name="Oval 13699"/>
                    <p:cNvSpPr>
                      <a:spLocks noChangeAspect="1" noChangeArrowheads="1"/>
                    </p:cNvSpPr>
                    <p:nvPr/>
                  </p:nvSpPr>
                  <p:spPr bwMode="auto">
                    <a:xfrm flipH="1" flipV="1">
                      <a:off x="1219" y="120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34" name="Group 13700"/>
                  <p:cNvGrpSpPr>
                    <a:grpSpLocks/>
                  </p:cNvGrpSpPr>
                  <p:nvPr/>
                </p:nvGrpSpPr>
                <p:grpSpPr bwMode="auto">
                  <a:xfrm>
                    <a:off x="1390" y="1146"/>
                    <a:ext cx="29" cy="50"/>
                    <a:chOff x="1215" y="1142"/>
                    <a:chExt cx="29" cy="50"/>
                  </a:xfrm>
                </p:grpSpPr>
                <p:sp>
                  <p:nvSpPr>
                    <p:cNvPr id="17797" name="Line 13701"/>
                    <p:cNvSpPr>
                      <a:spLocks noChangeAspect="1" noChangeShapeType="1"/>
                    </p:cNvSpPr>
                    <p:nvPr/>
                  </p:nvSpPr>
                  <p:spPr bwMode="auto">
                    <a:xfrm>
                      <a:off x="1238"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798" name="Oval 13702"/>
                    <p:cNvSpPr>
                      <a:spLocks noChangeAspect="1" noChangeArrowheads="1"/>
                    </p:cNvSpPr>
                    <p:nvPr/>
                  </p:nvSpPr>
                  <p:spPr bwMode="auto">
                    <a:xfrm>
                      <a:off x="1221"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077" name="Group 13703"/>
                <p:cNvGrpSpPr>
                  <a:grpSpLocks/>
                </p:cNvGrpSpPr>
                <p:nvPr/>
              </p:nvGrpSpPr>
              <p:grpSpPr bwMode="auto">
                <a:xfrm rot="-3780000">
                  <a:off x="933" y="1259"/>
                  <a:ext cx="29" cy="90"/>
                  <a:chOff x="1425" y="1147"/>
                  <a:chExt cx="29" cy="90"/>
                </a:xfrm>
              </p:grpSpPr>
              <p:grpSp>
                <p:nvGrpSpPr>
                  <p:cNvPr id="450127" name="Group 13704"/>
                  <p:cNvGrpSpPr>
                    <a:grpSpLocks/>
                  </p:cNvGrpSpPr>
                  <p:nvPr/>
                </p:nvGrpSpPr>
                <p:grpSpPr bwMode="auto">
                  <a:xfrm>
                    <a:off x="1425" y="1186"/>
                    <a:ext cx="29" cy="51"/>
                    <a:chOff x="1215" y="1181"/>
                    <a:chExt cx="29" cy="51"/>
                  </a:xfrm>
                </p:grpSpPr>
                <p:sp>
                  <p:nvSpPr>
                    <p:cNvPr id="17801" name="Line 13705"/>
                    <p:cNvSpPr>
                      <a:spLocks noChangeAspect="1" noChangeShapeType="1"/>
                    </p:cNvSpPr>
                    <p:nvPr/>
                  </p:nvSpPr>
                  <p:spPr bwMode="auto">
                    <a:xfrm flipH="1" flipV="1">
                      <a:off x="1227"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02" name="Oval 13706"/>
                    <p:cNvSpPr>
                      <a:spLocks noChangeAspect="1" noChangeArrowheads="1"/>
                    </p:cNvSpPr>
                    <p:nvPr/>
                  </p:nvSpPr>
                  <p:spPr bwMode="auto">
                    <a:xfrm flipH="1" flipV="1">
                      <a:off x="1221" y="120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28" name="Group 13707"/>
                  <p:cNvGrpSpPr>
                    <a:grpSpLocks/>
                  </p:cNvGrpSpPr>
                  <p:nvPr/>
                </p:nvGrpSpPr>
                <p:grpSpPr bwMode="auto">
                  <a:xfrm>
                    <a:off x="1425" y="1147"/>
                    <a:ext cx="29" cy="50"/>
                    <a:chOff x="1215" y="1142"/>
                    <a:chExt cx="29" cy="50"/>
                  </a:xfrm>
                </p:grpSpPr>
                <p:sp>
                  <p:nvSpPr>
                    <p:cNvPr id="17804" name="Line 13708"/>
                    <p:cNvSpPr>
                      <a:spLocks noChangeAspect="1" noChangeShapeType="1"/>
                    </p:cNvSpPr>
                    <p:nvPr/>
                  </p:nvSpPr>
                  <p:spPr bwMode="auto">
                    <a:xfrm>
                      <a:off x="1239"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05" name="Oval 13709"/>
                    <p:cNvSpPr>
                      <a:spLocks noChangeAspect="1" noChangeArrowheads="1"/>
                    </p:cNvSpPr>
                    <p:nvPr/>
                  </p:nvSpPr>
                  <p:spPr bwMode="auto">
                    <a:xfrm>
                      <a:off x="1223"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078" name="Group 13710"/>
                <p:cNvGrpSpPr>
                  <a:grpSpLocks/>
                </p:cNvGrpSpPr>
                <p:nvPr/>
              </p:nvGrpSpPr>
              <p:grpSpPr bwMode="auto">
                <a:xfrm rot="-3240000">
                  <a:off x="950" y="1234"/>
                  <a:ext cx="29" cy="90"/>
                  <a:chOff x="1460" y="1147"/>
                  <a:chExt cx="29" cy="90"/>
                </a:xfrm>
              </p:grpSpPr>
              <p:grpSp>
                <p:nvGrpSpPr>
                  <p:cNvPr id="450121" name="Group 13711"/>
                  <p:cNvGrpSpPr>
                    <a:grpSpLocks/>
                  </p:cNvGrpSpPr>
                  <p:nvPr/>
                </p:nvGrpSpPr>
                <p:grpSpPr bwMode="auto">
                  <a:xfrm>
                    <a:off x="1460" y="1186"/>
                    <a:ext cx="29" cy="51"/>
                    <a:chOff x="1215" y="1181"/>
                    <a:chExt cx="29" cy="51"/>
                  </a:xfrm>
                </p:grpSpPr>
                <p:sp>
                  <p:nvSpPr>
                    <p:cNvPr id="17808" name="Line 13712"/>
                    <p:cNvSpPr>
                      <a:spLocks noChangeAspect="1" noChangeShapeType="1"/>
                    </p:cNvSpPr>
                    <p:nvPr/>
                  </p:nvSpPr>
                  <p:spPr bwMode="auto">
                    <a:xfrm flipH="1" flipV="1">
                      <a:off x="1232" y="1183"/>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09" name="Oval 13713"/>
                    <p:cNvSpPr>
                      <a:spLocks noChangeAspect="1" noChangeArrowheads="1"/>
                    </p:cNvSpPr>
                    <p:nvPr/>
                  </p:nvSpPr>
                  <p:spPr bwMode="auto">
                    <a:xfrm flipH="1" flipV="1">
                      <a:off x="1224" y="120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22" name="Group 13714"/>
                  <p:cNvGrpSpPr>
                    <a:grpSpLocks/>
                  </p:cNvGrpSpPr>
                  <p:nvPr/>
                </p:nvGrpSpPr>
                <p:grpSpPr bwMode="auto">
                  <a:xfrm>
                    <a:off x="1460" y="1147"/>
                    <a:ext cx="29" cy="50"/>
                    <a:chOff x="1215" y="1142"/>
                    <a:chExt cx="29" cy="50"/>
                  </a:xfrm>
                </p:grpSpPr>
                <p:sp>
                  <p:nvSpPr>
                    <p:cNvPr id="17811" name="Line 13715"/>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12" name="Oval 13716"/>
                    <p:cNvSpPr>
                      <a:spLocks noChangeAspect="1" noChangeArrowheads="1"/>
                    </p:cNvSpPr>
                    <p:nvPr/>
                  </p:nvSpPr>
                  <p:spPr bwMode="auto">
                    <a:xfrm>
                      <a:off x="122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079" name="Group 13717"/>
                <p:cNvGrpSpPr>
                  <a:grpSpLocks/>
                </p:cNvGrpSpPr>
                <p:nvPr/>
              </p:nvGrpSpPr>
              <p:grpSpPr bwMode="auto">
                <a:xfrm rot="-2160000">
                  <a:off x="994" y="1188"/>
                  <a:ext cx="29" cy="90"/>
                  <a:chOff x="1215" y="1142"/>
                  <a:chExt cx="29" cy="90"/>
                </a:xfrm>
              </p:grpSpPr>
              <p:grpSp>
                <p:nvGrpSpPr>
                  <p:cNvPr id="450115" name="Group 13718"/>
                  <p:cNvGrpSpPr>
                    <a:grpSpLocks/>
                  </p:cNvGrpSpPr>
                  <p:nvPr/>
                </p:nvGrpSpPr>
                <p:grpSpPr bwMode="auto">
                  <a:xfrm>
                    <a:off x="1215" y="1181"/>
                    <a:ext cx="29" cy="51"/>
                    <a:chOff x="1215" y="1181"/>
                    <a:chExt cx="29" cy="51"/>
                  </a:xfrm>
                </p:grpSpPr>
                <p:sp>
                  <p:nvSpPr>
                    <p:cNvPr id="17815" name="Line 13719"/>
                    <p:cNvSpPr>
                      <a:spLocks noChangeAspect="1" noChangeShapeType="1"/>
                    </p:cNvSpPr>
                    <p:nvPr/>
                  </p:nvSpPr>
                  <p:spPr bwMode="auto">
                    <a:xfrm flipH="1" flipV="1">
                      <a:off x="1232"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16" name="Oval 13720"/>
                    <p:cNvSpPr>
                      <a:spLocks noChangeAspect="1" noChangeArrowheads="1"/>
                    </p:cNvSpPr>
                    <p:nvPr/>
                  </p:nvSpPr>
                  <p:spPr bwMode="auto">
                    <a:xfrm flipH="1" flipV="1">
                      <a:off x="1223"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16" name="Group 13721"/>
                  <p:cNvGrpSpPr>
                    <a:grpSpLocks/>
                  </p:cNvGrpSpPr>
                  <p:nvPr/>
                </p:nvGrpSpPr>
                <p:grpSpPr bwMode="auto">
                  <a:xfrm>
                    <a:off x="1215" y="1142"/>
                    <a:ext cx="29" cy="50"/>
                    <a:chOff x="1215" y="1142"/>
                    <a:chExt cx="29" cy="50"/>
                  </a:xfrm>
                </p:grpSpPr>
                <p:sp>
                  <p:nvSpPr>
                    <p:cNvPr id="17818" name="Line 13722"/>
                    <p:cNvSpPr>
                      <a:spLocks noChangeAspect="1" noChangeShapeType="1"/>
                    </p:cNvSpPr>
                    <p:nvPr/>
                  </p:nvSpPr>
                  <p:spPr bwMode="auto">
                    <a:xfrm>
                      <a:off x="1243"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19" name="Oval 13723"/>
                    <p:cNvSpPr>
                      <a:spLocks noChangeAspect="1" noChangeArrowheads="1"/>
                    </p:cNvSpPr>
                    <p:nvPr/>
                  </p:nvSpPr>
                  <p:spPr bwMode="auto">
                    <a:xfrm>
                      <a:off x="1226"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080" name="Group 13724"/>
                <p:cNvGrpSpPr>
                  <a:grpSpLocks/>
                </p:cNvGrpSpPr>
                <p:nvPr/>
              </p:nvGrpSpPr>
              <p:grpSpPr bwMode="auto">
                <a:xfrm rot="-1620000">
                  <a:off x="1021" y="1171"/>
                  <a:ext cx="29" cy="90"/>
                  <a:chOff x="1250" y="1142"/>
                  <a:chExt cx="29" cy="90"/>
                </a:xfrm>
              </p:grpSpPr>
              <p:grpSp>
                <p:nvGrpSpPr>
                  <p:cNvPr id="450109" name="Group 13725"/>
                  <p:cNvGrpSpPr>
                    <a:grpSpLocks/>
                  </p:cNvGrpSpPr>
                  <p:nvPr/>
                </p:nvGrpSpPr>
                <p:grpSpPr bwMode="auto">
                  <a:xfrm>
                    <a:off x="1250" y="1181"/>
                    <a:ext cx="29" cy="51"/>
                    <a:chOff x="1215" y="1181"/>
                    <a:chExt cx="29" cy="51"/>
                  </a:xfrm>
                </p:grpSpPr>
                <p:sp>
                  <p:nvSpPr>
                    <p:cNvPr id="17822" name="Line 13726"/>
                    <p:cNvSpPr>
                      <a:spLocks noChangeAspect="1" noChangeShapeType="1"/>
                    </p:cNvSpPr>
                    <p:nvPr/>
                  </p:nvSpPr>
                  <p:spPr bwMode="auto">
                    <a:xfrm flipH="1" flipV="1">
                      <a:off x="1233" y="1180"/>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23" name="Oval 13727"/>
                    <p:cNvSpPr>
                      <a:spLocks noChangeAspect="1" noChangeArrowheads="1"/>
                    </p:cNvSpPr>
                    <p:nvPr/>
                  </p:nvSpPr>
                  <p:spPr bwMode="auto">
                    <a:xfrm flipH="1" flipV="1">
                      <a:off x="1225"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10" name="Group 13728"/>
                  <p:cNvGrpSpPr>
                    <a:grpSpLocks/>
                  </p:cNvGrpSpPr>
                  <p:nvPr/>
                </p:nvGrpSpPr>
                <p:grpSpPr bwMode="auto">
                  <a:xfrm>
                    <a:off x="1250" y="1142"/>
                    <a:ext cx="29" cy="50"/>
                    <a:chOff x="1215" y="1142"/>
                    <a:chExt cx="29" cy="50"/>
                  </a:xfrm>
                </p:grpSpPr>
                <p:sp>
                  <p:nvSpPr>
                    <p:cNvPr id="17825" name="Line 13729"/>
                    <p:cNvSpPr>
                      <a:spLocks noChangeAspect="1" noChangeShapeType="1"/>
                    </p:cNvSpPr>
                    <p:nvPr/>
                  </p:nvSpPr>
                  <p:spPr bwMode="auto">
                    <a:xfrm>
                      <a:off x="1240"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26" name="Oval 13730"/>
                    <p:cNvSpPr>
                      <a:spLocks noChangeAspect="1" noChangeArrowheads="1"/>
                    </p:cNvSpPr>
                    <p:nvPr/>
                  </p:nvSpPr>
                  <p:spPr bwMode="auto">
                    <a:xfrm>
                      <a:off x="1223"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081" name="Group 13731"/>
                <p:cNvGrpSpPr>
                  <a:grpSpLocks/>
                </p:cNvGrpSpPr>
                <p:nvPr/>
              </p:nvGrpSpPr>
              <p:grpSpPr bwMode="auto">
                <a:xfrm rot="-1080000">
                  <a:off x="1052" y="1157"/>
                  <a:ext cx="29" cy="90"/>
                  <a:chOff x="1285" y="1143"/>
                  <a:chExt cx="29" cy="90"/>
                </a:xfrm>
              </p:grpSpPr>
              <p:grpSp>
                <p:nvGrpSpPr>
                  <p:cNvPr id="450103" name="Group 13732"/>
                  <p:cNvGrpSpPr>
                    <a:grpSpLocks/>
                  </p:cNvGrpSpPr>
                  <p:nvPr/>
                </p:nvGrpSpPr>
                <p:grpSpPr bwMode="auto">
                  <a:xfrm>
                    <a:off x="1285" y="1182"/>
                    <a:ext cx="29" cy="51"/>
                    <a:chOff x="1215" y="1181"/>
                    <a:chExt cx="29" cy="51"/>
                  </a:xfrm>
                </p:grpSpPr>
                <p:sp>
                  <p:nvSpPr>
                    <p:cNvPr id="17829" name="Line 13733"/>
                    <p:cNvSpPr>
                      <a:spLocks noChangeAspect="1" noChangeShapeType="1"/>
                    </p:cNvSpPr>
                    <p:nvPr/>
                  </p:nvSpPr>
                  <p:spPr bwMode="auto">
                    <a:xfrm flipH="1" flipV="1">
                      <a:off x="1231" y="1179"/>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30" name="Oval 13734"/>
                    <p:cNvSpPr>
                      <a:spLocks noChangeAspect="1" noChangeArrowheads="1"/>
                    </p:cNvSpPr>
                    <p:nvPr/>
                  </p:nvSpPr>
                  <p:spPr bwMode="auto">
                    <a:xfrm flipH="1" flipV="1">
                      <a:off x="1223" y="120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104" name="Group 13735"/>
                  <p:cNvGrpSpPr>
                    <a:grpSpLocks/>
                  </p:cNvGrpSpPr>
                  <p:nvPr/>
                </p:nvGrpSpPr>
                <p:grpSpPr bwMode="auto">
                  <a:xfrm>
                    <a:off x="1285" y="1143"/>
                    <a:ext cx="29" cy="50"/>
                    <a:chOff x="1215" y="1142"/>
                    <a:chExt cx="29" cy="50"/>
                  </a:xfrm>
                </p:grpSpPr>
                <p:sp>
                  <p:nvSpPr>
                    <p:cNvPr id="17832" name="Line 13736"/>
                    <p:cNvSpPr>
                      <a:spLocks noChangeAspect="1" noChangeShapeType="1"/>
                    </p:cNvSpPr>
                    <p:nvPr/>
                  </p:nvSpPr>
                  <p:spPr bwMode="auto">
                    <a:xfrm>
                      <a:off x="1241" y="1162"/>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33" name="Oval 13737"/>
                    <p:cNvSpPr>
                      <a:spLocks noChangeAspect="1" noChangeArrowheads="1"/>
                    </p:cNvSpPr>
                    <p:nvPr/>
                  </p:nvSpPr>
                  <p:spPr bwMode="auto">
                    <a:xfrm>
                      <a:off x="1223" y="113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082" name="Group 13738"/>
                <p:cNvGrpSpPr>
                  <a:grpSpLocks/>
                </p:cNvGrpSpPr>
                <p:nvPr/>
              </p:nvGrpSpPr>
              <p:grpSpPr bwMode="auto">
                <a:xfrm rot="-540000">
                  <a:off x="1084" y="1149"/>
                  <a:ext cx="29" cy="90"/>
                  <a:chOff x="1320" y="1143"/>
                  <a:chExt cx="29" cy="90"/>
                </a:xfrm>
              </p:grpSpPr>
              <p:grpSp>
                <p:nvGrpSpPr>
                  <p:cNvPr id="450097" name="Group 13739"/>
                  <p:cNvGrpSpPr>
                    <a:grpSpLocks/>
                  </p:cNvGrpSpPr>
                  <p:nvPr/>
                </p:nvGrpSpPr>
                <p:grpSpPr bwMode="auto">
                  <a:xfrm>
                    <a:off x="1320" y="1182"/>
                    <a:ext cx="29" cy="51"/>
                    <a:chOff x="1215" y="1181"/>
                    <a:chExt cx="29" cy="51"/>
                  </a:xfrm>
                </p:grpSpPr>
                <p:sp>
                  <p:nvSpPr>
                    <p:cNvPr id="17836" name="Line 13740"/>
                    <p:cNvSpPr>
                      <a:spLocks noChangeAspect="1" noChangeShapeType="1"/>
                    </p:cNvSpPr>
                    <p:nvPr/>
                  </p:nvSpPr>
                  <p:spPr bwMode="auto">
                    <a:xfrm flipH="1" flipV="1">
                      <a:off x="1231" y="1176"/>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37" name="Oval 13741"/>
                    <p:cNvSpPr>
                      <a:spLocks noChangeAspect="1" noChangeArrowheads="1"/>
                    </p:cNvSpPr>
                    <p:nvPr/>
                  </p:nvSpPr>
                  <p:spPr bwMode="auto">
                    <a:xfrm flipH="1" flipV="1">
                      <a:off x="1224" y="1198"/>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98" name="Group 13742"/>
                  <p:cNvGrpSpPr>
                    <a:grpSpLocks/>
                  </p:cNvGrpSpPr>
                  <p:nvPr/>
                </p:nvGrpSpPr>
                <p:grpSpPr bwMode="auto">
                  <a:xfrm>
                    <a:off x="1320" y="1143"/>
                    <a:ext cx="29" cy="50"/>
                    <a:chOff x="1215" y="1142"/>
                    <a:chExt cx="29" cy="50"/>
                  </a:xfrm>
                </p:grpSpPr>
                <p:sp>
                  <p:nvSpPr>
                    <p:cNvPr id="17839" name="Line 13743"/>
                    <p:cNvSpPr>
                      <a:spLocks noChangeAspect="1" noChangeShapeType="1"/>
                    </p:cNvSpPr>
                    <p:nvPr/>
                  </p:nvSpPr>
                  <p:spPr bwMode="auto">
                    <a:xfrm>
                      <a:off x="1239" y="1163"/>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40" name="Oval 13744"/>
                    <p:cNvSpPr>
                      <a:spLocks noChangeAspect="1" noChangeArrowheads="1"/>
                    </p:cNvSpPr>
                    <p:nvPr/>
                  </p:nvSpPr>
                  <p:spPr bwMode="auto">
                    <a:xfrm>
                      <a:off x="1223" y="113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083" name="Group 13745"/>
                <p:cNvGrpSpPr>
                  <a:grpSpLocks/>
                </p:cNvGrpSpPr>
                <p:nvPr/>
              </p:nvGrpSpPr>
              <p:grpSpPr bwMode="auto">
                <a:xfrm>
                  <a:off x="1114" y="1144"/>
                  <a:ext cx="29" cy="90"/>
                  <a:chOff x="1355" y="1146"/>
                  <a:chExt cx="29" cy="90"/>
                </a:xfrm>
              </p:grpSpPr>
              <p:grpSp>
                <p:nvGrpSpPr>
                  <p:cNvPr id="450091" name="Group 13746"/>
                  <p:cNvGrpSpPr>
                    <a:grpSpLocks/>
                  </p:cNvGrpSpPr>
                  <p:nvPr/>
                </p:nvGrpSpPr>
                <p:grpSpPr bwMode="auto">
                  <a:xfrm>
                    <a:off x="1355" y="1185"/>
                    <a:ext cx="29" cy="51"/>
                    <a:chOff x="1215" y="1181"/>
                    <a:chExt cx="29" cy="51"/>
                  </a:xfrm>
                </p:grpSpPr>
                <p:sp>
                  <p:nvSpPr>
                    <p:cNvPr id="17843" name="Line 13747"/>
                    <p:cNvSpPr>
                      <a:spLocks noChangeAspect="1" noChangeShapeType="1"/>
                    </p:cNvSpPr>
                    <p:nvPr/>
                  </p:nvSpPr>
                  <p:spPr bwMode="auto">
                    <a:xfrm flipH="1" flipV="1">
                      <a:off x="1228" y="117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44" name="Oval 13748"/>
                    <p:cNvSpPr>
                      <a:spLocks noChangeAspect="1" noChangeArrowheads="1"/>
                    </p:cNvSpPr>
                    <p:nvPr/>
                  </p:nvSpPr>
                  <p:spPr bwMode="auto">
                    <a:xfrm flipH="1" flipV="1">
                      <a:off x="1220" y="1200"/>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92" name="Group 13749"/>
                  <p:cNvGrpSpPr>
                    <a:grpSpLocks/>
                  </p:cNvGrpSpPr>
                  <p:nvPr/>
                </p:nvGrpSpPr>
                <p:grpSpPr bwMode="auto">
                  <a:xfrm>
                    <a:off x="1355" y="1146"/>
                    <a:ext cx="29" cy="50"/>
                    <a:chOff x="1215" y="1142"/>
                    <a:chExt cx="29" cy="50"/>
                  </a:xfrm>
                </p:grpSpPr>
                <p:sp>
                  <p:nvSpPr>
                    <p:cNvPr id="17846" name="Line 13750"/>
                    <p:cNvSpPr>
                      <a:spLocks noChangeAspect="1" noChangeShapeType="1"/>
                    </p:cNvSpPr>
                    <p:nvPr/>
                  </p:nvSpPr>
                  <p:spPr bwMode="auto">
                    <a:xfrm>
                      <a:off x="1243" y="1162"/>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47" name="Oval 13751"/>
                    <p:cNvSpPr>
                      <a:spLocks noChangeAspect="1" noChangeArrowheads="1"/>
                    </p:cNvSpPr>
                    <p:nvPr/>
                  </p:nvSpPr>
                  <p:spPr bwMode="auto">
                    <a:xfrm>
                      <a:off x="1224" y="113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50084" name="Group 13752"/>
                <p:cNvGrpSpPr>
                  <a:grpSpLocks/>
                </p:cNvGrpSpPr>
                <p:nvPr/>
              </p:nvGrpSpPr>
              <p:grpSpPr bwMode="auto">
                <a:xfrm rot="-2700000">
                  <a:off x="970" y="1209"/>
                  <a:ext cx="29" cy="90"/>
                  <a:chOff x="1460" y="1147"/>
                  <a:chExt cx="29" cy="90"/>
                </a:xfrm>
              </p:grpSpPr>
              <p:grpSp>
                <p:nvGrpSpPr>
                  <p:cNvPr id="450085" name="Group 13753"/>
                  <p:cNvGrpSpPr>
                    <a:grpSpLocks/>
                  </p:cNvGrpSpPr>
                  <p:nvPr/>
                </p:nvGrpSpPr>
                <p:grpSpPr bwMode="auto">
                  <a:xfrm>
                    <a:off x="1460" y="1186"/>
                    <a:ext cx="29" cy="51"/>
                    <a:chOff x="1215" y="1181"/>
                    <a:chExt cx="29" cy="51"/>
                  </a:xfrm>
                </p:grpSpPr>
                <p:sp>
                  <p:nvSpPr>
                    <p:cNvPr id="17850" name="Line 13754"/>
                    <p:cNvSpPr>
                      <a:spLocks noChangeAspect="1" noChangeShapeType="1"/>
                    </p:cNvSpPr>
                    <p:nvPr/>
                  </p:nvSpPr>
                  <p:spPr bwMode="auto">
                    <a:xfrm flipH="1" flipV="1">
                      <a:off x="1231"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51" name="Oval 13755"/>
                    <p:cNvSpPr>
                      <a:spLocks noChangeAspect="1" noChangeArrowheads="1"/>
                    </p:cNvSpPr>
                    <p:nvPr/>
                  </p:nvSpPr>
                  <p:spPr bwMode="auto">
                    <a:xfrm flipH="1" flipV="1">
                      <a:off x="1223"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86" name="Group 13756"/>
                  <p:cNvGrpSpPr>
                    <a:grpSpLocks/>
                  </p:cNvGrpSpPr>
                  <p:nvPr/>
                </p:nvGrpSpPr>
                <p:grpSpPr bwMode="auto">
                  <a:xfrm>
                    <a:off x="1460" y="1147"/>
                    <a:ext cx="29" cy="50"/>
                    <a:chOff x="1215" y="1142"/>
                    <a:chExt cx="29" cy="50"/>
                  </a:xfrm>
                </p:grpSpPr>
                <p:sp>
                  <p:nvSpPr>
                    <p:cNvPr id="17853" name="Line 13757"/>
                    <p:cNvSpPr>
                      <a:spLocks noChangeAspect="1" noChangeShapeType="1"/>
                    </p:cNvSpPr>
                    <p:nvPr/>
                  </p:nvSpPr>
                  <p:spPr bwMode="auto">
                    <a:xfrm>
                      <a:off x="1240" y="1164"/>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54" name="Oval 13758"/>
                    <p:cNvSpPr>
                      <a:spLocks noChangeAspect="1" noChangeArrowheads="1"/>
                    </p:cNvSpPr>
                    <p:nvPr/>
                  </p:nvSpPr>
                  <p:spPr bwMode="auto">
                    <a:xfrm>
                      <a:off x="1223" y="114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grpSp>
            <p:nvGrpSpPr>
              <p:cNvPr id="449637" name="Group 13759"/>
              <p:cNvGrpSpPr>
                <a:grpSpLocks/>
              </p:cNvGrpSpPr>
              <p:nvPr/>
            </p:nvGrpSpPr>
            <p:grpSpPr bwMode="auto">
              <a:xfrm rot="-5400000">
                <a:off x="1461" y="3435"/>
                <a:ext cx="1116" cy="90"/>
                <a:chOff x="1146" y="1142"/>
                <a:chExt cx="1116" cy="90"/>
              </a:xfrm>
            </p:grpSpPr>
            <p:grpSp>
              <p:nvGrpSpPr>
                <p:cNvPr id="449850" name="Group 13760"/>
                <p:cNvGrpSpPr>
                  <a:grpSpLocks/>
                </p:cNvGrpSpPr>
                <p:nvPr/>
              </p:nvGrpSpPr>
              <p:grpSpPr bwMode="auto">
                <a:xfrm>
                  <a:off x="1146" y="1142"/>
                  <a:ext cx="29" cy="90"/>
                  <a:chOff x="1215" y="1142"/>
                  <a:chExt cx="29" cy="90"/>
                </a:xfrm>
              </p:grpSpPr>
              <p:grpSp>
                <p:nvGrpSpPr>
                  <p:cNvPr id="450068" name="Group 13761"/>
                  <p:cNvGrpSpPr>
                    <a:grpSpLocks/>
                  </p:cNvGrpSpPr>
                  <p:nvPr/>
                </p:nvGrpSpPr>
                <p:grpSpPr bwMode="auto">
                  <a:xfrm>
                    <a:off x="1215" y="1181"/>
                    <a:ext cx="29" cy="51"/>
                    <a:chOff x="1215" y="1181"/>
                    <a:chExt cx="29" cy="51"/>
                  </a:xfrm>
                </p:grpSpPr>
                <p:sp>
                  <p:nvSpPr>
                    <p:cNvPr id="17858" name="Line 13762"/>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59" name="Oval 13763"/>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69" name="Group 13764"/>
                  <p:cNvGrpSpPr>
                    <a:grpSpLocks/>
                  </p:cNvGrpSpPr>
                  <p:nvPr/>
                </p:nvGrpSpPr>
                <p:grpSpPr bwMode="auto">
                  <a:xfrm>
                    <a:off x="1215" y="1142"/>
                    <a:ext cx="29" cy="50"/>
                    <a:chOff x="1215" y="1142"/>
                    <a:chExt cx="29" cy="50"/>
                  </a:xfrm>
                </p:grpSpPr>
                <p:sp>
                  <p:nvSpPr>
                    <p:cNvPr id="17861" name="Line 13765"/>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62" name="Oval 13766"/>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51" name="Group 13767"/>
                <p:cNvGrpSpPr>
                  <a:grpSpLocks/>
                </p:cNvGrpSpPr>
                <p:nvPr/>
              </p:nvGrpSpPr>
              <p:grpSpPr bwMode="auto">
                <a:xfrm>
                  <a:off x="1181" y="1142"/>
                  <a:ext cx="29" cy="90"/>
                  <a:chOff x="1250" y="1142"/>
                  <a:chExt cx="29" cy="90"/>
                </a:xfrm>
              </p:grpSpPr>
              <p:grpSp>
                <p:nvGrpSpPr>
                  <p:cNvPr id="450062" name="Group 13768"/>
                  <p:cNvGrpSpPr>
                    <a:grpSpLocks/>
                  </p:cNvGrpSpPr>
                  <p:nvPr/>
                </p:nvGrpSpPr>
                <p:grpSpPr bwMode="auto">
                  <a:xfrm>
                    <a:off x="1250" y="1181"/>
                    <a:ext cx="29" cy="51"/>
                    <a:chOff x="1215" y="1181"/>
                    <a:chExt cx="29" cy="51"/>
                  </a:xfrm>
                </p:grpSpPr>
                <p:sp>
                  <p:nvSpPr>
                    <p:cNvPr id="17865" name="Line 13769"/>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66" name="Oval 13770"/>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63" name="Group 13771"/>
                  <p:cNvGrpSpPr>
                    <a:grpSpLocks/>
                  </p:cNvGrpSpPr>
                  <p:nvPr/>
                </p:nvGrpSpPr>
                <p:grpSpPr bwMode="auto">
                  <a:xfrm>
                    <a:off x="1250" y="1142"/>
                    <a:ext cx="29" cy="50"/>
                    <a:chOff x="1215" y="1142"/>
                    <a:chExt cx="29" cy="50"/>
                  </a:xfrm>
                </p:grpSpPr>
                <p:sp>
                  <p:nvSpPr>
                    <p:cNvPr id="17868" name="Line 13772"/>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69" name="Oval 13773"/>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52" name="Group 13774"/>
                <p:cNvGrpSpPr>
                  <a:grpSpLocks/>
                </p:cNvGrpSpPr>
                <p:nvPr/>
              </p:nvGrpSpPr>
              <p:grpSpPr bwMode="auto">
                <a:xfrm>
                  <a:off x="1216" y="1142"/>
                  <a:ext cx="29" cy="90"/>
                  <a:chOff x="1285" y="1143"/>
                  <a:chExt cx="29" cy="90"/>
                </a:xfrm>
              </p:grpSpPr>
              <p:grpSp>
                <p:nvGrpSpPr>
                  <p:cNvPr id="450056" name="Group 13775"/>
                  <p:cNvGrpSpPr>
                    <a:grpSpLocks/>
                  </p:cNvGrpSpPr>
                  <p:nvPr/>
                </p:nvGrpSpPr>
                <p:grpSpPr bwMode="auto">
                  <a:xfrm>
                    <a:off x="1285" y="1182"/>
                    <a:ext cx="29" cy="51"/>
                    <a:chOff x="1215" y="1181"/>
                    <a:chExt cx="29" cy="51"/>
                  </a:xfrm>
                </p:grpSpPr>
                <p:sp>
                  <p:nvSpPr>
                    <p:cNvPr id="17872" name="Line 13776"/>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73" name="Oval 13777"/>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57" name="Group 13778"/>
                  <p:cNvGrpSpPr>
                    <a:grpSpLocks/>
                  </p:cNvGrpSpPr>
                  <p:nvPr/>
                </p:nvGrpSpPr>
                <p:grpSpPr bwMode="auto">
                  <a:xfrm>
                    <a:off x="1285" y="1143"/>
                    <a:ext cx="29" cy="50"/>
                    <a:chOff x="1215" y="1142"/>
                    <a:chExt cx="29" cy="50"/>
                  </a:xfrm>
                </p:grpSpPr>
                <p:sp>
                  <p:nvSpPr>
                    <p:cNvPr id="17875" name="Line 13779"/>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76" name="Oval 13780"/>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53" name="Group 13781"/>
                <p:cNvGrpSpPr>
                  <a:grpSpLocks/>
                </p:cNvGrpSpPr>
                <p:nvPr/>
              </p:nvGrpSpPr>
              <p:grpSpPr bwMode="auto">
                <a:xfrm>
                  <a:off x="1251" y="1142"/>
                  <a:ext cx="29" cy="90"/>
                  <a:chOff x="1320" y="1143"/>
                  <a:chExt cx="29" cy="90"/>
                </a:xfrm>
              </p:grpSpPr>
              <p:grpSp>
                <p:nvGrpSpPr>
                  <p:cNvPr id="450050" name="Group 13782"/>
                  <p:cNvGrpSpPr>
                    <a:grpSpLocks/>
                  </p:cNvGrpSpPr>
                  <p:nvPr/>
                </p:nvGrpSpPr>
                <p:grpSpPr bwMode="auto">
                  <a:xfrm>
                    <a:off x="1320" y="1182"/>
                    <a:ext cx="29" cy="51"/>
                    <a:chOff x="1215" y="1181"/>
                    <a:chExt cx="29" cy="51"/>
                  </a:xfrm>
                </p:grpSpPr>
                <p:sp>
                  <p:nvSpPr>
                    <p:cNvPr id="17879" name="Line 13783"/>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80" name="Oval 13784"/>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51" name="Group 13785"/>
                  <p:cNvGrpSpPr>
                    <a:grpSpLocks/>
                  </p:cNvGrpSpPr>
                  <p:nvPr/>
                </p:nvGrpSpPr>
                <p:grpSpPr bwMode="auto">
                  <a:xfrm>
                    <a:off x="1320" y="1143"/>
                    <a:ext cx="29" cy="50"/>
                    <a:chOff x="1215" y="1142"/>
                    <a:chExt cx="29" cy="50"/>
                  </a:xfrm>
                </p:grpSpPr>
                <p:sp>
                  <p:nvSpPr>
                    <p:cNvPr id="17882" name="Line 13786"/>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83" name="Oval 13787"/>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54" name="Group 13788"/>
                <p:cNvGrpSpPr>
                  <a:grpSpLocks/>
                </p:cNvGrpSpPr>
                <p:nvPr/>
              </p:nvGrpSpPr>
              <p:grpSpPr bwMode="auto">
                <a:xfrm>
                  <a:off x="1286" y="1142"/>
                  <a:ext cx="29" cy="90"/>
                  <a:chOff x="1355" y="1146"/>
                  <a:chExt cx="29" cy="90"/>
                </a:xfrm>
              </p:grpSpPr>
              <p:grpSp>
                <p:nvGrpSpPr>
                  <p:cNvPr id="450044" name="Group 13789"/>
                  <p:cNvGrpSpPr>
                    <a:grpSpLocks/>
                  </p:cNvGrpSpPr>
                  <p:nvPr/>
                </p:nvGrpSpPr>
                <p:grpSpPr bwMode="auto">
                  <a:xfrm>
                    <a:off x="1355" y="1185"/>
                    <a:ext cx="29" cy="51"/>
                    <a:chOff x="1215" y="1181"/>
                    <a:chExt cx="29" cy="51"/>
                  </a:xfrm>
                </p:grpSpPr>
                <p:sp>
                  <p:nvSpPr>
                    <p:cNvPr id="17886" name="Line 13790"/>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87" name="Oval 13791"/>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45" name="Group 13792"/>
                  <p:cNvGrpSpPr>
                    <a:grpSpLocks/>
                  </p:cNvGrpSpPr>
                  <p:nvPr/>
                </p:nvGrpSpPr>
                <p:grpSpPr bwMode="auto">
                  <a:xfrm>
                    <a:off x="1355" y="1146"/>
                    <a:ext cx="29" cy="50"/>
                    <a:chOff x="1215" y="1142"/>
                    <a:chExt cx="29" cy="50"/>
                  </a:xfrm>
                </p:grpSpPr>
                <p:sp>
                  <p:nvSpPr>
                    <p:cNvPr id="17889" name="Line 13793"/>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90" name="Oval 13794"/>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55" name="Group 13795"/>
                <p:cNvGrpSpPr>
                  <a:grpSpLocks/>
                </p:cNvGrpSpPr>
                <p:nvPr/>
              </p:nvGrpSpPr>
              <p:grpSpPr bwMode="auto">
                <a:xfrm>
                  <a:off x="1321" y="1142"/>
                  <a:ext cx="29" cy="90"/>
                  <a:chOff x="1390" y="1146"/>
                  <a:chExt cx="29" cy="90"/>
                </a:xfrm>
              </p:grpSpPr>
              <p:grpSp>
                <p:nvGrpSpPr>
                  <p:cNvPr id="450038" name="Group 13796"/>
                  <p:cNvGrpSpPr>
                    <a:grpSpLocks/>
                  </p:cNvGrpSpPr>
                  <p:nvPr/>
                </p:nvGrpSpPr>
                <p:grpSpPr bwMode="auto">
                  <a:xfrm>
                    <a:off x="1390" y="1185"/>
                    <a:ext cx="29" cy="51"/>
                    <a:chOff x="1215" y="1181"/>
                    <a:chExt cx="29" cy="51"/>
                  </a:xfrm>
                </p:grpSpPr>
                <p:sp>
                  <p:nvSpPr>
                    <p:cNvPr id="17893" name="Line 13797"/>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94" name="Oval 13798"/>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39" name="Group 13799"/>
                  <p:cNvGrpSpPr>
                    <a:grpSpLocks/>
                  </p:cNvGrpSpPr>
                  <p:nvPr/>
                </p:nvGrpSpPr>
                <p:grpSpPr bwMode="auto">
                  <a:xfrm>
                    <a:off x="1390" y="1146"/>
                    <a:ext cx="29" cy="50"/>
                    <a:chOff x="1215" y="1142"/>
                    <a:chExt cx="29" cy="50"/>
                  </a:xfrm>
                </p:grpSpPr>
                <p:sp>
                  <p:nvSpPr>
                    <p:cNvPr id="17896" name="Line 13800"/>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897" name="Oval 13801"/>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56" name="Group 13802"/>
                <p:cNvGrpSpPr>
                  <a:grpSpLocks/>
                </p:cNvGrpSpPr>
                <p:nvPr/>
              </p:nvGrpSpPr>
              <p:grpSpPr bwMode="auto">
                <a:xfrm>
                  <a:off x="1356" y="1142"/>
                  <a:ext cx="29" cy="90"/>
                  <a:chOff x="1425" y="1147"/>
                  <a:chExt cx="29" cy="90"/>
                </a:xfrm>
              </p:grpSpPr>
              <p:grpSp>
                <p:nvGrpSpPr>
                  <p:cNvPr id="450032" name="Group 13803"/>
                  <p:cNvGrpSpPr>
                    <a:grpSpLocks/>
                  </p:cNvGrpSpPr>
                  <p:nvPr/>
                </p:nvGrpSpPr>
                <p:grpSpPr bwMode="auto">
                  <a:xfrm>
                    <a:off x="1425" y="1186"/>
                    <a:ext cx="29" cy="51"/>
                    <a:chOff x="1215" y="1181"/>
                    <a:chExt cx="29" cy="51"/>
                  </a:xfrm>
                </p:grpSpPr>
                <p:sp>
                  <p:nvSpPr>
                    <p:cNvPr id="17900" name="Line 13804"/>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01" name="Oval 13805"/>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33" name="Group 13806"/>
                  <p:cNvGrpSpPr>
                    <a:grpSpLocks/>
                  </p:cNvGrpSpPr>
                  <p:nvPr/>
                </p:nvGrpSpPr>
                <p:grpSpPr bwMode="auto">
                  <a:xfrm>
                    <a:off x="1425" y="1147"/>
                    <a:ext cx="29" cy="50"/>
                    <a:chOff x="1215" y="1142"/>
                    <a:chExt cx="29" cy="50"/>
                  </a:xfrm>
                </p:grpSpPr>
                <p:sp>
                  <p:nvSpPr>
                    <p:cNvPr id="17903" name="Line 13807"/>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04" name="Oval 13808"/>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57" name="Group 13809"/>
                <p:cNvGrpSpPr>
                  <a:grpSpLocks/>
                </p:cNvGrpSpPr>
                <p:nvPr/>
              </p:nvGrpSpPr>
              <p:grpSpPr bwMode="auto">
                <a:xfrm>
                  <a:off x="1391" y="1142"/>
                  <a:ext cx="29" cy="90"/>
                  <a:chOff x="1460" y="1147"/>
                  <a:chExt cx="29" cy="90"/>
                </a:xfrm>
              </p:grpSpPr>
              <p:grpSp>
                <p:nvGrpSpPr>
                  <p:cNvPr id="450026" name="Group 13810"/>
                  <p:cNvGrpSpPr>
                    <a:grpSpLocks/>
                  </p:cNvGrpSpPr>
                  <p:nvPr/>
                </p:nvGrpSpPr>
                <p:grpSpPr bwMode="auto">
                  <a:xfrm>
                    <a:off x="1460" y="1186"/>
                    <a:ext cx="29" cy="51"/>
                    <a:chOff x="1215" y="1181"/>
                    <a:chExt cx="29" cy="51"/>
                  </a:xfrm>
                </p:grpSpPr>
                <p:sp>
                  <p:nvSpPr>
                    <p:cNvPr id="17907" name="Line 13811"/>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08" name="Oval 13812"/>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27" name="Group 13813"/>
                  <p:cNvGrpSpPr>
                    <a:grpSpLocks/>
                  </p:cNvGrpSpPr>
                  <p:nvPr/>
                </p:nvGrpSpPr>
                <p:grpSpPr bwMode="auto">
                  <a:xfrm>
                    <a:off x="1460" y="1147"/>
                    <a:ext cx="29" cy="50"/>
                    <a:chOff x="1215" y="1142"/>
                    <a:chExt cx="29" cy="50"/>
                  </a:xfrm>
                </p:grpSpPr>
                <p:sp>
                  <p:nvSpPr>
                    <p:cNvPr id="17910" name="Line 13814"/>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11" name="Oval 13815"/>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58" name="Group 13816"/>
                <p:cNvGrpSpPr>
                  <a:grpSpLocks/>
                </p:cNvGrpSpPr>
                <p:nvPr/>
              </p:nvGrpSpPr>
              <p:grpSpPr bwMode="auto">
                <a:xfrm>
                  <a:off x="1426" y="1142"/>
                  <a:ext cx="29" cy="90"/>
                  <a:chOff x="1215" y="1142"/>
                  <a:chExt cx="29" cy="90"/>
                </a:xfrm>
              </p:grpSpPr>
              <p:grpSp>
                <p:nvGrpSpPr>
                  <p:cNvPr id="450020" name="Group 13817"/>
                  <p:cNvGrpSpPr>
                    <a:grpSpLocks/>
                  </p:cNvGrpSpPr>
                  <p:nvPr/>
                </p:nvGrpSpPr>
                <p:grpSpPr bwMode="auto">
                  <a:xfrm>
                    <a:off x="1215" y="1181"/>
                    <a:ext cx="29" cy="51"/>
                    <a:chOff x="1215" y="1181"/>
                    <a:chExt cx="29" cy="51"/>
                  </a:xfrm>
                </p:grpSpPr>
                <p:sp>
                  <p:nvSpPr>
                    <p:cNvPr id="17914" name="Line 13818"/>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15" name="Oval 13819"/>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21" name="Group 13820"/>
                  <p:cNvGrpSpPr>
                    <a:grpSpLocks/>
                  </p:cNvGrpSpPr>
                  <p:nvPr/>
                </p:nvGrpSpPr>
                <p:grpSpPr bwMode="auto">
                  <a:xfrm>
                    <a:off x="1215" y="1142"/>
                    <a:ext cx="29" cy="50"/>
                    <a:chOff x="1215" y="1142"/>
                    <a:chExt cx="29" cy="50"/>
                  </a:xfrm>
                </p:grpSpPr>
                <p:sp>
                  <p:nvSpPr>
                    <p:cNvPr id="17917" name="Line 13821"/>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18" name="Oval 13822"/>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59" name="Group 13823"/>
                <p:cNvGrpSpPr>
                  <a:grpSpLocks/>
                </p:cNvGrpSpPr>
                <p:nvPr/>
              </p:nvGrpSpPr>
              <p:grpSpPr bwMode="auto">
                <a:xfrm>
                  <a:off x="1461" y="1142"/>
                  <a:ext cx="29" cy="90"/>
                  <a:chOff x="1250" y="1142"/>
                  <a:chExt cx="29" cy="90"/>
                </a:xfrm>
              </p:grpSpPr>
              <p:grpSp>
                <p:nvGrpSpPr>
                  <p:cNvPr id="450014" name="Group 13824"/>
                  <p:cNvGrpSpPr>
                    <a:grpSpLocks/>
                  </p:cNvGrpSpPr>
                  <p:nvPr/>
                </p:nvGrpSpPr>
                <p:grpSpPr bwMode="auto">
                  <a:xfrm>
                    <a:off x="1250" y="1181"/>
                    <a:ext cx="29" cy="51"/>
                    <a:chOff x="1215" y="1181"/>
                    <a:chExt cx="29" cy="51"/>
                  </a:xfrm>
                </p:grpSpPr>
                <p:sp>
                  <p:nvSpPr>
                    <p:cNvPr id="17921" name="Line 13825"/>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22" name="Oval 13826"/>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15" name="Group 13827"/>
                  <p:cNvGrpSpPr>
                    <a:grpSpLocks/>
                  </p:cNvGrpSpPr>
                  <p:nvPr/>
                </p:nvGrpSpPr>
                <p:grpSpPr bwMode="auto">
                  <a:xfrm>
                    <a:off x="1250" y="1142"/>
                    <a:ext cx="29" cy="50"/>
                    <a:chOff x="1215" y="1142"/>
                    <a:chExt cx="29" cy="50"/>
                  </a:xfrm>
                </p:grpSpPr>
                <p:sp>
                  <p:nvSpPr>
                    <p:cNvPr id="17924" name="Line 13828"/>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25" name="Oval 13829"/>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60" name="Group 13830"/>
                <p:cNvGrpSpPr>
                  <a:grpSpLocks/>
                </p:cNvGrpSpPr>
                <p:nvPr/>
              </p:nvGrpSpPr>
              <p:grpSpPr bwMode="auto">
                <a:xfrm>
                  <a:off x="1496" y="1142"/>
                  <a:ext cx="29" cy="90"/>
                  <a:chOff x="1285" y="1143"/>
                  <a:chExt cx="29" cy="90"/>
                </a:xfrm>
              </p:grpSpPr>
              <p:grpSp>
                <p:nvGrpSpPr>
                  <p:cNvPr id="450008" name="Group 13831"/>
                  <p:cNvGrpSpPr>
                    <a:grpSpLocks/>
                  </p:cNvGrpSpPr>
                  <p:nvPr/>
                </p:nvGrpSpPr>
                <p:grpSpPr bwMode="auto">
                  <a:xfrm>
                    <a:off x="1285" y="1182"/>
                    <a:ext cx="29" cy="51"/>
                    <a:chOff x="1215" y="1181"/>
                    <a:chExt cx="29" cy="51"/>
                  </a:xfrm>
                </p:grpSpPr>
                <p:sp>
                  <p:nvSpPr>
                    <p:cNvPr id="17928" name="Line 13832"/>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29" name="Oval 13833"/>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09" name="Group 13834"/>
                  <p:cNvGrpSpPr>
                    <a:grpSpLocks/>
                  </p:cNvGrpSpPr>
                  <p:nvPr/>
                </p:nvGrpSpPr>
                <p:grpSpPr bwMode="auto">
                  <a:xfrm>
                    <a:off x="1285" y="1143"/>
                    <a:ext cx="29" cy="50"/>
                    <a:chOff x="1215" y="1142"/>
                    <a:chExt cx="29" cy="50"/>
                  </a:xfrm>
                </p:grpSpPr>
                <p:sp>
                  <p:nvSpPr>
                    <p:cNvPr id="17931" name="Line 13835"/>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32" name="Oval 13836"/>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61" name="Group 13837"/>
                <p:cNvGrpSpPr>
                  <a:grpSpLocks/>
                </p:cNvGrpSpPr>
                <p:nvPr/>
              </p:nvGrpSpPr>
              <p:grpSpPr bwMode="auto">
                <a:xfrm>
                  <a:off x="1531" y="1142"/>
                  <a:ext cx="29" cy="90"/>
                  <a:chOff x="1320" y="1143"/>
                  <a:chExt cx="29" cy="90"/>
                </a:xfrm>
              </p:grpSpPr>
              <p:grpSp>
                <p:nvGrpSpPr>
                  <p:cNvPr id="450002" name="Group 13838"/>
                  <p:cNvGrpSpPr>
                    <a:grpSpLocks/>
                  </p:cNvGrpSpPr>
                  <p:nvPr/>
                </p:nvGrpSpPr>
                <p:grpSpPr bwMode="auto">
                  <a:xfrm>
                    <a:off x="1320" y="1182"/>
                    <a:ext cx="29" cy="51"/>
                    <a:chOff x="1215" y="1181"/>
                    <a:chExt cx="29" cy="51"/>
                  </a:xfrm>
                </p:grpSpPr>
                <p:sp>
                  <p:nvSpPr>
                    <p:cNvPr id="17935" name="Line 13839"/>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36" name="Oval 13840"/>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50003" name="Group 13841"/>
                  <p:cNvGrpSpPr>
                    <a:grpSpLocks/>
                  </p:cNvGrpSpPr>
                  <p:nvPr/>
                </p:nvGrpSpPr>
                <p:grpSpPr bwMode="auto">
                  <a:xfrm>
                    <a:off x="1320" y="1143"/>
                    <a:ext cx="29" cy="50"/>
                    <a:chOff x="1215" y="1142"/>
                    <a:chExt cx="29" cy="50"/>
                  </a:xfrm>
                </p:grpSpPr>
                <p:sp>
                  <p:nvSpPr>
                    <p:cNvPr id="17938" name="Line 13842"/>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39" name="Oval 13843"/>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62" name="Group 13844"/>
                <p:cNvGrpSpPr>
                  <a:grpSpLocks/>
                </p:cNvGrpSpPr>
                <p:nvPr/>
              </p:nvGrpSpPr>
              <p:grpSpPr bwMode="auto">
                <a:xfrm>
                  <a:off x="1566" y="1142"/>
                  <a:ext cx="29" cy="90"/>
                  <a:chOff x="1355" y="1146"/>
                  <a:chExt cx="29" cy="90"/>
                </a:xfrm>
              </p:grpSpPr>
              <p:grpSp>
                <p:nvGrpSpPr>
                  <p:cNvPr id="449996" name="Group 13845"/>
                  <p:cNvGrpSpPr>
                    <a:grpSpLocks/>
                  </p:cNvGrpSpPr>
                  <p:nvPr/>
                </p:nvGrpSpPr>
                <p:grpSpPr bwMode="auto">
                  <a:xfrm>
                    <a:off x="1355" y="1185"/>
                    <a:ext cx="29" cy="51"/>
                    <a:chOff x="1215" y="1181"/>
                    <a:chExt cx="29" cy="51"/>
                  </a:xfrm>
                </p:grpSpPr>
                <p:sp>
                  <p:nvSpPr>
                    <p:cNvPr id="17942" name="Line 13846"/>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43" name="Oval 13847"/>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97" name="Group 13848"/>
                  <p:cNvGrpSpPr>
                    <a:grpSpLocks/>
                  </p:cNvGrpSpPr>
                  <p:nvPr/>
                </p:nvGrpSpPr>
                <p:grpSpPr bwMode="auto">
                  <a:xfrm>
                    <a:off x="1355" y="1146"/>
                    <a:ext cx="29" cy="50"/>
                    <a:chOff x="1215" y="1142"/>
                    <a:chExt cx="29" cy="50"/>
                  </a:xfrm>
                </p:grpSpPr>
                <p:sp>
                  <p:nvSpPr>
                    <p:cNvPr id="17945" name="Line 13849"/>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46" name="Oval 13850"/>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63" name="Group 13851"/>
                <p:cNvGrpSpPr>
                  <a:grpSpLocks/>
                </p:cNvGrpSpPr>
                <p:nvPr/>
              </p:nvGrpSpPr>
              <p:grpSpPr bwMode="auto">
                <a:xfrm>
                  <a:off x="1601" y="1142"/>
                  <a:ext cx="29" cy="90"/>
                  <a:chOff x="1390" y="1146"/>
                  <a:chExt cx="29" cy="90"/>
                </a:xfrm>
              </p:grpSpPr>
              <p:grpSp>
                <p:nvGrpSpPr>
                  <p:cNvPr id="449990" name="Group 13852"/>
                  <p:cNvGrpSpPr>
                    <a:grpSpLocks/>
                  </p:cNvGrpSpPr>
                  <p:nvPr/>
                </p:nvGrpSpPr>
                <p:grpSpPr bwMode="auto">
                  <a:xfrm>
                    <a:off x="1390" y="1185"/>
                    <a:ext cx="29" cy="51"/>
                    <a:chOff x="1215" y="1181"/>
                    <a:chExt cx="29" cy="51"/>
                  </a:xfrm>
                </p:grpSpPr>
                <p:sp>
                  <p:nvSpPr>
                    <p:cNvPr id="17949" name="Line 13853"/>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50" name="Oval 13854"/>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91" name="Group 13855"/>
                  <p:cNvGrpSpPr>
                    <a:grpSpLocks/>
                  </p:cNvGrpSpPr>
                  <p:nvPr/>
                </p:nvGrpSpPr>
                <p:grpSpPr bwMode="auto">
                  <a:xfrm>
                    <a:off x="1390" y="1146"/>
                    <a:ext cx="29" cy="50"/>
                    <a:chOff x="1215" y="1142"/>
                    <a:chExt cx="29" cy="50"/>
                  </a:xfrm>
                </p:grpSpPr>
                <p:sp>
                  <p:nvSpPr>
                    <p:cNvPr id="17952" name="Line 13856"/>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53" name="Oval 13857"/>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64" name="Group 13858"/>
                <p:cNvGrpSpPr>
                  <a:grpSpLocks/>
                </p:cNvGrpSpPr>
                <p:nvPr/>
              </p:nvGrpSpPr>
              <p:grpSpPr bwMode="auto">
                <a:xfrm>
                  <a:off x="1636" y="1142"/>
                  <a:ext cx="29" cy="90"/>
                  <a:chOff x="1425" y="1147"/>
                  <a:chExt cx="29" cy="90"/>
                </a:xfrm>
              </p:grpSpPr>
              <p:grpSp>
                <p:nvGrpSpPr>
                  <p:cNvPr id="449984" name="Group 13859"/>
                  <p:cNvGrpSpPr>
                    <a:grpSpLocks/>
                  </p:cNvGrpSpPr>
                  <p:nvPr/>
                </p:nvGrpSpPr>
                <p:grpSpPr bwMode="auto">
                  <a:xfrm>
                    <a:off x="1425" y="1186"/>
                    <a:ext cx="29" cy="51"/>
                    <a:chOff x="1215" y="1181"/>
                    <a:chExt cx="29" cy="51"/>
                  </a:xfrm>
                </p:grpSpPr>
                <p:sp>
                  <p:nvSpPr>
                    <p:cNvPr id="17956" name="Line 13860"/>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57" name="Oval 13861"/>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85" name="Group 13862"/>
                  <p:cNvGrpSpPr>
                    <a:grpSpLocks/>
                  </p:cNvGrpSpPr>
                  <p:nvPr/>
                </p:nvGrpSpPr>
                <p:grpSpPr bwMode="auto">
                  <a:xfrm>
                    <a:off x="1425" y="1147"/>
                    <a:ext cx="29" cy="50"/>
                    <a:chOff x="1215" y="1142"/>
                    <a:chExt cx="29" cy="50"/>
                  </a:xfrm>
                </p:grpSpPr>
                <p:sp>
                  <p:nvSpPr>
                    <p:cNvPr id="17959" name="Line 13863"/>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60" name="Oval 13864"/>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65" name="Group 13865"/>
                <p:cNvGrpSpPr>
                  <a:grpSpLocks/>
                </p:cNvGrpSpPr>
                <p:nvPr/>
              </p:nvGrpSpPr>
              <p:grpSpPr bwMode="auto">
                <a:xfrm>
                  <a:off x="1672" y="1142"/>
                  <a:ext cx="29" cy="90"/>
                  <a:chOff x="1460" y="1147"/>
                  <a:chExt cx="29" cy="90"/>
                </a:xfrm>
              </p:grpSpPr>
              <p:grpSp>
                <p:nvGrpSpPr>
                  <p:cNvPr id="449978" name="Group 13866"/>
                  <p:cNvGrpSpPr>
                    <a:grpSpLocks/>
                  </p:cNvGrpSpPr>
                  <p:nvPr/>
                </p:nvGrpSpPr>
                <p:grpSpPr bwMode="auto">
                  <a:xfrm>
                    <a:off x="1460" y="1186"/>
                    <a:ext cx="29" cy="51"/>
                    <a:chOff x="1215" y="1181"/>
                    <a:chExt cx="29" cy="51"/>
                  </a:xfrm>
                </p:grpSpPr>
                <p:sp>
                  <p:nvSpPr>
                    <p:cNvPr id="17963" name="Line 13867"/>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64" name="Oval 13868"/>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79" name="Group 13869"/>
                  <p:cNvGrpSpPr>
                    <a:grpSpLocks/>
                  </p:cNvGrpSpPr>
                  <p:nvPr/>
                </p:nvGrpSpPr>
                <p:grpSpPr bwMode="auto">
                  <a:xfrm>
                    <a:off x="1460" y="1147"/>
                    <a:ext cx="29" cy="50"/>
                    <a:chOff x="1215" y="1142"/>
                    <a:chExt cx="29" cy="50"/>
                  </a:xfrm>
                </p:grpSpPr>
                <p:sp>
                  <p:nvSpPr>
                    <p:cNvPr id="17966" name="Line 13870"/>
                    <p:cNvSpPr>
                      <a:spLocks noChangeAspect="1" noChangeShapeType="1"/>
                    </p:cNvSpPr>
                    <p:nvPr/>
                  </p:nvSpPr>
                  <p:spPr bwMode="auto">
                    <a:xfrm>
                      <a:off x="1239"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67" name="Oval 13871"/>
                    <p:cNvSpPr>
                      <a:spLocks noChangeAspect="1" noChangeArrowheads="1"/>
                    </p:cNvSpPr>
                    <p:nvPr/>
                  </p:nvSpPr>
                  <p:spPr bwMode="auto">
                    <a:xfrm>
                      <a:off x="1221"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66" name="Group 13872"/>
                <p:cNvGrpSpPr>
                  <a:grpSpLocks/>
                </p:cNvGrpSpPr>
                <p:nvPr/>
              </p:nvGrpSpPr>
              <p:grpSpPr bwMode="auto">
                <a:xfrm>
                  <a:off x="1707" y="1142"/>
                  <a:ext cx="29" cy="90"/>
                  <a:chOff x="1215" y="1142"/>
                  <a:chExt cx="29" cy="90"/>
                </a:xfrm>
              </p:grpSpPr>
              <p:grpSp>
                <p:nvGrpSpPr>
                  <p:cNvPr id="449972" name="Group 13873"/>
                  <p:cNvGrpSpPr>
                    <a:grpSpLocks/>
                  </p:cNvGrpSpPr>
                  <p:nvPr/>
                </p:nvGrpSpPr>
                <p:grpSpPr bwMode="auto">
                  <a:xfrm>
                    <a:off x="1215" y="1181"/>
                    <a:ext cx="29" cy="51"/>
                    <a:chOff x="1215" y="1181"/>
                    <a:chExt cx="29" cy="51"/>
                  </a:xfrm>
                </p:grpSpPr>
                <p:sp>
                  <p:nvSpPr>
                    <p:cNvPr id="17970" name="Line 13874"/>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71" name="Oval 13875"/>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73" name="Group 13876"/>
                  <p:cNvGrpSpPr>
                    <a:grpSpLocks/>
                  </p:cNvGrpSpPr>
                  <p:nvPr/>
                </p:nvGrpSpPr>
                <p:grpSpPr bwMode="auto">
                  <a:xfrm>
                    <a:off x="1215" y="1142"/>
                    <a:ext cx="29" cy="50"/>
                    <a:chOff x="1215" y="1142"/>
                    <a:chExt cx="29" cy="50"/>
                  </a:xfrm>
                </p:grpSpPr>
                <p:sp>
                  <p:nvSpPr>
                    <p:cNvPr id="17973" name="Line 13877"/>
                    <p:cNvSpPr>
                      <a:spLocks noChangeAspect="1" noChangeShapeType="1"/>
                    </p:cNvSpPr>
                    <p:nvPr/>
                  </p:nvSpPr>
                  <p:spPr bwMode="auto">
                    <a:xfrm>
                      <a:off x="1239"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74" name="Oval 13878"/>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67" name="Group 13879"/>
                <p:cNvGrpSpPr>
                  <a:grpSpLocks/>
                </p:cNvGrpSpPr>
                <p:nvPr/>
              </p:nvGrpSpPr>
              <p:grpSpPr bwMode="auto">
                <a:xfrm>
                  <a:off x="1742" y="1142"/>
                  <a:ext cx="29" cy="90"/>
                  <a:chOff x="1250" y="1142"/>
                  <a:chExt cx="29" cy="90"/>
                </a:xfrm>
              </p:grpSpPr>
              <p:grpSp>
                <p:nvGrpSpPr>
                  <p:cNvPr id="449966" name="Group 13880"/>
                  <p:cNvGrpSpPr>
                    <a:grpSpLocks/>
                  </p:cNvGrpSpPr>
                  <p:nvPr/>
                </p:nvGrpSpPr>
                <p:grpSpPr bwMode="auto">
                  <a:xfrm>
                    <a:off x="1250" y="1181"/>
                    <a:ext cx="29" cy="51"/>
                    <a:chOff x="1215" y="1181"/>
                    <a:chExt cx="29" cy="51"/>
                  </a:xfrm>
                </p:grpSpPr>
                <p:sp>
                  <p:nvSpPr>
                    <p:cNvPr id="17977" name="Line 13881"/>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78" name="Oval 13882"/>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67" name="Group 13883"/>
                  <p:cNvGrpSpPr>
                    <a:grpSpLocks/>
                  </p:cNvGrpSpPr>
                  <p:nvPr/>
                </p:nvGrpSpPr>
                <p:grpSpPr bwMode="auto">
                  <a:xfrm>
                    <a:off x="1250" y="1142"/>
                    <a:ext cx="29" cy="50"/>
                    <a:chOff x="1215" y="1142"/>
                    <a:chExt cx="29" cy="50"/>
                  </a:xfrm>
                </p:grpSpPr>
                <p:sp>
                  <p:nvSpPr>
                    <p:cNvPr id="17980" name="Line 13884"/>
                    <p:cNvSpPr>
                      <a:spLocks noChangeAspect="1" noChangeShapeType="1"/>
                    </p:cNvSpPr>
                    <p:nvPr/>
                  </p:nvSpPr>
                  <p:spPr bwMode="auto">
                    <a:xfrm>
                      <a:off x="1241"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81" name="Oval 13885"/>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68" name="Group 13886"/>
                <p:cNvGrpSpPr>
                  <a:grpSpLocks/>
                </p:cNvGrpSpPr>
                <p:nvPr/>
              </p:nvGrpSpPr>
              <p:grpSpPr bwMode="auto">
                <a:xfrm>
                  <a:off x="1777" y="1142"/>
                  <a:ext cx="29" cy="90"/>
                  <a:chOff x="1285" y="1143"/>
                  <a:chExt cx="29" cy="90"/>
                </a:xfrm>
              </p:grpSpPr>
              <p:grpSp>
                <p:nvGrpSpPr>
                  <p:cNvPr id="449960" name="Group 13887"/>
                  <p:cNvGrpSpPr>
                    <a:grpSpLocks/>
                  </p:cNvGrpSpPr>
                  <p:nvPr/>
                </p:nvGrpSpPr>
                <p:grpSpPr bwMode="auto">
                  <a:xfrm>
                    <a:off x="1285" y="1182"/>
                    <a:ext cx="29" cy="51"/>
                    <a:chOff x="1215" y="1181"/>
                    <a:chExt cx="29" cy="51"/>
                  </a:xfrm>
                </p:grpSpPr>
                <p:sp>
                  <p:nvSpPr>
                    <p:cNvPr id="17984" name="Line 13888"/>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85" name="Oval 13889"/>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61" name="Group 13890"/>
                  <p:cNvGrpSpPr>
                    <a:grpSpLocks/>
                  </p:cNvGrpSpPr>
                  <p:nvPr/>
                </p:nvGrpSpPr>
                <p:grpSpPr bwMode="auto">
                  <a:xfrm>
                    <a:off x="1285" y="1143"/>
                    <a:ext cx="29" cy="50"/>
                    <a:chOff x="1215" y="1142"/>
                    <a:chExt cx="29" cy="50"/>
                  </a:xfrm>
                </p:grpSpPr>
                <p:sp>
                  <p:nvSpPr>
                    <p:cNvPr id="17987" name="Line 13891"/>
                    <p:cNvSpPr>
                      <a:spLocks noChangeAspect="1" noChangeShapeType="1"/>
                    </p:cNvSpPr>
                    <p:nvPr/>
                  </p:nvSpPr>
                  <p:spPr bwMode="auto">
                    <a:xfrm>
                      <a:off x="1239"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88" name="Oval 13892"/>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69" name="Group 13893"/>
                <p:cNvGrpSpPr>
                  <a:grpSpLocks/>
                </p:cNvGrpSpPr>
                <p:nvPr/>
              </p:nvGrpSpPr>
              <p:grpSpPr bwMode="auto">
                <a:xfrm>
                  <a:off x="1812" y="1142"/>
                  <a:ext cx="29" cy="90"/>
                  <a:chOff x="1320" y="1143"/>
                  <a:chExt cx="29" cy="90"/>
                </a:xfrm>
              </p:grpSpPr>
              <p:grpSp>
                <p:nvGrpSpPr>
                  <p:cNvPr id="449954" name="Group 13894"/>
                  <p:cNvGrpSpPr>
                    <a:grpSpLocks/>
                  </p:cNvGrpSpPr>
                  <p:nvPr/>
                </p:nvGrpSpPr>
                <p:grpSpPr bwMode="auto">
                  <a:xfrm>
                    <a:off x="1320" y="1182"/>
                    <a:ext cx="29" cy="51"/>
                    <a:chOff x="1215" y="1181"/>
                    <a:chExt cx="29" cy="51"/>
                  </a:xfrm>
                </p:grpSpPr>
                <p:sp>
                  <p:nvSpPr>
                    <p:cNvPr id="17991" name="Line 13895"/>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92" name="Oval 13896"/>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55" name="Group 13897"/>
                  <p:cNvGrpSpPr>
                    <a:grpSpLocks/>
                  </p:cNvGrpSpPr>
                  <p:nvPr/>
                </p:nvGrpSpPr>
                <p:grpSpPr bwMode="auto">
                  <a:xfrm>
                    <a:off x="1320" y="1143"/>
                    <a:ext cx="29" cy="50"/>
                    <a:chOff x="1215" y="1142"/>
                    <a:chExt cx="29" cy="50"/>
                  </a:xfrm>
                </p:grpSpPr>
                <p:sp>
                  <p:nvSpPr>
                    <p:cNvPr id="17994" name="Line 13898"/>
                    <p:cNvSpPr>
                      <a:spLocks noChangeAspect="1" noChangeShapeType="1"/>
                    </p:cNvSpPr>
                    <p:nvPr/>
                  </p:nvSpPr>
                  <p:spPr bwMode="auto">
                    <a:xfrm>
                      <a:off x="1241"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95" name="Oval 13899"/>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70" name="Group 13900"/>
                <p:cNvGrpSpPr>
                  <a:grpSpLocks/>
                </p:cNvGrpSpPr>
                <p:nvPr/>
              </p:nvGrpSpPr>
              <p:grpSpPr bwMode="auto">
                <a:xfrm>
                  <a:off x="1847" y="1142"/>
                  <a:ext cx="29" cy="90"/>
                  <a:chOff x="1355" y="1146"/>
                  <a:chExt cx="29" cy="90"/>
                </a:xfrm>
              </p:grpSpPr>
              <p:grpSp>
                <p:nvGrpSpPr>
                  <p:cNvPr id="449948" name="Group 13901"/>
                  <p:cNvGrpSpPr>
                    <a:grpSpLocks/>
                  </p:cNvGrpSpPr>
                  <p:nvPr/>
                </p:nvGrpSpPr>
                <p:grpSpPr bwMode="auto">
                  <a:xfrm>
                    <a:off x="1355" y="1185"/>
                    <a:ext cx="29" cy="51"/>
                    <a:chOff x="1215" y="1181"/>
                    <a:chExt cx="29" cy="51"/>
                  </a:xfrm>
                </p:grpSpPr>
                <p:sp>
                  <p:nvSpPr>
                    <p:cNvPr id="17998" name="Line 13902"/>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7999" name="Oval 13903"/>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49" name="Group 13904"/>
                  <p:cNvGrpSpPr>
                    <a:grpSpLocks/>
                  </p:cNvGrpSpPr>
                  <p:nvPr/>
                </p:nvGrpSpPr>
                <p:grpSpPr bwMode="auto">
                  <a:xfrm>
                    <a:off x="1355" y="1146"/>
                    <a:ext cx="29" cy="50"/>
                    <a:chOff x="1215" y="1142"/>
                    <a:chExt cx="29" cy="50"/>
                  </a:xfrm>
                </p:grpSpPr>
                <p:sp>
                  <p:nvSpPr>
                    <p:cNvPr id="18001" name="Line 13905"/>
                    <p:cNvSpPr>
                      <a:spLocks noChangeAspect="1" noChangeShapeType="1"/>
                    </p:cNvSpPr>
                    <p:nvPr/>
                  </p:nvSpPr>
                  <p:spPr bwMode="auto">
                    <a:xfrm>
                      <a:off x="1239"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02" name="Oval 13906"/>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71" name="Group 13907"/>
                <p:cNvGrpSpPr>
                  <a:grpSpLocks/>
                </p:cNvGrpSpPr>
                <p:nvPr/>
              </p:nvGrpSpPr>
              <p:grpSpPr bwMode="auto">
                <a:xfrm>
                  <a:off x="1882" y="1142"/>
                  <a:ext cx="29" cy="90"/>
                  <a:chOff x="1390" y="1146"/>
                  <a:chExt cx="29" cy="90"/>
                </a:xfrm>
              </p:grpSpPr>
              <p:grpSp>
                <p:nvGrpSpPr>
                  <p:cNvPr id="449942" name="Group 13908"/>
                  <p:cNvGrpSpPr>
                    <a:grpSpLocks/>
                  </p:cNvGrpSpPr>
                  <p:nvPr/>
                </p:nvGrpSpPr>
                <p:grpSpPr bwMode="auto">
                  <a:xfrm>
                    <a:off x="1390" y="1185"/>
                    <a:ext cx="29" cy="51"/>
                    <a:chOff x="1215" y="1181"/>
                    <a:chExt cx="29" cy="51"/>
                  </a:xfrm>
                </p:grpSpPr>
                <p:sp>
                  <p:nvSpPr>
                    <p:cNvPr id="18005" name="Line 13909"/>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06" name="Oval 13910"/>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43" name="Group 13911"/>
                  <p:cNvGrpSpPr>
                    <a:grpSpLocks/>
                  </p:cNvGrpSpPr>
                  <p:nvPr/>
                </p:nvGrpSpPr>
                <p:grpSpPr bwMode="auto">
                  <a:xfrm>
                    <a:off x="1390" y="1146"/>
                    <a:ext cx="29" cy="50"/>
                    <a:chOff x="1215" y="1142"/>
                    <a:chExt cx="29" cy="50"/>
                  </a:xfrm>
                </p:grpSpPr>
                <p:sp>
                  <p:nvSpPr>
                    <p:cNvPr id="18008" name="Line 13912"/>
                    <p:cNvSpPr>
                      <a:spLocks noChangeAspect="1" noChangeShapeType="1"/>
                    </p:cNvSpPr>
                    <p:nvPr/>
                  </p:nvSpPr>
                  <p:spPr bwMode="auto">
                    <a:xfrm>
                      <a:off x="1241"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09" name="Oval 13913"/>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72" name="Group 13914"/>
                <p:cNvGrpSpPr>
                  <a:grpSpLocks/>
                </p:cNvGrpSpPr>
                <p:nvPr/>
              </p:nvGrpSpPr>
              <p:grpSpPr bwMode="auto">
                <a:xfrm>
                  <a:off x="1917" y="1142"/>
                  <a:ext cx="29" cy="90"/>
                  <a:chOff x="1425" y="1147"/>
                  <a:chExt cx="29" cy="90"/>
                </a:xfrm>
              </p:grpSpPr>
              <p:grpSp>
                <p:nvGrpSpPr>
                  <p:cNvPr id="449936" name="Group 13915"/>
                  <p:cNvGrpSpPr>
                    <a:grpSpLocks/>
                  </p:cNvGrpSpPr>
                  <p:nvPr/>
                </p:nvGrpSpPr>
                <p:grpSpPr bwMode="auto">
                  <a:xfrm>
                    <a:off x="1425" y="1186"/>
                    <a:ext cx="29" cy="51"/>
                    <a:chOff x="1215" y="1181"/>
                    <a:chExt cx="29" cy="51"/>
                  </a:xfrm>
                </p:grpSpPr>
                <p:sp>
                  <p:nvSpPr>
                    <p:cNvPr id="18012" name="Line 13916"/>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13" name="Oval 13917"/>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37" name="Group 13918"/>
                  <p:cNvGrpSpPr>
                    <a:grpSpLocks/>
                  </p:cNvGrpSpPr>
                  <p:nvPr/>
                </p:nvGrpSpPr>
                <p:grpSpPr bwMode="auto">
                  <a:xfrm>
                    <a:off x="1425" y="1147"/>
                    <a:ext cx="29" cy="50"/>
                    <a:chOff x="1215" y="1142"/>
                    <a:chExt cx="29" cy="50"/>
                  </a:xfrm>
                </p:grpSpPr>
                <p:sp>
                  <p:nvSpPr>
                    <p:cNvPr id="18015" name="Line 13919"/>
                    <p:cNvSpPr>
                      <a:spLocks noChangeAspect="1" noChangeShapeType="1"/>
                    </p:cNvSpPr>
                    <p:nvPr/>
                  </p:nvSpPr>
                  <p:spPr bwMode="auto">
                    <a:xfrm>
                      <a:off x="1239"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16" name="Oval 13920"/>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73" name="Group 13921"/>
                <p:cNvGrpSpPr>
                  <a:grpSpLocks/>
                </p:cNvGrpSpPr>
                <p:nvPr/>
              </p:nvGrpSpPr>
              <p:grpSpPr bwMode="auto">
                <a:xfrm>
                  <a:off x="1952" y="1142"/>
                  <a:ext cx="29" cy="90"/>
                  <a:chOff x="1460" y="1147"/>
                  <a:chExt cx="29" cy="90"/>
                </a:xfrm>
              </p:grpSpPr>
              <p:grpSp>
                <p:nvGrpSpPr>
                  <p:cNvPr id="449930" name="Group 13922"/>
                  <p:cNvGrpSpPr>
                    <a:grpSpLocks/>
                  </p:cNvGrpSpPr>
                  <p:nvPr/>
                </p:nvGrpSpPr>
                <p:grpSpPr bwMode="auto">
                  <a:xfrm>
                    <a:off x="1460" y="1186"/>
                    <a:ext cx="29" cy="51"/>
                    <a:chOff x="1215" y="1181"/>
                    <a:chExt cx="29" cy="51"/>
                  </a:xfrm>
                </p:grpSpPr>
                <p:sp>
                  <p:nvSpPr>
                    <p:cNvPr id="18019" name="Line 13923"/>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20" name="Oval 13924"/>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31" name="Group 13925"/>
                  <p:cNvGrpSpPr>
                    <a:grpSpLocks/>
                  </p:cNvGrpSpPr>
                  <p:nvPr/>
                </p:nvGrpSpPr>
                <p:grpSpPr bwMode="auto">
                  <a:xfrm>
                    <a:off x="1460" y="1147"/>
                    <a:ext cx="29" cy="50"/>
                    <a:chOff x="1215" y="1142"/>
                    <a:chExt cx="29" cy="50"/>
                  </a:xfrm>
                </p:grpSpPr>
                <p:sp>
                  <p:nvSpPr>
                    <p:cNvPr id="18022" name="Line 13926"/>
                    <p:cNvSpPr>
                      <a:spLocks noChangeAspect="1" noChangeShapeType="1"/>
                    </p:cNvSpPr>
                    <p:nvPr/>
                  </p:nvSpPr>
                  <p:spPr bwMode="auto">
                    <a:xfrm>
                      <a:off x="1241"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23" name="Oval 13927"/>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74" name="Group 13928"/>
                <p:cNvGrpSpPr>
                  <a:grpSpLocks/>
                </p:cNvGrpSpPr>
                <p:nvPr/>
              </p:nvGrpSpPr>
              <p:grpSpPr bwMode="auto">
                <a:xfrm>
                  <a:off x="1987" y="1142"/>
                  <a:ext cx="29" cy="90"/>
                  <a:chOff x="1215" y="1142"/>
                  <a:chExt cx="29" cy="90"/>
                </a:xfrm>
              </p:grpSpPr>
              <p:grpSp>
                <p:nvGrpSpPr>
                  <p:cNvPr id="449924" name="Group 13929"/>
                  <p:cNvGrpSpPr>
                    <a:grpSpLocks/>
                  </p:cNvGrpSpPr>
                  <p:nvPr/>
                </p:nvGrpSpPr>
                <p:grpSpPr bwMode="auto">
                  <a:xfrm>
                    <a:off x="1215" y="1181"/>
                    <a:ext cx="29" cy="51"/>
                    <a:chOff x="1215" y="1181"/>
                    <a:chExt cx="29" cy="51"/>
                  </a:xfrm>
                </p:grpSpPr>
                <p:sp>
                  <p:nvSpPr>
                    <p:cNvPr id="18026" name="Line 13930"/>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27" name="Oval 13931"/>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25" name="Group 13932"/>
                  <p:cNvGrpSpPr>
                    <a:grpSpLocks/>
                  </p:cNvGrpSpPr>
                  <p:nvPr/>
                </p:nvGrpSpPr>
                <p:grpSpPr bwMode="auto">
                  <a:xfrm>
                    <a:off x="1215" y="1142"/>
                    <a:ext cx="29" cy="50"/>
                    <a:chOff x="1215" y="1142"/>
                    <a:chExt cx="29" cy="50"/>
                  </a:xfrm>
                </p:grpSpPr>
                <p:sp>
                  <p:nvSpPr>
                    <p:cNvPr id="18029" name="Line 13933"/>
                    <p:cNvSpPr>
                      <a:spLocks noChangeAspect="1" noChangeShapeType="1"/>
                    </p:cNvSpPr>
                    <p:nvPr/>
                  </p:nvSpPr>
                  <p:spPr bwMode="auto">
                    <a:xfrm>
                      <a:off x="1239"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30" name="Oval 13934"/>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75" name="Group 13935"/>
                <p:cNvGrpSpPr>
                  <a:grpSpLocks/>
                </p:cNvGrpSpPr>
                <p:nvPr/>
              </p:nvGrpSpPr>
              <p:grpSpPr bwMode="auto">
                <a:xfrm>
                  <a:off x="2022" y="1142"/>
                  <a:ext cx="29" cy="90"/>
                  <a:chOff x="1250" y="1142"/>
                  <a:chExt cx="29" cy="90"/>
                </a:xfrm>
              </p:grpSpPr>
              <p:grpSp>
                <p:nvGrpSpPr>
                  <p:cNvPr id="449918" name="Group 13936"/>
                  <p:cNvGrpSpPr>
                    <a:grpSpLocks/>
                  </p:cNvGrpSpPr>
                  <p:nvPr/>
                </p:nvGrpSpPr>
                <p:grpSpPr bwMode="auto">
                  <a:xfrm>
                    <a:off x="1250" y="1181"/>
                    <a:ext cx="29" cy="51"/>
                    <a:chOff x="1215" y="1181"/>
                    <a:chExt cx="29" cy="51"/>
                  </a:xfrm>
                </p:grpSpPr>
                <p:sp>
                  <p:nvSpPr>
                    <p:cNvPr id="18033" name="Line 13937"/>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34" name="Oval 13938"/>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19" name="Group 13939"/>
                  <p:cNvGrpSpPr>
                    <a:grpSpLocks/>
                  </p:cNvGrpSpPr>
                  <p:nvPr/>
                </p:nvGrpSpPr>
                <p:grpSpPr bwMode="auto">
                  <a:xfrm>
                    <a:off x="1250" y="1142"/>
                    <a:ext cx="29" cy="50"/>
                    <a:chOff x="1215" y="1142"/>
                    <a:chExt cx="29" cy="50"/>
                  </a:xfrm>
                </p:grpSpPr>
                <p:sp>
                  <p:nvSpPr>
                    <p:cNvPr id="18036" name="Line 13940"/>
                    <p:cNvSpPr>
                      <a:spLocks noChangeAspect="1" noChangeShapeType="1"/>
                    </p:cNvSpPr>
                    <p:nvPr/>
                  </p:nvSpPr>
                  <p:spPr bwMode="auto">
                    <a:xfrm>
                      <a:off x="1241"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37" name="Oval 13941"/>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76" name="Group 13942"/>
                <p:cNvGrpSpPr>
                  <a:grpSpLocks/>
                </p:cNvGrpSpPr>
                <p:nvPr/>
              </p:nvGrpSpPr>
              <p:grpSpPr bwMode="auto">
                <a:xfrm>
                  <a:off x="2057" y="1142"/>
                  <a:ext cx="29" cy="90"/>
                  <a:chOff x="1285" y="1143"/>
                  <a:chExt cx="29" cy="90"/>
                </a:xfrm>
              </p:grpSpPr>
              <p:grpSp>
                <p:nvGrpSpPr>
                  <p:cNvPr id="449912" name="Group 13943"/>
                  <p:cNvGrpSpPr>
                    <a:grpSpLocks/>
                  </p:cNvGrpSpPr>
                  <p:nvPr/>
                </p:nvGrpSpPr>
                <p:grpSpPr bwMode="auto">
                  <a:xfrm>
                    <a:off x="1285" y="1182"/>
                    <a:ext cx="29" cy="51"/>
                    <a:chOff x="1215" y="1181"/>
                    <a:chExt cx="29" cy="51"/>
                  </a:xfrm>
                </p:grpSpPr>
                <p:sp>
                  <p:nvSpPr>
                    <p:cNvPr id="18040" name="Line 13944"/>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41" name="Oval 13945"/>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13" name="Group 13946"/>
                  <p:cNvGrpSpPr>
                    <a:grpSpLocks/>
                  </p:cNvGrpSpPr>
                  <p:nvPr/>
                </p:nvGrpSpPr>
                <p:grpSpPr bwMode="auto">
                  <a:xfrm>
                    <a:off x="1285" y="1143"/>
                    <a:ext cx="29" cy="50"/>
                    <a:chOff x="1215" y="1142"/>
                    <a:chExt cx="29" cy="50"/>
                  </a:xfrm>
                </p:grpSpPr>
                <p:sp>
                  <p:nvSpPr>
                    <p:cNvPr id="18043" name="Line 13947"/>
                    <p:cNvSpPr>
                      <a:spLocks noChangeAspect="1" noChangeShapeType="1"/>
                    </p:cNvSpPr>
                    <p:nvPr/>
                  </p:nvSpPr>
                  <p:spPr bwMode="auto">
                    <a:xfrm>
                      <a:off x="1239"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44" name="Oval 13948"/>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77" name="Group 13949"/>
                <p:cNvGrpSpPr>
                  <a:grpSpLocks/>
                </p:cNvGrpSpPr>
                <p:nvPr/>
              </p:nvGrpSpPr>
              <p:grpSpPr bwMode="auto">
                <a:xfrm>
                  <a:off x="2092" y="1142"/>
                  <a:ext cx="29" cy="90"/>
                  <a:chOff x="1320" y="1143"/>
                  <a:chExt cx="29" cy="90"/>
                </a:xfrm>
              </p:grpSpPr>
              <p:grpSp>
                <p:nvGrpSpPr>
                  <p:cNvPr id="449906" name="Group 13950"/>
                  <p:cNvGrpSpPr>
                    <a:grpSpLocks/>
                  </p:cNvGrpSpPr>
                  <p:nvPr/>
                </p:nvGrpSpPr>
                <p:grpSpPr bwMode="auto">
                  <a:xfrm>
                    <a:off x="1320" y="1182"/>
                    <a:ext cx="29" cy="51"/>
                    <a:chOff x="1215" y="1181"/>
                    <a:chExt cx="29" cy="51"/>
                  </a:xfrm>
                </p:grpSpPr>
                <p:sp>
                  <p:nvSpPr>
                    <p:cNvPr id="18047" name="Line 13951"/>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48" name="Oval 13952"/>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07" name="Group 13953"/>
                  <p:cNvGrpSpPr>
                    <a:grpSpLocks/>
                  </p:cNvGrpSpPr>
                  <p:nvPr/>
                </p:nvGrpSpPr>
                <p:grpSpPr bwMode="auto">
                  <a:xfrm>
                    <a:off x="1320" y="1143"/>
                    <a:ext cx="29" cy="50"/>
                    <a:chOff x="1215" y="1142"/>
                    <a:chExt cx="29" cy="50"/>
                  </a:xfrm>
                </p:grpSpPr>
                <p:sp>
                  <p:nvSpPr>
                    <p:cNvPr id="18050" name="Line 13954"/>
                    <p:cNvSpPr>
                      <a:spLocks noChangeAspect="1" noChangeShapeType="1"/>
                    </p:cNvSpPr>
                    <p:nvPr/>
                  </p:nvSpPr>
                  <p:spPr bwMode="auto">
                    <a:xfrm>
                      <a:off x="1241"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51" name="Oval 13955"/>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78" name="Group 13956"/>
                <p:cNvGrpSpPr>
                  <a:grpSpLocks/>
                </p:cNvGrpSpPr>
                <p:nvPr/>
              </p:nvGrpSpPr>
              <p:grpSpPr bwMode="auto">
                <a:xfrm>
                  <a:off x="2127" y="1142"/>
                  <a:ext cx="29" cy="90"/>
                  <a:chOff x="1355" y="1146"/>
                  <a:chExt cx="29" cy="90"/>
                </a:xfrm>
              </p:grpSpPr>
              <p:grpSp>
                <p:nvGrpSpPr>
                  <p:cNvPr id="449900" name="Group 13957"/>
                  <p:cNvGrpSpPr>
                    <a:grpSpLocks/>
                  </p:cNvGrpSpPr>
                  <p:nvPr/>
                </p:nvGrpSpPr>
                <p:grpSpPr bwMode="auto">
                  <a:xfrm>
                    <a:off x="1355" y="1185"/>
                    <a:ext cx="29" cy="51"/>
                    <a:chOff x="1215" y="1181"/>
                    <a:chExt cx="29" cy="51"/>
                  </a:xfrm>
                </p:grpSpPr>
                <p:sp>
                  <p:nvSpPr>
                    <p:cNvPr id="18054" name="Line 13958"/>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55" name="Oval 13959"/>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901" name="Group 13960"/>
                  <p:cNvGrpSpPr>
                    <a:grpSpLocks/>
                  </p:cNvGrpSpPr>
                  <p:nvPr/>
                </p:nvGrpSpPr>
                <p:grpSpPr bwMode="auto">
                  <a:xfrm>
                    <a:off x="1355" y="1146"/>
                    <a:ext cx="29" cy="50"/>
                    <a:chOff x="1215" y="1142"/>
                    <a:chExt cx="29" cy="50"/>
                  </a:xfrm>
                </p:grpSpPr>
                <p:sp>
                  <p:nvSpPr>
                    <p:cNvPr id="18057" name="Line 13961"/>
                    <p:cNvSpPr>
                      <a:spLocks noChangeAspect="1" noChangeShapeType="1"/>
                    </p:cNvSpPr>
                    <p:nvPr/>
                  </p:nvSpPr>
                  <p:spPr bwMode="auto">
                    <a:xfrm>
                      <a:off x="1239"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58" name="Oval 13962"/>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79" name="Group 13963"/>
                <p:cNvGrpSpPr>
                  <a:grpSpLocks/>
                </p:cNvGrpSpPr>
                <p:nvPr/>
              </p:nvGrpSpPr>
              <p:grpSpPr bwMode="auto">
                <a:xfrm>
                  <a:off x="2162" y="1142"/>
                  <a:ext cx="29" cy="90"/>
                  <a:chOff x="1390" y="1146"/>
                  <a:chExt cx="29" cy="90"/>
                </a:xfrm>
              </p:grpSpPr>
              <p:grpSp>
                <p:nvGrpSpPr>
                  <p:cNvPr id="449894" name="Group 13964"/>
                  <p:cNvGrpSpPr>
                    <a:grpSpLocks/>
                  </p:cNvGrpSpPr>
                  <p:nvPr/>
                </p:nvGrpSpPr>
                <p:grpSpPr bwMode="auto">
                  <a:xfrm>
                    <a:off x="1390" y="1185"/>
                    <a:ext cx="29" cy="51"/>
                    <a:chOff x="1215" y="1181"/>
                    <a:chExt cx="29" cy="51"/>
                  </a:xfrm>
                </p:grpSpPr>
                <p:sp>
                  <p:nvSpPr>
                    <p:cNvPr id="18061" name="Line 13965"/>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62" name="Oval 13966"/>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895" name="Group 13967"/>
                  <p:cNvGrpSpPr>
                    <a:grpSpLocks/>
                  </p:cNvGrpSpPr>
                  <p:nvPr/>
                </p:nvGrpSpPr>
                <p:grpSpPr bwMode="auto">
                  <a:xfrm>
                    <a:off x="1390" y="1146"/>
                    <a:ext cx="29" cy="50"/>
                    <a:chOff x="1215" y="1142"/>
                    <a:chExt cx="29" cy="50"/>
                  </a:xfrm>
                </p:grpSpPr>
                <p:sp>
                  <p:nvSpPr>
                    <p:cNvPr id="18064" name="Line 13968"/>
                    <p:cNvSpPr>
                      <a:spLocks noChangeAspect="1" noChangeShapeType="1"/>
                    </p:cNvSpPr>
                    <p:nvPr/>
                  </p:nvSpPr>
                  <p:spPr bwMode="auto">
                    <a:xfrm>
                      <a:off x="1241"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65" name="Oval 13969"/>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80" name="Group 13970"/>
                <p:cNvGrpSpPr>
                  <a:grpSpLocks/>
                </p:cNvGrpSpPr>
                <p:nvPr/>
              </p:nvGrpSpPr>
              <p:grpSpPr bwMode="auto">
                <a:xfrm>
                  <a:off x="2197" y="1142"/>
                  <a:ext cx="29" cy="90"/>
                  <a:chOff x="1425" y="1147"/>
                  <a:chExt cx="29" cy="90"/>
                </a:xfrm>
              </p:grpSpPr>
              <p:grpSp>
                <p:nvGrpSpPr>
                  <p:cNvPr id="449888" name="Group 13971"/>
                  <p:cNvGrpSpPr>
                    <a:grpSpLocks/>
                  </p:cNvGrpSpPr>
                  <p:nvPr/>
                </p:nvGrpSpPr>
                <p:grpSpPr bwMode="auto">
                  <a:xfrm>
                    <a:off x="1425" y="1186"/>
                    <a:ext cx="29" cy="51"/>
                    <a:chOff x="1215" y="1181"/>
                    <a:chExt cx="29" cy="51"/>
                  </a:xfrm>
                </p:grpSpPr>
                <p:sp>
                  <p:nvSpPr>
                    <p:cNvPr id="18068" name="Line 13972"/>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69" name="Oval 13973"/>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889" name="Group 13974"/>
                  <p:cNvGrpSpPr>
                    <a:grpSpLocks/>
                  </p:cNvGrpSpPr>
                  <p:nvPr/>
                </p:nvGrpSpPr>
                <p:grpSpPr bwMode="auto">
                  <a:xfrm>
                    <a:off x="1425" y="1147"/>
                    <a:ext cx="29" cy="50"/>
                    <a:chOff x="1215" y="1142"/>
                    <a:chExt cx="29" cy="50"/>
                  </a:xfrm>
                </p:grpSpPr>
                <p:sp>
                  <p:nvSpPr>
                    <p:cNvPr id="18071" name="Line 13975"/>
                    <p:cNvSpPr>
                      <a:spLocks noChangeAspect="1" noChangeShapeType="1"/>
                    </p:cNvSpPr>
                    <p:nvPr/>
                  </p:nvSpPr>
                  <p:spPr bwMode="auto">
                    <a:xfrm>
                      <a:off x="1239"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72" name="Oval 13976"/>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881" name="Group 13977"/>
                <p:cNvGrpSpPr>
                  <a:grpSpLocks/>
                </p:cNvGrpSpPr>
                <p:nvPr/>
              </p:nvGrpSpPr>
              <p:grpSpPr bwMode="auto">
                <a:xfrm>
                  <a:off x="2233" y="1142"/>
                  <a:ext cx="29" cy="90"/>
                  <a:chOff x="1460" y="1147"/>
                  <a:chExt cx="29" cy="90"/>
                </a:xfrm>
              </p:grpSpPr>
              <p:grpSp>
                <p:nvGrpSpPr>
                  <p:cNvPr id="449882" name="Group 13978"/>
                  <p:cNvGrpSpPr>
                    <a:grpSpLocks/>
                  </p:cNvGrpSpPr>
                  <p:nvPr/>
                </p:nvGrpSpPr>
                <p:grpSpPr bwMode="auto">
                  <a:xfrm>
                    <a:off x="1460" y="1186"/>
                    <a:ext cx="29" cy="51"/>
                    <a:chOff x="1215" y="1181"/>
                    <a:chExt cx="29" cy="51"/>
                  </a:xfrm>
                </p:grpSpPr>
                <p:sp>
                  <p:nvSpPr>
                    <p:cNvPr id="18075" name="Line 13979"/>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76" name="Oval 13980"/>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883" name="Group 13981"/>
                  <p:cNvGrpSpPr>
                    <a:grpSpLocks/>
                  </p:cNvGrpSpPr>
                  <p:nvPr/>
                </p:nvGrpSpPr>
                <p:grpSpPr bwMode="auto">
                  <a:xfrm>
                    <a:off x="1460" y="1147"/>
                    <a:ext cx="29" cy="50"/>
                    <a:chOff x="1215" y="1142"/>
                    <a:chExt cx="29" cy="50"/>
                  </a:xfrm>
                </p:grpSpPr>
                <p:sp>
                  <p:nvSpPr>
                    <p:cNvPr id="18078" name="Line 13982"/>
                    <p:cNvSpPr>
                      <a:spLocks noChangeAspect="1" noChangeShapeType="1"/>
                    </p:cNvSpPr>
                    <p:nvPr/>
                  </p:nvSpPr>
                  <p:spPr bwMode="auto">
                    <a:xfrm>
                      <a:off x="1239"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79" name="Oval 13983"/>
                    <p:cNvSpPr>
                      <a:spLocks noChangeAspect="1" noChangeArrowheads="1"/>
                    </p:cNvSpPr>
                    <p:nvPr/>
                  </p:nvSpPr>
                  <p:spPr bwMode="auto">
                    <a:xfrm>
                      <a:off x="1223"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grpSp>
            <p:nvGrpSpPr>
              <p:cNvPr id="449638" name="Group 13984"/>
              <p:cNvGrpSpPr>
                <a:grpSpLocks/>
              </p:cNvGrpSpPr>
              <p:nvPr/>
            </p:nvGrpSpPr>
            <p:grpSpPr bwMode="auto">
              <a:xfrm>
                <a:off x="1974" y="2256"/>
                <a:ext cx="90" cy="660"/>
                <a:chOff x="1168" y="2143"/>
                <a:chExt cx="90" cy="660"/>
              </a:xfrm>
            </p:grpSpPr>
            <p:grpSp>
              <p:nvGrpSpPr>
                <p:cNvPr id="449717" name="Group 13985"/>
                <p:cNvGrpSpPr>
                  <a:grpSpLocks/>
                </p:cNvGrpSpPr>
                <p:nvPr/>
              </p:nvGrpSpPr>
              <p:grpSpPr bwMode="auto">
                <a:xfrm rot="-5400000">
                  <a:off x="1198" y="2744"/>
                  <a:ext cx="29" cy="90"/>
                  <a:chOff x="1215" y="1142"/>
                  <a:chExt cx="29" cy="90"/>
                </a:xfrm>
              </p:grpSpPr>
              <p:grpSp>
                <p:nvGrpSpPr>
                  <p:cNvPr id="449844" name="Group 13986"/>
                  <p:cNvGrpSpPr>
                    <a:grpSpLocks/>
                  </p:cNvGrpSpPr>
                  <p:nvPr/>
                </p:nvGrpSpPr>
                <p:grpSpPr bwMode="auto">
                  <a:xfrm>
                    <a:off x="1215" y="1181"/>
                    <a:ext cx="29" cy="51"/>
                    <a:chOff x="1215" y="1181"/>
                    <a:chExt cx="29" cy="51"/>
                  </a:xfrm>
                </p:grpSpPr>
                <p:sp>
                  <p:nvSpPr>
                    <p:cNvPr id="18083" name="Line 13987"/>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84" name="Oval 13988"/>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845" name="Group 13989"/>
                  <p:cNvGrpSpPr>
                    <a:grpSpLocks/>
                  </p:cNvGrpSpPr>
                  <p:nvPr/>
                </p:nvGrpSpPr>
                <p:grpSpPr bwMode="auto">
                  <a:xfrm>
                    <a:off x="1215" y="1142"/>
                    <a:ext cx="29" cy="50"/>
                    <a:chOff x="1215" y="1142"/>
                    <a:chExt cx="29" cy="50"/>
                  </a:xfrm>
                </p:grpSpPr>
                <p:sp>
                  <p:nvSpPr>
                    <p:cNvPr id="18086" name="Line 13990"/>
                    <p:cNvSpPr>
                      <a:spLocks noChangeAspect="1" noChangeShapeType="1"/>
                    </p:cNvSpPr>
                    <p:nvPr/>
                  </p:nvSpPr>
                  <p:spPr bwMode="auto">
                    <a:xfrm>
                      <a:off x="1239"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87" name="Oval 13991"/>
                    <p:cNvSpPr>
                      <a:spLocks noChangeAspect="1" noChangeArrowheads="1"/>
                    </p:cNvSpPr>
                    <p:nvPr/>
                  </p:nvSpPr>
                  <p:spPr bwMode="auto">
                    <a:xfrm>
                      <a:off x="122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18" name="Group 13992"/>
                <p:cNvGrpSpPr>
                  <a:grpSpLocks/>
                </p:cNvGrpSpPr>
                <p:nvPr/>
              </p:nvGrpSpPr>
              <p:grpSpPr bwMode="auto">
                <a:xfrm rot="-5400000">
                  <a:off x="1198" y="2709"/>
                  <a:ext cx="29" cy="90"/>
                  <a:chOff x="1250" y="1142"/>
                  <a:chExt cx="29" cy="90"/>
                </a:xfrm>
              </p:grpSpPr>
              <p:grpSp>
                <p:nvGrpSpPr>
                  <p:cNvPr id="449838" name="Group 13993"/>
                  <p:cNvGrpSpPr>
                    <a:grpSpLocks/>
                  </p:cNvGrpSpPr>
                  <p:nvPr/>
                </p:nvGrpSpPr>
                <p:grpSpPr bwMode="auto">
                  <a:xfrm>
                    <a:off x="1250" y="1181"/>
                    <a:ext cx="29" cy="51"/>
                    <a:chOff x="1215" y="1181"/>
                    <a:chExt cx="29" cy="51"/>
                  </a:xfrm>
                </p:grpSpPr>
                <p:sp>
                  <p:nvSpPr>
                    <p:cNvPr id="18090" name="Line 13994"/>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91" name="Oval 13995"/>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839" name="Group 13996"/>
                  <p:cNvGrpSpPr>
                    <a:grpSpLocks/>
                  </p:cNvGrpSpPr>
                  <p:nvPr/>
                </p:nvGrpSpPr>
                <p:grpSpPr bwMode="auto">
                  <a:xfrm>
                    <a:off x="1250" y="1142"/>
                    <a:ext cx="29" cy="50"/>
                    <a:chOff x="1215" y="1142"/>
                    <a:chExt cx="29" cy="50"/>
                  </a:xfrm>
                </p:grpSpPr>
                <p:sp>
                  <p:nvSpPr>
                    <p:cNvPr id="18093" name="Line 13997"/>
                    <p:cNvSpPr>
                      <a:spLocks noChangeAspect="1" noChangeShapeType="1"/>
                    </p:cNvSpPr>
                    <p:nvPr/>
                  </p:nvSpPr>
                  <p:spPr bwMode="auto">
                    <a:xfrm>
                      <a:off x="1239"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94" name="Oval 13998"/>
                    <p:cNvSpPr>
                      <a:spLocks noChangeAspect="1" noChangeArrowheads="1"/>
                    </p:cNvSpPr>
                    <p:nvPr/>
                  </p:nvSpPr>
                  <p:spPr bwMode="auto">
                    <a:xfrm>
                      <a:off x="122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19" name="Group 13999"/>
                <p:cNvGrpSpPr>
                  <a:grpSpLocks/>
                </p:cNvGrpSpPr>
                <p:nvPr/>
              </p:nvGrpSpPr>
              <p:grpSpPr bwMode="auto">
                <a:xfrm rot="-5400000">
                  <a:off x="1198" y="2674"/>
                  <a:ext cx="29" cy="90"/>
                  <a:chOff x="1285" y="1143"/>
                  <a:chExt cx="29" cy="90"/>
                </a:xfrm>
              </p:grpSpPr>
              <p:grpSp>
                <p:nvGrpSpPr>
                  <p:cNvPr id="449832" name="Group 14000"/>
                  <p:cNvGrpSpPr>
                    <a:grpSpLocks/>
                  </p:cNvGrpSpPr>
                  <p:nvPr/>
                </p:nvGrpSpPr>
                <p:grpSpPr bwMode="auto">
                  <a:xfrm>
                    <a:off x="1285" y="1182"/>
                    <a:ext cx="29" cy="51"/>
                    <a:chOff x="1215" y="1181"/>
                    <a:chExt cx="29" cy="51"/>
                  </a:xfrm>
                </p:grpSpPr>
                <p:sp>
                  <p:nvSpPr>
                    <p:cNvPr id="18097" name="Line 14001"/>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098" name="Oval 14002"/>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833" name="Group 14003"/>
                  <p:cNvGrpSpPr>
                    <a:grpSpLocks/>
                  </p:cNvGrpSpPr>
                  <p:nvPr/>
                </p:nvGrpSpPr>
                <p:grpSpPr bwMode="auto">
                  <a:xfrm>
                    <a:off x="1285" y="1143"/>
                    <a:ext cx="29" cy="50"/>
                    <a:chOff x="1215" y="1142"/>
                    <a:chExt cx="29" cy="50"/>
                  </a:xfrm>
                </p:grpSpPr>
                <p:sp>
                  <p:nvSpPr>
                    <p:cNvPr id="18100" name="Line 14004"/>
                    <p:cNvSpPr>
                      <a:spLocks noChangeAspect="1" noChangeShapeType="1"/>
                    </p:cNvSpPr>
                    <p:nvPr/>
                  </p:nvSpPr>
                  <p:spPr bwMode="auto">
                    <a:xfrm>
                      <a:off x="1239"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01" name="Oval 14005"/>
                    <p:cNvSpPr>
                      <a:spLocks noChangeAspect="1" noChangeArrowheads="1"/>
                    </p:cNvSpPr>
                    <p:nvPr/>
                  </p:nvSpPr>
                  <p:spPr bwMode="auto">
                    <a:xfrm>
                      <a:off x="122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20" name="Group 14006"/>
                <p:cNvGrpSpPr>
                  <a:grpSpLocks/>
                </p:cNvGrpSpPr>
                <p:nvPr/>
              </p:nvGrpSpPr>
              <p:grpSpPr bwMode="auto">
                <a:xfrm rot="-5400000">
                  <a:off x="1198" y="2639"/>
                  <a:ext cx="29" cy="90"/>
                  <a:chOff x="1320" y="1143"/>
                  <a:chExt cx="29" cy="90"/>
                </a:xfrm>
              </p:grpSpPr>
              <p:grpSp>
                <p:nvGrpSpPr>
                  <p:cNvPr id="449826" name="Group 14007"/>
                  <p:cNvGrpSpPr>
                    <a:grpSpLocks/>
                  </p:cNvGrpSpPr>
                  <p:nvPr/>
                </p:nvGrpSpPr>
                <p:grpSpPr bwMode="auto">
                  <a:xfrm>
                    <a:off x="1320" y="1182"/>
                    <a:ext cx="29" cy="51"/>
                    <a:chOff x="1215" y="1181"/>
                    <a:chExt cx="29" cy="51"/>
                  </a:xfrm>
                </p:grpSpPr>
                <p:sp>
                  <p:nvSpPr>
                    <p:cNvPr id="18104" name="Line 14008"/>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05" name="Oval 14009"/>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827" name="Group 14010"/>
                  <p:cNvGrpSpPr>
                    <a:grpSpLocks/>
                  </p:cNvGrpSpPr>
                  <p:nvPr/>
                </p:nvGrpSpPr>
                <p:grpSpPr bwMode="auto">
                  <a:xfrm>
                    <a:off x="1320" y="1143"/>
                    <a:ext cx="29" cy="50"/>
                    <a:chOff x="1215" y="1142"/>
                    <a:chExt cx="29" cy="50"/>
                  </a:xfrm>
                </p:grpSpPr>
                <p:sp>
                  <p:nvSpPr>
                    <p:cNvPr id="18107" name="Line 14011"/>
                    <p:cNvSpPr>
                      <a:spLocks noChangeAspect="1" noChangeShapeType="1"/>
                    </p:cNvSpPr>
                    <p:nvPr/>
                  </p:nvSpPr>
                  <p:spPr bwMode="auto">
                    <a:xfrm>
                      <a:off x="1239"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08" name="Oval 14012"/>
                    <p:cNvSpPr>
                      <a:spLocks noChangeAspect="1" noChangeArrowheads="1"/>
                    </p:cNvSpPr>
                    <p:nvPr/>
                  </p:nvSpPr>
                  <p:spPr bwMode="auto">
                    <a:xfrm>
                      <a:off x="122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21" name="Group 14013"/>
                <p:cNvGrpSpPr>
                  <a:grpSpLocks/>
                </p:cNvGrpSpPr>
                <p:nvPr/>
              </p:nvGrpSpPr>
              <p:grpSpPr bwMode="auto">
                <a:xfrm rot="-5400000">
                  <a:off x="1198" y="2604"/>
                  <a:ext cx="29" cy="90"/>
                  <a:chOff x="1355" y="1146"/>
                  <a:chExt cx="29" cy="90"/>
                </a:xfrm>
              </p:grpSpPr>
              <p:grpSp>
                <p:nvGrpSpPr>
                  <p:cNvPr id="449820" name="Group 14014"/>
                  <p:cNvGrpSpPr>
                    <a:grpSpLocks/>
                  </p:cNvGrpSpPr>
                  <p:nvPr/>
                </p:nvGrpSpPr>
                <p:grpSpPr bwMode="auto">
                  <a:xfrm>
                    <a:off x="1355" y="1185"/>
                    <a:ext cx="29" cy="51"/>
                    <a:chOff x="1215" y="1181"/>
                    <a:chExt cx="29" cy="51"/>
                  </a:xfrm>
                </p:grpSpPr>
                <p:sp>
                  <p:nvSpPr>
                    <p:cNvPr id="18111" name="Line 14015"/>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12" name="Oval 14016"/>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821" name="Group 14017"/>
                  <p:cNvGrpSpPr>
                    <a:grpSpLocks/>
                  </p:cNvGrpSpPr>
                  <p:nvPr/>
                </p:nvGrpSpPr>
                <p:grpSpPr bwMode="auto">
                  <a:xfrm>
                    <a:off x="1355" y="1146"/>
                    <a:ext cx="29" cy="50"/>
                    <a:chOff x="1215" y="1142"/>
                    <a:chExt cx="29" cy="50"/>
                  </a:xfrm>
                </p:grpSpPr>
                <p:sp>
                  <p:nvSpPr>
                    <p:cNvPr id="18114" name="Line 14018"/>
                    <p:cNvSpPr>
                      <a:spLocks noChangeAspect="1" noChangeShapeType="1"/>
                    </p:cNvSpPr>
                    <p:nvPr/>
                  </p:nvSpPr>
                  <p:spPr bwMode="auto">
                    <a:xfrm>
                      <a:off x="1239"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15" name="Oval 14019"/>
                    <p:cNvSpPr>
                      <a:spLocks noChangeAspect="1" noChangeArrowheads="1"/>
                    </p:cNvSpPr>
                    <p:nvPr/>
                  </p:nvSpPr>
                  <p:spPr bwMode="auto">
                    <a:xfrm>
                      <a:off x="122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22" name="Group 14020"/>
                <p:cNvGrpSpPr>
                  <a:grpSpLocks/>
                </p:cNvGrpSpPr>
                <p:nvPr/>
              </p:nvGrpSpPr>
              <p:grpSpPr bwMode="auto">
                <a:xfrm rot="-5400000">
                  <a:off x="1198" y="2569"/>
                  <a:ext cx="29" cy="90"/>
                  <a:chOff x="1390" y="1146"/>
                  <a:chExt cx="29" cy="90"/>
                </a:xfrm>
              </p:grpSpPr>
              <p:grpSp>
                <p:nvGrpSpPr>
                  <p:cNvPr id="449814" name="Group 14021"/>
                  <p:cNvGrpSpPr>
                    <a:grpSpLocks/>
                  </p:cNvGrpSpPr>
                  <p:nvPr/>
                </p:nvGrpSpPr>
                <p:grpSpPr bwMode="auto">
                  <a:xfrm>
                    <a:off x="1390" y="1185"/>
                    <a:ext cx="29" cy="51"/>
                    <a:chOff x="1215" y="1181"/>
                    <a:chExt cx="29" cy="51"/>
                  </a:xfrm>
                </p:grpSpPr>
                <p:sp>
                  <p:nvSpPr>
                    <p:cNvPr id="18118" name="Line 14022"/>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19" name="Oval 14023"/>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815" name="Group 14024"/>
                  <p:cNvGrpSpPr>
                    <a:grpSpLocks/>
                  </p:cNvGrpSpPr>
                  <p:nvPr/>
                </p:nvGrpSpPr>
                <p:grpSpPr bwMode="auto">
                  <a:xfrm>
                    <a:off x="1390" y="1146"/>
                    <a:ext cx="29" cy="50"/>
                    <a:chOff x="1215" y="1142"/>
                    <a:chExt cx="29" cy="50"/>
                  </a:xfrm>
                </p:grpSpPr>
                <p:sp>
                  <p:nvSpPr>
                    <p:cNvPr id="18121" name="Line 14025"/>
                    <p:cNvSpPr>
                      <a:spLocks noChangeAspect="1" noChangeShapeType="1"/>
                    </p:cNvSpPr>
                    <p:nvPr/>
                  </p:nvSpPr>
                  <p:spPr bwMode="auto">
                    <a:xfrm>
                      <a:off x="1239"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22" name="Oval 14026"/>
                    <p:cNvSpPr>
                      <a:spLocks noChangeAspect="1" noChangeArrowheads="1"/>
                    </p:cNvSpPr>
                    <p:nvPr/>
                  </p:nvSpPr>
                  <p:spPr bwMode="auto">
                    <a:xfrm>
                      <a:off x="122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23" name="Group 14027"/>
                <p:cNvGrpSpPr>
                  <a:grpSpLocks/>
                </p:cNvGrpSpPr>
                <p:nvPr/>
              </p:nvGrpSpPr>
              <p:grpSpPr bwMode="auto">
                <a:xfrm rot="-5400000">
                  <a:off x="1198" y="2534"/>
                  <a:ext cx="29" cy="90"/>
                  <a:chOff x="1425" y="1147"/>
                  <a:chExt cx="29" cy="90"/>
                </a:xfrm>
              </p:grpSpPr>
              <p:grpSp>
                <p:nvGrpSpPr>
                  <p:cNvPr id="449808" name="Group 14028"/>
                  <p:cNvGrpSpPr>
                    <a:grpSpLocks/>
                  </p:cNvGrpSpPr>
                  <p:nvPr/>
                </p:nvGrpSpPr>
                <p:grpSpPr bwMode="auto">
                  <a:xfrm>
                    <a:off x="1425" y="1186"/>
                    <a:ext cx="29" cy="51"/>
                    <a:chOff x="1215" y="1181"/>
                    <a:chExt cx="29" cy="51"/>
                  </a:xfrm>
                </p:grpSpPr>
                <p:sp>
                  <p:nvSpPr>
                    <p:cNvPr id="18125" name="Line 14029"/>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26" name="Oval 14030"/>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809" name="Group 14031"/>
                  <p:cNvGrpSpPr>
                    <a:grpSpLocks/>
                  </p:cNvGrpSpPr>
                  <p:nvPr/>
                </p:nvGrpSpPr>
                <p:grpSpPr bwMode="auto">
                  <a:xfrm>
                    <a:off x="1425" y="1147"/>
                    <a:ext cx="29" cy="50"/>
                    <a:chOff x="1215" y="1142"/>
                    <a:chExt cx="29" cy="50"/>
                  </a:xfrm>
                </p:grpSpPr>
                <p:sp>
                  <p:nvSpPr>
                    <p:cNvPr id="18128" name="Line 14032"/>
                    <p:cNvSpPr>
                      <a:spLocks noChangeAspect="1" noChangeShapeType="1"/>
                    </p:cNvSpPr>
                    <p:nvPr/>
                  </p:nvSpPr>
                  <p:spPr bwMode="auto">
                    <a:xfrm>
                      <a:off x="1239"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29" name="Oval 14033"/>
                    <p:cNvSpPr>
                      <a:spLocks noChangeAspect="1" noChangeArrowheads="1"/>
                    </p:cNvSpPr>
                    <p:nvPr/>
                  </p:nvSpPr>
                  <p:spPr bwMode="auto">
                    <a:xfrm>
                      <a:off x="122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24" name="Group 14034"/>
                <p:cNvGrpSpPr>
                  <a:grpSpLocks/>
                </p:cNvGrpSpPr>
                <p:nvPr/>
              </p:nvGrpSpPr>
              <p:grpSpPr bwMode="auto">
                <a:xfrm rot="-5400000">
                  <a:off x="1198" y="2499"/>
                  <a:ext cx="29" cy="90"/>
                  <a:chOff x="1460" y="1147"/>
                  <a:chExt cx="29" cy="90"/>
                </a:xfrm>
              </p:grpSpPr>
              <p:grpSp>
                <p:nvGrpSpPr>
                  <p:cNvPr id="449802" name="Group 14035"/>
                  <p:cNvGrpSpPr>
                    <a:grpSpLocks/>
                  </p:cNvGrpSpPr>
                  <p:nvPr/>
                </p:nvGrpSpPr>
                <p:grpSpPr bwMode="auto">
                  <a:xfrm>
                    <a:off x="1460" y="1186"/>
                    <a:ext cx="29" cy="51"/>
                    <a:chOff x="1215" y="1181"/>
                    <a:chExt cx="29" cy="51"/>
                  </a:xfrm>
                </p:grpSpPr>
                <p:sp>
                  <p:nvSpPr>
                    <p:cNvPr id="18132" name="Line 14036"/>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33" name="Oval 14037"/>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803" name="Group 14038"/>
                  <p:cNvGrpSpPr>
                    <a:grpSpLocks/>
                  </p:cNvGrpSpPr>
                  <p:nvPr/>
                </p:nvGrpSpPr>
                <p:grpSpPr bwMode="auto">
                  <a:xfrm>
                    <a:off x="1460" y="1147"/>
                    <a:ext cx="29" cy="50"/>
                    <a:chOff x="1215" y="1142"/>
                    <a:chExt cx="29" cy="50"/>
                  </a:xfrm>
                </p:grpSpPr>
                <p:sp>
                  <p:nvSpPr>
                    <p:cNvPr id="18135" name="Line 14039"/>
                    <p:cNvSpPr>
                      <a:spLocks noChangeAspect="1" noChangeShapeType="1"/>
                    </p:cNvSpPr>
                    <p:nvPr/>
                  </p:nvSpPr>
                  <p:spPr bwMode="auto">
                    <a:xfrm>
                      <a:off x="1239"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36" name="Oval 14040"/>
                    <p:cNvSpPr>
                      <a:spLocks noChangeAspect="1" noChangeArrowheads="1"/>
                    </p:cNvSpPr>
                    <p:nvPr/>
                  </p:nvSpPr>
                  <p:spPr bwMode="auto">
                    <a:xfrm>
                      <a:off x="122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25" name="Group 14041"/>
                <p:cNvGrpSpPr>
                  <a:grpSpLocks/>
                </p:cNvGrpSpPr>
                <p:nvPr/>
              </p:nvGrpSpPr>
              <p:grpSpPr bwMode="auto">
                <a:xfrm rot="-5400000">
                  <a:off x="1198" y="2464"/>
                  <a:ext cx="29" cy="90"/>
                  <a:chOff x="1215" y="1142"/>
                  <a:chExt cx="29" cy="90"/>
                </a:xfrm>
              </p:grpSpPr>
              <p:grpSp>
                <p:nvGrpSpPr>
                  <p:cNvPr id="449796" name="Group 14042"/>
                  <p:cNvGrpSpPr>
                    <a:grpSpLocks/>
                  </p:cNvGrpSpPr>
                  <p:nvPr/>
                </p:nvGrpSpPr>
                <p:grpSpPr bwMode="auto">
                  <a:xfrm>
                    <a:off x="1215" y="1181"/>
                    <a:ext cx="29" cy="51"/>
                    <a:chOff x="1215" y="1181"/>
                    <a:chExt cx="29" cy="51"/>
                  </a:xfrm>
                </p:grpSpPr>
                <p:sp>
                  <p:nvSpPr>
                    <p:cNvPr id="18139" name="Line 14043"/>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40" name="Oval 14044"/>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97" name="Group 14045"/>
                  <p:cNvGrpSpPr>
                    <a:grpSpLocks/>
                  </p:cNvGrpSpPr>
                  <p:nvPr/>
                </p:nvGrpSpPr>
                <p:grpSpPr bwMode="auto">
                  <a:xfrm>
                    <a:off x="1215" y="1142"/>
                    <a:ext cx="29" cy="50"/>
                    <a:chOff x="1215" y="1142"/>
                    <a:chExt cx="29" cy="50"/>
                  </a:xfrm>
                </p:grpSpPr>
                <p:sp>
                  <p:nvSpPr>
                    <p:cNvPr id="18142" name="Line 14046"/>
                    <p:cNvSpPr>
                      <a:spLocks noChangeAspect="1" noChangeShapeType="1"/>
                    </p:cNvSpPr>
                    <p:nvPr/>
                  </p:nvSpPr>
                  <p:spPr bwMode="auto">
                    <a:xfrm>
                      <a:off x="1239"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43" name="Oval 14047"/>
                    <p:cNvSpPr>
                      <a:spLocks noChangeAspect="1" noChangeArrowheads="1"/>
                    </p:cNvSpPr>
                    <p:nvPr/>
                  </p:nvSpPr>
                  <p:spPr bwMode="auto">
                    <a:xfrm>
                      <a:off x="122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26" name="Group 14048"/>
                <p:cNvGrpSpPr>
                  <a:grpSpLocks/>
                </p:cNvGrpSpPr>
                <p:nvPr/>
              </p:nvGrpSpPr>
              <p:grpSpPr bwMode="auto">
                <a:xfrm rot="-5400000">
                  <a:off x="1198" y="2429"/>
                  <a:ext cx="29" cy="90"/>
                  <a:chOff x="1250" y="1142"/>
                  <a:chExt cx="29" cy="90"/>
                </a:xfrm>
              </p:grpSpPr>
              <p:grpSp>
                <p:nvGrpSpPr>
                  <p:cNvPr id="449790" name="Group 14049"/>
                  <p:cNvGrpSpPr>
                    <a:grpSpLocks/>
                  </p:cNvGrpSpPr>
                  <p:nvPr/>
                </p:nvGrpSpPr>
                <p:grpSpPr bwMode="auto">
                  <a:xfrm>
                    <a:off x="1250" y="1181"/>
                    <a:ext cx="29" cy="51"/>
                    <a:chOff x="1215" y="1181"/>
                    <a:chExt cx="29" cy="51"/>
                  </a:xfrm>
                </p:grpSpPr>
                <p:sp>
                  <p:nvSpPr>
                    <p:cNvPr id="18146" name="Line 14050"/>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47" name="Oval 14051"/>
                    <p:cNvSpPr>
                      <a:spLocks noChangeAspect="1" noChangeArrowheads="1"/>
                    </p:cNvSpPr>
                    <p:nvPr/>
                  </p:nvSpPr>
                  <p:spPr bwMode="auto">
                    <a:xfrm flipH="1" flipV="1">
                      <a:off x="1217" y="1209"/>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91" name="Group 14052"/>
                  <p:cNvGrpSpPr>
                    <a:grpSpLocks/>
                  </p:cNvGrpSpPr>
                  <p:nvPr/>
                </p:nvGrpSpPr>
                <p:grpSpPr bwMode="auto">
                  <a:xfrm>
                    <a:off x="1250" y="1142"/>
                    <a:ext cx="29" cy="50"/>
                    <a:chOff x="1215" y="1142"/>
                    <a:chExt cx="29" cy="50"/>
                  </a:xfrm>
                </p:grpSpPr>
                <p:sp>
                  <p:nvSpPr>
                    <p:cNvPr id="18149" name="Line 14053"/>
                    <p:cNvSpPr>
                      <a:spLocks noChangeAspect="1" noChangeShapeType="1"/>
                    </p:cNvSpPr>
                    <p:nvPr/>
                  </p:nvSpPr>
                  <p:spPr bwMode="auto">
                    <a:xfrm>
                      <a:off x="1239"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50" name="Oval 14054"/>
                    <p:cNvSpPr>
                      <a:spLocks noChangeAspect="1" noChangeArrowheads="1"/>
                    </p:cNvSpPr>
                    <p:nvPr/>
                  </p:nvSpPr>
                  <p:spPr bwMode="auto">
                    <a:xfrm>
                      <a:off x="1221"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27" name="Group 14055"/>
                <p:cNvGrpSpPr>
                  <a:grpSpLocks/>
                </p:cNvGrpSpPr>
                <p:nvPr/>
              </p:nvGrpSpPr>
              <p:grpSpPr bwMode="auto">
                <a:xfrm rot="-5400000">
                  <a:off x="1198" y="2394"/>
                  <a:ext cx="29" cy="90"/>
                  <a:chOff x="1285" y="1143"/>
                  <a:chExt cx="29" cy="90"/>
                </a:xfrm>
              </p:grpSpPr>
              <p:grpSp>
                <p:nvGrpSpPr>
                  <p:cNvPr id="449784" name="Group 14056"/>
                  <p:cNvGrpSpPr>
                    <a:grpSpLocks/>
                  </p:cNvGrpSpPr>
                  <p:nvPr/>
                </p:nvGrpSpPr>
                <p:grpSpPr bwMode="auto">
                  <a:xfrm>
                    <a:off x="1285" y="1182"/>
                    <a:ext cx="29" cy="51"/>
                    <a:chOff x="1215" y="1181"/>
                    <a:chExt cx="29" cy="51"/>
                  </a:xfrm>
                </p:grpSpPr>
                <p:sp>
                  <p:nvSpPr>
                    <p:cNvPr id="18153" name="Line 14057"/>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54" name="Oval 14058"/>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85" name="Group 14059"/>
                  <p:cNvGrpSpPr>
                    <a:grpSpLocks/>
                  </p:cNvGrpSpPr>
                  <p:nvPr/>
                </p:nvGrpSpPr>
                <p:grpSpPr bwMode="auto">
                  <a:xfrm>
                    <a:off x="1285" y="1143"/>
                    <a:ext cx="29" cy="50"/>
                    <a:chOff x="1215" y="1142"/>
                    <a:chExt cx="29" cy="50"/>
                  </a:xfrm>
                </p:grpSpPr>
                <p:sp>
                  <p:nvSpPr>
                    <p:cNvPr id="18156" name="Line 14060"/>
                    <p:cNvSpPr>
                      <a:spLocks noChangeAspect="1" noChangeShapeType="1"/>
                    </p:cNvSpPr>
                    <p:nvPr/>
                  </p:nvSpPr>
                  <p:spPr bwMode="auto">
                    <a:xfrm>
                      <a:off x="1241" y="117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57" name="Oval 14061"/>
                    <p:cNvSpPr>
                      <a:spLocks noChangeAspect="1" noChangeArrowheads="1"/>
                    </p:cNvSpPr>
                    <p:nvPr/>
                  </p:nvSpPr>
                  <p:spPr bwMode="auto">
                    <a:xfrm>
                      <a:off x="1223"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28" name="Group 14062"/>
                <p:cNvGrpSpPr>
                  <a:grpSpLocks/>
                </p:cNvGrpSpPr>
                <p:nvPr/>
              </p:nvGrpSpPr>
              <p:grpSpPr bwMode="auto">
                <a:xfrm rot="-5400000">
                  <a:off x="1198" y="2359"/>
                  <a:ext cx="29" cy="90"/>
                  <a:chOff x="1320" y="1143"/>
                  <a:chExt cx="29" cy="90"/>
                </a:xfrm>
              </p:grpSpPr>
              <p:grpSp>
                <p:nvGrpSpPr>
                  <p:cNvPr id="449778" name="Group 14063"/>
                  <p:cNvGrpSpPr>
                    <a:grpSpLocks/>
                  </p:cNvGrpSpPr>
                  <p:nvPr/>
                </p:nvGrpSpPr>
                <p:grpSpPr bwMode="auto">
                  <a:xfrm>
                    <a:off x="1320" y="1182"/>
                    <a:ext cx="29" cy="51"/>
                    <a:chOff x="1215" y="1181"/>
                    <a:chExt cx="29" cy="51"/>
                  </a:xfrm>
                </p:grpSpPr>
                <p:sp>
                  <p:nvSpPr>
                    <p:cNvPr id="18160" name="Line 14064"/>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61" name="Oval 14065"/>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79" name="Group 14066"/>
                  <p:cNvGrpSpPr>
                    <a:grpSpLocks/>
                  </p:cNvGrpSpPr>
                  <p:nvPr/>
                </p:nvGrpSpPr>
                <p:grpSpPr bwMode="auto">
                  <a:xfrm>
                    <a:off x="1320" y="1143"/>
                    <a:ext cx="29" cy="50"/>
                    <a:chOff x="1215" y="1142"/>
                    <a:chExt cx="29" cy="50"/>
                  </a:xfrm>
                </p:grpSpPr>
                <p:sp>
                  <p:nvSpPr>
                    <p:cNvPr id="18163" name="Line 14067"/>
                    <p:cNvSpPr>
                      <a:spLocks noChangeAspect="1" noChangeShapeType="1"/>
                    </p:cNvSpPr>
                    <p:nvPr/>
                  </p:nvSpPr>
                  <p:spPr bwMode="auto">
                    <a:xfrm>
                      <a:off x="1241" y="117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64" name="Oval 14068"/>
                    <p:cNvSpPr>
                      <a:spLocks noChangeAspect="1" noChangeArrowheads="1"/>
                    </p:cNvSpPr>
                    <p:nvPr/>
                  </p:nvSpPr>
                  <p:spPr bwMode="auto">
                    <a:xfrm>
                      <a:off x="1223"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29" name="Group 14069"/>
                <p:cNvGrpSpPr>
                  <a:grpSpLocks/>
                </p:cNvGrpSpPr>
                <p:nvPr/>
              </p:nvGrpSpPr>
              <p:grpSpPr bwMode="auto">
                <a:xfrm rot="-5400000">
                  <a:off x="1198" y="2324"/>
                  <a:ext cx="29" cy="90"/>
                  <a:chOff x="1355" y="1146"/>
                  <a:chExt cx="29" cy="90"/>
                </a:xfrm>
              </p:grpSpPr>
              <p:grpSp>
                <p:nvGrpSpPr>
                  <p:cNvPr id="449772" name="Group 14070"/>
                  <p:cNvGrpSpPr>
                    <a:grpSpLocks/>
                  </p:cNvGrpSpPr>
                  <p:nvPr/>
                </p:nvGrpSpPr>
                <p:grpSpPr bwMode="auto">
                  <a:xfrm>
                    <a:off x="1355" y="1185"/>
                    <a:ext cx="29" cy="51"/>
                    <a:chOff x="1215" y="1181"/>
                    <a:chExt cx="29" cy="51"/>
                  </a:xfrm>
                </p:grpSpPr>
                <p:sp>
                  <p:nvSpPr>
                    <p:cNvPr id="18167" name="Line 14071"/>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68" name="Oval 14072"/>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73" name="Group 14073"/>
                  <p:cNvGrpSpPr>
                    <a:grpSpLocks/>
                  </p:cNvGrpSpPr>
                  <p:nvPr/>
                </p:nvGrpSpPr>
                <p:grpSpPr bwMode="auto">
                  <a:xfrm>
                    <a:off x="1355" y="1146"/>
                    <a:ext cx="29" cy="50"/>
                    <a:chOff x="1215" y="1142"/>
                    <a:chExt cx="29" cy="50"/>
                  </a:xfrm>
                </p:grpSpPr>
                <p:sp>
                  <p:nvSpPr>
                    <p:cNvPr id="18170" name="Line 14074"/>
                    <p:cNvSpPr>
                      <a:spLocks noChangeAspect="1" noChangeShapeType="1"/>
                    </p:cNvSpPr>
                    <p:nvPr/>
                  </p:nvSpPr>
                  <p:spPr bwMode="auto">
                    <a:xfrm>
                      <a:off x="1241" y="117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71" name="Oval 14075"/>
                    <p:cNvSpPr>
                      <a:spLocks noChangeAspect="1" noChangeArrowheads="1"/>
                    </p:cNvSpPr>
                    <p:nvPr/>
                  </p:nvSpPr>
                  <p:spPr bwMode="auto">
                    <a:xfrm>
                      <a:off x="1223"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30" name="Group 14076"/>
                <p:cNvGrpSpPr>
                  <a:grpSpLocks/>
                </p:cNvGrpSpPr>
                <p:nvPr/>
              </p:nvGrpSpPr>
              <p:grpSpPr bwMode="auto">
                <a:xfrm rot="-5400000">
                  <a:off x="1198" y="2289"/>
                  <a:ext cx="29" cy="90"/>
                  <a:chOff x="1390" y="1146"/>
                  <a:chExt cx="29" cy="90"/>
                </a:xfrm>
              </p:grpSpPr>
              <p:grpSp>
                <p:nvGrpSpPr>
                  <p:cNvPr id="449766" name="Group 14077"/>
                  <p:cNvGrpSpPr>
                    <a:grpSpLocks/>
                  </p:cNvGrpSpPr>
                  <p:nvPr/>
                </p:nvGrpSpPr>
                <p:grpSpPr bwMode="auto">
                  <a:xfrm>
                    <a:off x="1390" y="1185"/>
                    <a:ext cx="29" cy="51"/>
                    <a:chOff x="1215" y="1181"/>
                    <a:chExt cx="29" cy="51"/>
                  </a:xfrm>
                </p:grpSpPr>
                <p:sp>
                  <p:nvSpPr>
                    <p:cNvPr id="18174" name="Line 14078"/>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75" name="Oval 14079"/>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67" name="Group 14080"/>
                  <p:cNvGrpSpPr>
                    <a:grpSpLocks/>
                  </p:cNvGrpSpPr>
                  <p:nvPr/>
                </p:nvGrpSpPr>
                <p:grpSpPr bwMode="auto">
                  <a:xfrm>
                    <a:off x="1390" y="1146"/>
                    <a:ext cx="29" cy="50"/>
                    <a:chOff x="1215" y="1142"/>
                    <a:chExt cx="29" cy="50"/>
                  </a:xfrm>
                </p:grpSpPr>
                <p:sp>
                  <p:nvSpPr>
                    <p:cNvPr id="18177" name="Line 14081"/>
                    <p:cNvSpPr>
                      <a:spLocks noChangeAspect="1" noChangeShapeType="1"/>
                    </p:cNvSpPr>
                    <p:nvPr/>
                  </p:nvSpPr>
                  <p:spPr bwMode="auto">
                    <a:xfrm>
                      <a:off x="1241" y="117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78" name="Oval 14082"/>
                    <p:cNvSpPr>
                      <a:spLocks noChangeAspect="1" noChangeArrowheads="1"/>
                    </p:cNvSpPr>
                    <p:nvPr/>
                  </p:nvSpPr>
                  <p:spPr bwMode="auto">
                    <a:xfrm>
                      <a:off x="1223"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31" name="Group 14083"/>
                <p:cNvGrpSpPr>
                  <a:grpSpLocks/>
                </p:cNvGrpSpPr>
                <p:nvPr/>
              </p:nvGrpSpPr>
              <p:grpSpPr bwMode="auto">
                <a:xfrm rot="-5400000">
                  <a:off x="1198" y="2254"/>
                  <a:ext cx="29" cy="90"/>
                  <a:chOff x="1425" y="1147"/>
                  <a:chExt cx="29" cy="90"/>
                </a:xfrm>
              </p:grpSpPr>
              <p:grpSp>
                <p:nvGrpSpPr>
                  <p:cNvPr id="449760" name="Group 14084"/>
                  <p:cNvGrpSpPr>
                    <a:grpSpLocks/>
                  </p:cNvGrpSpPr>
                  <p:nvPr/>
                </p:nvGrpSpPr>
                <p:grpSpPr bwMode="auto">
                  <a:xfrm>
                    <a:off x="1425" y="1186"/>
                    <a:ext cx="29" cy="51"/>
                    <a:chOff x="1215" y="1181"/>
                    <a:chExt cx="29" cy="51"/>
                  </a:xfrm>
                </p:grpSpPr>
                <p:sp>
                  <p:nvSpPr>
                    <p:cNvPr id="18181" name="Line 14085"/>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82" name="Oval 14086"/>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61" name="Group 14087"/>
                  <p:cNvGrpSpPr>
                    <a:grpSpLocks/>
                  </p:cNvGrpSpPr>
                  <p:nvPr/>
                </p:nvGrpSpPr>
                <p:grpSpPr bwMode="auto">
                  <a:xfrm>
                    <a:off x="1425" y="1147"/>
                    <a:ext cx="29" cy="50"/>
                    <a:chOff x="1215" y="1142"/>
                    <a:chExt cx="29" cy="50"/>
                  </a:xfrm>
                </p:grpSpPr>
                <p:sp>
                  <p:nvSpPr>
                    <p:cNvPr id="18184" name="Line 14088"/>
                    <p:cNvSpPr>
                      <a:spLocks noChangeAspect="1" noChangeShapeType="1"/>
                    </p:cNvSpPr>
                    <p:nvPr/>
                  </p:nvSpPr>
                  <p:spPr bwMode="auto">
                    <a:xfrm>
                      <a:off x="1241" y="117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85" name="Oval 14089"/>
                    <p:cNvSpPr>
                      <a:spLocks noChangeAspect="1" noChangeArrowheads="1"/>
                    </p:cNvSpPr>
                    <p:nvPr/>
                  </p:nvSpPr>
                  <p:spPr bwMode="auto">
                    <a:xfrm>
                      <a:off x="1223"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32" name="Group 14090"/>
                <p:cNvGrpSpPr>
                  <a:grpSpLocks/>
                </p:cNvGrpSpPr>
                <p:nvPr/>
              </p:nvGrpSpPr>
              <p:grpSpPr bwMode="auto">
                <a:xfrm rot="-5400000">
                  <a:off x="1198" y="2218"/>
                  <a:ext cx="29" cy="90"/>
                  <a:chOff x="1460" y="1147"/>
                  <a:chExt cx="29" cy="90"/>
                </a:xfrm>
              </p:grpSpPr>
              <p:grpSp>
                <p:nvGrpSpPr>
                  <p:cNvPr id="449754" name="Group 14091"/>
                  <p:cNvGrpSpPr>
                    <a:grpSpLocks/>
                  </p:cNvGrpSpPr>
                  <p:nvPr/>
                </p:nvGrpSpPr>
                <p:grpSpPr bwMode="auto">
                  <a:xfrm>
                    <a:off x="1460" y="1186"/>
                    <a:ext cx="29" cy="51"/>
                    <a:chOff x="1215" y="1181"/>
                    <a:chExt cx="29" cy="51"/>
                  </a:xfrm>
                </p:grpSpPr>
                <p:sp>
                  <p:nvSpPr>
                    <p:cNvPr id="18188" name="Line 14092"/>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89" name="Oval 14093"/>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55" name="Group 14094"/>
                  <p:cNvGrpSpPr>
                    <a:grpSpLocks/>
                  </p:cNvGrpSpPr>
                  <p:nvPr/>
                </p:nvGrpSpPr>
                <p:grpSpPr bwMode="auto">
                  <a:xfrm>
                    <a:off x="1460" y="1147"/>
                    <a:ext cx="29" cy="50"/>
                    <a:chOff x="1215" y="1142"/>
                    <a:chExt cx="29" cy="50"/>
                  </a:xfrm>
                </p:grpSpPr>
                <p:sp>
                  <p:nvSpPr>
                    <p:cNvPr id="18191" name="Line 14095"/>
                    <p:cNvSpPr>
                      <a:spLocks noChangeAspect="1" noChangeShapeType="1"/>
                    </p:cNvSpPr>
                    <p:nvPr/>
                  </p:nvSpPr>
                  <p:spPr bwMode="auto">
                    <a:xfrm>
                      <a:off x="1241" y="117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92" name="Oval 14096"/>
                    <p:cNvSpPr>
                      <a:spLocks noChangeAspect="1" noChangeArrowheads="1"/>
                    </p:cNvSpPr>
                    <p:nvPr/>
                  </p:nvSpPr>
                  <p:spPr bwMode="auto">
                    <a:xfrm>
                      <a:off x="1223"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33" name="Group 14097"/>
                <p:cNvGrpSpPr>
                  <a:grpSpLocks/>
                </p:cNvGrpSpPr>
                <p:nvPr/>
              </p:nvGrpSpPr>
              <p:grpSpPr bwMode="auto">
                <a:xfrm rot="-5400000">
                  <a:off x="1198" y="2183"/>
                  <a:ext cx="29" cy="90"/>
                  <a:chOff x="1215" y="1142"/>
                  <a:chExt cx="29" cy="90"/>
                </a:xfrm>
              </p:grpSpPr>
              <p:grpSp>
                <p:nvGrpSpPr>
                  <p:cNvPr id="449748" name="Group 14098"/>
                  <p:cNvGrpSpPr>
                    <a:grpSpLocks/>
                  </p:cNvGrpSpPr>
                  <p:nvPr/>
                </p:nvGrpSpPr>
                <p:grpSpPr bwMode="auto">
                  <a:xfrm>
                    <a:off x="1215" y="1181"/>
                    <a:ext cx="29" cy="51"/>
                    <a:chOff x="1215" y="1181"/>
                    <a:chExt cx="29" cy="51"/>
                  </a:xfrm>
                </p:grpSpPr>
                <p:sp>
                  <p:nvSpPr>
                    <p:cNvPr id="18195" name="Line 14099"/>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96" name="Oval 14100"/>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49" name="Group 14101"/>
                  <p:cNvGrpSpPr>
                    <a:grpSpLocks/>
                  </p:cNvGrpSpPr>
                  <p:nvPr/>
                </p:nvGrpSpPr>
                <p:grpSpPr bwMode="auto">
                  <a:xfrm>
                    <a:off x="1215" y="1142"/>
                    <a:ext cx="29" cy="50"/>
                    <a:chOff x="1215" y="1142"/>
                    <a:chExt cx="29" cy="50"/>
                  </a:xfrm>
                </p:grpSpPr>
                <p:sp>
                  <p:nvSpPr>
                    <p:cNvPr id="18198" name="Line 14102"/>
                    <p:cNvSpPr>
                      <a:spLocks noChangeAspect="1" noChangeShapeType="1"/>
                    </p:cNvSpPr>
                    <p:nvPr/>
                  </p:nvSpPr>
                  <p:spPr bwMode="auto">
                    <a:xfrm>
                      <a:off x="1241" y="117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199" name="Oval 14103"/>
                    <p:cNvSpPr>
                      <a:spLocks noChangeAspect="1" noChangeArrowheads="1"/>
                    </p:cNvSpPr>
                    <p:nvPr/>
                  </p:nvSpPr>
                  <p:spPr bwMode="auto">
                    <a:xfrm>
                      <a:off x="1223"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34" name="Group 14104"/>
                <p:cNvGrpSpPr>
                  <a:grpSpLocks/>
                </p:cNvGrpSpPr>
                <p:nvPr/>
              </p:nvGrpSpPr>
              <p:grpSpPr bwMode="auto">
                <a:xfrm rot="-5400000">
                  <a:off x="1198" y="2148"/>
                  <a:ext cx="29" cy="90"/>
                  <a:chOff x="1250" y="1142"/>
                  <a:chExt cx="29" cy="90"/>
                </a:xfrm>
              </p:grpSpPr>
              <p:grpSp>
                <p:nvGrpSpPr>
                  <p:cNvPr id="449742" name="Group 14105"/>
                  <p:cNvGrpSpPr>
                    <a:grpSpLocks/>
                  </p:cNvGrpSpPr>
                  <p:nvPr/>
                </p:nvGrpSpPr>
                <p:grpSpPr bwMode="auto">
                  <a:xfrm>
                    <a:off x="1250" y="1181"/>
                    <a:ext cx="29" cy="51"/>
                    <a:chOff x="1215" y="1181"/>
                    <a:chExt cx="29" cy="51"/>
                  </a:xfrm>
                </p:grpSpPr>
                <p:sp>
                  <p:nvSpPr>
                    <p:cNvPr id="18202" name="Line 14106"/>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03" name="Oval 14107"/>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43" name="Group 14108"/>
                  <p:cNvGrpSpPr>
                    <a:grpSpLocks/>
                  </p:cNvGrpSpPr>
                  <p:nvPr/>
                </p:nvGrpSpPr>
                <p:grpSpPr bwMode="auto">
                  <a:xfrm>
                    <a:off x="1250" y="1142"/>
                    <a:ext cx="29" cy="50"/>
                    <a:chOff x="1215" y="1142"/>
                    <a:chExt cx="29" cy="50"/>
                  </a:xfrm>
                </p:grpSpPr>
                <p:sp>
                  <p:nvSpPr>
                    <p:cNvPr id="18205" name="Line 14109"/>
                    <p:cNvSpPr>
                      <a:spLocks noChangeAspect="1" noChangeShapeType="1"/>
                    </p:cNvSpPr>
                    <p:nvPr/>
                  </p:nvSpPr>
                  <p:spPr bwMode="auto">
                    <a:xfrm>
                      <a:off x="1241" y="117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06" name="Oval 14110"/>
                    <p:cNvSpPr>
                      <a:spLocks noChangeAspect="1" noChangeArrowheads="1"/>
                    </p:cNvSpPr>
                    <p:nvPr/>
                  </p:nvSpPr>
                  <p:spPr bwMode="auto">
                    <a:xfrm>
                      <a:off x="1223"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735" name="Group 14111"/>
                <p:cNvGrpSpPr>
                  <a:grpSpLocks/>
                </p:cNvGrpSpPr>
                <p:nvPr/>
              </p:nvGrpSpPr>
              <p:grpSpPr bwMode="auto">
                <a:xfrm rot="-5400000">
                  <a:off x="1198" y="2113"/>
                  <a:ext cx="29" cy="90"/>
                  <a:chOff x="1285" y="1143"/>
                  <a:chExt cx="29" cy="90"/>
                </a:xfrm>
              </p:grpSpPr>
              <p:grpSp>
                <p:nvGrpSpPr>
                  <p:cNvPr id="449736" name="Group 14112"/>
                  <p:cNvGrpSpPr>
                    <a:grpSpLocks/>
                  </p:cNvGrpSpPr>
                  <p:nvPr/>
                </p:nvGrpSpPr>
                <p:grpSpPr bwMode="auto">
                  <a:xfrm>
                    <a:off x="1285" y="1182"/>
                    <a:ext cx="29" cy="51"/>
                    <a:chOff x="1215" y="1181"/>
                    <a:chExt cx="29" cy="51"/>
                  </a:xfrm>
                </p:grpSpPr>
                <p:sp>
                  <p:nvSpPr>
                    <p:cNvPr id="18209" name="Line 14113"/>
                    <p:cNvSpPr>
                      <a:spLocks noChangeAspect="1" noChangeShapeType="1"/>
                    </p:cNvSpPr>
                    <p:nvPr/>
                  </p:nvSpPr>
                  <p:spPr bwMode="auto">
                    <a:xfrm flipH="1" flipV="1">
                      <a:off x="1227" y="1187"/>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10" name="Oval 14114"/>
                    <p:cNvSpPr>
                      <a:spLocks noChangeAspect="1" noChangeArrowheads="1"/>
                    </p:cNvSpPr>
                    <p:nvPr/>
                  </p:nvSpPr>
                  <p:spPr bwMode="auto">
                    <a:xfrm flipH="1" flipV="1">
                      <a:off x="1220" y="121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37" name="Group 14115"/>
                  <p:cNvGrpSpPr>
                    <a:grpSpLocks/>
                  </p:cNvGrpSpPr>
                  <p:nvPr/>
                </p:nvGrpSpPr>
                <p:grpSpPr bwMode="auto">
                  <a:xfrm>
                    <a:off x="1285" y="1143"/>
                    <a:ext cx="29" cy="50"/>
                    <a:chOff x="1215" y="1142"/>
                    <a:chExt cx="29" cy="50"/>
                  </a:xfrm>
                </p:grpSpPr>
                <p:sp>
                  <p:nvSpPr>
                    <p:cNvPr id="18212" name="Line 14116"/>
                    <p:cNvSpPr>
                      <a:spLocks noChangeAspect="1" noChangeShapeType="1"/>
                    </p:cNvSpPr>
                    <p:nvPr/>
                  </p:nvSpPr>
                  <p:spPr bwMode="auto">
                    <a:xfrm>
                      <a:off x="1241" y="1170"/>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13" name="Oval 14117"/>
                    <p:cNvSpPr>
                      <a:spLocks noChangeAspect="1" noChangeArrowheads="1"/>
                    </p:cNvSpPr>
                    <p:nvPr/>
                  </p:nvSpPr>
                  <p:spPr bwMode="auto">
                    <a:xfrm>
                      <a:off x="1223"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grpSp>
            <p:nvGrpSpPr>
              <p:cNvPr id="449639" name="Group 14118"/>
              <p:cNvGrpSpPr>
                <a:grpSpLocks/>
              </p:cNvGrpSpPr>
              <p:nvPr/>
            </p:nvGrpSpPr>
            <p:grpSpPr bwMode="auto">
              <a:xfrm flipV="1">
                <a:off x="1977" y="4036"/>
                <a:ext cx="265" cy="262"/>
                <a:chOff x="878" y="1144"/>
                <a:chExt cx="265" cy="262"/>
              </a:xfrm>
            </p:grpSpPr>
            <p:grpSp>
              <p:nvGrpSpPr>
                <p:cNvPr id="449640" name="Group 14119"/>
                <p:cNvGrpSpPr>
                  <a:grpSpLocks/>
                </p:cNvGrpSpPr>
                <p:nvPr/>
              </p:nvGrpSpPr>
              <p:grpSpPr bwMode="auto">
                <a:xfrm rot="-5400000">
                  <a:off x="908" y="1347"/>
                  <a:ext cx="29" cy="90"/>
                  <a:chOff x="1320" y="1143"/>
                  <a:chExt cx="29" cy="90"/>
                </a:xfrm>
              </p:grpSpPr>
              <p:grpSp>
                <p:nvGrpSpPr>
                  <p:cNvPr id="449711" name="Group 14120"/>
                  <p:cNvGrpSpPr>
                    <a:grpSpLocks/>
                  </p:cNvGrpSpPr>
                  <p:nvPr/>
                </p:nvGrpSpPr>
                <p:grpSpPr bwMode="auto">
                  <a:xfrm>
                    <a:off x="1320" y="1182"/>
                    <a:ext cx="29" cy="51"/>
                    <a:chOff x="1215" y="1181"/>
                    <a:chExt cx="29" cy="51"/>
                  </a:xfrm>
                </p:grpSpPr>
                <p:sp>
                  <p:nvSpPr>
                    <p:cNvPr id="18217" name="Line 14121"/>
                    <p:cNvSpPr>
                      <a:spLocks noChangeAspect="1" noChangeShapeType="1"/>
                    </p:cNvSpPr>
                    <p:nvPr/>
                  </p:nvSpPr>
                  <p:spPr bwMode="auto">
                    <a:xfrm flipH="1" flipV="1">
                      <a:off x="1225"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18" name="Oval 1412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12" name="Group 14123"/>
                  <p:cNvGrpSpPr>
                    <a:grpSpLocks/>
                  </p:cNvGrpSpPr>
                  <p:nvPr/>
                </p:nvGrpSpPr>
                <p:grpSpPr bwMode="auto">
                  <a:xfrm>
                    <a:off x="1320" y="1143"/>
                    <a:ext cx="29" cy="50"/>
                    <a:chOff x="1215" y="1142"/>
                    <a:chExt cx="29" cy="50"/>
                  </a:xfrm>
                </p:grpSpPr>
                <p:sp>
                  <p:nvSpPr>
                    <p:cNvPr id="18220" name="Line 14124"/>
                    <p:cNvSpPr>
                      <a:spLocks noChangeAspect="1" noChangeShapeType="1"/>
                    </p:cNvSpPr>
                    <p:nvPr/>
                  </p:nvSpPr>
                  <p:spPr bwMode="auto">
                    <a:xfrm>
                      <a:off x="1235"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21" name="Oval 1412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641" name="Group 14126"/>
                <p:cNvGrpSpPr>
                  <a:grpSpLocks/>
                </p:cNvGrpSpPr>
                <p:nvPr/>
              </p:nvGrpSpPr>
              <p:grpSpPr bwMode="auto">
                <a:xfrm rot="-4860000">
                  <a:off x="915" y="1318"/>
                  <a:ext cx="29" cy="90"/>
                  <a:chOff x="1355" y="1146"/>
                  <a:chExt cx="29" cy="90"/>
                </a:xfrm>
              </p:grpSpPr>
              <p:grpSp>
                <p:nvGrpSpPr>
                  <p:cNvPr id="449705" name="Group 14127"/>
                  <p:cNvGrpSpPr>
                    <a:grpSpLocks/>
                  </p:cNvGrpSpPr>
                  <p:nvPr/>
                </p:nvGrpSpPr>
                <p:grpSpPr bwMode="auto">
                  <a:xfrm>
                    <a:off x="1355" y="1185"/>
                    <a:ext cx="29" cy="51"/>
                    <a:chOff x="1215" y="1181"/>
                    <a:chExt cx="29" cy="51"/>
                  </a:xfrm>
                </p:grpSpPr>
                <p:sp>
                  <p:nvSpPr>
                    <p:cNvPr id="18224" name="Line 14128"/>
                    <p:cNvSpPr>
                      <a:spLocks noChangeAspect="1" noChangeShapeType="1"/>
                    </p:cNvSpPr>
                    <p:nvPr/>
                  </p:nvSpPr>
                  <p:spPr bwMode="auto">
                    <a:xfrm flipH="1" flipV="1">
                      <a:off x="1225" y="1183"/>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25" name="Oval 1412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06" name="Group 14130"/>
                  <p:cNvGrpSpPr>
                    <a:grpSpLocks/>
                  </p:cNvGrpSpPr>
                  <p:nvPr/>
                </p:nvGrpSpPr>
                <p:grpSpPr bwMode="auto">
                  <a:xfrm>
                    <a:off x="1355" y="1146"/>
                    <a:ext cx="29" cy="50"/>
                    <a:chOff x="1215" y="1142"/>
                    <a:chExt cx="29" cy="50"/>
                  </a:xfrm>
                </p:grpSpPr>
                <p:sp>
                  <p:nvSpPr>
                    <p:cNvPr id="18227" name="Line 14131"/>
                    <p:cNvSpPr>
                      <a:spLocks noChangeAspect="1" noChangeShapeType="1"/>
                    </p:cNvSpPr>
                    <p:nvPr/>
                  </p:nvSpPr>
                  <p:spPr bwMode="auto">
                    <a:xfrm>
                      <a:off x="1234"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28" name="Oval 14132"/>
                    <p:cNvSpPr>
                      <a:spLocks noChangeAspect="1" noChangeArrowheads="1"/>
                    </p:cNvSpPr>
                    <p:nvPr/>
                  </p:nvSpPr>
                  <p:spPr bwMode="auto">
                    <a:xfrm>
                      <a:off x="1214"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642" name="Group 14133"/>
                <p:cNvGrpSpPr>
                  <a:grpSpLocks/>
                </p:cNvGrpSpPr>
                <p:nvPr/>
              </p:nvGrpSpPr>
              <p:grpSpPr bwMode="auto">
                <a:xfrm rot="-4320000">
                  <a:off x="921" y="1288"/>
                  <a:ext cx="29" cy="90"/>
                  <a:chOff x="1390" y="1146"/>
                  <a:chExt cx="29" cy="90"/>
                </a:xfrm>
              </p:grpSpPr>
              <p:grpSp>
                <p:nvGrpSpPr>
                  <p:cNvPr id="449699" name="Group 14134"/>
                  <p:cNvGrpSpPr>
                    <a:grpSpLocks/>
                  </p:cNvGrpSpPr>
                  <p:nvPr/>
                </p:nvGrpSpPr>
                <p:grpSpPr bwMode="auto">
                  <a:xfrm>
                    <a:off x="1390" y="1185"/>
                    <a:ext cx="29" cy="51"/>
                    <a:chOff x="1215" y="1181"/>
                    <a:chExt cx="29" cy="51"/>
                  </a:xfrm>
                </p:grpSpPr>
                <p:sp>
                  <p:nvSpPr>
                    <p:cNvPr id="18231" name="Line 14135"/>
                    <p:cNvSpPr>
                      <a:spLocks noChangeAspect="1" noChangeShapeType="1"/>
                    </p:cNvSpPr>
                    <p:nvPr/>
                  </p:nvSpPr>
                  <p:spPr bwMode="auto">
                    <a:xfrm flipH="1" flipV="1">
                      <a:off x="1225" y="1185"/>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32" name="Oval 14136"/>
                    <p:cNvSpPr>
                      <a:spLocks noChangeAspect="1" noChangeArrowheads="1"/>
                    </p:cNvSpPr>
                    <p:nvPr/>
                  </p:nvSpPr>
                  <p:spPr bwMode="auto">
                    <a:xfrm flipH="1" flipV="1">
                      <a:off x="1215"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700" name="Group 14137"/>
                  <p:cNvGrpSpPr>
                    <a:grpSpLocks/>
                  </p:cNvGrpSpPr>
                  <p:nvPr/>
                </p:nvGrpSpPr>
                <p:grpSpPr bwMode="auto">
                  <a:xfrm>
                    <a:off x="1390" y="1146"/>
                    <a:ext cx="29" cy="50"/>
                    <a:chOff x="1215" y="1142"/>
                    <a:chExt cx="29" cy="50"/>
                  </a:xfrm>
                </p:grpSpPr>
                <p:sp>
                  <p:nvSpPr>
                    <p:cNvPr id="18234" name="Line 14138"/>
                    <p:cNvSpPr>
                      <a:spLocks noChangeAspect="1" noChangeShapeType="1"/>
                    </p:cNvSpPr>
                    <p:nvPr/>
                  </p:nvSpPr>
                  <p:spPr bwMode="auto">
                    <a:xfrm>
                      <a:off x="1235"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35" name="Oval 14139"/>
                    <p:cNvSpPr>
                      <a:spLocks noChangeAspect="1" noChangeArrowheads="1"/>
                    </p:cNvSpPr>
                    <p:nvPr/>
                  </p:nvSpPr>
                  <p:spPr bwMode="auto">
                    <a:xfrm>
                      <a:off x="1215"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643" name="Group 14140"/>
                <p:cNvGrpSpPr>
                  <a:grpSpLocks/>
                </p:cNvGrpSpPr>
                <p:nvPr/>
              </p:nvGrpSpPr>
              <p:grpSpPr bwMode="auto">
                <a:xfrm rot="-3780000">
                  <a:off x="933" y="1259"/>
                  <a:ext cx="29" cy="90"/>
                  <a:chOff x="1425" y="1147"/>
                  <a:chExt cx="29" cy="90"/>
                </a:xfrm>
              </p:grpSpPr>
              <p:grpSp>
                <p:nvGrpSpPr>
                  <p:cNvPr id="449693" name="Group 14141"/>
                  <p:cNvGrpSpPr>
                    <a:grpSpLocks/>
                  </p:cNvGrpSpPr>
                  <p:nvPr/>
                </p:nvGrpSpPr>
                <p:grpSpPr bwMode="auto">
                  <a:xfrm>
                    <a:off x="1425" y="1186"/>
                    <a:ext cx="29" cy="51"/>
                    <a:chOff x="1215" y="1181"/>
                    <a:chExt cx="29" cy="51"/>
                  </a:xfrm>
                </p:grpSpPr>
                <p:sp>
                  <p:nvSpPr>
                    <p:cNvPr id="18238" name="Line 14142"/>
                    <p:cNvSpPr>
                      <a:spLocks noChangeAspect="1" noChangeShapeType="1"/>
                    </p:cNvSpPr>
                    <p:nvPr/>
                  </p:nvSpPr>
                  <p:spPr bwMode="auto">
                    <a:xfrm flipH="1" flipV="1">
                      <a:off x="1224" y="1182"/>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39" name="Oval 1414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694" name="Group 14144"/>
                  <p:cNvGrpSpPr>
                    <a:grpSpLocks/>
                  </p:cNvGrpSpPr>
                  <p:nvPr/>
                </p:nvGrpSpPr>
                <p:grpSpPr bwMode="auto">
                  <a:xfrm>
                    <a:off x="1425" y="1147"/>
                    <a:ext cx="29" cy="50"/>
                    <a:chOff x="1215" y="1142"/>
                    <a:chExt cx="29" cy="50"/>
                  </a:xfrm>
                </p:grpSpPr>
                <p:sp>
                  <p:nvSpPr>
                    <p:cNvPr id="18241" name="Line 14145"/>
                    <p:cNvSpPr>
                      <a:spLocks noChangeAspect="1" noChangeShapeType="1"/>
                    </p:cNvSpPr>
                    <p:nvPr/>
                  </p:nvSpPr>
                  <p:spPr bwMode="auto">
                    <a:xfrm>
                      <a:off x="1235"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42" name="Oval 14146"/>
                    <p:cNvSpPr>
                      <a:spLocks noChangeAspect="1" noChangeArrowheads="1"/>
                    </p:cNvSpPr>
                    <p:nvPr/>
                  </p:nvSpPr>
                  <p:spPr bwMode="auto">
                    <a:xfrm>
                      <a:off x="1215" y="114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644" name="Group 14147"/>
                <p:cNvGrpSpPr>
                  <a:grpSpLocks/>
                </p:cNvGrpSpPr>
                <p:nvPr/>
              </p:nvGrpSpPr>
              <p:grpSpPr bwMode="auto">
                <a:xfrm rot="-3240000">
                  <a:off x="950" y="1234"/>
                  <a:ext cx="29" cy="90"/>
                  <a:chOff x="1460" y="1147"/>
                  <a:chExt cx="29" cy="90"/>
                </a:xfrm>
              </p:grpSpPr>
              <p:grpSp>
                <p:nvGrpSpPr>
                  <p:cNvPr id="449687" name="Group 14148"/>
                  <p:cNvGrpSpPr>
                    <a:grpSpLocks/>
                  </p:cNvGrpSpPr>
                  <p:nvPr/>
                </p:nvGrpSpPr>
                <p:grpSpPr bwMode="auto">
                  <a:xfrm>
                    <a:off x="1460" y="1186"/>
                    <a:ext cx="29" cy="51"/>
                    <a:chOff x="1215" y="1181"/>
                    <a:chExt cx="29" cy="51"/>
                  </a:xfrm>
                </p:grpSpPr>
                <p:sp>
                  <p:nvSpPr>
                    <p:cNvPr id="18245" name="Line 14149"/>
                    <p:cNvSpPr>
                      <a:spLocks noChangeAspect="1" noChangeShapeType="1"/>
                    </p:cNvSpPr>
                    <p:nvPr/>
                  </p:nvSpPr>
                  <p:spPr bwMode="auto">
                    <a:xfrm flipH="1" flipV="1">
                      <a:off x="1225" y="1183"/>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46" name="Oval 14150"/>
                    <p:cNvSpPr>
                      <a:spLocks noChangeAspect="1" noChangeArrowheads="1"/>
                    </p:cNvSpPr>
                    <p:nvPr/>
                  </p:nvSpPr>
                  <p:spPr bwMode="auto">
                    <a:xfrm flipH="1" flipV="1">
                      <a:off x="1214" y="120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688" name="Group 14151"/>
                  <p:cNvGrpSpPr>
                    <a:grpSpLocks/>
                  </p:cNvGrpSpPr>
                  <p:nvPr/>
                </p:nvGrpSpPr>
                <p:grpSpPr bwMode="auto">
                  <a:xfrm>
                    <a:off x="1460" y="1147"/>
                    <a:ext cx="29" cy="50"/>
                    <a:chOff x="1215" y="1142"/>
                    <a:chExt cx="29" cy="50"/>
                  </a:xfrm>
                </p:grpSpPr>
                <p:sp>
                  <p:nvSpPr>
                    <p:cNvPr id="18248" name="Line 14152"/>
                    <p:cNvSpPr>
                      <a:spLocks noChangeAspect="1" noChangeShapeType="1"/>
                    </p:cNvSpPr>
                    <p:nvPr/>
                  </p:nvSpPr>
                  <p:spPr bwMode="auto">
                    <a:xfrm>
                      <a:off x="1233"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49" name="Oval 14153"/>
                    <p:cNvSpPr>
                      <a:spLocks noChangeAspect="1" noChangeArrowheads="1"/>
                    </p:cNvSpPr>
                    <p:nvPr/>
                  </p:nvSpPr>
                  <p:spPr bwMode="auto">
                    <a:xfrm>
                      <a:off x="1214"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645" name="Group 14154"/>
                <p:cNvGrpSpPr>
                  <a:grpSpLocks/>
                </p:cNvGrpSpPr>
                <p:nvPr/>
              </p:nvGrpSpPr>
              <p:grpSpPr bwMode="auto">
                <a:xfrm rot="-2160000">
                  <a:off x="994" y="1188"/>
                  <a:ext cx="29" cy="90"/>
                  <a:chOff x="1215" y="1142"/>
                  <a:chExt cx="29" cy="90"/>
                </a:xfrm>
              </p:grpSpPr>
              <p:grpSp>
                <p:nvGrpSpPr>
                  <p:cNvPr id="449681" name="Group 14155"/>
                  <p:cNvGrpSpPr>
                    <a:grpSpLocks/>
                  </p:cNvGrpSpPr>
                  <p:nvPr/>
                </p:nvGrpSpPr>
                <p:grpSpPr bwMode="auto">
                  <a:xfrm>
                    <a:off x="1215" y="1181"/>
                    <a:ext cx="29" cy="51"/>
                    <a:chOff x="1215" y="1181"/>
                    <a:chExt cx="29" cy="51"/>
                  </a:xfrm>
                </p:grpSpPr>
                <p:sp>
                  <p:nvSpPr>
                    <p:cNvPr id="18252" name="Line 14156"/>
                    <p:cNvSpPr>
                      <a:spLocks noChangeAspect="1" noChangeShapeType="1"/>
                    </p:cNvSpPr>
                    <p:nvPr/>
                  </p:nvSpPr>
                  <p:spPr bwMode="auto">
                    <a:xfrm flipH="1" flipV="1">
                      <a:off x="1225" y="1183"/>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53" name="Oval 14157"/>
                    <p:cNvSpPr>
                      <a:spLocks noChangeAspect="1" noChangeArrowheads="1"/>
                    </p:cNvSpPr>
                    <p:nvPr/>
                  </p:nvSpPr>
                  <p:spPr bwMode="auto">
                    <a:xfrm flipH="1" flipV="1">
                      <a:off x="1216" y="120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682" name="Group 14158"/>
                  <p:cNvGrpSpPr>
                    <a:grpSpLocks/>
                  </p:cNvGrpSpPr>
                  <p:nvPr/>
                </p:nvGrpSpPr>
                <p:grpSpPr bwMode="auto">
                  <a:xfrm>
                    <a:off x="1215" y="1142"/>
                    <a:ext cx="29" cy="50"/>
                    <a:chOff x="1215" y="1142"/>
                    <a:chExt cx="29" cy="50"/>
                  </a:xfrm>
                </p:grpSpPr>
                <p:sp>
                  <p:nvSpPr>
                    <p:cNvPr id="18255" name="Line 14159"/>
                    <p:cNvSpPr>
                      <a:spLocks noChangeAspect="1" noChangeShapeType="1"/>
                    </p:cNvSpPr>
                    <p:nvPr/>
                  </p:nvSpPr>
                  <p:spPr bwMode="auto">
                    <a:xfrm>
                      <a:off x="1237"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56" name="Oval 14160"/>
                    <p:cNvSpPr>
                      <a:spLocks noChangeAspect="1" noChangeArrowheads="1"/>
                    </p:cNvSpPr>
                    <p:nvPr/>
                  </p:nvSpPr>
                  <p:spPr bwMode="auto">
                    <a:xfrm>
                      <a:off x="1217"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646" name="Group 14161"/>
                <p:cNvGrpSpPr>
                  <a:grpSpLocks/>
                </p:cNvGrpSpPr>
                <p:nvPr/>
              </p:nvGrpSpPr>
              <p:grpSpPr bwMode="auto">
                <a:xfrm rot="-1620000">
                  <a:off x="1021" y="1171"/>
                  <a:ext cx="29" cy="90"/>
                  <a:chOff x="1250" y="1142"/>
                  <a:chExt cx="29" cy="90"/>
                </a:xfrm>
              </p:grpSpPr>
              <p:grpSp>
                <p:nvGrpSpPr>
                  <p:cNvPr id="449675" name="Group 14162"/>
                  <p:cNvGrpSpPr>
                    <a:grpSpLocks/>
                  </p:cNvGrpSpPr>
                  <p:nvPr/>
                </p:nvGrpSpPr>
                <p:grpSpPr bwMode="auto">
                  <a:xfrm>
                    <a:off x="1250" y="1181"/>
                    <a:ext cx="29" cy="51"/>
                    <a:chOff x="1215" y="1181"/>
                    <a:chExt cx="29" cy="51"/>
                  </a:xfrm>
                </p:grpSpPr>
                <p:sp>
                  <p:nvSpPr>
                    <p:cNvPr id="18259" name="Line 14163"/>
                    <p:cNvSpPr>
                      <a:spLocks noChangeAspect="1" noChangeShapeType="1"/>
                    </p:cNvSpPr>
                    <p:nvPr/>
                  </p:nvSpPr>
                  <p:spPr bwMode="auto">
                    <a:xfrm flipH="1" flipV="1">
                      <a:off x="1227" y="1183"/>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60" name="Oval 14164"/>
                    <p:cNvSpPr>
                      <a:spLocks noChangeAspect="1" noChangeArrowheads="1"/>
                    </p:cNvSpPr>
                    <p:nvPr/>
                  </p:nvSpPr>
                  <p:spPr bwMode="auto">
                    <a:xfrm flipH="1" flipV="1">
                      <a:off x="1219" y="120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676" name="Group 14165"/>
                  <p:cNvGrpSpPr>
                    <a:grpSpLocks/>
                  </p:cNvGrpSpPr>
                  <p:nvPr/>
                </p:nvGrpSpPr>
                <p:grpSpPr bwMode="auto">
                  <a:xfrm>
                    <a:off x="1250" y="1142"/>
                    <a:ext cx="29" cy="50"/>
                    <a:chOff x="1215" y="1142"/>
                    <a:chExt cx="29" cy="50"/>
                  </a:xfrm>
                </p:grpSpPr>
                <p:sp>
                  <p:nvSpPr>
                    <p:cNvPr id="18262" name="Line 14166"/>
                    <p:cNvSpPr>
                      <a:spLocks noChangeAspect="1" noChangeShapeType="1"/>
                    </p:cNvSpPr>
                    <p:nvPr/>
                  </p:nvSpPr>
                  <p:spPr bwMode="auto">
                    <a:xfrm>
                      <a:off x="1236" y="1169"/>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63" name="Oval 14167"/>
                    <p:cNvSpPr>
                      <a:spLocks noChangeAspect="1" noChangeArrowheads="1"/>
                    </p:cNvSpPr>
                    <p:nvPr/>
                  </p:nvSpPr>
                  <p:spPr bwMode="auto">
                    <a:xfrm>
                      <a:off x="1218" y="114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647" name="Group 14168"/>
                <p:cNvGrpSpPr>
                  <a:grpSpLocks/>
                </p:cNvGrpSpPr>
                <p:nvPr/>
              </p:nvGrpSpPr>
              <p:grpSpPr bwMode="auto">
                <a:xfrm rot="-1080000">
                  <a:off x="1052" y="1157"/>
                  <a:ext cx="29" cy="90"/>
                  <a:chOff x="1285" y="1143"/>
                  <a:chExt cx="29" cy="90"/>
                </a:xfrm>
              </p:grpSpPr>
              <p:grpSp>
                <p:nvGrpSpPr>
                  <p:cNvPr id="449669" name="Group 14169"/>
                  <p:cNvGrpSpPr>
                    <a:grpSpLocks/>
                  </p:cNvGrpSpPr>
                  <p:nvPr/>
                </p:nvGrpSpPr>
                <p:grpSpPr bwMode="auto">
                  <a:xfrm>
                    <a:off x="1285" y="1182"/>
                    <a:ext cx="29" cy="51"/>
                    <a:chOff x="1215" y="1181"/>
                    <a:chExt cx="29" cy="51"/>
                  </a:xfrm>
                </p:grpSpPr>
                <p:sp>
                  <p:nvSpPr>
                    <p:cNvPr id="18266" name="Line 14170"/>
                    <p:cNvSpPr>
                      <a:spLocks noChangeAspect="1" noChangeShapeType="1"/>
                    </p:cNvSpPr>
                    <p:nvPr/>
                  </p:nvSpPr>
                  <p:spPr bwMode="auto">
                    <a:xfrm flipH="1" flipV="1">
                      <a:off x="1226" y="1184"/>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67" name="Oval 14171"/>
                    <p:cNvSpPr>
                      <a:spLocks noChangeAspect="1" noChangeArrowheads="1"/>
                    </p:cNvSpPr>
                    <p:nvPr/>
                  </p:nvSpPr>
                  <p:spPr bwMode="auto">
                    <a:xfrm flipH="1" flipV="1">
                      <a:off x="1218" y="1206"/>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670" name="Group 14172"/>
                  <p:cNvGrpSpPr>
                    <a:grpSpLocks/>
                  </p:cNvGrpSpPr>
                  <p:nvPr/>
                </p:nvGrpSpPr>
                <p:grpSpPr bwMode="auto">
                  <a:xfrm>
                    <a:off x="1285" y="1143"/>
                    <a:ext cx="29" cy="50"/>
                    <a:chOff x="1215" y="1142"/>
                    <a:chExt cx="29" cy="50"/>
                  </a:xfrm>
                </p:grpSpPr>
                <p:sp>
                  <p:nvSpPr>
                    <p:cNvPr id="18269" name="Line 14173"/>
                    <p:cNvSpPr>
                      <a:spLocks noChangeAspect="1" noChangeShapeType="1"/>
                    </p:cNvSpPr>
                    <p:nvPr/>
                  </p:nvSpPr>
                  <p:spPr bwMode="auto">
                    <a:xfrm>
                      <a:off x="1237"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70" name="Oval 14174"/>
                    <p:cNvSpPr>
                      <a:spLocks noChangeAspect="1" noChangeArrowheads="1"/>
                    </p:cNvSpPr>
                    <p:nvPr/>
                  </p:nvSpPr>
                  <p:spPr bwMode="auto">
                    <a:xfrm>
                      <a:off x="1219"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648" name="Group 14175"/>
                <p:cNvGrpSpPr>
                  <a:grpSpLocks/>
                </p:cNvGrpSpPr>
                <p:nvPr/>
              </p:nvGrpSpPr>
              <p:grpSpPr bwMode="auto">
                <a:xfrm rot="-540000">
                  <a:off x="1084" y="1149"/>
                  <a:ext cx="29" cy="90"/>
                  <a:chOff x="1320" y="1143"/>
                  <a:chExt cx="29" cy="90"/>
                </a:xfrm>
              </p:grpSpPr>
              <p:grpSp>
                <p:nvGrpSpPr>
                  <p:cNvPr id="449663" name="Group 14176"/>
                  <p:cNvGrpSpPr>
                    <a:grpSpLocks/>
                  </p:cNvGrpSpPr>
                  <p:nvPr/>
                </p:nvGrpSpPr>
                <p:grpSpPr bwMode="auto">
                  <a:xfrm>
                    <a:off x="1320" y="1182"/>
                    <a:ext cx="29" cy="51"/>
                    <a:chOff x="1215" y="1181"/>
                    <a:chExt cx="29" cy="51"/>
                  </a:xfrm>
                </p:grpSpPr>
                <p:sp>
                  <p:nvSpPr>
                    <p:cNvPr id="18273" name="Line 14177"/>
                    <p:cNvSpPr>
                      <a:spLocks noChangeAspect="1" noChangeShapeType="1"/>
                    </p:cNvSpPr>
                    <p:nvPr/>
                  </p:nvSpPr>
                  <p:spPr bwMode="auto">
                    <a:xfrm flipH="1" flipV="1">
                      <a:off x="1227"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74" name="Oval 14178"/>
                    <p:cNvSpPr>
                      <a:spLocks noChangeAspect="1" noChangeArrowheads="1"/>
                    </p:cNvSpPr>
                    <p:nvPr/>
                  </p:nvSpPr>
                  <p:spPr bwMode="auto">
                    <a:xfrm flipH="1" flipV="1">
                      <a:off x="1219" y="120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664" name="Group 14179"/>
                  <p:cNvGrpSpPr>
                    <a:grpSpLocks/>
                  </p:cNvGrpSpPr>
                  <p:nvPr/>
                </p:nvGrpSpPr>
                <p:grpSpPr bwMode="auto">
                  <a:xfrm>
                    <a:off x="1320" y="1143"/>
                    <a:ext cx="29" cy="50"/>
                    <a:chOff x="1215" y="1142"/>
                    <a:chExt cx="29" cy="50"/>
                  </a:xfrm>
                </p:grpSpPr>
                <p:sp>
                  <p:nvSpPr>
                    <p:cNvPr id="18276" name="Line 14180"/>
                    <p:cNvSpPr>
                      <a:spLocks noChangeAspect="1" noChangeShapeType="1"/>
                    </p:cNvSpPr>
                    <p:nvPr/>
                  </p:nvSpPr>
                  <p:spPr bwMode="auto">
                    <a:xfrm>
                      <a:off x="1237" y="1168"/>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77" name="Oval 14181"/>
                    <p:cNvSpPr>
                      <a:spLocks noChangeAspect="1" noChangeArrowheads="1"/>
                    </p:cNvSpPr>
                    <p:nvPr/>
                  </p:nvSpPr>
                  <p:spPr bwMode="auto">
                    <a:xfrm>
                      <a:off x="1219" y="1144"/>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649" name="Group 14182"/>
                <p:cNvGrpSpPr>
                  <a:grpSpLocks/>
                </p:cNvGrpSpPr>
                <p:nvPr/>
              </p:nvGrpSpPr>
              <p:grpSpPr bwMode="auto">
                <a:xfrm>
                  <a:off x="1114" y="1144"/>
                  <a:ext cx="29" cy="90"/>
                  <a:chOff x="1355" y="1146"/>
                  <a:chExt cx="29" cy="90"/>
                </a:xfrm>
              </p:grpSpPr>
              <p:grpSp>
                <p:nvGrpSpPr>
                  <p:cNvPr id="449657" name="Group 14183"/>
                  <p:cNvGrpSpPr>
                    <a:grpSpLocks/>
                  </p:cNvGrpSpPr>
                  <p:nvPr/>
                </p:nvGrpSpPr>
                <p:grpSpPr bwMode="auto">
                  <a:xfrm>
                    <a:off x="1355" y="1185"/>
                    <a:ext cx="29" cy="51"/>
                    <a:chOff x="1215" y="1181"/>
                    <a:chExt cx="29" cy="51"/>
                  </a:xfrm>
                </p:grpSpPr>
                <p:sp>
                  <p:nvSpPr>
                    <p:cNvPr id="18280" name="Line 14184"/>
                    <p:cNvSpPr>
                      <a:spLocks noChangeAspect="1" noChangeShapeType="1"/>
                    </p:cNvSpPr>
                    <p:nvPr/>
                  </p:nvSpPr>
                  <p:spPr bwMode="auto">
                    <a:xfrm flipH="1" flipV="1">
                      <a:off x="1229" y="1181"/>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81" name="Oval 14185"/>
                    <p:cNvSpPr>
                      <a:spLocks noChangeAspect="1" noChangeArrowheads="1"/>
                    </p:cNvSpPr>
                    <p:nvPr/>
                  </p:nvSpPr>
                  <p:spPr bwMode="auto">
                    <a:xfrm flipH="1" flipV="1">
                      <a:off x="1223" y="1207"/>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658" name="Group 14186"/>
                  <p:cNvGrpSpPr>
                    <a:grpSpLocks/>
                  </p:cNvGrpSpPr>
                  <p:nvPr/>
                </p:nvGrpSpPr>
                <p:grpSpPr bwMode="auto">
                  <a:xfrm>
                    <a:off x="1355" y="1146"/>
                    <a:ext cx="29" cy="50"/>
                    <a:chOff x="1215" y="1142"/>
                    <a:chExt cx="29" cy="50"/>
                  </a:xfrm>
                </p:grpSpPr>
                <p:sp>
                  <p:nvSpPr>
                    <p:cNvPr id="18283" name="Line 14187"/>
                    <p:cNvSpPr>
                      <a:spLocks noChangeAspect="1" noChangeShapeType="1"/>
                    </p:cNvSpPr>
                    <p:nvPr/>
                  </p:nvSpPr>
                  <p:spPr bwMode="auto">
                    <a:xfrm>
                      <a:off x="1239" y="1166"/>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84" name="Oval 14188"/>
                    <p:cNvSpPr>
                      <a:spLocks noChangeAspect="1" noChangeArrowheads="1"/>
                    </p:cNvSpPr>
                    <p:nvPr/>
                  </p:nvSpPr>
                  <p:spPr bwMode="auto">
                    <a:xfrm>
                      <a:off x="1220" y="1141"/>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nvGrpSpPr>
                <p:cNvPr id="449650" name="Group 14189"/>
                <p:cNvGrpSpPr>
                  <a:grpSpLocks/>
                </p:cNvGrpSpPr>
                <p:nvPr/>
              </p:nvGrpSpPr>
              <p:grpSpPr bwMode="auto">
                <a:xfrm rot="-2700000">
                  <a:off x="970" y="1209"/>
                  <a:ext cx="29" cy="90"/>
                  <a:chOff x="1460" y="1147"/>
                  <a:chExt cx="29" cy="90"/>
                </a:xfrm>
              </p:grpSpPr>
              <p:grpSp>
                <p:nvGrpSpPr>
                  <p:cNvPr id="449651" name="Group 14190"/>
                  <p:cNvGrpSpPr>
                    <a:grpSpLocks/>
                  </p:cNvGrpSpPr>
                  <p:nvPr/>
                </p:nvGrpSpPr>
                <p:grpSpPr bwMode="auto">
                  <a:xfrm>
                    <a:off x="1460" y="1186"/>
                    <a:ext cx="29" cy="51"/>
                    <a:chOff x="1215" y="1181"/>
                    <a:chExt cx="29" cy="51"/>
                  </a:xfrm>
                </p:grpSpPr>
                <p:sp>
                  <p:nvSpPr>
                    <p:cNvPr id="18287" name="Line 14191"/>
                    <p:cNvSpPr>
                      <a:spLocks noChangeAspect="1" noChangeShapeType="1"/>
                    </p:cNvSpPr>
                    <p:nvPr/>
                  </p:nvSpPr>
                  <p:spPr bwMode="auto">
                    <a:xfrm flipH="1" flipV="1">
                      <a:off x="1225" y="1183"/>
                      <a:ext cx="0" cy="23"/>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88" name="Oval 14192"/>
                    <p:cNvSpPr>
                      <a:spLocks noChangeAspect="1" noChangeArrowheads="1"/>
                    </p:cNvSpPr>
                    <p:nvPr/>
                  </p:nvSpPr>
                  <p:spPr bwMode="auto">
                    <a:xfrm flipH="1" flipV="1">
                      <a:off x="1215" y="1205"/>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449652" name="Group 14193"/>
                  <p:cNvGrpSpPr>
                    <a:grpSpLocks/>
                  </p:cNvGrpSpPr>
                  <p:nvPr/>
                </p:nvGrpSpPr>
                <p:grpSpPr bwMode="auto">
                  <a:xfrm>
                    <a:off x="1460" y="1147"/>
                    <a:ext cx="29" cy="50"/>
                    <a:chOff x="1215" y="1142"/>
                    <a:chExt cx="29" cy="50"/>
                  </a:xfrm>
                </p:grpSpPr>
                <p:sp>
                  <p:nvSpPr>
                    <p:cNvPr id="18290" name="Line 14194"/>
                    <p:cNvSpPr>
                      <a:spLocks noChangeAspect="1" noChangeShapeType="1"/>
                    </p:cNvSpPr>
                    <p:nvPr/>
                  </p:nvSpPr>
                  <p:spPr bwMode="auto">
                    <a:xfrm>
                      <a:off x="1236" y="1167"/>
                      <a:ext cx="0" cy="26"/>
                    </a:xfrm>
                    <a:prstGeom prst="line">
                      <a:avLst/>
                    </a:prstGeom>
                    <a:noFill/>
                    <a:ln w="3175">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291" name="Oval 14195"/>
                    <p:cNvSpPr>
                      <a:spLocks noChangeAspect="1" noChangeArrowheads="1"/>
                    </p:cNvSpPr>
                    <p:nvPr/>
                  </p:nvSpPr>
                  <p:spPr bwMode="auto">
                    <a:xfrm>
                      <a:off x="1215" y="1143"/>
                      <a:ext cx="29" cy="29"/>
                    </a:xfrm>
                    <a:prstGeom prst="ellipse">
                      <a:avLst/>
                    </a:prstGeom>
                    <a:gradFill rotWithShape="1">
                      <a:gsLst>
                        <a:gs pos="0">
                          <a:srgbClr val="FFF8EB"/>
                        </a:gs>
                        <a:gs pos="100000">
                          <a:srgbClr val="B39C63"/>
                        </a:gs>
                      </a:gsLst>
                      <a:path path="shape">
                        <a:fillToRect l="50000" t="50000" r="50000" b="50000"/>
                      </a:path>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grpSp>
          </p:grpSp>
        </p:grpSp>
      </p:grpSp>
      <p:sp>
        <p:nvSpPr>
          <p:cNvPr id="18292" name="Text Box 14196"/>
          <p:cNvSpPr txBox="1">
            <a:spLocks noChangeArrowheads="1"/>
          </p:cNvSpPr>
          <p:nvPr/>
        </p:nvSpPr>
        <p:spPr bwMode="auto">
          <a:xfrm>
            <a:off x="3098800" y="6015038"/>
            <a:ext cx="498475" cy="274637"/>
          </a:xfrm>
          <a:prstGeom prst="rect">
            <a:avLst/>
          </a:prstGeom>
          <a:noFill/>
          <a:ln w="12700">
            <a:noFill/>
            <a:miter lim="800000"/>
            <a:headEnd/>
            <a:tailEnd/>
          </a:ln>
          <a:effectLst/>
        </p:spPr>
        <p:txBody>
          <a:bodyPr wrap="none">
            <a:spAutoFit/>
          </a:bodyPr>
          <a:lstStyle/>
          <a:p>
            <a:pPr algn="ctr" defTabSz="457200" fontAlgn="auto">
              <a:spcBef>
                <a:spcPts val="0"/>
              </a:spcBef>
              <a:spcAft>
                <a:spcPts val="0"/>
              </a:spcAft>
              <a:defRPr/>
            </a:pPr>
            <a:r>
              <a:rPr lang="en-US" sz="1200">
                <a:solidFill>
                  <a:prstClr val="black"/>
                </a:solidFill>
                <a:latin typeface="Calibri"/>
                <a:ea typeface="+mn-ea"/>
                <a:cs typeface="+mn-cs"/>
              </a:rPr>
              <a:t>Mito</a:t>
            </a:r>
          </a:p>
        </p:txBody>
      </p:sp>
      <p:sp>
        <p:nvSpPr>
          <p:cNvPr id="238597" name="AutoShape 14197"/>
          <p:cNvSpPr>
            <a:spLocks noChangeArrowheads="1"/>
          </p:cNvSpPr>
          <p:nvPr/>
        </p:nvSpPr>
        <p:spPr bwMode="auto">
          <a:xfrm>
            <a:off x="6697663" y="5270500"/>
            <a:ext cx="207962" cy="142875"/>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sp>
        <p:nvSpPr>
          <p:cNvPr id="238598" name="AutoShape 14198"/>
          <p:cNvSpPr>
            <a:spLocks noChangeArrowheads="1"/>
          </p:cNvSpPr>
          <p:nvPr/>
        </p:nvSpPr>
        <p:spPr bwMode="auto">
          <a:xfrm>
            <a:off x="5011738" y="6076950"/>
            <a:ext cx="187325" cy="133350"/>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sp>
        <p:nvSpPr>
          <p:cNvPr id="238599" name="AutoShape 14199"/>
          <p:cNvSpPr>
            <a:spLocks noChangeArrowheads="1"/>
          </p:cNvSpPr>
          <p:nvPr/>
        </p:nvSpPr>
        <p:spPr bwMode="auto">
          <a:xfrm>
            <a:off x="5418138" y="6189663"/>
            <a:ext cx="187325" cy="133350"/>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sp>
        <p:nvSpPr>
          <p:cNvPr id="238600" name="AutoShape 14200"/>
          <p:cNvSpPr>
            <a:spLocks noChangeArrowheads="1"/>
          </p:cNvSpPr>
          <p:nvPr/>
        </p:nvSpPr>
        <p:spPr bwMode="auto">
          <a:xfrm>
            <a:off x="4933950" y="5210175"/>
            <a:ext cx="198438" cy="142875"/>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sp>
        <p:nvSpPr>
          <p:cNvPr id="238601" name="AutoShape 14201"/>
          <p:cNvSpPr>
            <a:spLocks noChangeArrowheads="1"/>
          </p:cNvSpPr>
          <p:nvPr/>
        </p:nvSpPr>
        <p:spPr bwMode="auto">
          <a:xfrm>
            <a:off x="5430838" y="5354638"/>
            <a:ext cx="187325" cy="133350"/>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sp>
        <p:nvSpPr>
          <p:cNvPr id="238602" name="AutoShape 14202"/>
          <p:cNvSpPr>
            <a:spLocks noChangeArrowheads="1"/>
          </p:cNvSpPr>
          <p:nvPr/>
        </p:nvSpPr>
        <p:spPr bwMode="auto">
          <a:xfrm>
            <a:off x="5132388" y="5373688"/>
            <a:ext cx="187325" cy="133350"/>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sp>
        <p:nvSpPr>
          <p:cNvPr id="238603" name="AutoShape 14203"/>
          <p:cNvSpPr>
            <a:spLocks noChangeArrowheads="1"/>
          </p:cNvSpPr>
          <p:nvPr/>
        </p:nvSpPr>
        <p:spPr bwMode="auto">
          <a:xfrm>
            <a:off x="5127625" y="5087938"/>
            <a:ext cx="187325" cy="133350"/>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sp>
        <p:nvSpPr>
          <p:cNvPr id="238604" name="AutoShape 14204"/>
          <p:cNvSpPr>
            <a:spLocks noChangeArrowheads="1"/>
          </p:cNvSpPr>
          <p:nvPr/>
        </p:nvSpPr>
        <p:spPr bwMode="auto">
          <a:xfrm>
            <a:off x="5283200" y="5630863"/>
            <a:ext cx="187325" cy="133350"/>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sp>
        <p:nvSpPr>
          <p:cNvPr id="238605" name="AutoShape 14205"/>
          <p:cNvSpPr>
            <a:spLocks noChangeArrowheads="1"/>
          </p:cNvSpPr>
          <p:nvPr/>
        </p:nvSpPr>
        <p:spPr bwMode="auto">
          <a:xfrm>
            <a:off x="4843463" y="5491163"/>
            <a:ext cx="198437" cy="142875"/>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sp>
        <p:nvSpPr>
          <p:cNvPr id="238606" name="AutoShape 14206"/>
          <p:cNvSpPr>
            <a:spLocks noChangeArrowheads="1"/>
          </p:cNvSpPr>
          <p:nvPr/>
        </p:nvSpPr>
        <p:spPr bwMode="auto">
          <a:xfrm>
            <a:off x="6424613" y="5133975"/>
            <a:ext cx="207962" cy="142875"/>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sp>
        <p:nvSpPr>
          <p:cNvPr id="238607" name="AutoShape 14207"/>
          <p:cNvSpPr>
            <a:spLocks noChangeArrowheads="1"/>
          </p:cNvSpPr>
          <p:nvPr/>
        </p:nvSpPr>
        <p:spPr bwMode="auto">
          <a:xfrm>
            <a:off x="6461125" y="5456238"/>
            <a:ext cx="198438" cy="142875"/>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sp>
        <p:nvSpPr>
          <p:cNvPr id="238608" name="AutoShape 14208"/>
          <p:cNvSpPr>
            <a:spLocks noChangeArrowheads="1"/>
          </p:cNvSpPr>
          <p:nvPr/>
        </p:nvSpPr>
        <p:spPr bwMode="auto">
          <a:xfrm>
            <a:off x="4957763" y="5781675"/>
            <a:ext cx="198437" cy="142875"/>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grpSp>
        <p:nvGrpSpPr>
          <p:cNvPr id="238609" name="Group 14209"/>
          <p:cNvGrpSpPr>
            <a:grpSpLocks/>
          </p:cNvGrpSpPr>
          <p:nvPr/>
        </p:nvGrpSpPr>
        <p:grpSpPr bwMode="auto">
          <a:xfrm>
            <a:off x="5684838" y="5173663"/>
            <a:ext cx="452437" cy="439737"/>
            <a:chOff x="1218" y="2283"/>
            <a:chExt cx="285" cy="277"/>
          </a:xfrm>
        </p:grpSpPr>
        <p:grpSp>
          <p:nvGrpSpPr>
            <p:cNvPr id="449624" name="Group 14210"/>
            <p:cNvGrpSpPr>
              <a:grpSpLocks noChangeAspect="1"/>
            </p:cNvGrpSpPr>
            <p:nvPr/>
          </p:nvGrpSpPr>
          <p:grpSpPr bwMode="auto">
            <a:xfrm rot="5400000">
              <a:off x="1223" y="2279"/>
              <a:ext cx="276" cy="285"/>
              <a:chOff x="1919" y="1606"/>
              <a:chExt cx="186" cy="192"/>
            </a:xfrm>
          </p:grpSpPr>
          <p:sp>
            <p:nvSpPr>
              <p:cNvPr id="18307" name="AutoShape 14211"/>
              <p:cNvSpPr>
                <a:spLocks noChangeAspect="1" noChangeArrowheads="1"/>
              </p:cNvSpPr>
              <p:nvPr/>
            </p:nvSpPr>
            <p:spPr bwMode="auto">
              <a:xfrm>
                <a:off x="1980" y="1611"/>
                <a:ext cx="67" cy="183"/>
              </a:xfrm>
              <a:prstGeom prst="roundRect">
                <a:avLst>
                  <a:gd name="adj" fmla="val 27204"/>
                </a:avLst>
              </a:prstGeom>
              <a:gradFill rotWithShape="1">
                <a:gsLst>
                  <a:gs pos="0">
                    <a:srgbClr val="FEE7F2"/>
                  </a:gs>
                  <a:gs pos="100000">
                    <a:srgbClr val="F0AB22"/>
                  </a:gs>
                </a:gsLst>
                <a:path path="shape">
                  <a:fillToRect l="50000" t="50000" r="50000" b="50000"/>
                </a:path>
              </a:gradFill>
              <a:ln w="9525">
                <a:noFill/>
                <a:round/>
                <a:headEnd/>
                <a:tailEnd/>
              </a:ln>
              <a:effectLst/>
            </p:spPr>
            <p:txBody>
              <a:bodyPr rot="10800000" vert="eaVert" wrap="none" anchor="ctr"/>
              <a:lstStyle/>
              <a:p>
                <a:pPr algn="ctr" defTabSz="457200" fontAlgn="auto">
                  <a:spcBef>
                    <a:spcPts val="0"/>
                  </a:spcBef>
                  <a:spcAft>
                    <a:spcPts val="0"/>
                  </a:spcAft>
                  <a:defRPr/>
                </a:pPr>
                <a:endParaRPr lang="en-US">
                  <a:solidFill>
                    <a:prstClr val="black"/>
                  </a:solidFill>
                  <a:latin typeface="Calibri"/>
                  <a:ea typeface="+mn-ea"/>
                  <a:cs typeface="+mn-cs"/>
                  <a:sym typeface="Symbol" charset="2"/>
                </a:endParaRPr>
              </a:p>
            </p:txBody>
          </p:sp>
          <p:sp>
            <p:nvSpPr>
              <p:cNvPr id="18308" name="Freeform 14212"/>
              <p:cNvSpPr>
                <a:spLocks noChangeAspect="1"/>
              </p:cNvSpPr>
              <p:nvPr/>
            </p:nvSpPr>
            <p:spPr bwMode="auto">
              <a:xfrm flipH="1">
                <a:off x="2016" y="1607"/>
                <a:ext cx="89" cy="191"/>
              </a:xfrm>
              <a:custGeom>
                <a:avLst/>
                <a:gdLst/>
                <a:ahLst/>
                <a:cxnLst>
                  <a:cxn ang="0">
                    <a:pos x="133" y="42"/>
                  </a:cxn>
                  <a:cxn ang="0">
                    <a:pos x="56" y="39"/>
                  </a:cxn>
                  <a:cxn ang="0">
                    <a:pos x="8" y="184"/>
                  </a:cxn>
                  <a:cxn ang="0">
                    <a:pos x="6" y="366"/>
                  </a:cxn>
                  <a:cxn ang="0">
                    <a:pos x="44" y="528"/>
                  </a:cxn>
                  <a:cxn ang="0">
                    <a:pos x="136" y="529"/>
                  </a:cxn>
                  <a:cxn ang="0">
                    <a:pos x="131" y="294"/>
                  </a:cxn>
                  <a:cxn ang="0">
                    <a:pos x="133" y="42"/>
                  </a:cxn>
                </a:cxnLst>
                <a:rect l="0" t="0" r="r" b="b"/>
                <a:pathLst>
                  <a:path w="150" h="568">
                    <a:moveTo>
                      <a:pt x="133" y="42"/>
                    </a:moveTo>
                    <a:cubicBezTo>
                      <a:pt x="121" y="0"/>
                      <a:pt x="77" y="15"/>
                      <a:pt x="56" y="39"/>
                    </a:cubicBezTo>
                    <a:cubicBezTo>
                      <a:pt x="35" y="63"/>
                      <a:pt x="16" y="130"/>
                      <a:pt x="8" y="184"/>
                    </a:cubicBezTo>
                    <a:cubicBezTo>
                      <a:pt x="0" y="238"/>
                      <a:pt x="0" y="309"/>
                      <a:pt x="6" y="366"/>
                    </a:cubicBezTo>
                    <a:cubicBezTo>
                      <a:pt x="12" y="423"/>
                      <a:pt x="22" y="501"/>
                      <a:pt x="44" y="528"/>
                    </a:cubicBezTo>
                    <a:cubicBezTo>
                      <a:pt x="66" y="555"/>
                      <a:pt x="122" y="568"/>
                      <a:pt x="136" y="529"/>
                    </a:cubicBezTo>
                    <a:cubicBezTo>
                      <a:pt x="150" y="490"/>
                      <a:pt x="131" y="375"/>
                      <a:pt x="131" y="294"/>
                    </a:cubicBezTo>
                    <a:cubicBezTo>
                      <a:pt x="131" y="213"/>
                      <a:pt x="145" y="84"/>
                      <a:pt x="133" y="42"/>
                    </a:cubicBezTo>
                    <a:close/>
                  </a:path>
                </a:pathLst>
              </a:custGeom>
              <a:gradFill rotWithShape="1">
                <a:gsLst>
                  <a:gs pos="0">
                    <a:srgbClr val="FFFFE9">
                      <a:gamma/>
                      <a:shade val="63529"/>
                      <a:invGamma/>
                    </a:srgbClr>
                  </a:gs>
                  <a:gs pos="100000">
                    <a:srgbClr val="FFFFE9"/>
                  </a:gs>
                </a:gsLst>
                <a:lin ang="0" scaled="1"/>
              </a:gradFill>
              <a:ln w="6350" cmpd="sng">
                <a:solidFill>
                  <a:srgbClr val="666633"/>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309" name="Freeform 14213"/>
              <p:cNvSpPr>
                <a:spLocks noChangeAspect="1"/>
              </p:cNvSpPr>
              <p:nvPr/>
            </p:nvSpPr>
            <p:spPr bwMode="auto">
              <a:xfrm>
                <a:off x="1919" y="1606"/>
                <a:ext cx="89" cy="191"/>
              </a:xfrm>
              <a:custGeom>
                <a:avLst/>
                <a:gdLst/>
                <a:ahLst/>
                <a:cxnLst>
                  <a:cxn ang="0">
                    <a:pos x="133" y="42"/>
                  </a:cxn>
                  <a:cxn ang="0">
                    <a:pos x="56" y="39"/>
                  </a:cxn>
                  <a:cxn ang="0">
                    <a:pos x="8" y="184"/>
                  </a:cxn>
                  <a:cxn ang="0">
                    <a:pos x="6" y="366"/>
                  </a:cxn>
                  <a:cxn ang="0">
                    <a:pos x="44" y="528"/>
                  </a:cxn>
                  <a:cxn ang="0">
                    <a:pos x="136" y="529"/>
                  </a:cxn>
                  <a:cxn ang="0">
                    <a:pos x="131" y="294"/>
                  </a:cxn>
                  <a:cxn ang="0">
                    <a:pos x="133" y="42"/>
                  </a:cxn>
                </a:cxnLst>
                <a:rect l="0" t="0" r="r" b="b"/>
                <a:pathLst>
                  <a:path w="150" h="568">
                    <a:moveTo>
                      <a:pt x="133" y="42"/>
                    </a:moveTo>
                    <a:cubicBezTo>
                      <a:pt x="121" y="0"/>
                      <a:pt x="77" y="15"/>
                      <a:pt x="56" y="39"/>
                    </a:cubicBezTo>
                    <a:cubicBezTo>
                      <a:pt x="35" y="63"/>
                      <a:pt x="16" y="130"/>
                      <a:pt x="8" y="184"/>
                    </a:cubicBezTo>
                    <a:cubicBezTo>
                      <a:pt x="0" y="238"/>
                      <a:pt x="0" y="309"/>
                      <a:pt x="6" y="366"/>
                    </a:cubicBezTo>
                    <a:cubicBezTo>
                      <a:pt x="12" y="423"/>
                      <a:pt x="22" y="501"/>
                      <a:pt x="44" y="528"/>
                    </a:cubicBezTo>
                    <a:cubicBezTo>
                      <a:pt x="66" y="555"/>
                      <a:pt x="122" y="568"/>
                      <a:pt x="136" y="529"/>
                    </a:cubicBezTo>
                    <a:cubicBezTo>
                      <a:pt x="150" y="490"/>
                      <a:pt x="131" y="375"/>
                      <a:pt x="131" y="294"/>
                    </a:cubicBezTo>
                    <a:cubicBezTo>
                      <a:pt x="131" y="213"/>
                      <a:pt x="145" y="84"/>
                      <a:pt x="133" y="42"/>
                    </a:cubicBezTo>
                    <a:close/>
                  </a:path>
                </a:pathLst>
              </a:custGeom>
              <a:gradFill rotWithShape="1">
                <a:gsLst>
                  <a:gs pos="0">
                    <a:srgbClr val="FFFFE9">
                      <a:gamma/>
                      <a:shade val="63529"/>
                      <a:invGamma/>
                    </a:srgbClr>
                  </a:gs>
                  <a:gs pos="100000">
                    <a:srgbClr val="FFFFE9"/>
                  </a:gs>
                </a:gsLst>
                <a:lin ang="0" scaled="1"/>
              </a:gradFill>
              <a:ln w="6350" cmpd="sng">
                <a:solidFill>
                  <a:srgbClr val="6F0B0B"/>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sp>
          <p:nvSpPr>
            <p:cNvPr id="18310" name="Text Box 14214"/>
            <p:cNvSpPr txBox="1">
              <a:spLocks noChangeArrowheads="1"/>
            </p:cNvSpPr>
            <p:nvPr/>
          </p:nvSpPr>
          <p:spPr bwMode="auto">
            <a:xfrm>
              <a:off x="1265" y="2424"/>
              <a:ext cx="213" cy="136"/>
            </a:xfrm>
            <a:prstGeom prst="rect">
              <a:avLst/>
            </a:prstGeom>
            <a:noFill/>
            <a:ln w="9525">
              <a:noFill/>
              <a:prstDash val="sysDot"/>
              <a:miter lim="800000"/>
              <a:headEnd/>
              <a:tailEnd/>
            </a:ln>
            <a:effectLst/>
          </p:spPr>
          <p:txBody>
            <a:bodyPr wrap="none">
              <a:spAutoFit/>
            </a:bodyPr>
            <a:lstStyle/>
            <a:p>
              <a:pPr algn="ctr" defTabSz="457200" fontAlgn="auto">
                <a:spcBef>
                  <a:spcPts val="0"/>
                </a:spcBef>
                <a:spcAft>
                  <a:spcPts val="0"/>
                </a:spcAft>
                <a:defRPr/>
              </a:pPr>
              <a:r>
                <a:rPr lang="en-US" sz="800">
                  <a:solidFill>
                    <a:prstClr val="black"/>
                  </a:solidFill>
                  <a:latin typeface="Calibri"/>
                  <a:ea typeface="+mn-ea"/>
                  <a:cs typeface="+mn-cs"/>
                </a:rPr>
                <a:t>Bax</a:t>
              </a:r>
            </a:p>
          </p:txBody>
        </p:sp>
        <p:sp>
          <p:nvSpPr>
            <p:cNvPr id="18311" name="Text Box 14215"/>
            <p:cNvSpPr txBox="1">
              <a:spLocks noChangeArrowheads="1"/>
            </p:cNvSpPr>
            <p:nvPr/>
          </p:nvSpPr>
          <p:spPr bwMode="auto">
            <a:xfrm>
              <a:off x="1261" y="2283"/>
              <a:ext cx="213" cy="136"/>
            </a:xfrm>
            <a:prstGeom prst="rect">
              <a:avLst/>
            </a:prstGeom>
            <a:noFill/>
            <a:ln w="9525">
              <a:noFill/>
              <a:prstDash val="sysDot"/>
              <a:miter lim="800000"/>
              <a:headEnd/>
              <a:tailEnd/>
            </a:ln>
            <a:effectLst/>
          </p:spPr>
          <p:txBody>
            <a:bodyPr wrap="none">
              <a:spAutoFit/>
            </a:bodyPr>
            <a:lstStyle/>
            <a:p>
              <a:pPr algn="ctr" defTabSz="457200" fontAlgn="auto">
                <a:spcBef>
                  <a:spcPts val="0"/>
                </a:spcBef>
                <a:spcAft>
                  <a:spcPts val="0"/>
                </a:spcAft>
                <a:defRPr/>
              </a:pPr>
              <a:r>
                <a:rPr lang="en-US" sz="800">
                  <a:solidFill>
                    <a:prstClr val="black"/>
                  </a:solidFill>
                  <a:latin typeface="Calibri"/>
                  <a:ea typeface="+mn-ea"/>
                  <a:cs typeface="+mn-cs"/>
                </a:rPr>
                <a:t>Bak</a:t>
              </a:r>
            </a:p>
          </p:txBody>
        </p:sp>
      </p:grpSp>
      <p:sp>
        <p:nvSpPr>
          <p:cNvPr id="18312" name="AutoShape 14216"/>
          <p:cNvSpPr>
            <a:spLocks noChangeArrowheads="1"/>
          </p:cNvSpPr>
          <p:nvPr/>
        </p:nvSpPr>
        <p:spPr bwMode="auto">
          <a:xfrm rot="5400000" flipV="1">
            <a:off x="5934075" y="5186363"/>
            <a:ext cx="120650" cy="406400"/>
          </a:xfrm>
          <a:prstGeom prst="downArrow">
            <a:avLst>
              <a:gd name="adj1" fmla="val 33333"/>
              <a:gd name="adj2" fmla="val 92107"/>
            </a:avLst>
          </a:prstGeom>
          <a:solidFill>
            <a:srgbClr val="CBCDBB"/>
          </a:solidFill>
          <a:ln w="12700">
            <a:solidFill>
              <a:srgbClr val="004200"/>
            </a:solidFill>
            <a:miter lim="800000"/>
            <a:headEnd/>
            <a:tailEnd/>
          </a:ln>
          <a:effectLst/>
        </p:spPr>
        <p:txBody>
          <a:bodyPr anchor="ctr">
            <a:spAutoFit/>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nvGrpSpPr>
          <p:cNvPr id="238611" name="Group 14217"/>
          <p:cNvGrpSpPr>
            <a:grpSpLocks/>
          </p:cNvGrpSpPr>
          <p:nvPr/>
        </p:nvGrpSpPr>
        <p:grpSpPr bwMode="auto">
          <a:xfrm rot="5400000">
            <a:off x="6161882" y="4255294"/>
            <a:ext cx="233362" cy="450850"/>
            <a:chOff x="1469" y="2009"/>
            <a:chExt cx="147" cy="284"/>
          </a:xfrm>
        </p:grpSpPr>
        <p:sp>
          <p:nvSpPr>
            <p:cNvPr id="18314" name="Freeform 14218"/>
            <p:cNvSpPr>
              <a:spLocks noChangeAspect="1"/>
            </p:cNvSpPr>
            <p:nvPr/>
          </p:nvSpPr>
          <p:spPr bwMode="auto">
            <a:xfrm flipH="1">
              <a:off x="1482" y="2011"/>
              <a:ext cx="132" cy="284"/>
            </a:xfrm>
            <a:custGeom>
              <a:avLst/>
              <a:gdLst/>
              <a:ahLst/>
              <a:cxnLst>
                <a:cxn ang="0">
                  <a:pos x="133" y="42"/>
                </a:cxn>
                <a:cxn ang="0">
                  <a:pos x="56" y="39"/>
                </a:cxn>
                <a:cxn ang="0">
                  <a:pos x="8" y="184"/>
                </a:cxn>
                <a:cxn ang="0">
                  <a:pos x="6" y="366"/>
                </a:cxn>
                <a:cxn ang="0">
                  <a:pos x="44" y="528"/>
                </a:cxn>
                <a:cxn ang="0">
                  <a:pos x="136" y="529"/>
                </a:cxn>
                <a:cxn ang="0">
                  <a:pos x="131" y="294"/>
                </a:cxn>
                <a:cxn ang="0">
                  <a:pos x="133" y="42"/>
                </a:cxn>
              </a:cxnLst>
              <a:rect l="0" t="0" r="r" b="b"/>
              <a:pathLst>
                <a:path w="150" h="568">
                  <a:moveTo>
                    <a:pt x="133" y="42"/>
                  </a:moveTo>
                  <a:cubicBezTo>
                    <a:pt x="121" y="0"/>
                    <a:pt x="77" y="15"/>
                    <a:pt x="56" y="39"/>
                  </a:cubicBezTo>
                  <a:cubicBezTo>
                    <a:pt x="35" y="63"/>
                    <a:pt x="16" y="130"/>
                    <a:pt x="8" y="184"/>
                  </a:cubicBezTo>
                  <a:cubicBezTo>
                    <a:pt x="0" y="238"/>
                    <a:pt x="0" y="309"/>
                    <a:pt x="6" y="366"/>
                  </a:cubicBezTo>
                  <a:cubicBezTo>
                    <a:pt x="12" y="423"/>
                    <a:pt x="22" y="501"/>
                    <a:pt x="44" y="528"/>
                  </a:cubicBezTo>
                  <a:cubicBezTo>
                    <a:pt x="66" y="555"/>
                    <a:pt x="122" y="568"/>
                    <a:pt x="136" y="529"/>
                  </a:cubicBezTo>
                  <a:cubicBezTo>
                    <a:pt x="150" y="490"/>
                    <a:pt x="131" y="375"/>
                    <a:pt x="131" y="294"/>
                  </a:cubicBezTo>
                  <a:cubicBezTo>
                    <a:pt x="131" y="213"/>
                    <a:pt x="145" y="84"/>
                    <a:pt x="133" y="42"/>
                  </a:cubicBezTo>
                  <a:close/>
                </a:path>
              </a:pathLst>
            </a:custGeom>
            <a:gradFill rotWithShape="1">
              <a:gsLst>
                <a:gs pos="0">
                  <a:srgbClr val="FFFFE9">
                    <a:gamma/>
                    <a:shade val="63529"/>
                    <a:invGamma/>
                  </a:srgbClr>
                </a:gs>
                <a:gs pos="100000">
                  <a:srgbClr val="FFFFE9"/>
                </a:gs>
              </a:gsLst>
              <a:lin ang="0" scaled="1"/>
            </a:gradFill>
            <a:ln w="6350" cmpd="sng">
              <a:solidFill>
                <a:srgbClr val="666633"/>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315" name="Text Box 14219"/>
            <p:cNvSpPr txBox="1">
              <a:spLocks noChangeArrowheads="1"/>
            </p:cNvSpPr>
            <p:nvPr/>
          </p:nvSpPr>
          <p:spPr bwMode="auto">
            <a:xfrm rot="16200000">
              <a:off x="1429" y="2085"/>
              <a:ext cx="213" cy="136"/>
            </a:xfrm>
            <a:prstGeom prst="rect">
              <a:avLst/>
            </a:prstGeom>
            <a:noFill/>
            <a:ln w="9525">
              <a:noFill/>
              <a:prstDash val="sysDot"/>
              <a:miter lim="800000"/>
              <a:headEnd/>
              <a:tailEnd/>
            </a:ln>
            <a:effectLst/>
          </p:spPr>
          <p:txBody>
            <a:bodyPr wrap="none">
              <a:spAutoFit/>
            </a:bodyPr>
            <a:lstStyle/>
            <a:p>
              <a:pPr algn="ctr" defTabSz="457200" fontAlgn="auto">
                <a:spcBef>
                  <a:spcPts val="0"/>
                </a:spcBef>
                <a:spcAft>
                  <a:spcPts val="0"/>
                </a:spcAft>
                <a:defRPr/>
              </a:pPr>
              <a:r>
                <a:rPr lang="en-US" sz="800">
                  <a:solidFill>
                    <a:prstClr val="black"/>
                  </a:solidFill>
                  <a:latin typeface="Calibri"/>
                  <a:ea typeface="+mn-ea"/>
                  <a:cs typeface="+mn-cs"/>
                </a:rPr>
                <a:t>Bax</a:t>
              </a:r>
            </a:p>
          </p:txBody>
        </p:sp>
      </p:grpSp>
      <p:grpSp>
        <p:nvGrpSpPr>
          <p:cNvPr id="238612" name="Group 14220"/>
          <p:cNvGrpSpPr>
            <a:grpSpLocks/>
          </p:cNvGrpSpPr>
          <p:nvPr/>
        </p:nvGrpSpPr>
        <p:grpSpPr bwMode="auto">
          <a:xfrm rot="10800000">
            <a:off x="2819400" y="4656138"/>
            <a:ext cx="215900" cy="450850"/>
            <a:chOff x="1285" y="1954"/>
            <a:chExt cx="136" cy="284"/>
          </a:xfrm>
        </p:grpSpPr>
        <p:sp>
          <p:nvSpPr>
            <p:cNvPr id="18317" name="Freeform 14221"/>
            <p:cNvSpPr>
              <a:spLocks noChangeAspect="1"/>
            </p:cNvSpPr>
            <p:nvPr/>
          </p:nvSpPr>
          <p:spPr bwMode="auto">
            <a:xfrm>
              <a:off x="1288" y="1956"/>
              <a:ext cx="132" cy="284"/>
            </a:xfrm>
            <a:custGeom>
              <a:avLst/>
              <a:gdLst/>
              <a:ahLst/>
              <a:cxnLst>
                <a:cxn ang="0">
                  <a:pos x="133" y="42"/>
                </a:cxn>
                <a:cxn ang="0">
                  <a:pos x="56" y="39"/>
                </a:cxn>
                <a:cxn ang="0">
                  <a:pos x="8" y="184"/>
                </a:cxn>
                <a:cxn ang="0">
                  <a:pos x="6" y="366"/>
                </a:cxn>
                <a:cxn ang="0">
                  <a:pos x="44" y="528"/>
                </a:cxn>
                <a:cxn ang="0">
                  <a:pos x="136" y="529"/>
                </a:cxn>
                <a:cxn ang="0">
                  <a:pos x="131" y="294"/>
                </a:cxn>
                <a:cxn ang="0">
                  <a:pos x="133" y="42"/>
                </a:cxn>
              </a:cxnLst>
              <a:rect l="0" t="0" r="r" b="b"/>
              <a:pathLst>
                <a:path w="150" h="568">
                  <a:moveTo>
                    <a:pt x="133" y="42"/>
                  </a:moveTo>
                  <a:cubicBezTo>
                    <a:pt x="121" y="0"/>
                    <a:pt x="77" y="15"/>
                    <a:pt x="56" y="39"/>
                  </a:cubicBezTo>
                  <a:cubicBezTo>
                    <a:pt x="35" y="63"/>
                    <a:pt x="16" y="130"/>
                    <a:pt x="8" y="184"/>
                  </a:cubicBezTo>
                  <a:cubicBezTo>
                    <a:pt x="0" y="238"/>
                    <a:pt x="0" y="309"/>
                    <a:pt x="6" y="366"/>
                  </a:cubicBezTo>
                  <a:cubicBezTo>
                    <a:pt x="12" y="423"/>
                    <a:pt x="22" y="501"/>
                    <a:pt x="44" y="528"/>
                  </a:cubicBezTo>
                  <a:cubicBezTo>
                    <a:pt x="66" y="555"/>
                    <a:pt x="122" y="568"/>
                    <a:pt x="136" y="529"/>
                  </a:cubicBezTo>
                  <a:cubicBezTo>
                    <a:pt x="150" y="490"/>
                    <a:pt x="131" y="375"/>
                    <a:pt x="131" y="294"/>
                  </a:cubicBezTo>
                  <a:cubicBezTo>
                    <a:pt x="131" y="213"/>
                    <a:pt x="145" y="84"/>
                    <a:pt x="133" y="42"/>
                  </a:cubicBezTo>
                  <a:close/>
                </a:path>
              </a:pathLst>
            </a:custGeom>
            <a:gradFill rotWithShape="1">
              <a:gsLst>
                <a:gs pos="0">
                  <a:srgbClr val="FFFFE9">
                    <a:gamma/>
                    <a:shade val="63529"/>
                    <a:invGamma/>
                  </a:srgbClr>
                </a:gs>
                <a:gs pos="100000">
                  <a:srgbClr val="FFFFE9"/>
                </a:gs>
              </a:gsLst>
              <a:lin ang="0" scaled="1"/>
            </a:gradFill>
            <a:ln w="6350" cmpd="sng">
              <a:solidFill>
                <a:srgbClr val="6F0B0B"/>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318" name="Text Box 14222"/>
            <p:cNvSpPr txBox="1">
              <a:spLocks noChangeArrowheads="1"/>
            </p:cNvSpPr>
            <p:nvPr/>
          </p:nvSpPr>
          <p:spPr bwMode="auto">
            <a:xfrm rot="16200000">
              <a:off x="1248" y="2033"/>
              <a:ext cx="213" cy="136"/>
            </a:xfrm>
            <a:prstGeom prst="rect">
              <a:avLst/>
            </a:prstGeom>
            <a:noFill/>
            <a:ln w="9525">
              <a:noFill/>
              <a:prstDash val="sysDot"/>
              <a:miter lim="800000"/>
              <a:headEnd/>
              <a:tailEnd/>
            </a:ln>
            <a:effectLst/>
          </p:spPr>
          <p:txBody>
            <a:bodyPr wrap="none">
              <a:spAutoFit/>
            </a:bodyPr>
            <a:lstStyle/>
            <a:p>
              <a:pPr algn="ctr" defTabSz="457200" fontAlgn="auto">
                <a:spcBef>
                  <a:spcPts val="0"/>
                </a:spcBef>
                <a:spcAft>
                  <a:spcPts val="0"/>
                </a:spcAft>
                <a:defRPr/>
              </a:pPr>
              <a:r>
                <a:rPr lang="en-US" sz="800">
                  <a:solidFill>
                    <a:prstClr val="black"/>
                  </a:solidFill>
                  <a:latin typeface="Calibri"/>
                  <a:ea typeface="+mn-ea"/>
                  <a:cs typeface="+mn-cs"/>
                </a:rPr>
                <a:t>Bak</a:t>
              </a:r>
            </a:p>
          </p:txBody>
        </p:sp>
      </p:grpSp>
      <p:grpSp>
        <p:nvGrpSpPr>
          <p:cNvPr id="238613" name="Group 14223"/>
          <p:cNvGrpSpPr>
            <a:grpSpLocks/>
          </p:cNvGrpSpPr>
          <p:nvPr/>
        </p:nvGrpSpPr>
        <p:grpSpPr bwMode="auto">
          <a:xfrm>
            <a:off x="3816350" y="4611688"/>
            <a:ext cx="234950" cy="450850"/>
            <a:chOff x="2016" y="2468"/>
            <a:chExt cx="148" cy="284"/>
          </a:xfrm>
        </p:grpSpPr>
        <p:sp>
          <p:nvSpPr>
            <p:cNvPr id="18320" name="Freeform 14224"/>
            <p:cNvSpPr>
              <a:spLocks noChangeAspect="1"/>
            </p:cNvSpPr>
            <p:nvPr/>
          </p:nvSpPr>
          <p:spPr bwMode="auto">
            <a:xfrm flipH="1">
              <a:off x="2032" y="2468"/>
              <a:ext cx="132" cy="284"/>
            </a:xfrm>
            <a:custGeom>
              <a:avLst/>
              <a:gdLst/>
              <a:ahLst/>
              <a:cxnLst>
                <a:cxn ang="0">
                  <a:pos x="133" y="42"/>
                </a:cxn>
                <a:cxn ang="0">
                  <a:pos x="56" y="39"/>
                </a:cxn>
                <a:cxn ang="0">
                  <a:pos x="8" y="184"/>
                </a:cxn>
                <a:cxn ang="0">
                  <a:pos x="6" y="366"/>
                </a:cxn>
                <a:cxn ang="0">
                  <a:pos x="44" y="528"/>
                </a:cxn>
                <a:cxn ang="0">
                  <a:pos x="136" y="529"/>
                </a:cxn>
                <a:cxn ang="0">
                  <a:pos x="131" y="294"/>
                </a:cxn>
                <a:cxn ang="0">
                  <a:pos x="133" y="42"/>
                </a:cxn>
              </a:cxnLst>
              <a:rect l="0" t="0" r="r" b="b"/>
              <a:pathLst>
                <a:path w="150" h="568">
                  <a:moveTo>
                    <a:pt x="133" y="42"/>
                  </a:moveTo>
                  <a:cubicBezTo>
                    <a:pt x="121" y="0"/>
                    <a:pt x="77" y="15"/>
                    <a:pt x="56" y="39"/>
                  </a:cubicBezTo>
                  <a:cubicBezTo>
                    <a:pt x="35" y="63"/>
                    <a:pt x="16" y="130"/>
                    <a:pt x="8" y="184"/>
                  </a:cubicBezTo>
                  <a:cubicBezTo>
                    <a:pt x="0" y="238"/>
                    <a:pt x="0" y="309"/>
                    <a:pt x="6" y="366"/>
                  </a:cubicBezTo>
                  <a:cubicBezTo>
                    <a:pt x="12" y="423"/>
                    <a:pt x="22" y="501"/>
                    <a:pt x="44" y="528"/>
                  </a:cubicBezTo>
                  <a:cubicBezTo>
                    <a:pt x="66" y="555"/>
                    <a:pt x="122" y="568"/>
                    <a:pt x="136" y="529"/>
                  </a:cubicBezTo>
                  <a:cubicBezTo>
                    <a:pt x="150" y="490"/>
                    <a:pt x="131" y="375"/>
                    <a:pt x="131" y="294"/>
                  </a:cubicBezTo>
                  <a:cubicBezTo>
                    <a:pt x="131" y="213"/>
                    <a:pt x="145" y="84"/>
                    <a:pt x="133" y="42"/>
                  </a:cubicBezTo>
                  <a:close/>
                </a:path>
              </a:pathLst>
            </a:custGeom>
            <a:gradFill rotWithShape="1">
              <a:gsLst>
                <a:gs pos="0">
                  <a:srgbClr val="FFFFE9">
                    <a:gamma/>
                    <a:shade val="63529"/>
                    <a:invGamma/>
                  </a:srgbClr>
                </a:gs>
                <a:gs pos="100000">
                  <a:srgbClr val="FFFFE9"/>
                </a:gs>
              </a:gsLst>
              <a:lin ang="0" scaled="1"/>
            </a:gradFill>
            <a:ln w="6350" cmpd="sng">
              <a:solidFill>
                <a:srgbClr val="666633"/>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321" name="Text Box 14225"/>
            <p:cNvSpPr txBox="1">
              <a:spLocks noChangeArrowheads="1"/>
            </p:cNvSpPr>
            <p:nvPr/>
          </p:nvSpPr>
          <p:spPr bwMode="auto">
            <a:xfrm rot="16200000">
              <a:off x="1977" y="2539"/>
              <a:ext cx="213" cy="136"/>
            </a:xfrm>
            <a:prstGeom prst="rect">
              <a:avLst/>
            </a:prstGeom>
            <a:noFill/>
            <a:ln w="9525">
              <a:noFill/>
              <a:prstDash val="sysDot"/>
              <a:miter lim="800000"/>
              <a:headEnd/>
              <a:tailEnd/>
            </a:ln>
            <a:effectLst/>
          </p:spPr>
          <p:txBody>
            <a:bodyPr wrap="none">
              <a:spAutoFit/>
            </a:bodyPr>
            <a:lstStyle/>
            <a:p>
              <a:pPr algn="ctr" defTabSz="457200" fontAlgn="auto">
                <a:spcBef>
                  <a:spcPts val="0"/>
                </a:spcBef>
                <a:spcAft>
                  <a:spcPts val="0"/>
                </a:spcAft>
                <a:defRPr/>
              </a:pPr>
              <a:r>
                <a:rPr lang="en-US" sz="800">
                  <a:solidFill>
                    <a:prstClr val="black"/>
                  </a:solidFill>
                  <a:latin typeface="Calibri"/>
                  <a:ea typeface="+mn-ea"/>
                  <a:cs typeface="+mn-cs"/>
                </a:rPr>
                <a:t>Bax</a:t>
              </a:r>
            </a:p>
          </p:txBody>
        </p:sp>
      </p:grpSp>
      <p:grpSp>
        <p:nvGrpSpPr>
          <p:cNvPr id="238614" name="Group 14226"/>
          <p:cNvGrpSpPr>
            <a:grpSpLocks/>
          </p:cNvGrpSpPr>
          <p:nvPr/>
        </p:nvGrpSpPr>
        <p:grpSpPr bwMode="auto">
          <a:xfrm rot="10800000">
            <a:off x="4762500" y="4575175"/>
            <a:ext cx="215900" cy="450850"/>
            <a:chOff x="1285" y="1954"/>
            <a:chExt cx="136" cy="284"/>
          </a:xfrm>
        </p:grpSpPr>
        <p:sp>
          <p:nvSpPr>
            <p:cNvPr id="18323" name="Freeform 14227"/>
            <p:cNvSpPr>
              <a:spLocks noChangeAspect="1"/>
            </p:cNvSpPr>
            <p:nvPr/>
          </p:nvSpPr>
          <p:spPr bwMode="auto">
            <a:xfrm>
              <a:off x="1288" y="1956"/>
              <a:ext cx="132" cy="284"/>
            </a:xfrm>
            <a:custGeom>
              <a:avLst/>
              <a:gdLst/>
              <a:ahLst/>
              <a:cxnLst>
                <a:cxn ang="0">
                  <a:pos x="133" y="42"/>
                </a:cxn>
                <a:cxn ang="0">
                  <a:pos x="56" y="39"/>
                </a:cxn>
                <a:cxn ang="0">
                  <a:pos x="8" y="184"/>
                </a:cxn>
                <a:cxn ang="0">
                  <a:pos x="6" y="366"/>
                </a:cxn>
                <a:cxn ang="0">
                  <a:pos x="44" y="528"/>
                </a:cxn>
                <a:cxn ang="0">
                  <a:pos x="136" y="529"/>
                </a:cxn>
                <a:cxn ang="0">
                  <a:pos x="131" y="294"/>
                </a:cxn>
                <a:cxn ang="0">
                  <a:pos x="133" y="42"/>
                </a:cxn>
              </a:cxnLst>
              <a:rect l="0" t="0" r="r" b="b"/>
              <a:pathLst>
                <a:path w="150" h="568">
                  <a:moveTo>
                    <a:pt x="133" y="42"/>
                  </a:moveTo>
                  <a:cubicBezTo>
                    <a:pt x="121" y="0"/>
                    <a:pt x="77" y="15"/>
                    <a:pt x="56" y="39"/>
                  </a:cubicBezTo>
                  <a:cubicBezTo>
                    <a:pt x="35" y="63"/>
                    <a:pt x="16" y="130"/>
                    <a:pt x="8" y="184"/>
                  </a:cubicBezTo>
                  <a:cubicBezTo>
                    <a:pt x="0" y="238"/>
                    <a:pt x="0" y="309"/>
                    <a:pt x="6" y="366"/>
                  </a:cubicBezTo>
                  <a:cubicBezTo>
                    <a:pt x="12" y="423"/>
                    <a:pt x="22" y="501"/>
                    <a:pt x="44" y="528"/>
                  </a:cubicBezTo>
                  <a:cubicBezTo>
                    <a:pt x="66" y="555"/>
                    <a:pt x="122" y="568"/>
                    <a:pt x="136" y="529"/>
                  </a:cubicBezTo>
                  <a:cubicBezTo>
                    <a:pt x="150" y="490"/>
                    <a:pt x="131" y="375"/>
                    <a:pt x="131" y="294"/>
                  </a:cubicBezTo>
                  <a:cubicBezTo>
                    <a:pt x="131" y="213"/>
                    <a:pt x="145" y="84"/>
                    <a:pt x="133" y="42"/>
                  </a:cubicBezTo>
                  <a:close/>
                </a:path>
              </a:pathLst>
            </a:custGeom>
            <a:gradFill rotWithShape="1">
              <a:gsLst>
                <a:gs pos="0">
                  <a:srgbClr val="FFFFE9">
                    <a:gamma/>
                    <a:shade val="63529"/>
                    <a:invGamma/>
                  </a:srgbClr>
                </a:gs>
                <a:gs pos="100000">
                  <a:srgbClr val="FFFFE9"/>
                </a:gs>
              </a:gsLst>
              <a:lin ang="0" scaled="1"/>
            </a:gradFill>
            <a:ln w="6350" cmpd="sng">
              <a:solidFill>
                <a:srgbClr val="6F0B0B"/>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8324" name="Text Box 14228"/>
            <p:cNvSpPr txBox="1">
              <a:spLocks noChangeArrowheads="1"/>
            </p:cNvSpPr>
            <p:nvPr/>
          </p:nvSpPr>
          <p:spPr bwMode="auto">
            <a:xfrm rot="16200000">
              <a:off x="1249" y="2031"/>
              <a:ext cx="213" cy="136"/>
            </a:xfrm>
            <a:prstGeom prst="rect">
              <a:avLst/>
            </a:prstGeom>
            <a:noFill/>
            <a:ln w="9525">
              <a:noFill/>
              <a:prstDash val="sysDot"/>
              <a:miter lim="800000"/>
              <a:headEnd/>
              <a:tailEnd/>
            </a:ln>
            <a:effectLst/>
          </p:spPr>
          <p:txBody>
            <a:bodyPr wrap="none">
              <a:spAutoFit/>
            </a:bodyPr>
            <a:lstStyle/>
            <a:p>
              <a:pPr algn="ctr" defTabSz="457200" fontAlgn="auto">
                <a:spcBef>
                  <a:spcPts val="0"/>
                </a:spcBef>
                <a:spcAft>
                  <a:spcPts val="0"/>
                </a:spcAft>
                <a:defRPr/>
              </a:pPr>
              <a:r>
                <a:rPr lang="en-US" sz="800">
                  <a:solidFill>
                    <a:prstClr val="black"/>
                  </a:solidFill>
                  <a:latin typeface="Calibri"/>
                  <a:ea typeface="+mn-ea"/>
                  <a:cs typeface="+mn-cs"/>
                </a:rPr>
                <a:t>Bak</a:t>
              </a:r>
            </a:p>
          </p:txBody>
        </p:sp>
      </p:grpSp>
      <p:sp>
        <p:nvSpPr>
          <p:cNvPr id="19530" name="Oval 15434"/>
          <p:cNvSpPr>
            <a:spLocks noChangeArrowheads="1"/>
          </p:cNvSpPr>
          <p:nvPr/>
        </p:nvSpPr>
        <p:spPr bwMode="auto">
          <a:xfrm>
            <a:off x="3305175" y="3587750"/>
            <a:ext cx="401638" cy="244475"/>
          </a:xfrm>
          <a:prstGeom prst="ellipse">
            <a:avLst/>
          </a:prstGeom>
          <a:solidFill>
            <a:srgbClr val="38563E"/>
          </a:solidFill>
          <a:ln w="6350">
            <a:solidFill>
              <a:srgbClr val="F9E4C5"/>
            </a:solidFill>
            <a:round/>
            <a:headEnd/>
            <a:tailEnd/>
          </a:ln>
          <a:effectLst/>
        </p:spPr>
        <p:txBody>
          <a:bodyPr wrap="none" anchor="ctr"/>
          <a:lstStyle/>
          <a:p>
            <a:pPr algn="ctr" defTabSz="457200" fontAlgn="auto">
              <a:spcBef>
                <a:spcPts val="0"/>
              </a:spcBef>
              <a:spcAft>
                <a:spcPts val="0"/>
              </a:spcAft>
              <a:defRPr/>
            </a:pPr>
            <a:r>
              <a:rPr lang="en-US" sz="1000">
                <a:solidFill>
                  <a:srgbClr val="ECE4D1"/>
                </a:solidFill>
                <a:latin typeface="Calibri"/>
                <a:ea typeface="+mn-ea"/>
                <a:cs typeface="+mn-cs"/>
              </a:rPr>
              <a:t>Bcl-2</a:t>
            </a:r>
          </a:p>
        </p:txBody>
      </p:sp>
      <p:sp>
        <p:nvSpPr>
          <p:cNvPr id="19531" name="Oval 15435"/>
          <p:cNvSpPr>
            <a:spLocks noChangeArrowheads="1"/>
          </p:cNvSpPr>
          <p:nvPr/>
        </p:nvSpPr>
        <p:spPr bwMode="auto">
          <a:xfrm>
            <a:off x="4430713" y="4684713"/>
            <a:ext cx="401637" cy="244475"/>
          </a:xfrm>
          <a:prstGeom prst="ellipse">
            <a:avLst/>
          </a:prstGeom>
          <a:solidFill>
            <a:srgbClr val="38563E"/>
          </a:solidFill>
          <a:ln w="6350">
            <a:solidFill>
              <a:srgbClr val="DCFF79"/>
            </a:solidFill>
            <a:round/>
            <a:headEnd/>
            <a:tailEnd/>
          </a:ln>
          <a:effectLst/>
        </p:spPr>
        <p:txBody>
          <a:bodyPr wrap="none" anchor="ctr"/>
          <a:lstStyle/>
          <a:p>
            <a:pPr algn="ctr" defTabSz="457200" fontAlgn="auto">
              <a:spcBef>
                <a:spcPts val="0"/>
              </a:spcBef>
              <a:spcAft>
                <a:spcPts val="0"/>
              </a:spcAft>
              <a:defRPr/>
            </a:pPr>
            <a:r>
              <a:rPr lang="en-US" sz="1000">
                <a:solidFill>
                  <a:srgbClr val="DCFF79"/>
                </a:solidFill>
                <a:latin typeface="Calibri"/>
                <a:ea typeface="+mn-ea"/>
                <a:cs typeface="+mn-cs"/>
              </a:rPr>
              <a:t>Bcl-x</a:t>
            </a:r>
            <a:r>
              <a:rPr lang="en-US" sz="1000" baseline="-25000">
                <a:solidFill>
                  <a:srgbClr val="DCFF79"/>
                </a:solidFill>
                <a:latin typeface="Calibri"/>
                <a:ea typeface="+mn-ea"/>
                <a:cs typeface="+mn-cs"/>
              </a:rPr>
              <a:t>L</a:t>
            </a:r>
          </a:p>
        </p:txBody>
      </p:sp>
      <p:sp>
        <p:nvSpPr>
          <p:cNvPr id="19532" name="Oval 15436"/>
          <p:cNvSpPr>
            <a:spLocks noChangeArrowheads="1"/>
          </p:cNvSpPr>
          <p:nvPr/>
        </p:nvSpPr>
        <p:spPr bwMode="auto">
          <a:xfrm>
            <a:off x="2482850" y="4748213"/>
            <a:ext cx="401638" cy="244475"/>
          </a:xfrm>
          <a:prstGeom prst="ellipse">
            <a:avLst/>
          </a:prstGeom>
          <a:solidFill>
            <a:srgbClr val="38563E"/>
          </a:solidFill>
          <a:ln w="6350">
            <a:solidFill>
              <a:srgbClr val="FBCBC3"/>
            </a:solidFill>
            <a:round/>
            <a:headEnd/>
            <a:tailEnd/>
          </a:ln>
          <a:effectLst/>
        </p:spPr>
        <p:txBody>
          <a:bodyPr wrap="none" anchor="ctr"/>
          <a:lstStyle/>
          <a:p>
            <a:pPr algn="ctr" defTabSz="457200" fontAlgn="auto">
              <a:spcBef>
                <a:spcPts val="0"/>
              </a:spcBef>
              <a:spcAft>
                <a:spcPts val="0"/>
              </a:spcAft>
              <a:defRPr/>
            </a:pPr>
            <a:r>
              <a:rPr lang="en-US" sz="1000">
                <a:solidFill>
                  <a:srgbClr val="FBCBC3"/>
                </a:solidFill>
                <a:latin typeface="Calibri"/>
                <a:ea typeface="+mn-ea"/>
                <a:cs typeface="+mn-cs"/>
              </a:rPr>
              <a:t>Mcl-1</a:t>
            </a:r>
            <a:endParaRPr lang="en-US" sz="1000" baseline="-25000">
              <a:solidFill>
                <a:srgbClr val="FBCBC3"/>
              </a:solidFill>
              <a:latin typeface="Calibri"/>
              <a:ea typeface="+mn-ea"/>
              <a:cs typeface="+mn-cs"/>
            </a:endParaRPr>
          </a:p>
        </p:txBody>
      </p:sp>
      <p:sp>
        <p:nvSpPr>
          <p:cNvPr id="19533" name="Oval 15437"/>
          <p:cNvSpPr>
            <a:spLocks noChangeArrowheads="1"/>
          </p:cNvSpPr>
          <p:nvPr/>
        </p:nvSpPr>
        <p:spPr bwMode="auto">
          <a:xfrm>
            <a:off x="3492500" y="4727575"/>
            <a:ext cx="401638" cy="244475"/>
          </a:xfrm>
          <a:prstGeom prst="ellipse">
            <a:avLst/>
          </a:prstGeom>
          <a:solidFill>
            <a:srgbClr val="38563E"/>
          </a:solidFill>
          <a:ln w="6350">
            <a:solidFill>
              <a:srgbClr val="F9E4C5"/>
            </a:solidFill>
            <a:round/>
            <a:headEnd/>
            <a:tailEnd/>
          </a:ln>
          <a:effectLst/>
        </p:spPr>
        <p:txBody>
          <a:bodyPr wrap="none" anchor="ctr"/>
          <a:lstStyle/>
          <a:p>
            <a:pPr algn="ctr" defTabSz="457200" fontAlgn="auto">
              <a:spcBef>
                <a:spcPts val="0"/>
              </a:spcBef>
              <a:spcAft>
                <a:spcPts val="0"/>
              </a:spcAft>
              <a:defRPr/>
            </a:pPr>
            <a:r>
              <a:rPr lang="en-US" sz="1000">
                <a:solidFill>
                  <a:srgbClr val="ECE4D1"/>
                </a:solidFill>
                <a:latin typeface="Calibri"/>
                <a:ea typeface="+mn-ea"/>
                <a:cs typeface="+mn-cs"/>
              </a:rPr>
              <a:t>Bcl-2</a:t>
            </a:r>
          </a:p>
        </p:txBody>
      </p:sp>
      <p:sp>
        <p:nvSpPr>
          <p:cNvPr id="19535" name="Oval 15439"/>
          <p:cNvSpPr>
            <a:spLocks noChangeArrowheads="1"/>
          </p:cNvSpPr>
          <p:nvPr/>
        </p:nvSpPr>
        <p:spPr bwMode="auto">
          <a:xfrm>
            <a:off x="1968500" y="3568700"/>
            <a:ext cx="401638" cy="244475"/>
          </a:xfrm>
          <a:prstGeom prst="ellipse">
            <a:avLst/>
          </a:prstGeom>
          <a:solidFill>
            <a:srgbClr val="38563E"/>
          </a:solidFill>
          <a:ln w="6350">
            <a:solidFill>
              <a:srgbClr val="FBCBC3"/>
            </a:solidFill>
            <a:round/>
            <a:headEnd/>
            <a:tailEnd/>
          </a:ln>
          <a:effectLst/>
        </p:spPr>
        <p:txBody>
          <a:bodyPr wrap="none" anchor="ctr"/>
          <a:lstStyle/>
          <a:p>
            <a:pPr algn="ctr" defTabSz="457200" fontAlgn="auto">
              <a:spcBef>
                <a:spcPts val="0"/>
              </a:spcBef>
              <a:spcAft>
                <a:spcPts val="0"/>
              </a:spcAft>
              <a:defRPr/>
            </a:pPr>
            <a:r>
              <a:rPr lang="en-US" sz="1000">
                <a:solidFill>
                  <a:srgbClr val="FBCBC3"/>
                </a:solidFill>
                <a:latin typeface="Calibri"/>
                <a:ea typeface="+mn-ea"/>
                <a:cs typeface="+mn-cs"/>
              </a:rPr>
              <a:t>Mcl-1</a:t>
            </a:r>
            <a:endParaRPr lang="en-US" sz="1000" baseline="-25000">
              <a:solidFill>
                <a:srgbClr val="FBCBC3"/>
              </a:solidFill>
              <a:latin typeface="Calibri"/>
              <a:ea typeface="+mn-ea"/>
              <a:cs typeface="+mn-cs"/>
            </a:endParaRPr>
          </a:p>
        </p:txBody>
      </p:sp>
      <p:sp>
        <p:nvSpPr>
          <p:cNvPr id="19538" name="Oval 15442"/>
          <p:cNvSpPr>
            <a:spLocks noChangeArrowheads="1"/>
          </p:cNvSpPr>
          <p:nvPr/>
        </p:nvSpPr>
        <p:spPr bwMode="auto">
          <a:xfrm>
            <a:off x="4635500" y="3587750"/>
            <a:ext cx="401638" cy="244475"/>
          </a:xfrm>
          <a:prstGeom prst="ellipse">
            <a:avLst/>
          </a:prstGeom>
          <a:solidFill>
            <a:srgbClr val="38563E"/>
          </a:solidFill>
          <a:ln w="6350">
            <a:solidFill>
              <a:srgbClr val="DCFF79"/>
            </a:solidFill>
            <a:round/>
            <a:headEnd/>
            <a:tailEnd/>
          </a:ln>
          <a:effectLst/>
        </p:spPr>
        <p:txBody>
          <a:bodyPr wrap="none" anchor="ctr"/>
          <a:lstStyle/>
          <a:p>
            <a:pPr algn="ctr" defTabSz="457200" fontAlgn="auto">
              <a:spcBef>
                <a:spcPts val="0"/>
              </a:spcBef>
              <a:spcAft>
                <a:spcPts val="0"/>
              </a:spcAft>
              <a:defRPr/>
            </a:pPr>
            <a:r>
              <a:rPr lang="en-US" sz="1000">
                <a:solidFill>
                  <a:srgbClr val="DCFF79"/>
                </a:solidFill>
                <a:latin typeface="Calibri"/>
                <a:ea typeface="+mn-ea"/>
                <a:cs typeface="+mn-cs"/>
              </a:rPr>
              <a:t>Bcl-x</a:t>
            </a:r>
            <a:r>
              <a:rPr lang="en-US" sz="1000" baseline="-25000">
                <a:solidFill>
                  <a:srgbClr val="DCFF79"/>
                </a:solidFill>
                <a:latin typeface="Calibri"/>
                <a:ea typeface="+mn-ea"/>
                <a:cs typeface="+mn-cs"/>
              </a:rPr>
              <a:t>L</a:t>
            </a:r>
          </a:p>
        </p:txBody>
      </p:sp>
      <p:sp>
        <p:nvSpPr>
          <p:cNvPr id="19540" name="Line 15444"/>
          <p:cNvSpPr>
            <a:spLocks noChangeShapeType="1"/>
          </p:cNvSpPr>
          <p:nvPr/>
        </p:nvSpPr>
        <p:spPr bwMode="auto">
          <a:xfrm>
            <a:off x="3538538" y="3854450"/>
            <a:ext cx="136525" cy="858838"/>
          </a:xfrm>
          <a:prstGeom prst="line">
            <a:avLst/>
          </a:prstGeom>
          <a:noFill/>
          <a:ln w="12700">
            <a:solidFill>
              <a:srgbClr val="FF0000"/>
            </a:solidFill>
            <a:round/>
            <a:headEnd/>
            <a:tailEnd type="triangle" w="med" len="me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41" name="Line 15445"/>
          <p:cNvSpPr>
            <a:spLocks noChangeShapeType="1"/>
          </p:cNvSpPr>
          <p:nvPr/>
        </p:nvSpPr>
        <p:spPr bwMode="auto">
          <a:xfrm>
            <a:off x="2239963" y="3829050"/>
            <a:ext cx="388937" cy="895350"/>
          </a:xfrm>
          <a:prstGeom prst="line">
            <a:avLst/>
          </a:prstGeom>
          <a:noFill/>
          <a:ln w="53975">
            <a:solidFill>
              <a:srgbClr val="FF0000"/>
            </a:solidFill>
            <a:round/>
            <a:headEnd/>
            <a:tailEnd type="triangle" w="med" len="me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nvGrpSpPr>
          <p:cNvPr id="238623" name="Group 15447"/>
          <p:cNvGrpSpPr>
            <a:grpSpLocks/>
          </p:cNvGrpSpPr>
          <p:nvPr/>
        </p:nvGrpSpPr>
        <p:grpSpPr bwMode="auto">
          <a:xfrm>
            <a:off x="5362575" y="4578350"/>
            <a:ext cx="234950" cy="450850"/>
            <a:chOff x="2016" y="2468"/>
            <a:chExt cx="148" cy="284"/>
          </a:xfrm>
        </p:grpSpPr>
        <p:sp>
          <p:nvSpPr>
            <p:cNvPr id="19544" name="Freeform 15448"/>
            <p:cNvSpPr>
              <a:spLocks noChangeAspect="1"/>
            </p:cNvSpPr>
            <p:nvPr/>
          </p:nvSpPr>
          <p:spPr bwMode="auto">
            <a:xfrm flipH="1">
              <a:off x="2032" y="2468"/>
              <a:ext cx="132" cy="284"/>
            </a:xfrm>
            <a:custGeom>
              <a:avLst/>
              <a:gdLst/>
              <a:ahLst/>
              <a:cxnLst>
                <a:cxn ang="0">
                  <a:pos x="133" y="42"/>
                </a:cxn>
                <a:cxn ang="0">
                  <a:pos x="56" y="39"/>
                </a:cxn>
                <a:cxn ang="0">
                  <a:pos x="8" y="184"/>
                </a:cxn>
                <a:cxn ang="0">
                  <a:pos x="6" y="366"/>
                </a:cxn>
                <a:cxn ang="0">
                  <a:pos x="44" y="528"/>
                </a:cxn>
                <a:cxn ang="0">
                  <a:pos x="136" y="529"/>
                </a:cxn>
                <a:cxn ang="0">
                  <a:pos x="131" y="294"/>
                </a:cxn>
                <a:cxn ang="0">
                  <a:pos x="133" y="42"/>
                </a:cxn>
              </a:cxnLst>
              <a:rect l="0" t="0" r="r" b="b"/>
              <a:pathLst>
                <a:path w="150" h="568">
                  <a:moveTo>
                    <a:pt x="133" y="42"/>
                  </a:moveTo>
                  <a:cubicBezTo>
                    <a:pt x="121" y="0"/>
                    <a:pt x="77" y="15"/>
                    <a:pt x="56" y="39"/>
                  </a:cubicBezTo>
                  <a:cubicBezTo>
                    <a:pt x="35" y="63"/>
                    <a:pt x="16" y="130"/>
                    <a:pt x="8" y="184"/>
                  </a:cubicBezTo>
                  <a:cubicBezTo>
                    <a:pt x="0" y="238"/>
                    <a:pt x="0" y="309"/>
                    <a:pt x="6" y="366"/>
                  </a:cubicBezTo>
                  <a:cubicBezTo>
                    <a:pt x="12" y="423"/>
                    <a:pt x="22" y="501"/>
                    <a:pt x="44" y="528"/>
                  </a:cubicBezTo>
                  <a:cubicBezTo>
                    <a:pt x="66" y="555"/>
                    <a:pt x="122" y="568"/>
                    <a:pt x="136" y="529"/>
                  </a:cubicBezTo>
                  <a:cubicBezTo>
                    <a:pt x="150" y="490"/>
                    <a:pt x="131" y="375"/>
                    <a:pt x="131" y="294"/>
                  </a:cubicBezTo>
                  <a:cubicBezTo>
                    <a:pt x="131" y="213"/>
                    <a:pt x="145" y="84"/>
                    <a:pt x="133" y="42"/>
                  </a:cubicBezTo>
                  <a:close/>
                </a:path>
              </a:pathLst>
            </a:custGeom>
            <a:gradFill rotWithShape="1">
              <a:gsLst>
                <a:gs pos="0">
                  <a:srgbClr val="FFFFE9">
                    <a:gamma/>
                    <a:shade val="63529"/>
                    <a:invGamma/>
                  </a:srgbClr>
                </a:gs>
                <a:gs pos="100000">
                  <a:srgbClr val="FFFFE9"/>
                </a:gs>
              </a:gsLst>
              <a:lin ang="0" scaled="1"/>
            </a:gradFill>
            <a:ln w="6350" cmpd="sng">
              <a:solidFill>
                <a:srgbClr val="666633"/>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45" name="Text Box 15449"/>
            <p:cNvSpPr txBox="1">
              <a:spLocks noChangeArrowheads="1"/>
            </p:cNvSpPr>
            <p:nvPr/>
          </p:nvSpPr>
          <p:spPr bwMode="auto">
            <a:xfrm rot="16200000">
              <a:off x="1977" y="2540"/>
              <a:ext cx="213" cy="136"/>
            </a:xfrm>
            <a:prstGeom prst="rect">
              <a:avLst/>
            </a:prstGeom>
            <a:noFill/>
            <a:ln w="9525">
              <a:noFill/>
              <a:prstDash val="sysDot"/>
              <a:miter lim="800000"/>
              <a:headEnd/>
              <a:tailEnd/>
            </a:ln>
            <a:effectLst/>
          </p:spPr>
          <p:txBody>
            <a:bodyPr wrap="none">
              <a:spAutoFit/>
            </a:bodyPr>
            <a:lstStyle/>
            <a:p>
              <a:pPr algn="ctr" defTabSz="457200" fontAlgn="auto">
                <a:spcBef>
                  <a:spcPts val="0"/>
                </a:spcBef>
                <a:spcAft>
                  <a:spcPts val="0"/>
                </a:spcAft>
                <a:defRPr/>
              </a:pPr>
              <a:r>
                <a:rPr lang="en-US" sz="800">
                  <a:solidFill>
                    <a:prstClr val="black"/>
                  </a:solidFill>
                  <a:latin typeface="Calibri"/>
                  <a:ea typeface="+mn-ea"/>
                  <a:cs typeface="+mn-cs"/>
                </a:rPr>
                <a:t>Bax</a:t>
              </a:r>
            </a:p>
          </p:txBody>
        </p:sp>
      </p:grpSp>
      <p:sp>
        <p:nvSpPr>
          <p:cNvPr id="19546" name="Oval 15450"/>
          <p:cNvSpPr>
            <a:spLocks noChangeArrowheads="1"/>
          </p:cNvSpPr>
          <p:nvPr/>
        </p:nvSpPr>
        <p:spPr bwMode="auto">
          <a:xfrm>
            <a:off x="5049838" y="4679950"/>
            <a:ext cx="401637" cy="244475"/>
          </a:xfrm>
          <a:prstGeom prst="ellipse">
            <a:avLst/>
          </a:prstGeom>
          <a:solidFill>
            <a:srgbClr val="38563E"/>
          </a:solidFill>
          <a:ln w="6350">
            <a:solidFill>
              <a:srgbClr val="DCFF79"/>
            </a:solidFill>
            <a:round/>
            <a:headEnd/>
            <a:tailEnd/>
          </a:ln>
          <a:effectLst/>
        </p:spPr>
        <p:txBody>
          <a:bodyPr wrap="none" anchor="ctr"/>
          <a:lstStyle/>
          <a:p>
            <a:pPr algn="ctr" defTabSz="457200" fontAlgn="auto">
              <a:spcBef>
                <a:spcPts val="0"/>
              </a:spcBef>
              <a:spcAft>
                <a:spcPts val="0"/>
              </a:spcAft>
              <a:defRPr/>
            </a:pPr>
            <a:r>
              <a:rPr lang="en-US" sz="1000">
                <a:solidFill>
                  <a:srgbClr val="DCFF79"/>
                </a:solidFill>
                <a:latin typeface="Calibri"/>
                <a:ea typeface="+mn-ea"/>
                <a:cs typeface="+mn-cs"/>
              </a:rPr>
              <a:t>Bcl-x</a:t>
            </a:r>
            <a:r>
              <a:rPr lang="en-US" sz="1000" baseline="-25000">
                <a:solidFill>
                  <a:srgbClr val="DCFF79"/>
                </a:solidFill>
                <a:latin typeface="Calibri"/>
                <a:ea typeface="+mn-ea"/>
                <a:cs typeface="+mn-cs"/>
              </a:rPr>
              <a:t>L</a:t>
            </a:r>
          </a:p>
        </p:txBody>
      </p:sp>
      <p:sp>
        <p:nvSpPr>
          <p:cNvPr id="19547" name="Freeform 15451"/>
          <p:cNvSpPr>
            <a:spLocks/>
          </p:cNvSpPr>
          <p:nvPr/>
        </p:nvSpPr>
        <p:spPr bwMode="auto">
          <a:xfrm>
            <a:off x="6126163" y="4622800"/>
            <a:ext cx="192087" cy="568325"/>
          </a:xfrm>
          <a:custGeom>
            <a:avLst/>
            <a:gdLst/>
            <a:ahLst/>
            <a:cxnLst>
              <a:cxn ang="0">
                <a:pos x="109" y="0"/>
              </a:cxn>
              <a:cxn ang="0">
                <a:pos x="103" y="118"/>
              </a:cxn>
              <a:cxn ang="0">
                <a:pos x="0" y="358"/>
              </a:cxn>
            </a:cxnLst>
            <a:rect l="0" t="0" r="r" b="b"/>
            <a:pathLst>
              <a:path w="121" h="358">
                <a:moveTo>
                  <a:pt x="109" y="0"/>
                </a:moveTo>
                <a:cubicBezTo>
                  <a:pt x="107" y="20"/>
                  <a:pt x="121" y="58"/>
                  <a:pt x="103" y="118"/>
                </a:cubicBezTo>
                <a:cubicBezTo>
                  <a:pt x="85" y="178"/>
                  <a:pt x="21" y="308"/>
                  <a:pt x="0" y="358"/>
                </a:cubicBezTo>
              </a:path>
            </a:pathLst>
          </a:custGeom>
          <a:noFill/>
          <a:ln w="9525" cap="flat" cmpd="sng">
            <a:solidFill>
              <a:srgbClr val="666633"/>
            </a:solidFill>
            <a:prstDash val="solid"/>
            <a:round/>
            <a:headEnd type="none" w="med" len="med"/>
            <a:tailEnd type="triangle" w="med" len="me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51" name="Freeform 15455"/>
          <p:cNvSpPr>
            <a:spLocks/>
          </p:cNvSpPr>
          <p:nvPr/>
        </p:nvSpPr>
        <p:spPr bwMode="auto">
          <a:xfrm>
            <a:off x="4678363" y="3865563"/>
            <a:ext cx="87312" cy="782637"/>
          </a:xfrm>
          <a:custGeom>
            <a:avLst/>
            <a:gdLst/>
            <a:ahLst/>
            <a:cxnLst>
              <a:cxn ang="0">
                <a:pos x="55" y="0"/>
              </a:cxn>
              <a:cxn ang="0">
                <a:pos x="0" y="493"/>
              </a:cxn>
            </a:cxnLst>
            <a:rect l="0" t="0" r="r" b="b"/>
            <a:pathLst>
              <a:path w="55" h="493">
                <a:moveTo>
                  <a:pt x="55" y="0"/>
                </a:moveTo>
                <a:lnTo>
                  <a:pt x="0" y="493"/>
                </a:lnTo>
              </a:path>
            </a:pathLst>
          </a:custGeom>
          <a:noFill/>
          <a:ln w="12700" cap="flat" cmpd="sng">
            <a:solidFill>
              <a:srgbClr val="FF0000"/>
            </a:solidFill>
            <a:prstDash val="solid"/>
            <a:round/>
            <a:headEnd type="none" w="med" len="med"/>
            <a:tailEnd type="triangle" w="med" len="me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nvGrpSpPr>
          <p:cNvPr id="238627" name="Group 15459"/>
          <p:cNvGrpSpPr>
            <a:grpSpLocks/>
          </p:cNvGrpSpPr>
          <p:nvPr/>
        </p:nvGrpSpPr>
        <p:grpSpPr bwMode="auto">
          <a:xfrm>
            <a:off x="6834188" y="2667000"/>
            <a:ext cx="2112962" cy="2120900"/>
            <a:chOff x="4133" y="2221"/>
            <a:chExt cx="1331" cy="1336"/>
          </a:xfrm>
        </p:grpSpPr>
        <p:grpSp>
          <p:nvGrpSpPr>
            <p:cNvPr id="239598" name="Group 15460"/>
            <p:cNvGrpSpPr>
              <a:grpSpLocks/>
            </p:cNvGrpSpPr>
            <p:nvPr/>
          </p:nvGrpSpPr>
          <p:grpSpPr bwMode="auto">
            <a:xfrm rot="-4439019">
              <a:off x="4543" y="2437"/>
              <a:ext cx="633" cy="202"/>
              <a:chOff x="3136" y="2804"/>
              <a:chExt cx="633" cy="202"/>
            </a:xfrm>
          </p:grpSpPr>
          <p:grpSp>
            <p:nvGrpSpPr>
              <p:cNvPr id="449607" name="Group 15461"/>
              <p:cNvGrpSpPr>
                <a:grpSpLocks noChangeAspect="1"/>
              </p:cNvGrpSpPr>
              <p:nvPr/>
            </p:nvGrpSpPr>
            <p:grpSpPr bwMode="auto">
              <a:xfrm>
                <a:off x="3136" y="2804"/>
                <a:ext cx="633" cy="202"/>
                <a:chOff x="1048" y="3585"/>
                <a:chExt cx="498" cy="159"/>
              </a:xfrm>
            </p:grpSpPr>
            <p:sp>
              <p:nvSpPr>
                <p:cNvPr id="19558" name="AutoShape 15462"/>
                <p:cNvSpPr>
                  <a:spLocks noChangeAspect="1" noChangeArrowheads="1"/>
                </p:cNvSpPr>
                <p:nvPr/>
              </p:nvSpPr>
              <p:spPr bwMode="auto">
                <a:xfrm>
                  <a:off x="1059" y="3683"/>
                  <a:ext cx="301" cy="27"/>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59" name="AutoShape 15463"/>
                <p:cNvSpPr>
                  <a:spLocks noChangeAspect="1" noChangeArrowheads="1"/>
                </p:cNvSpPr>
                <p:nvPr/>
              </p:nvSpPr>
              <p:spPr bwMode="auto">
                <a:xfrm>
                  <a:off x="1411" y="3610"/>
                  <a:ext cx="59" cy="31"/>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60" name="Oval 15464"/>
                <p:cNvSpPr>
                  <a:spLocks noChangeAspect="1" noChangeArrowheads="1"/>
                </p:cNvSpPr>
                <p:nvPr/>
              </p:nvSpPr>
              <p:spPr bwMode="auto">
                <a:xfrm rot="40158446">
                  <a:off x="1309" y="3615"/>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sp>
              <p:nvSpPr>
                <p:cNvPr id="19561" name="Oval 15465"/>
                <p:cNvSpPr>
                  <a:spLocks noChangeAspect="1" noChangeArrowheads="1"/>
                </p:cNvSpPr>
                <p:nvPr/>
              </p:nvSpPr>
              <p:spPr bwMode="auto">
                <a:xfrm>
                  <a:off x="1050" y="3648"/>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sp>
              <p:nvSpPr>
                <p:cNvPr id="19562" name="Oval 15466"/>
                <p:cNvSpPr>
                  <a:spLocks noChangeAspect="1" noChangeArrowheads="1"/>
                </p:cNvSpPr>
                <p:nvPr/>
              </p:nvSpPr>
              <p:spPr bwMode="auto">
                <a:xfrm rot="3041554" flipH="1">
                  <a:off x="1431" y="3615"/>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grpSp>
          <p:sp>
            <p:nvSpPr>
              <p:cNvPr id="449608" name="AutoShape 15467"/>
              <p:cNvSpPr>
                <a:spLocks noChangeArrowheads="1"/>
              </p:cNvSpPr>
              <p:nvPr/>
            </p:nvSpPr>
            <p:spPr bwMode="auto">
              <a:xfrm>
                <a:off x="3576" y="2914"/>
                <a:ext cx="118" cy="84"/>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grpSp>
        <p:grpSp>
          <p:nvGrpSpPr>
            <p:cNvPr id="239599" name="Group 15468"/>
            <p:cNvGrpSpPr>
              <a:grpSpLocks/>
            </p:cNvGrpSpPr>
            <p:nvPr/>
          </p:nvGrpSpPr>
          <p:grpSpPr bwMode="auto">
            <a:xfrm rot="-1603966">
              <a:off x="4797" y="2603"/>
              <a:ext cx="633" cy="202"/>
              <a:chOff x="3136" y="2804"/>
              <a:chExt cx="633" cy="202"/>
            </a:xfrm>
          </p:grpSpPr>
          <p:grpSp>
            <p:nvGrpSpPr>
              <p:cNvPr id="449600" name="Group 15469"/>
              <p:cNvGrpSpPr>
                <a:grpSpLocks noChangeAspect="1"/>
              </p:cNvGrpSpPr>
              <p:nvPr/>
            </p:nvGrpSpPr>
            <p:grpSpPr bwMode="auto">
              <a:xfrm>
                <a:off x="3136" y="2804"/>
                <a:ext cx="633" cy="202"/>
                <a:chOff x="1048" y="3585"/>
                <a:chExt cx="498" cy="159"/>
              </a:xfrm>
            </p:grpSpPr>
            <p:sp>
              <p:nvSpPr>
                <p:cNvPr id="19566" name="AutoShape 15470"/>
                <p:cNvSpPr>
                  <a:spLocks noChangeAspect="1" noChangeArrowheads="1"/>
                </p:cNvSpPr>
                <p:nvPr/>
              </p:nvSpPr>
              <p:spPr bwMode="auto">
                <a:xfrm>
                  <a:off x="1060" y="3683"/>
                  <a:ext cx="301" cy="27"/>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67" name="AutoShape 15471"/>
                <p:cNvSpPr>
                  <a:spLocks noChangeAspect="1" noChangeArrowheads="1"/>
                </p:cNvSpPr>
                <p:nvPr/>
              </p:nvSpPr>
              <p:spPr bwMode="auto">
                <a:xfrm>
                  <a:off x="1409" y="3611"/>
                  <a:ext cx="59" cy="31"/>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68" name="Oval 15472"/>
                <p:cNvSpPr>
                  <a:spLocks noChangeAspect="1" noChangeArrowheads="1"/>
                </p:cNvSpPr>
                <p:nvPr/>
              </p:nvSpPr>
              <p:spPr bwMode="auto">
                <a:xfrm rot="40158446">
                  <a:off x="1309" y="3614"/>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sp>
              <p:nvSpPr>
                <p:cNvPr id="19569" name="Oval 15473"/>
                <p:cNvSpPr>
                  <a:spLocks noChangeAspect="1" noChangeArrowheads="1"/>
                </p:cNvSpPr>
                <p:nvPr/>
              </p:nvSpPr>
              <p:spPr bwMode="auto">
                <a:xfrm>
                  <a:off x="1048" y="3646"/>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sp>
              <p:nvSpPr>
                <p:cNvPr id="19570" name="Oval 15474"/>
                <p:cNvSpPr>
                  <a:spLocks noChangeAspect="1" noChangeArrowheads="1"/>
                </p:cNvSpPr>
                <p:nvPr/>
              </p:nvSpPr>
              <p:spPr bwMode="auto">
                <a:xfrm rot="3041554" flipH="1">
                  <a:off x="1428" y="3615"/>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grpSp>
          <p:sp>
            <p:nvSpPr>
              <p:cNvPr id="449601" name="AutoShape 15475"/>
              <p:cNvSpPr>
                <a:spLocks noChangeArrowheads="1"/>
              </p:cNvSpPr>
              <p:nvPr/>
            </p:nvSpPr>
            <p:spPr bwMode="auto">
              <a:xfrm>
                <a:off x="3576" y="2914"/>
                <a:ext cx="118" cy="84"/>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grpSp>
        <p:grpSp>
          <p:nvGrpSpPr>
            <p:cNvPr id="239600" name="Group 15476"/>
            <p:cNvGrpSpPr>
              <a:grpSpLocks/>
            </p:cNvGrpSpPr>
            <p:nvPr/>
          </p:nvGrpSpPr>
          <p:grpSpPr bwMode="auto">
            <a:xfrm rot="1597484">
              <a:off x="4831" y="2929"/>
              <a:ext cx="633" cy="202"/>
              <a:chOff x="3136" y="2804"/>
              <a:chExt cx="633" cy="202"/>
            </a:xfrm>
          </p:grpSpPr>
          <p:grpSp>
            <p:nvGrpSpPr>
              <p:cNvPr id="449593" name="Group 15477"/>
              <p:cNvGrpSpPr>
                <a:grpSpLocks noChangeAspect="1"/>
              </p:cNvGrpSpPr>
              <p:nvPr/>
            </p:nvGrpSpPr>
            <p:grpSpPr bwMode="auto">
              <a:xfrm>
                <a:off x="3136" y="2804"/>
                <a:ext cx="633" cy="202"/>
                <a:chOff x="1048" y="3585"/>
                <a:chExt cx="498" cy="159"/>
              </a:xfrm>
            </p:grpSpPr>
            <p:sp>
              <p:nvSpPr>
                <p:cNvPr id="19574" name="AutoShape 15478"/>
                <p:cNvSpPr>
                  <a:spLocks noChangeAspect="1" noChangeArrowheads="1"/>
                </p:cNvSpPr>
                <p:nvPr/>
              </p:nvSpPr>
              <p:spPr bwMode="auto">
                <a:xfrm>
                  <a:off x="1058" y="3683"/>
                  <a:ext cx="301" cy="27"/>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75" name="AutoShape 15479"/>
                <p:cNvSpPr>
                  <a:spLocks noChangeAspect="1" noChangeArrowheads="1"/>
                </p:cNvSpPr>
                <p:nvPr/>
              </p:nvSpPr>
              <p:spPr bwMode="auto">
                <a:xfrm>
                  <a:off x="1408" y="3611"/>
                  <a:ext cx="59" cy="31"/>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76" name="Oval 15480"/>
                <p:cNvSpPr>
                  <a:spLocks noChangeAspect="1" noChangeArrowheads="1"/>
                </p:cNvSpPr>
                <p:nvPr/>
              </p:nvSpPr>
              <p:spPr bwMode="auto">
                <a:xfrm rot="40158446">
                  <a:off x="1306" y="3616"/>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sp>
              <p:nvSpPr>
                <p:cNvPr id="19577" name="Oval 15481"/>
                <p:cNvSpPr>
                  <a:spLocks noChangeAspect="1" noChangeArrowheads="1"/>
                </p:cNvSpPr>
                <p:nvPr/>
              </p:nvSpPr>
              <p:spPr bwMode="auto">
                <a:xfrm>
                  <a:off x="1048" y="3648"/>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sp>
              <p:nvSpPr>
                <p:cNvPr id="19578" name="Oval 15482"/>
                <p:cNvSpPr>
                  <a:spLocks noChangeAspect="1" noChangeArrowheads="1"/>
                </p:cNvSpPr>
                <p:nvPr/>
              </p:nvSpPr>
              <p:spPr bwMode="auto">
                <a:xfrm rot="3041554" flipH="1">
                  <a:off x="1430" y="3614"/>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grpSp>
          <p:sp>
            <p:nvSpPr>
              <p:cNvPr id="449594" name="AutoShape 15483"/>
              <p:cNvSpPr>
                <a:spLocks noChangeArrowheads="1"/>
              </p:cNvSpPr>
              <p:nvPr/>
            </p:nvSpPr>
            <p:spPr bwMode="auto">
              <a:xfrm>
                <a:off x="3576" y="2914"/>
                <a:ext cx="118" cy="84"/>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grpSp>
        <p:grpSp>
          <p:nvGrpSpPr>
            <p:cNvPr id="239601" name="Group 15484"/>
            <p:cNvGrpSpPr>
              <a:grpSpLocks/>
            </p:cNvGrpSpPr>
            <p:nvPr/>
          </p:nvGrpSpPr>
          <p:grpSpPr bwMode="auto">
            <a:xfrm rot="277581" flipH="1">
              <a:off x="4133" y="2736"/>
              <a:ext cx="633" cy="202"/>
              <a:chOff x="3136" y="2804"/>
              <a:chExt cx="633" cy="202"/>
            </a:xfrm>
          </p:grpSpPr>
          <p:grpSp>
            <p:nvGrpSpPr>
              <p:cNvPr id="449586" name="Group 15485"/>
              <p:cNvGrpSpPr>
                <a:grpSpLocks noChangeAspect="1"/>
              </p:cNvGrpSpPr>
              <p:nvPr/>
            </p:nvGrpSpPr>
            <p:grpSpPr bwMode="auto">
              <a:xfrm>
                <a:off x="3136" y="2804"/>
                <a:ext cx="633" cy="202"/>
                <a:chOff x="1048" y="3585"/>
                <a:chExt cx="498" cy="159"/>
              </a:xfrm>
            </p:grpSpPr>
            <p:sp>
              <p:nvSpPr>
                <p:cNvPr id="19582" name="AutoShape 15486"/>
                <p:cNvSpPr>
                  <a:spLocks noChangeAspect="1" noChangeArrowheads="1"/>
                </p:cNvSpPr>
                <p:nvPr/>
              </p:nvSpPr>
              <p:spPr bwMode="auto">
                <a:xfrm>
                  <a:off x="1060" y="3683"/>
                  <a:ext cx="301" cy="27"/>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83" name="AutoShape 15487"/>
                <p:cNvSpPr>
                  <a:spLocks noChangeAspect="1" noChangeArrowheads="1"/>
                </p:cNvSpPr>
                <p:nvPr/>
              </p:nvSpPr>
              <p:spPr bwMode="auto">
                <a:xfrm>
                  <a:off x="1410" y="3611"/>
                  <a:ext cx="59" cy="31"/>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84" name="Oval 15488"/>
                <p:cNvSpPr>
                  <a:spLocks noChangeAspect="1" noChangeArrowheads="1"/>
                </p:cNvSpPr>
                <p:nvPr/>
              </p:nvSpPr>
              <p:spPr bwMode="auto">
                <a:xfrm rot="40158446">
                  <a:off x="1309" y="3614"/>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sp>
              <p:nvSpPr>
                <p:cNvPr id="19585" name="Oval 15489"/>
                <p:cNvSpPr>
                  <a:spLocks noChangeAspect="1" noChangeArrowheads="1"/>
                </p:cNvSpPr>
                <p:nvPr/>
              </p:nvSpPr>
              <p:spPr bwMode="auto">
                <a:xfrm>
                  <a:off x="1048" y="3648"/>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sp>
              <p:nvSpPr>
                <p:cNvPr id="19586" name="Oval 15490"/>
                <p:cNvSpPr>
                  <a:spLocks noChangeAspect="1" noChangeArrowheads="1"/>
                </p:cNvSpPr>
                <p:nvPr/>
              </p:nvSpPr>
              <p:spPr bwMode="auto">
                <a:xfrm rot="3041554" flipH="1">
                  <a:off x="1432" y="3614"/>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grpSp>
          <p:sp>
            <p:nvSpPr>
              <p:cNvPr id="449587" name="AutoShape 15491"/>
              <p:cNvSpPr>
                <a:spLocks noChangeArrowheads="1"/>
              </p:cNvSpPr>
              <p:nvPr/>
            </p:nvSpPr>
            <p:spPr bwMode="auto">
              <a:xfrm>
                <a:off x="3576" y="2914"/>
                <a:ext cx="118" cy="84"/>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grpSp>
        <p:grpSp>
          <p:nvGrpSpPr>
            <p:cNvPr id="239602" name="Group 15492"/>
            <p:cNvGrpSpPr>
              <a:grpSpLocks/>
            </p:cNvGrpSpPr>
            <p:nvPr/>
          </p:nvGrpSpPr>
          <p:grpSpPr bwMode="auto">
            <a:xfrm rot="4523473">
              <a:off x="4606" y="3140"/>
              <a:ext cx="633" cy="202"/>
              <a:chOff x="3136" y="2804"/>
              <a:chExt cx="633" cy="202"/>
            </a:xfrm>
          </p:grpSpPr>
          <p:grpSp>
            <p:nvGrpSpPr>
              <p:cNvPr id="449579" name="Group 15493"/>
              <p:cNvGrpSpPr>
                <a:grpSpLocks noChangeAspect="1"/>
              </p:cNvGrpSpPr>
              <p:nvPr/>
            </p:nvGrpSpPr>
            <p:grpSpPr bwMode="auto">
              <a:xfrm>
                <a:off x="3136" y="2804"/>
                <a:ext cx="633" cy="202"/>
                <a:chOff x="1048" y="3585"/>
                <a:chExt cx="498" cy="159"/>
              </a:xfrm>
            </p:grpSpPr>
            <p:sp>
              <p:nvSpPr>
                <p:cNvPr id="19590" name="AutoShape 15494"/>
                <p:cNvSpPr>
                  <a:spLocks noChangeAspect="1" noChangeArrowheads="1"/>
                </p:cNvSpPr>
                <p:nvPr/>
              </p:nvSpPr>
              <p:spPr bwMode="auto">
                <a:xfrm>
                  <a:off x="1058" y="3683"/>
                  <a:ext cx="301" cy="27"/>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91" name="AutoShape 15495"/>
                <p:cNvSpPr>
                  <a:spLocks noChangeAspect="1" noChangeArrowheads="1"/>
                </p:cNvSpPr>
                <p:nvPr/>
              </p:nvSpPr>
              <p:spPr bwMode="auto">
                <a:xfrm>
                  <a:off x="1408" y="3612"/>
                  <a:ext cx="59" cy="31"/>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92" name="Oval 15496"/>
                <p:cNvSpPr>
                  <a:spLocks noChangeAspect="1" noChangeArrowheads="1"/>
                </p:cNvSpPr>
                <p:nvPr/>
              </p:nvSpPr>
              <p:spPr bwMode="auto">
                <a:xfrm rot="40158446">
                  <a:off x="1306" y="3616"/>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sp>
              <p:nvSpPr>
                <p:cNvPr id="19593" name="Oval 15497"/>
                <p:cNvSpPr>
                  <a:spLocks noChangeAspect="1" noChangeArrowheads="1"/>
                </p:cNvSpPr>
                <p:nvPr/>
              </p:nvSpPr>
              <p:spPr bwMode="auto">
                <a:xfrm>
                  <a:off x="1048" y="3648"/>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sp>
              <p:nvSpPr>
                <p:cNvPr id="19594" name="Oval 15498"/>
                <p:cNvSpPr>
                  <a:spLocks noChangeAspect="1" noChangeArrowheads="1"/>
                </p:cNvSpPr>
                <p:nvPr/>
              </p:nvSpPr>
              <p:spPr bwMode="auto">
                <a:xfrm rot="3041554" flipH="1">
                  <a:off x="1428" y="3615"/>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grpSp>
          <p:sp>
            <p:nvSpPr>
              <p:cNvPr id="449580" name="AutoShape 15499"/>
              <p:cNvSpPr>
                <a:spLocks noChangeArrowheads="1"/>
              </p:cNvSpPr>
              <p:nvPr/>
            </p:nvSpPr>
            <p:spPr bwMode="auto">
              <a:xfrm>
                <a:off x="3576" y="2914"/>
                <a:ext cx="118" cy="84"/>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grpSp>
        <p:grpSp>
          <p:nvGrpSpPr>
            <p:cNvPr id="239603" name="Group 15500"/>
            <p:cNvGrpSpPr>
              <a:grpSpLocks/>
            </p:cNvGrpSpPr>
            <p:nvPr/>
          </p:nvGrpSpPr>
          <p:grpSpPr bwMode="auto">
            <a:xfrm rot="3172675" flipH="1">
              <a:off x="4298" y="2480"/>
              <a:ext cx="633" cy="202"/>
              <a:chOff x="3136" y="2804"/>
              <a:chExt cx="633" cy="202"/>
            </a:xfrm>
          </p:grpSpPr>
          <p:grpSp>
            <p:nvGrpSpPr>
              <p:cNvPr id="449572" name="Group 15501"/>
              <p:cNvGrpSpPr>
                <a:grpSpLocks noChangeAspect="1"/>
              </p:cNvGrpSpPr>
              <p:nvPr/>
            </p:nvGrpSpPr>
            <p:grpSpPr bwMode="auto">
              <a:xfrm>
                <a:off x="3136" y="2804"/>
                <a:ext cx="633" cy="202"/>
                <a:chOff x="1048" y="3585"/>
                <a:chExt cx="498" cy="159"/>
              </a:xfrm>
            </p:grpSpPr>
            <p:sp>
              <p:nvSpPr>
                <p:cNvPr id="19598" name="AutoShape 15502"/>
                <p:cNvSpPr>
                  <a:spLocks noChangeAspect="1" noChangeArrowheads="1"/>
                </p:cNvSpPr>
                <p:nvPr/>
              </p:nvSpPr>
              <p:spPr bwMode="auto">
                <a:xfrm>
                  <a:off x="1062" y="3683"/>
                  <a:ext cx="301" cy="27"/>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599" name="AutoShape 15503"/>
                <p:cNvSpPr>
                  <a:spLocks noChangeAspect="1" noChangeArrowheads="1"/>
                </p:cNvSpPr>
                <p:nvPr/>
              </p:nvSpPr>
              <p:spPr bwMode="auto">
                <a:xfrm>
                  <a:off x="1411" y="3611"/>
                  <a:ext cx="59" cy="31"/>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600" name="Oval 15504"/>
                <p:cNvSpPr>
                  <a:spLocks noChangeAspect="1" noChangeArrowheads="1"/>
                </p:cNvSpPr>
                <p:nvPr/>
              </p:nvSpPr>
              <p:spPr bwMode="auto">
                <a:xfrm rot="40158446">
                  <a:off x="1310" y="3615"/>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sp>
              <p:nvSpPr>
                <p:cNvPr id="19601" name="Oval 15505"/>
                <p:cNvSpPr>
                  <a:spLocks noChangeAspect="1" noChangeArrowheads="1"/>
                </p:cNvSpPr>
                <p:nvPr/>
              </p:nvSpPr>
              <p:spPr bwMode="auto">
                <a:xfrm>
                  <a:off x="1050" y="3647"/>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sp>
              <p:nvSpPr>
                <p:cNvPr id="19602" name="Oval 15506"/>
                <p:cNvSpPr>
                  <a:spLocks noChangeAspect="1" noChangeArrowheads="1"/>
                </p:cNvSpPr>
                <p:nvPr/>
              </p:nvSpPr>
              <p:spPr bwMode="auto">
                <a:xfrm rot="3041554" flipH="1">
                  <a:off x="1433" y="3615"/>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grpSp>
          <p:sp>
            <p:nvSpPr>
              <p:cNvPr id="449573" name="AutoShape 15507"/>
              <p:cNvSpPr>
                <a:spLocks noChangeArrowheads="1"/>
              </p:cNvSpPr>
              <p:nvPr/>
            </p:nvSpPr>
            <p:spPr bwMode="auto">
              <a:xfrm>
                <a:off x="3576" y="2914"/>
                <a:ext cx="118" cy="84"/>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grpSp>
        <p:grpSp>
          <p:nvGrpSpPr>
            <p:cNvPr id="239604" name="Group 15508"/>
            <p:cNvGrpSpPr>
              <a:grpSpLocks/>
            </p:cNvGrpSpPr>
            <p:nvPr/>
          </p:nvGrpSpPr>
          <p:grpSpPr bwMode="auto">
            <a:xfrm rot="18784921" flipH="1">
              <a:off x="4224" y="3049"/>
              <a:ext cx="633" cy="202"/>
              <a:chOff x="3136" y="2804"/>
              <a:chExt cx="633" cy="202"/>
            </a:xfrm>
          </p:grpSpPr>
          <p:grpSp>
            <p:nvGrpSpPr>
              <p:cNvPr id="449565" name="Group 15509"/>
              <p:cNvGrpSpPr>
                <a:grpSpLocks noChangeAspect="1"/>
              </p:cNvGrpSpPr>
              <p:nvPr/>
            </p:nvGrpSpPr>
            <p:grpSpPr bwMode="auto">
              <a:xfrm>
                <a:off x="3136" y="2804"/>
                <a:ext cx="633" cy="202"/>
                <a:chOff x="1048" y="3585"/>
                <a:chExt cx="498" cy="159"/>
              </a:xfrm>
            </p:grpSpPr>
            <p:sp>
              <p:nvSpPr>
                <p:cNvPr id="19606" name="AutoShape 15510"/>
                <p:cNvSpPr>
                  <a:spLocks noChangeAspect="1" noChangeArrowheads="1"/>
                </p:cNvSpPr>
                <p:nvPr/>
              </p:nvSpPr>
              <p:spPr bwMode="auto">
                <a:xfrm>
                  <a:off x="1059" y="3683"/>
                  <a:ext cx="301" cy="27"/>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607" name="AutoShape 15511"/>
                <p:cNvSpPr>
                  <a:spLocks noChangeAspect="1" noChangeArrowheads="1"/>
                </p:cNvSpPr>
                <p:nvPr/>
              </p:nvSpPr>
              <p:spPr bwMode="auto">
                <a:xfrm>
                  <a:off x="1408" y="3610"/>
                  <a:ext cx="59" cy="31"/>
                </a:xfrm>
                <a:prstGeom prst="roundRect">
                  <a:avLst>
                    <a:gd name="adj" fmla="val 16667"/>
                  </a:avLst>
                </a:prstGeom>
                <a:gradFill rotWithShape="1">
                  <a:gsLst>
                    <a:gs pos="0">
                      <a:srgbClr val="664175"/>
                    </a:gs>
                    <a:gs pos="50000">
                      <a:srgbClr val="DDDDDD"/>
                    </a:gs>
                    <a:gs pos="100000">
                      <a:srgbClr val="664175"/>
                    </a:gs>
                  </a:gsLst>
                  <a:lin ang="5400000" scaled="1"/>
                </a:gradFill>
                <a:ln w="3175">
                  <a:noFill/>
                  <a:round/>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19608" name="Oval 15512"/>
                <p:cNvSpPr>
                  <a:spLocks noChangeAspect="1" noChangeArrowheads="1"/>
                </p:cNvSpPr>
                <p:nvPr/>
              </p:nvSpPr>
              <p:spPr bwMode="auto">
                <a:xfrm rot="40158446">
                  <a:off x="1309" y="3615"/>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sp>
              <p:nvSpPr>
                <p:cNvPr id="19609" name="Oval 15513"/>
                <p:cNvSpPr>
                  <a:spLocks noChangeAspect="1" noChangeArrowheads="1"/>
                </p:cNvSpPr>
                <p:nvPr/>
              </p:nvSpPr>
              <p:spPr bwMode="auto">
                <a:xfrm>
                  <a:off x="1047" y="3647"/>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sp>
              <p:nvSpPr>
                <p:cNvPr id="19610" name="Oval 15514"/>
                <p:cNvSpPr>
                  <a:spLocks noChangeAspect="1" noChangeArrowheads="1"/>
                </p:cNvSpPr>
                <p:nvPr/>
              </p:nvSpPr>
              <p:spPr bwMode="auto">
                <a:xfrm rot="3041554" flipH="1">
                  <a:off x="1431" y="3615"/>
                  <a:ext cx="144" cy="8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500">
                      <a:solidFill>
                        <a:srgbClr val="FFFF66"/>
                      </a:solidFill>
                      <a:latin typeface="Calibri"/>
                      <a:ea typeface="+mn-ea"/>
                      <a:cs typeface="+mn-cs"/>
                    </a:rPr>
                    <a:t>WD40</a:t>
                  </a:r>
                </a:p>
              </p:txBody>
            </p:sp>
          </p:grpSp>
          <p:sp>
            <p:nvSpPr>
              <p:cNvPr id="449566" name="AutoShape 15515"/>
              <p:cNvSpPr>
                <a:spLocks noChangeArrowheads="1"/>
              </p:cNvSpPr>
              <p:nvPr/>
            </p:nvSpPr>
            <p:spPr bwMode="auto">
              <a:xfrm>
                <a:off x="3576" y="2914"/>
                <a:ext cx="118" cy="84"/>
              </a:xfrm>
              <a:prstGeom prst="roundRect">
                <a:avLst>
                  <a:gd name="adj" fmla="val 50000"/>
                </a:avLst>
              </a:prstGeom>
              <a:gradFill rotWithShape="1">
                <a:gsLst>
                  <a:gs pos="0">
                    <a:srgbClr val="FFEFD1"/>
                  </a:gs>
                  <a:gs pos="64999">
                    <a:srgbClr val="F0EBD5"/>
                  </a:gs>
                  <a:gs pos="100000">
                    <a:srgbClr val="D1C39F"/>
                  </a:gs>
                </a:gsLst>
                <a:path path="shape">
                  <a:fillToRect l="50000" t="50000" r="50000" b="50000"/>
                </a:path>
              </a:gradFill>
              <a:ln w="9525">
                <a:solidFill>
                  <a:srgbClr val="A50021"/>
                </a:solidFill>
                <a:round/>
                <a:headEnd/>
                <a:tailEnd/>
              </a:ln>
            </p:spPr>
            <p:txBody>
              <a:bodyPr wrap="none" anchor="ctr"/>
              <a:lstStyle/>
              <a:p>
                <a:pPr algn="ctr" defTabSz="457200"/>
                <a:r>
                  <a:rPr lang="en-US" sz="600">
                    <a:solidFill>
                      <a:srgbClr val="600000"/>
                    </a:solidFill>
                    <a:latin typeface="Calibri" charset="0"/>
                    <a:cs typeface="Arial" charset="0"/>
                  </a:rPr>
                  <a:t>Cyt</a:t>
                </a:r>
              </a:p>
            </p:txBody>
          </p:sp>
        </p:grpSp>
        <p:grpSp>
          <p:nvGrpSpPr>
            <p:cNvPr id="239605" name="Group 15516"/>
            <p:cNvGrpSpPr>
              <a:grpSpLocks/>
            </p:cNvGrpSpPr>
            <p:nvPr/>
          </p:nvGrpSpPr>
          <p:grpSpPr bwMode="auto">
            <a:xfrm rot="200338">
              <a:off x="4473" y="2552"/>
              <a:ext cx="685" cy="708"/>
              <a:chOff x="3519" y="3465"/>
              <a:chExt cx="685" cy="708"/>
            </a:xfrm>
          </p:grpSpPr>
          <p:grpSp>
            <p:nvGrpSpPr>
              <p:cNvPr id="239606" name="Group 15517"/>
              <p:cNvGrpSpPr>
                <a:grpSpLocks/>
              </p:cNvGrpSpPr>
              <p:nvPr/>
            </p:nvGrpSpPr>
            <p:grpSpPr bwMode="auto">
              <a:xfrm rot="-758302">
                <a:off x="3682" y="3465"/>
                <a:ext cx="246" cy="325"/>
                <a:chOff x="2204" y="2394"/>
                <a:chExt cx="246" cy="325"/>
              </a:xfrm>
            </p:grpSpPr>
            <p:sp>
              <p:nvSpPr>
                <p:cNvPr id="19614" name="AutoShape 15518"/>
                <p:cNvSpPr>
                  <a:spLocks noChangeAspect="1" noChangeArrowheads="1"/>
                </p:cNvSpPr>
                <p:nvPr/>
              </p:nvSpPr>
              <p:spPr bwMode="auto">
                <a:xfrm rot="-5400000">
                  <a:off x="2293" y="2533"/>
                  <a:ext cx="67" cy="45"/>
                </a:xfrm>
                <a:prstGeom prst="roundRect">
                  <a:avLst>
                    <a:gd name="adj" fmla="val 16667"/>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9525">
                  <a:noFill/>
                  <a:round/>
                  <a:headEnd/>
                  <a:tailEnd/>
                </a:ln>
                <a:effectLst/>
              </p:spPr>
              <p:txBody>
                <a:bodyPr vert="eaVert" wrap="none" anchor="ctr"/>
                <a:lstStyle/>
                <a:p>
                  <a:pPr algn="ctr" defTabSz="457200" fontAlgn="auto">
                    <a:spcBef>
                      <a:spcPts val="0"/>
                    </a:spcBef>
                    <a:spcAft>
                      <a:spcPts val="0"/>
                    </a:spcAft>
                    <a:defRPr/>
                  </a:pPr>
                  <a:endParaRPr lang="en-US" sz="600">
                    <a:solidFill>
                      <a:prstClr val="black"/>
                    </a:solidFill>
                    <a:latin typeface="Calibri"/>
                    <a:ea typeface="+mn-ea"/>
                    <a:cs typeface="+mn-cs"/>
                  </a:endParaRPr>
                </a:p>
              </p:txBody>
            </p:sp>
            <p:grpSp>
              <p:nvGrpSpPr>
                <p:cNvPr id="449561" name="Group 15519"/>
                <p:cNvGrpSpPr>
                  <a:grpSpLocks/>
                </p:cNvGrpSpPr>
                <p:nvPr/>
              </p:nvGrpSpPr>
              <p:grpSpPr bwMode="auto">
                <a:xfrm>
                  <a:off x="2204" y="2394"/>
                  <a:ext cx="246" cy="144"/>
                  <a:chOff x="2204" y="2394"/>
                  <a:chExt cx="246" cy="144"/>
                </a:xfrm>
              </p:grpSpPr>
              <p:sp>
                <p:nvSpPr>
                  <p:cNvPr id="19616" name="PubPieSlice"/>
                  <p:cNvSpPr>
                    <a:spLocks noChangeAspect="1" noEditPoints="1" noChangeArrowheads="1"/>
                  </p:cNvSpPr>
                  <p:nvPr/>
                </p:nvSpPr>
                <p:spPr bwMode="auto">
                  <a:xfrm rot="-209359">
                    <a:off x="2240" y="2392"/>
                    <a:ext cx="169" cy="140"/>
                  </a:xfrm>
                  <a:custGeom>
                    <a:avLst/>
                    <a:gdLst>
                      <a:gd name="G0" fmla="+- 0 0 0"/>
                      <a:gd name="G1" fmla="sin 10800 -8227520"/>
                      <a:gd name="G2" fmla="cos 10800 -8227520"/>
                      <a:gd name="G3" fmla="sin 10800 -2941617"/>
                      <a:gd name="G4" fmla="cos 10800 -2941617"/>
                      <a:gd name="G5" fmla="+- G1 10800 0"/>
                      <a:gd name="G6" fmla="+- G2 10800 0"/>
                      <a:gd name="G7" fmla="+- G3 10800 0"/>
                      <a:gd name="G8" fmla="+- G4 10800 0"/>
                      <a:gd name="G9" fmla="+- 10800 0 0"/>
                      <a:gd name="T0" fmla="*/ 4521 w 21600"/>
                      <a:gd name="T1" fmla="*/ 2012 h 21600"/>
                      <a:gd name="T2" fmla="*/ 10800 w 21600"/>
                      <a:gd name="T3" fmla="*/ 10800 h 21600"/>
                      <a:gd name="T4" fmla="*/ 18451 w 21600"/>
                      <a:gd name="T5" fmla="*/ 3178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4521" y="2012"/>
                        </a:moveTo>
                        <a:cubicBezTo>
                          <a:pt x="1683" y="4039"/>
                          <a:pt x="-1" y="7312"/>
                          <a:pt x="-1" y="10799"/>
                        </a:cubicBezTo>
                        <a:cubicBezTo>
                          <a:pt x="0" y="16764"/>
                          <a:pt x="4835" y="21600"/>
                          <a:pt x="10800" y="21600"/>
                        </a:cubicBezTo>
                        <a:cubicBezTo>
                          <a:pt x="16764" y="21600"/>
                          <a:pt x="21600" y="16764"/>
                          <a:pt x="21600" y="10800"/>
                        </a:cubicBezTo>
                        <a:cubicBezTo>
                          <a:pt x="21600" y="7942"/>
                          <a:pt x="20467" y="5201"/>
                          <a:pt x="18451" y="3177"/>
                        </a:cubicBezTo>
                        <a:lnTo>
                          <a:pt x="10800" y="10800"/>
                        </a:lnTo>
                        <a:close/>
                      </a:path>
                    </a:pathLst>
                  </a:custGeom>
                  <a:gradFill rotWithShape="1">
                    <a:gsLst>
                      <a:gs pos="0">
                        <a:srgbClr val="FF0000"/>
                      </a:gs>
                      <a:gs pos="100000">
                        <a:srgbClr val="808080"/>
                      </a:gs>
                    </a:gsLst>
                    <a:lin ang="5400000" scaled="1"/>
                  </a:gradFill>
                  <a:ln w="9525">
                    <a:solidFill>
                      <a:srgbClr val="800000"/>
                    </a:solidFill>
                    <a:miter lim="800000"/>
                    <a:headEnd/>
                    <a:tailEnd/>
                  </a:ln>
                  <a:effectLst/>
                </p:spPr>
                <p:txBody>
                  <a:bodyPr/>
                  <a:lstStyle/>
                  <a:p>
                    <a:pPr algn="ctr" defTabSz="457200" fontAlgn="auto">
                      <a:spcBef>
                        <a:spcPts val="0"/>
                      </a:spcBef>
                      <a:spcAft>
                        <a:spcPts val="0"/>
                      </a:spcAft>
                      <a:defRPr/>
                    </a:pPr>
                    <a:endParaRPr lang="en-US" sz="1000">
                      <a:solidFill>
                        <a:prstClr val="black"/>
                      </a:solidFill>
                      <a:latin typeface="Calibri"/>
                      <a:ea typeface="+mn-ea"/>
                      <a:cs typeface="+mn-cs"/>
                    </a:endParaRPr>
                  </a:p>
                </p:txBody>
              </p:sp>
              <p:sp>
                <p:nvSpPr>
                  <p:cNvPr id="19617" name="Text Box 15521"/>
                  <p:cNvSpPr txBox="1">
                    <a:spLocks noChangeAspect="1" noChangeArrowheads="1"/>
                  </p:cNvSpPr>
                  <p:nvPr/>
                </p:nvSpPr>
                <p:spPr bwMode="auto">
                  <a:xfrm>
                    <a:off x="2202" y="2420"/>
                    <a:ext cx="246" cy="116"/>
                  </a:xfrm>
                  <a:prstGeom prst="rect">
                    <a:avLst/>
                  </a:prstGeom>
                  <a:noFill/>
                  <a:ln w="9525">
                    <a:noFill/>
                    <a:miter lim="800000"/>
                    <a:headEnd/>
                    <a:tailEnd/>
                  </a:ln>
                  <a:effectLst/>
                </p:spPr>
                <p:txBody>
                  <a:bodyPr wrap="none">
                    <a:spAutoFit/>
                  </a:bodyPr>
                  <a:lstStyle/>
                  <a:p>
                    <a:pPr algn="ctr" defTabSz="457200" fontAlgn="auto">
                      <a:spcBef>
                        <a:spcPts val="0"/>
                      </a:spcBef>
                      <a:spcAft>
                        <a:spcPts val="0"/>
                      </a:spcAft>
                      <a:defRPr/>
                    </a:pPr>
                    <a:r>
                      <a:rPr lang="en-US" sz="600">
                        <a:solidFill>
                          <a:srgbClr val="FFFF00"/>
                        </a:solidFill>
                        <a:latin typeface="Calibri"/>
                        <a:ea typeface="+mn-ea"/>
                        <a:cs typeface="+mn-cs"/>
                      </a:rPr>
                      <a:t>Casp 9</a:t>
                    </a:r>
                  </a:p>
                </p:txBody>
              </p:sp>
            </p:grpSp>
            <p:sp>
              <p:nvSpPr>
                <p:cNvPr id="19618" name="Oval 15522"/>
                <p:cNvSpPr>
                  <a:spLocks noChangeAspect="1" noChangeArrowheads="1"/>
                </p:cNvSpPr>
                <p:nvPr/>
              </p:nvSpPr>
              <p:spPr bwMode="auto">
                <a:xfrm rot="-5400000">
                  <a:off x="2249" y="2590"/>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grpSp>
          <p:grpSp>
            <p:nvGrpSpPr>
              <p:cNvPr id="239607" name="Group 15523"/>
              <p:cNvGrpSpPr>
                <a:grpSpLocks/>
              </p:cNvGrpSpPr>
              <p:nvPr/>
            </p:nvGrpSpPr>
            <p:grpSpPr bwMode="auto">
              <a:xfrm rot="2400000">
                <a:off x="3849" y="3494"/>
                <a:ext cx="246" cy="325"/>
                <a:chOff x="2204" y="2394"/>
                <a:chExt cx="246" cy="325"/>
              </a:xfrm>
            </p:grpSpPr>
            <p:sp>
              <p:nvSpPr>
                <p:cNvPr id="19620" name="AutoShape 15524"/>
                <p:cNvSpPr>
                  <a:spLocks noChangeAspect="1" noChangeArrowheads="1"/>
                </p:cNvSpPr>
                <p:nvPr/>
              </p:nvSpPr>
              <p:spPr bwMode="auto">
                <a:xfrm rot="-5400000">
                  <a:off x="2292" y="2535"/>
                  <a:ext cx="67" cy="45"/>
                </a:xfrm>
                <a:prstGeom prst="roundRect">
                  <a:avLst>
                    <a:gd name="adj" fmla="val 16667"/>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9525">
                  <a:noFill/>
                  <a:round/>
                  <a:headEnd/>
                  <a:tailEnd/>
                </a:ln>
                <a:effectLst/>
              </p:spPr>
              <p:txBody>
                <a:bodyPr vert="eaVert" wrap="none" anchor="ctr"/>
                <a:lstStyle/>
                <a:p>
                  <a:pPr algn="ctr" defTabSz="457200" fontAlgn="auto">
                    <a:spcBef>
                      <a:spcPts val="0"/>
                    </a:spcBef>
                    <a:spcAft>
                      <a:spcPts val="0"/>
                    </a:spcAft>
                    <a:defRPr/>
                  </a:pPr>
                  <a:endParaRPr lang="en-US" sz="600">
                    <a:solidFill>
                      <a:prstClr val="black"/>
                    </a:solidFill>
                    <a:latin typeface="Calibri"/>
                    <a:ea typeface="+mn-ea"/>
                    <a:cs typeface="+mn-cs"/>
                  </a:endParaRPr>
                </a:p>
              </p:txBody>
            </p:sp>
            <p:grpSp>
              <p:nvGrpSpPr>
                <p:cNvPr id="449556" name="Group 15525"/>
                <p:cNvGrpSpPr>
                  <a:grpSpLocks/>
                </p:cNvGrpSpPr>
                <p:nvPr/>
              </p:nvGrpSpPr>
              <p:grpSpPr bwMode="auto">
                <a:xfrm>
                  <a:off x="2204" y="2394"/>
                  <a:ext cx="246" cy="144"/>
                  <a:chOff x="2204" y="2394"/>
                  <a:chExt cx="246" cy="144"/>
                </a:xfrm>
              </p:grpSpPr>
              <p:sp>
                <p:nvSpPr>
                  <p:cNvPr id="19622" name="PubPieSlice"/>
                  <p:cNvSpPr>
                    <a:spLocks noChangeAspect="1" noEditPoints="1" noChangeArrowheads="1"/>
                  </p:cNvSpPr>
                  <p:nvPr/>
                </p:nvSpPr>
                <p:spPr bwMode="auto">
                  <a:xfrm rot="-209359">
                    <a:off x="2238" y="2393"/>
                    <a:ext cx="169" cy="140"/>
                  </a:xfrm>
                  <a:custGeom>
                    <a:avLst/>
                    <a:gdLst>
                      <a:gd name="G0" fmla="+- 0 0 0"/>
                      <a:gd name="G1" fmla="sin 10800 -8227520"/>
                      <a:gd name="G2" fmla="cos 10800 -8227520"/>
                      <a:gd name="G3" fmla="sin 10800 -2941617"/>
                      <a:gd name="G4" fmla="cos 10800 -2941617"/>
                      <a:gd name="G5" fmla="+- G1 10800 0"/>
                      <a:gd name="G6" fmla="+- G2 10800 0"/>
                      <a:gd name="G7" fmla="+- G3 10800 0"/>
                      <a:gd name="G8" fmla="+- G4 10800 0"/>
                      <a:gd name="G9" fmla="+- 10800 0 0"/>
                      <a:gd name="T0" fmla="*/ 4521 w 21600"/>
                      <a:gd name="T1" fmla="*/ 2012 h 21600"/>
                      <a:gd name="T2" fmla="*/ 10800 w 21600"/>
                      <a:gd name="T3" fmla="*/ 10800 h 21600"/>
                      <a:gd name="T4" fmla="*/ 18451 w 21600"/>
                      <a:gd name="T5" fmla="*/ 3178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4521" y="2012"/>
                        </a:moveTo>
                        <a:cubicBezTo>
                          <a:pt x="1683" y="4039"/>
                          <a:pt x="-1" y="7312"/>
                          <a:pt x="-1" y="10799"/>
                        </a:cubicBezTo>
                        <a:cubicBezTo>
                          <a:pt x="0" y="16764"/>
                          <a:pt x="4835" y="21600"/>
                          <a:pt x="10800" y="21600"/>
                        </a:cubicBezTo>
                        <a:cubicBezTo>
                          <a:pt x="16764" y="21600"/>
                          <a:pt x="21600" y="16764"/>
                          <a:pt x="21600" y="10800"/>
                        </a:cubicBezTo>
                        <a:cubicBezTo>
                          <a:pt x="21600" y="7942"/>
                          <a:pt x="20467" y="5201"/>
                          <a:pt x="18451" y="3177"/>
                        </a:cubicBezTo>
                        <a:lnTo>
                          <a:pt x="10800" y="10800"/>
                        </a:lnTo>
                        <a:close/>
                      </a:path>
                    </a:pathLst>
                  </a:custGeom>
                  <a:gradFill rotWithShape="1">
                    <a:gsLst>
                      <a:gs pos="0">
                        <a:srgbClr val="FF0000"/>
                      </a:gs>
                      <a:gs pos="100000">
                        <a:srgbClr val="808080"/>
                      </a:gs>
                    </a:gsLst>
                    <a:lin ang="5400000" scaled="1"/>
                  </a:gradFill>
                  <a:ln w="9525">
                    <a:solidFill>
                      <a:srgbClr val="800000"/>
                    </a:solidFill>
                    <a:miter lim="800000"/>
                    <a:headEnd/>
                    <a:tailEnd/>
                  </a:ln>
                  <a:effectLst/>
                </p:spPr>
                <p:txBody>
                  <a:bodyPr/>
                  <a:lstStyle/>
                  <a:p>
                    <a:pPr algn="ctr" defTabSz="457200" fontAlgn="auto">
                      <a:spcBef>
                        <a:spcPts val="0"/>
                      </a:spcBef>
                      <a:spcAft>
                        <a:spcPts val="0"/>
                      </a:spcAft>
                      <a:defRPr/>
                    </a:pPr>
                    <a:endParaRPr lang="en-US" sz="1000">
                      <a:solidFill>
                        <a:prstClr val="black"/>
                      </a:solidFill>
                      <a:latin typeface="Calibri"/>
                      <a:ea typeface="+mn-ea"/>
                      <a:cs typeface="+mn-cs"/>
                    </a:endParaRPr>
                  </a:p>
                </p:txBody>
              </p:sp>
              <p:sp>
                <p:nvSpPr>
                  <p:cNvPr id="19623" name="Text Box 15527"/>
                  <p:cNvSpPr txBox="1">
                    <a:spLocks noChangeAspect="1" noChangeArrowheads="1"/>
                  </p:cNvSpPr>
                  <p:nvPr/>
                </p:nvSpPr>
                <p:spPr bwMode="auto">
                  <a:xfrm>
                    <a:off x="2200" y="2421"/>
                    <a:ext cx="246" cy="116"/>
                  </a:xfrm>
                  <a:prstGeom prst="rect">
                    <a:avLst/>
                  </a:prstGeom>
                  <a:noFill/>
                  <a:ln w="9525">
                    <a:noFill/>
                    <a:miter lim="800000"/>
                    <a:headEnd/>
                    <a:tailEnd/>
                  </a:ln>
                  <a:effectLst/>
                </p:spPr>
                <p:txBody>
                  <a:bodyPr wrap="none">
                    <a:spAutoFit/>
                  </a:bodyPr>
                  <a:lstStyle/>
                  <a:p>
                    <a:pPr algn="ctr" defTabSz="457200" fontAlgn="auto">
                      <a:spcBef>
                        <a:spcPts val="0"/>
                      </a:spcBef>
                      <a:spcAft>
                        <a:spcPts val="0"/>
                      </a:spcAft>
                      <a:defRPr/>
                    </a:pPr>
                    <a:r>
                      <a:rPr lang="en-US" sz="600">
                        <a:solidFill>
                          <a:srgbClr val="FFFF00"/>
                        </a:solidFill>
                        <a:latin typeface="Calibri"/>
                        <a:ea typeface="+mn-ea"/>
                        <a:cs typeface="+mn-cs"/>
                      </a:rPr>
                      <a:t>Casp 9</a:t>
                    </a:r>
                  </a:p>
                </p:txBody>
              </p:sp>
            </p:grpSp>
            <p:sp>
              <p:nvSpPr>
                <p:cNvPr id="19624" name="Oval 15528"/>
                <p:cNvSpPr>
                  <a:spLocks noChangeAspect="1" noChangeArrowheads="1"/>
                </p:cNvSpPr>
                <p:nvPr/>
              </p:nvSpPr>
              <p:spPr bwMode="auto">
                <a:xfrm rot="-5400000">
                  <a:off x="2247" y="2592"/>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grpSp>
          <p:grpSp>
            <p:nvGrpSpPr>
              <p:cNvPr id="239608" name="Group 15529"/>
              <p:cNvGrpSpPr>
                <a:grpSpLocks/>
              </p:cNvGrpSpPr>
              <p:nvPr/>
            </p:nvGrpSpPr>
            <p:grpSpPr bwMode="auto">
              <a:xfrm rot="5340000">
                <a:off x="3919" y="3647"/>
                <a:ext cx="246" cy="325"/>
                <a:chOff x="2204" y="2394"/>
                <a:chExt cx="246" cy="325"/>
              </a:xfrm>
            </p:grpSpPr>
            <p:sp>
              <p:nvSpPr>
                <p:cNvPr id="19626" name="AutoShape 15530"/>
                <p:cNvSpPr>
                  <a:spLocks noChangeAspect="1" noChangeArrowheads="1"/>
                </p:cNvSpPr>
                <p:nvPr/>
              </p:nvSpPr>
              <p:spPr bwMode="auto">
                <a:xfrm rot="-5400000">
                  <a:off x="2292" y="2538"/>
                  <a:ext cx="67" cy="45"/>
                </a:xfrm>
                <a:prstGeom prst="roundRect">
                  <a:avLst>
                    <a:gd name="adj" fmla="val 16667"/>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9525">
                  <a:noFill/>
                  <a:round/>
                  <a:headEnd/>
                  <a:tailEnd/>
                </a:ln>
                <a:effectLst/>
              </p:spPr>
              <p:txBody>
                <a:bodyPr wrap="none" anchor="ctr"/>
                <a:lstStyle/>
                <a:p>
                  <a:pPr algn="ctr" defTabSz="457200" fontAlgn="auto">
                    <a:spcBef>
                      <a:spcPts val="0"/>
                    </a:spcBef>
                    <a:spcAft>
                      <a:spcPts val="0"/>
                    </a:spcAft>
                    <a:defRPr/>
                  </a:pPr>
                  <a:endParaRPr lang="en-US" sz="600">
                    <a:solidFill>
                      <a:prstClr val="black"/>
                    </a:solidFill>
                    <a:latin typeface="Calibri"/>
                    <a:ea typeface="+mn-ea"/>
                    <a:cs typeface="+mn-cs"/>
                  </a:endParaRPr>
                </a:p>
              </p:txBody>
            </p:sp>
            <p:grpSp>
              <p:nvGrpSpPr>
                <p:cNvPr id="449551" name="Group 15531"/>
                <p:cNvGrpSpPr>
                  <a:grpSpLocks/>
                </p:cNvGrpSpPr>
                <p:nvPr/>
              </p:nvGrpSpPr>
              <p:grpSpPr bwMode="auto">
                <a:xfrm>
                  <a:off x="2204" y="2394"/>
                  <a:ext cx="246" cy="144"/>
                  <a:chOff x="2204" y="2394"/>
                  <a:chExt cx="246" cy="144"/>
                </a:xfrm>
              </p:grpSpPr>
              <p:sp>
                <p:nvSpPr>
                  <p:cNvPr id="19628" name="PubPieSlice"/>
                  <p:cNvSpPr>
                    <a:spLocks noChangeAspect="1" noEditPoints="1" noChangeArrowheads="1"/>
                  </p:cNvSpPr>
                  <p:nvPr/>
                </p:nvSpPr>
                <p:spPr bwMode="auto">
                  <a:xfrm rot="-209359">
                    <a:off x="2240" y="2397"/>
                    <a:ext cx="169" cy="140"/>
                  </a:xfrm>
                  <a:custGeom>
                    <a:avLst/>
                    <a:gdLst>
                      <a:gd name="G0" fmla="+- 0 0 0"/>
                      <a:gd name="G1" fmla="sin 10800 -8227520"/>
                      <a:gd name="G2" fmla="cos 10800 -8227520"/>
                      <a:gd name="G3" fmla="sin 10800 -2941617"/>
                      <a:gd name="G4" fmla="cos 10800 -2941617"/>
                      <a:gd name="G5" fmla="+- G1 10800 0"/>
                      <a:gd name="G6" fmla="+- G2 10800 0"/>
                      <a:gd name="G7" fmla="+- G3 10800 0"/>
                      <a:gd name="G8" fmla="+- G4 10800 0"/>
                      <a:gd name="G9" fmla="+- 10800 0 0"/>
                      <a:gd name="T0" fmla="*/ 4521 w 21600"/>
                      <a:gd name="T1" fmla="*/ 2012 h 21600"/>
                      <a:gd name="T2" fmla="*/ 10800 w 21600"/>
                      <a:gd name="T3" fmla="*/ 10800 h 21600"/>
                      <a:gd name="T4" fmla="*/ 18451 w 21600"/>
                      <a:gd name="T5" fmla="*/ 3178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4521" y="2012"/>
                        </a:moveTo>
                        <a:cubicBezTo>
                          <a:pt x="1683" y="4039"/>
                          <a:pt x="-1" y="7312"/>
                          <a:pt x="-1" y="10799"/>
                        </a:cubicBezTo>
                        <a:cubicBezTo>
                          <a:pt x="0" y="16764"/>
                          <a:pt x="4835" y="21600"/>
                          <a:pt x="10800" y="21600"/>
                        </a:cubicBezTo>
                        <a:cubicBezTo>
                          <a:pt x="16764" y="21600"/>
                          <a:pt x="21600" y="16764"/>
                          <a:pt x="21600" y="10800"/>
                        </a:cubicBezTo>
                        <a:cubicBezTo>
                          <a:pt x="21600" y="7942"/>
                          <a:pt x="20467" y="5201"/>
                          <a:pt x="18451" y="3177"/>
                        </a:cubicBezTo>
                        <a:lnTo>
                          <a:pt x="10800" y="10800"/>
                        </a:lnTo>
                        <a:close/>
                      </a:path>
                    </a:pathLst>
                  </a:custGeom>
                  <a:gradFill rotWithShape="1">
                    <a:gsLst>
                      <a:gs pos="0">
                        <a:srgbClr val="FF0000"/>
                      </a:gs>
                      <a:gs pos="100000">
                        <a:srgbClr val="808080"/>
                      </a:gs>
                    </a:gsLst>
                    <a:lin ang="5400000" scaled="1"/>
                  </a:gradFill>
                  <a:ln w="9525">
                    <a:solidFill>
                      <a:srgbClr val="800000"/>
                    </a:solidFill>
                    <a:miter lim="800000"/>
                    <a:headEnd/>
                    <a:tailEnd/>
                  </a:ln>
                  <a:effectLst/>
                </p:spPr>
                <p:txBody>
                  <a:bodyPr rot="10800000" vert="eaVert"/>
                  <a:lstStyle/>
                  <a:p>
                    <a:pPr algn="ctr" defTabSz="457200" fontAlgn="auto">
                      <a:spcBef>
                        <a:spcPts val="0"/>
                      </a:spcBef>
                      <a:spcAft>
                        <a:spcPts val="0"/>
                      </a:spcAft>
                      <a:defRPr/>
                    </a:pPr>
                    <a:endParaRPr lang="en-US" sz="1000">
                      <a:solidFill>
                        <a:prstClr val="black"/>
                      </a:solidFill>
                      <a:latin typeface="Calibri"/>
                      <a:ea typeface="+mn-ea"/>
                      <a:cs typeface="+mn-cs"/>
                    </a:endParaRPr>
                  </a:p>
                </p:txBody>
              </p:sp>
              <p:sp>
                <p:nvSpPr>
                  <p:cNvPr id="19629" name="Text Box 15533"/>
                  <p:cNvSpPr txBox="1">
                    <a:spLocks noChangeAspect="1" noChangeArrowheads="1"/>
                  </p:cNvSpPr>
                  <p:nvPr/>
                </p:nvSpPr>
                <p:spPr bwMode="auto">
                  <a:xfrm>
                    <a:off x="2202" y="2424"/>
                    <a:ext cx="246" cy="116"/>
                  </a:xfrm>
                  <a:prstGeom prst="rect">
                    <a:avLst/>
                  </a:prstGeom>
                  <a:noFill/>
                  <a:ln w="9525">
                    <a:noFill/>
                    <a:miter lim="800000"/>
                    <a:headEnd/>
                    <a:tailEnd/>
                  </a:ln>
                  <a:effectLst/>
                </p:spPr>
                <p:txBody>
                  <a:bodyPr wrap="none">
                    <a:spAutoFit/>
                  </a:bodyPr>
                  <a:lstStyle/>
                  <a:p>
                    <a:pPr algn="ctr" defTabSz="457200" fontAlgn="auto">
                      <a:spcBef>
                        <a:spcPts val="0"/>
                      </a:spcBef>
                      <a:spcAft>
                        <a:spcPts val="0"/>
                      </a:spcAft>
                      <a:defRPr/>
                    </a:pPr>
                    <a:r>
                      <a:rPr lang="en-US" sz="600">
                        <a:solidFill>
                          <a:srgbClr val="FFFF00"/>
                        </a:solidFill>
                        <a:latin typeface="Calibri"/>
                        <a:ea typeface="+mn-ea"/>
                        <a:cs typeface="+mn-cs"/>
                      </a:rPr>
                      <a:t>Casp 9</a:t>
                    </a:r>
                  </a:p>
                </p:txBody>
              </p:sp>
            </p:grpSp>
            <p:sp>
              <p:nvSpPr>
                <p:cNvPr id="19630" name="Oval 15534"/>
                <p:cNvSpPr>
                  <a:spLocks noChangeAspect="1" noChangeArrowheads="1"/>
                </p:cNvSpPr>
                <p:nvPr/>
              </p:nvSpPr>
              <p:spPr bwMode="auto">
                <a:xfrm rot="-5400000">
                  <a:off x="2249" y="2594"/>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grpSp>
          <p:grpSp>
            <p:nvGrpSpPr>
              <p:cNvPr id="239609" name="Group 15535"/>
              <p:cNvGrpSpPr>
                <a:grpSpLocks/>
              </p:cNvGrpSpPr>
              <p:nvPr/>
            </p:nvGrpSpPr>
            <p:grpSpPr bwMode="auto">
              <a:xfrm>
                <a:off x="3873" y="3818"/>
                <a:ext cx="276" cy="282"/>
                <a:chOff x="3255" y="3697"/>
                <a:chExt cx="276" cy="282"/>
              </a:xfrm>
            </p:grpSpPr>
            <p:sp>
              <p:nvSpPr>
                <p:cNvPr id="19632" name="AutoShape 15536"/>
                <p:cNvSpPr>
                  <a:spLocks noChangeAspect="1" noChangeArrowheads="1"/>
                </p:cNvSpPr>
                <p:nvPr/>
              </p:nvSpPr>
              <p:spPr bwMode="auto">
                <a:xfrm rot="2940000">
                  <a:off x="3321" y="3814"/>
                  <a:ext cx="67" cy="45"/>
                </a:xfrm>
                <a:prstGeom prst="roundRect">
                  <a:avLst>
                    <a:gd name="adj" fmla="val 16667"/>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9525">
                  <a:noFill/>
                  <a:round/>
                  <a:headEnd/>
                  <a:tailEnd/>
                </a:ln>
                <a:effectLst/>
              </p:spPr>
              <p:txBody>
                <a:bodyPr rot="10800000" vert="eaVert" wrap="none" anchor="ctr"/>
                <a:lstStyle/>
                <a:p>
                  <a:pPr algn="ctr" defTabSz="457200" fontAlgn="auto">
                    <a:spcBef>
                      <a:spcPts val="0"/>
                    </a:spcBef>
                    <a:spcAft>
                      <a:spcPts val="0"/>
                    </a:spcAft>
                    <a:defRPr/>
                  </a:pPr>
                  <a:endParaRPr lang="en-US" sz="600">
                    <a:solidFill>
                      <a:prstClr val="black"/>
                    </a:solidFill>
                    <a:latin typeface="Calibri"/>
                    <a:ea typeface="+mn-ea"/>
                    <a:cs typeface="+mn-cs"/>
                  </a:endParaRPr>
                </a:p>
              </p:txBody>
            </p:sp>
            <p:sp>
              <p:nvSpPr>
                <p:cNvPr id="19633" name="PubPieSlice"/>
                <p:cNvSpPr>
                  <a:spLocks noChangeAspect="1" noEditPoints="1" noChangeArrowheads="1"/>
                </p:cNvSpPr>
                <p:nvPr/>
              </p:nvSpPr>
              <p:spPr bwMode="auto">
                <a:xfrm rot="8130641">
                  <a:off x="3331" y="3837"/>
                  <a:ext cx="169" cy="140"/>
                </a:xfrm>
                <a:custGeom>
                  <a:avLst/>
                  <a:gdLst>
                    <a:gd name="G0" fmla="+- 0 0 0"/>
                    <a:gd name="G1" fmla="sin 10800 -8227520"/>
                    <a:gd name="G2" fmla="cos 10800 -8227520"/>
                    <a:gd name="G3" fmla="sin 10800 -2941617"/>
                    <a:gd name="G4" fmla="cos 10800 -2941617"/>
                    <a:gd name="G5" fmla="+- G1 10800 0"/>
                    <a:gd name="G6" fmla="+- G2 10800 0"/>
                    <a:gd name="G7" fmla="+- G3 10800 0"/>
                    <a:gd name="G8" fmla="+- G4 10800 0"/>
                    <a:gd name="G9" fmla="+- 10800 0 0"/>
                    <a:gd name="T0" fmla="*/ 4521 w 21600"/>
                    <a:gd name="T1" fmla="*/ 2012 h 21600"/>
                    <a:gd name="T2" fmla="*/ 10800 w 21600"/>
                    <a:gd name="T3" fmla="*/ 10800 h 21600"/>
                    <a:gd name="T4" fmla="*/ 18451 w 21600"/>
                    <a:gd name="T5" fmla="*/ 3178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4521" y="2012"/>
                      </a:moveTo>
                      <a:cubicBezTo>
                        <a:pt x="1683" y="4039"/>
                        <a:pt x="-1" y="7312"/>
                        <a:pt x="-1" y="10799"/>
                      </a:cubicBezTo>
                      <a:cubicBezTo>
                        <a:pt x="0" y="16764"/>
                        <a:pt x="4835" y="21600"/>
                        <a:pt x="10800" y="21600"/>
                      </a:cubicBezTo>
                      <a:cubicBezTo>
                        <a:pt x="16764" y="21600"/>
                        <a:pt x="21600" y="16764"/>
                        <a:pt x="21600" y="10800"/>
                      </a:cubicBezTo>
                      <a:cubicBezTo>
                        <a:pt x="21600" y="7942"/>
                        <a:pt x="20467" y="5201"/>
                        <a:pt x="18451" y="3177"/>
                      </a:cubicBezTo>
                      <a:lnTo>
                        <a:pt x="10800" y="10800"/>
                      </a:lnTo>
                      <a:close/>
                    </a:path>
                  </a:pathLst>
                </a:custGeom>
                <a:gradFill rotWithShape="1">
                  <a:gsLst>
                    <a:gs pos="0">
                      <a:srgbClr val="FF0000"/>
                    </a:gs>
                    <a:gs pos="100000">
                      <a:srgbClr val="808080"/>
                    </a:gs>
                  </a:gsLst>
                  <a:lin ang="5400000" scaled="1"/>
                </a:gradFill>
                <a:ln w="9525">
                  <a:solidFill>
                    <a:srgbClr val="800000"/>
                  </a:solidFill>
                  <a:miter lim="800000"/>
                  <a:headEnd/>
                  <a:tailEnd/>
                </a:ln>
                <a:effectLst/>
              </p:spPr>
              <p:txBody>
                <a:bodyPr rot="10800000"/>
                <a:lstStyle/>
                <a:p>
                  <a:pPr algn="ctr" defTabSz="457200" fontAlgn="auto">
                    <a:spcBef>
                      <a:spcPts val="0"/>
                    </a:spcBef>
                    <a:spcAft>
                      <a:spcPts val="0"/>
                    </a:spcAft>
                    <a:defRPr/>
                  </a:pPr>
                  <a:endParaRPr lang="en-US" sz="1000">
                    <a:solidFill>
                      <a:prstClr val="black"/>
                    </a:solidFill>
                    <a:latin typeface="Calibri"/>
                    <a:ea typeface="+mn-ea"/>
                    <a:cs typeface="+mn-cs"/>
                  </a:endParaRPr>
                </a:p>
              </p:txBody>
            </p:sp>
            <p:sp>
              <p:nvSpPr>
                <p:cNvPr id="19634" name="Text Box 15538"/>
                <p:cNvSpPr txBox="1">
                  <a:spLocks noChangeAspect="1" noChangeArrowheads="1"/>
                </p:cNvSpPr>
                <p:nvPr/>
              </p:nvSpPr>
              <p:spPr bwMode="auto">
                <a:xfrm rot="19514726">
                  <a:off x="3283" y="3834"/>
                  <a:ext cx="246" cy="116"/>
                </a:xfrm>
                <a:prstGeom prst="rect">
                  <a:avLst/>
                </a:prstGeom>
                <a:noFill/>
                <a:ln w="9525">
                  <a:noFill/>
                  <a:miter lim="800000"/>
                  <a:headEnd/>
                  <a:tailEnd/>
                </a:ln>
                <a:effectLst/>
              </p:spPr>
              <p:txBody>
                <a:bodyPr wrap="none">
                  <a:spAutoFit/>
                </a:bodyPr>
                <a:lstStyle/>
                <a:p>
                  <a:pPr algn="ctr" defTabSz="457200" fontAlgn="auto">
                    <a:spcBef>
                      <a:spcPts val="0"/>
                    </a:spcBef>
                    <a:spcAft>
                      <a:spcPts val="0"/>
                    </a:spcAft>
                    <a:defRPr/>
                  </a:pPr>
                  <a:r>
                    <a:rPr lang="en-US" sz="600">
                      <a:solidFill>
                        <a:srgbClr val="FFFF00"/>
                      </a:solidFill>
                      <a:latin typeface="Calibri"/>
                      <a:ea typeface="+mn-ea"/>
                      <a:cs typeface="+mn-cs"/>
                    </a:rPr>
                    <a:t>Casp 9</a:t>
                  </a:r>
                </a:p>
              </p:txBody>
            </p:sp>
            <p:sp>
              <p:nvSpPr>
                <p:cNvPr id="19635" name="Oval 15539"/>
                <p:cNvSpPr>
                  <a:spLocks noChangeAspect="1" noChangeArrowheads="1"/>
                </p:cNvSpPr>
                <p:nvPr/>
              </p:nvSpPr>
              <p:spPr bwMode="auto">
                <a:xfrm rot="2940000">
                  <a:off x="3223" y="3723"/>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grpSp>
          <p:grpSp>
            <p:nvGrpSpPr>
              <p:cNvPr id="239610" name="Group 15540"/>
              <p:cNvGrpSpPr>
                <a:grpSpLocks/>
              </p:cNvGrpSpPr>
              <p:nvPr/>
            </p:nvGrpSpPr>
            <p:grpSpPr bwMode="auto">
              <a:xfrm rot="3000000">
                <a:off x="3703" y="3894"/>
                <a:ext cx="276" cy="282"/>
                <a:chOff x="3255" y="3697"/>
                <a:chExt cx="276" cy="282"/>
              </a:xfrm>
            </p:grpSpPr>
            <p:sp>
              <p:nvSpPr>
                <p:cNvPr id="19637" name="AutoShape 15541"/>
                <p:cNvSpPr>
                  <a:spLocks noChangeAspect="1" noChangeArrowheads="1"/>
                </p:cNvSpPr>
                <p:nvPr/>
              </p:nvSpPr>
              <p:spPr bwMode="auto">
                <a:xfrm rot="2940000">
                  <a:off x="3319" y="3818"/>
                  <a:ext cx="67" cy="45"/>
                </a:xfrm>
                <a:prstGeom prst="roundRect">
                  <a:avLst>
                    <a:gd name="adj" fmla="val 16667"/>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9525">
                  <a:noFill/>
                  <a:round/>
                  <a:headEnd/>
                  <a:tailEnd/>
                </a:ln>
                <a:effectLst/>
              </p:spPr>
              <p:txBody>
                <a:bodyPr rot="10800000" vert="eaVert" wrap="none" anchor="ctr"/>
                <a:lstStyle/>
                <a:p>
                  <a:pPr algn="ctr" defTabSz="457200" fontAlgn="auto">
                    <a:spcBef>
                      <a:spcPts val="0"/>
                    </a:spcBef>
                    <a:spcAft>
                      <a:spcPts val="0"/>
                    </a:spcAft>
                    <a:defRPr/>
                  </a:pPr>
                  <a:endParaRPr lang="en-US" sz="600">
                    <a:solidFill>
                      <a:prstClr val="black"/>
                    </a:solidFill>
                    <a:latin typeface="Calibri"/>
                    <a:ea typeface="+mn-ea"/>
                    <a:cs typeface="+mn-cs"/>
                  </a:endParaRPr>
                </a:p>
              </p:txBody>
            </p:sp>
            <p:sp>
              <p:nvSpPr>
                <p:cNvPr id="19638" name="PubPieSlice"/>
                <p:cNvSpPr>
                  <a:spLocks noChangeAspect="1" noEditPoints="1" noChangeArrowheads="1"/>
                </p:cNvSpPr>
                <p:nvPr/>
              </p:nvSpPr>
              <p:spPr bwMode="auto">
                <a:xfrm rot="8130641">
                  <a:off x="3332" y="3841"/>
                  <a:ext cx="169" cy="140"/>
                </a:xfrm>
                <a:custGeom>
                  <a:avLst/>
                  <a:gdLst>
                    <a:gd name="G0" fmla="+- 0 0 0"/>
                    <a:gd name="G1" fmla="sin 10800 -8227520"/>
                    <a:gd name="G2" fmla="cos 10800 -8227520"/>
                    <a:gd name="G3" fmla="sin 10800 -2941617"/>
                    <a:gd name="G4" fmla="cos 10800 -2941617"/>
                    <a:gd name="G5" fmla="+- G1 10800 0"/>
                    <a:gd name="G6" fmla="+- G2 10800 0"/>
                    <a:gd name="G7" fmla="+- G3 10800 0"/>
                    <a:gd name="G8" fmla="+- G4 10800 0"/>
                    <a:gd name="G9" fmla="+- 10800 0 0"/>
                    <a:gd name="T0" fmla="*/ 4521 w 21600"/>
                    <a:gd name="T1" fmla="*/ 2012 h 21600"/>
                    <a:gd name="T2" fmla="*/ 10800 w 21600"/>
                    <a:gd name="T3" fmla="*/ 10800 h 21600"/>
                    <a:gd name="T4" fmla="*/ 18451 w 21600"/>
                    <a:gd name="T5" fmla="*/ 3178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4521" y="2012"/>
                      </a:moveTo>
                      <a:cubicBezTo>
                        <a:pt x="1683" y="4039"/>
                        <a:pt x="-1" y="7312"/>
                        <a:pt x="-1" y="10799"/>
                      </a:cubicBezTo>
                      <a:cubicBezTo>
                        <a:pt x="0" y="16764"/>
                        <a:pt x="4835" y="21600"/>
                        <a:pt x="10800" y="21600"/>
                      </a:cubicBezTo>
                      <a:cubicBezTo>
                        <a:pt x="16764" y="21600"/>
                        <a:pt x="21600" y="16764"/>
                        <a:pt x="21600" y="10800"/>
                      </a:cubicBezTo>
                      <a:cubicBezTo>
                        <a:pt x="21600" y="7942"/>
                        <a:pt x="20467" y="5201"/>
                        <a:pt x="18451" y="3177"/>
                      </a:cubicBezTo>
                      <a:lnTo>
                        <a:pt x="10800" y="10800"/>
                      </a:lnTo>
                      <a:close/>
                    </a:path>
                  </a:pathLst>
                </a:custGeom>
                <a:gradFill rotWithShape="1">
                  <a:gsLst>
                    <a:gs pos="0">
                      <a:srgbClr val="FF0000"/>
                    </a:gs>
                    <a:gs pos="100000">
                      <a:srgbClr val="808080"/>
                    </a:gs>
                  </a:gsLst>
                  <a:lin ang="5400000" scaled="1"/>
                </a:gradFill>
                <a:ln w="9525">
                  <a:solidFill>
                    <a:srgbClr val="800000"/>
                  </a:solidFill>
                  <a:miter lim="800000"/>
                  <a:headEnd/>
                  <a:tailEnd/>
                </a:ln>
                <a:effectLst/>
              </p:spPr>
              <p:txBody>
                <a:bodyPr rot="10800000"/>
                <a:lstStyle/>
                <a:p>
                  <a:pPr algn="ctr" defTabSz="457200" fontAlgn="auto">
                    <a:spcBef>
                      <a:spcPts val="0"/>
                    </a:spcBef>
                    <a:spcAft>
                      <a:spcPts val="0"/>
                    </a:spcAft>
                    <a:defRPr/>
                  </a:pPr>
                  <a:endParaRPr lang="en-US" sz="1000">
                    <a:solidFill>
                      <a:prstClr val="black"/>
                    </a:solidFill>
                    <a:latin typeface="Calibri"/>
                    <a:ea typeface="+mn-ea"/>
                    <a:cs typeface="+mn-cs"/>
                  </a:endParaRPr>
                </a:p>
              </p:txBody>
            </p:sp>
            <p:sp>
              <p:nvSpPr>
                <p:cNvPr id="19639" name="Text Box 15543"/>
                <p:cNvSpPr txBox="1">
                  <a:spLocks noChangeAspect="1" noChangeArrowheads="1"/>
                </p:cNvSpPr>
                <p:nvPr/>
              </p:nvSpPr>
              <p:spPr bwMode="auto">
                <a:xfrm rot="19514726">
                  <a:off x="3283" y="3836"/>
                  <a:ext cx="246" cy="116"/>
                </a:xfrm>
                <a:prstGeom prst="rect">
                  <a:avLst/>
                </a:prstGeom>
                <a:noFill/>
                <a:ln w="9525">
                  <a:noFill/>
                  <a:miter lim="800000"/>
                  <a:headEnd/>
                  <a:tailEnd/>
                </a:ln>
                <a:effectLst/>
              </p:spPr>
              <p:txBody>
                <a:bodyPr wrap="none">
                  <a:spAutoFit/>
                </a:bodyPr>
                <a:lstStyle/>
                <a:p>
                  <a:pPr algn="ctr" defTabSz="457200" fontAlgn="auto">
                    <a:spcBef>
                      <a:spcPts val="0"/>
                    </a:spcBef>
                    <a:spcAft>
                      <a:spcPts val="0"/>
                    </a:spcAft>
                    <a:defRPr/>
                  </a:pPr>
                  <a:r>
                    <a:rPr lang="en-US" sz="600">
                      <a:solidFill>
                        <a:srgbClr val="FFFF00"/>
                      </a:solidFill>
                      <a:latin typeface="Calibri"/>
                      <a:ea typeface="+mn-ea"/>
                      <a:cs typeface="+mn-cs"/>
                    </a:rPr>
                    <a:t>Casp 9</a:t>
                  </a:r>
                </a:p>
              </p:txBody>
            </p:sp>
            <p:sp>
              <p:nvSpPr>
                <p:cNvPr id="19640" name="Oval 15544"/>
                <p:cNvSpPr>
                  <a:spLocks noChangeAspect="1" noChangeArrowheads="1"/>
                </p:cNvSpPr>
                <p:nvPr/>
              </p:nvSpPr>
              <p:spPr bwMode="auto">
                <a:xfrm rot="2940000">
                  <a:off x="3223" y="3727"/>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grpSp>
          <p:grpSp>
            <p:nvGrpSpPr>
              <p:cNvPr id="239611" name="Group 15545"/>
              <p:cNvGrpSpPr>
                <a:grpSpLocks/>
              </p:cNvGrpSpPr>
              <p:nvPr/>
            </p:nvGrpSpPr>
            <p:grpSpPr bwMode="auto">
              <a:xfrm rot="6147242">
                <a:off x="3535" y="3801"/>
                <a:ext cx="276" cy="282"/>
                <a:chOff x="3255" y="3697"/>
                <a:chExt cx="276" cy="282"/>
              </a:xfrm>
            </p:grpSpPr>
            <p:sp>
              <p:nvSpPr>
                <p:cNvPr id="19642" name="AutoShape 15546"/>
                <p:cNvSpPr>
                  <a:spLocks noChangeAspect="1" noChangeArrowheads="1"/>
                </p:cNvSpPr>
                <p:nvPr/>
              </p:nvSpPr>
              <p:spPr bwMode="auto">
                <a:xfrm rot="2940000">
                  <a:off x="3322" y="3821"/>
                  <a:ext cx="67" cy="45"/>
                </a:xfrm>
                <a:prstGeom prst="roundRect">
                  <a:avLst>
                    <a:gd name="adj" fmla="val 16667"/>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9525">
                  <a:noFill/>
                  <a:round/>
                  <a:headEnd/>
                  <a:tailEnd/>
                </a:ln>
                <a:effectLst/>
              </p:spPr>
              <p:txBody>
                <a:bodyPr rot="10800000" wrap="none" anchor="ctr"/>
                <a:lstStyle/>
                <a:p>
                  <a:pPr algn="ctr" defTabSz="457200" fontAlgn="auto">
                    <a:spcBef>
                      <a:spcPts val="0"/>
                    </a:spcBef>
                    <a:spcAft>
                      <a:spcPts val="0"/>
                    </a:spcAft>
                    <a:defRPr/>
                  </a:pPr>
                  <a:endParaRPr lang="en-US" sz="600">
                    <a:solidFill>
                      <a:prstClr val="black"/>
                    </a:solidFill>
                    <a:latin typeface="Calibri"/>
                    <a:ea typeface="+mn-ea"/>
                    <a:cs typeface="+mn-cs"/>
                  </a:endParaRPr>
                </a:p>
              </p:txBody>
            </p:sp>
            <p:sp>
              <p:nvSpPr>
                <p:cNvPr id="19643" name="PubPieSlice"/>
                <p:cNvSpPr>
                  <a:spLocks noChangeAspect="1" noEditPoints="1" noChangeArrowheads="1"/>
                </p:cNvSpPr>
                <p:nvPr/>
              </p:nvSpPr>
              <p:spPr bwMode="auto">
                <a:xfrm rot="8130641">
                  <a:off x="3332" y="3842"/>
                  <a:ext cx="169" cy="140"/>
                </a:xfrm>
                <a:custGeom>
                  <a:avLst/>
                  <a:gdLst>
                    <a:gd name="G0" fmla="+- 0 0 0"/>
                    <a:gd name="G1" fmla="sin 10800 -8227520"/>
                    <a:gd name="G2" fmla="cos 10800 -8227520"/>
                    <a:gd name="G3" fmla="sin 10800 -2941617"/>
                    <a:gd name="G4" fmla="cos 10800 -2941617"/>
                    <a:gd name="G5" fmla="+- G1 10800 0"/>
                    <a:gd name="G6" fmla="+- G2 10800 0"/>
                    <a:gd name="G7" fmla="+- G3 10800 0"/>
                    <a:gd name="G8" fmla="+- G4 10800 0"/>
                    <a:gd name="G9" fmla="+- 10800 0 0"/>
                    <a:gd name="T0" fmla="*/ 4521 w 21600"/>
                    <a:gd name="T1" fmla="*/ 2012 h 21600"/>
                    <a:gd name="T2" fmla="*/ 10800 w 21600"/>
                    <a:gd name="T3" fmla="*/ 10800 h 21600"/>
                    <a:gd name="T4" fmla="*/ 18451 w 21600"/>
                    <a:gd name="T5" fmla="*/ 3178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4521" y="2012"/>
                      </a:moveTo>
                      <a:cubicBezTo>
                        <a:pt x="1683" y="4039"/>
                        <a:pt x="-1" y="7312"/>
                        <a:pt x="-1" y="10799"/>
                      </a:cubicBezTo>
                      <a:cubicBezTo>
                        <a:pt x="0" y="16764"/>
                        <a:pt x="4835" y="21600"/>
                        <a:pt x="10800" y="21600"/>
                      </a:cubicBezTo>
                      <a:cubicBezTo>
                        <a:pt x="16764" y="21600"/>
                        <a:pt x="21600" y="16764"/>
                        <a:pt x="21600" y="10800"/>
                      </a:cubicBezTo>
                      <a:cubicBezTo>
                        <a:pt x="21600" y="7942"/>
                        <a:pt x="20467" y="5201"/>
                        <a:pt x="18451" y="3177"/>
                      </a:cubicBezTo>
                      <a:lnTo>
                        <a:pt x="10800" y="10800"/>
                      </a:lnTo>
                      <a:close/>
                    </a:path>
                  </a:pathLst>
                </a:custGeom>
                <a:gradFill rotWithShape="1">
                  <a:gsLst>
                    <a:gs pos="0">
                      <a:srgbClr val="FF0000"/>
                    </a:gs>
                    <a:gs pos="100000">
                      <a:srgbClr val="808080"/>
                    </a:gs>
                  </a:gsLst>
                  <a:lin ang="5400000" scaled="1"/>
                </a:gradFill>
                <a:ln w="9525">
                  <a:solidFill>
                    <a:srgbClr val="800000"/>
                  </a:solidFill>
                  <a:miter lim="800000"/>
                  <a:headEnd/>
                  <a:tailEnd/>
                </a:ln>
                <a:effectLst/>
              </p:spPr>
              <p:txBody>
                <a:bodyPr vert="eaVert"/>
                <a:lstStyle/>
                <a:p>
                  <a:pPr algn="ctr" defTabSz="457200" fontAlgn="auto">
                    <a:spcBef>
                      <a:spcPts val="0"/>
                    </a:spcBef>
                    <a:spcAft>
                      <a:spcPts val="0"/>
                    </a:spcAft>
                    <a:defRPr/>
                  </a:pPr>
                  <a:endParaRPr lang="en-US" sz="1000">
                    <a:solidFill>
                      <a:prstClr val="black"/>
                    </a:solidFill>
                    <a:latin typeface="Calibri"/>
                    <a:ea typeface="+mn-ea"/>
                    <a:cs typeface="+mn-cs"/>
                  </a:endParaRPr>
                </a:p>
              </p:txBody>
            </p:sp>
            <p:sp>
              <p:nvSpPr>
                <p:cNvPr id="19644" name="Text Box 15548"/>
                <p:cNvSpPr txBox="1">
                  <a:spLocks noChangeAspect="1" noChangeArrowheads="1"/>
                </p:cNvSpPr>
                <p:nvPr/>
              </p:nvSpPr>
              <p:spPr bwMode="auto">
                <a:xfrm rot="19514726">
                  <a:off x="3283" y="3837"/>
                  <a:ext cx="246" cy="116"/>
                </a:xfrm>
                <a:prstGeom prst="rect">
                  <a:avLst/>
                </a:prstGeom>
                <a:noFill/>
                <a:ln w="9525">
                  <a:noFill/>
                  <a:miter lim="800000"/>
                  <a:headEnd/>
                  <a:tailEnd/>
                </a:ln>
                <a:effectLst/>
              </p:spPr>
              <p:txBody>
                <a:bodyPr wrap="none">
                  <a:spAutoFit/>
                </a:bodyPr>
                <a:lstStyle/>
                <a:p>
                  <a:pPr algn="ctr" defTabSz="457200" fontAlgn="auto">
                    <a:spcBef>
                      <a:spcPts val="0"/>
                    </a:spcBef>
                    <a:spcAft>
                      <a:spcPts val="0"/>
                    </a:spcAft>
                    <a:defRPr/>
                  </a:pPr>
                  <a:r>
                    <a:rPr lang="en-US" sz="600">
                      <a:solidFill>
                        <a:srgbClr val="FFFF00"/>
                      </a:solidFill>
                      <a:latin typeface="Calibri"/>
                      <a:ea typeface="+mn-ea"/>
                      <a:cs typeface="+mn-cs"/>
                    </a:rPr>
                    <a:t>Casp 9</a:t>
                  </a:r>
                </a:p>
              </p:txBody>
            </p:sp>
            <p:sp>
              <p:nvSpPr>
                <p:cNvPr id="19645" name="Oval 15549"/>
                <p:cNvSpPr>
                  <a:spLocks noChangeAspect="1" noChangeArrowheads="1"/>
                </p:cNvSpPr>
                <p:nvPr/>
              </p:nvSpPr>
              <p:spPr bwMode="auto">
                <a:xfrm rot="2940000">
                  <a:off x="3224" y="3729"/>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grpSp>
          <p:grpSp>
            <p:nvGrpSpPr>
              <p:cNvPr id="239612" name="Group 15550"/>
              <p:cNvGrpSpPr>
                <a:grpSpLocks/>
              </p:cNvGrpSpPr>
              <p:nvPr/>
            </p:nvGrpSpPr>
            <p:grpSpPr bwMode="auto">
              <a:xfrm rot="-3786486">
                <a:off x="3559" y="3574"/>
                <a:ext cx="246" cy="325"/>
                <a:chOff x="2204" y="2394"/>
                <a:chExt cx="246" cy="325"/>
              </a:xfrm>
            </p:grpSpPr>
            <p:sp>
              <p:nvSpPr>
                <p:cNvPr id="19647" name="AutoShape 15551"/>
                <p:cNvSpPr>
                  <a:spLocks noChangeAspect="1" noChangeArrowheads="1"/>
                </p:cNvSpPr>
                <p:nvPr/>
              </p:nvSpPr>
              <p:spPr bwMode="auto">
                <a:xfrm rot="-5400000">
                  <a:off x="2296" y="2532"/>
                  <a:ext cx="67" cy="45"/>
                </a:xfrm>
                <a:prstGeom prst="roundRect">
                  <a:avLst>
                    <a:gd name="adj" fmla="val 16667"/>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9525">
                  <a:noFill/>
                  <a:round/>
                  <a:headEnd/>
                  <a:tailEnd/>
                </a:ln>
                <a:effectLst/>
              </p:spPr>
              <p:txBody>
                <a:bodyPr rot="10800000" wrap="none" anchor="ctr"/>
                <a:lstStyle/>
                <a:p>
                  <a:pPr algn="ctr" defTabSz="457200" fontAlgn="auto">
                    <a:spcBef>
                      <a:spcPts val="0"/>
                    </a:spcBef>
                    <a:spcAft>
                      <a:spcPts val="0"/>
                    </a:spcAft>
                    <a:defRPr/>
                  </a:pPr>
                  <a:endParaRPr lang="en-US" sz="600">
                    <a:solidFill>
                      <a:prstClr val="black"/>
                    </a:solidFill>
                    <a:latin typeface="Calibri"/>
                    <a:ea typeface="+mn-ea"/>
                    <a:cs typeface="+mn-cs"/>
                  </a:endParaRPr>
                </a:p>
              </p:txBody>
            </p:sp>
            <p:grpSp>
              <p:nvGrpSpPr>
                <p:cNvPr id="239614" name="Group 15552"/>
                <p:cNvGrpSpPr>
                  <a:grpSpLocks/>
                </p:cNvGrpSpPr>
                <p:nvPr/>
              </p:nvGrpSpPr>
              <p:grpSpPr bwMode="auto">
                <a:xfrm>
                  <a:off x="2204" y="2394"/>
                  <a:ext cx="246" cy="144"/>
                  <a:chOff x="2204" y="2394"/>
                  <a:chExt cx="246" cy="144"/>
                </a:xfrm>
              </p:grpSpPr>
              <p:sp>
                <p:nvSpPr>
                  <p:cNvPr id="19649" name="PubPieSlice"/>
                  <p:cNvSpPr>
                    <a:spLocks noChangeAspect="1" noEditPoints="1" noChangeArrowheads="1"/>
                  </p:cNvSpPr>
                  <p:nvPr/>
                </p:nvSpPr>
                <p:spPr bwMode="auto">
                  <a:xfrm rot="-209359">
                    <a:off x="2245" y="2390"/>
                    <a:ext cx="169" cy="140"/>
                  </a:xfrm>
                  <a:custGeom>
                    <a:avLst/>
                    <a:gdLst>
                      <a:gd name="G0" fmla="+- 0 0 0"/>
                      <a:gd name="G1" fmla="sin 10800 -8227520"/>
                      <a:gd name="G2" fmla="cos 10800 -8227520"/>
                      <a:gd name="G3" fmla="sin 10800 -2941617"/>
                      <a:gd name="G4" fmla="cos 10800 -2941617"/>
                      <a:gd name="G5" fmla="+- G1 10800 0"/>
                      <a:gd name="G6" fmla="+- G2 10800 0"/>
                      <a:gd name="G7" fmla="+- G3 10800 0"/>
                      <a:gd name="G8" fmla="+- G4 10800 0"/>
                      <a:gd name="G9" fmla="+- 10800 0 0"/>
                      <a:gd name="T0" fmla="*/ 4521 w 21600"/>
                      <a:gd name="T1" fmla="*/ 2012 h 21600"/>
                      <a:gd name="T2" fmla="*/ 10800 w 21600"/>
                      <a:gd name="T3" fmla="*/ 10800 h 21600"/>
                      <a:gd name="T4" fmla="*/ 18451 w 21600"/>
                      <a:gd name="T5" fmla="*/ 3178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4521" y="2012"/>
                        </a:moveTo>
                        <a:cubicBezTo>
                          <a:pt x="1683" y="4039"/>
                          <a:pt x="-1" y="7312"/>
                          <a:pt x="-1" y="10799"/>
                        </a:cubicBezTo>
                        <a:cubicBezTo>
                          <a:pt x="0" y="16764"/>
                          <a:pt x="4835" y="21600"/>
                          <a:pt x="10800" y="21600"/>
                        </a:cubicBezTo>
                        <a:cubicBezTo>
                          <a:pt x="16764" y="21600"/>
                          <a:pt x="21600" y="16764"/>
                          <a:pt x="21600" y="10800"/>
                        </a:cubicBezTo>
                        <a:cubicBezTo>
                          <a:pt x="21600" y="7942"/>
                          <a:pt x="20467" y="5201"/>
                          <a:pt x="18451" y="3177"/>
                        </a:cubicBezTo>
                        <a:lnTo>
                          <a:pt x="10800" y="10800"/>
                        </a:lnTo>
                        <a:close/>
                      </a:path>
                    </a:pathLst>
                  </a:custGeom>
                  <a:gradFill rotWithShape="1">
                    <a:gsLst>
                      <a:gs pos="0">
                        <a:srgbClr val="FF0000"/>
                      </a:gs>
                      <a:gs pos="100000">
                        <a:srgbClr val="808080"/>
                      </a:gs>
                    </a:gsLst>
                    <a:lin ang="5400000" scaled="1"/>
                  </a:gradFill>
                  <a:ln w="9525">
                    <a:solidFill>
                      <a:srgbClr val="800000"/>
                    </a:solidFill>
                    <a:miter lim="800000"/>
                    <a:headEnd/>
                    <a:tailEnd/>
                  </a:ln>
                  <a:effectLst/>
                </p:spPr>
                <p:txBody>
                  <a:bodyPr vert="eaVert"/>
                  <a:lstStyle/>
                  <a:p>
                    <a:pPr algn="ctr" defTabSz="457200" fontAlgn="auto">
                      <a:spcBef>
                        <a:spcPts val="0"/>
                      </a:spcBef>
                      <a:spcAft>
                        <a:spcPts val="0"/>
                      </a:spcAft>
                      <a:defRPr/>
                    </a:pPr>
                    <a:endParaRPr lang="en-US" sz="1000">
                      <a:solidFill>
                        <a:prstClr val="black"/>
                      </a:solidFill>
                      <a:latin typeface="Calibri"/>
                      <a:ea typeface="+mn-ea"/>
                      <a:cs typeface="+mn-cs"/>
                    </a:endParaRPr>
                  </a:p>
                </p:txBody>
              </p:sp>
              <p:sp>
                <p:nvSpPr>
                  <p:cNvPr id="19650" name="Text Box 15554"/>
                  <p:cNvSpPr txBox="1">
                    <a:spLocks noChangeAspect="1" noChangeArrowheads="1"/>
                  </p:cNvSpPr>
                  <p:nvPr/>
                </p:nvSpPr>
                <p:spPr bwMode="auto">
                  <a:xfrm>
                    <a:off x="2204" y="2419"/>
                    <a:ext cx="246" cy="116"/>
                  </a:xfrm>
                  <a:prstGeom prst="rect">
                    <a:avLst/>
                  </a:prstGeom>
                  <a:noFill/>
                  <a:ln w="9525">
                    <a:noFill/>
                    <a:miter lim="800000"/>
                    <a:headEnd/>
                    <a:tailEnd/>
                  </a:ln>
                  <a:effectLst/>
                </p:spPr>
                <p:txBody>
                  <a:bodyPr wrap="none">
                    <a:spAutoFit/>
                  </a:bodyPr>
                  <a:lstStyle/>
                  <a:p>
                    <a:pPr algn="ctr" defTabSz="457200" fontAlgn="auto">
                      <a:spcBef>
                        <a:spcPts val="0"/>
                      </a:spcBef>
                      <a:spcAft>
                        <a:spcPts val="0"/>
                      </a:spcAft>
                      <a:defRPr/>
                    </a:pPr>
                    <a:r>
                      <a:rPr lang="en-US" sz="600">
                        <a:solidFill>
                          <a:srgbClr val="FFFF00"/>
                        </a:solidFill>
                        <a:latin typeface="Calibri"/>
                        <a:ea typeface="+mn-ea"/>
                        <a:cs typeface="+mn-cs"/>
                      </a:rPr>
                      <a:t>Casp 9</a:t>
                    </a:r>
                  </a:p>
                </p:txBody>
              </p:sp>
            </p:grpSp>
            <p:sp>
              <p:nvSpPr>
                <p:cNvPr id="19651" name="Oval 15555"/>
                <p:cNvSpPr>
                  <a:spLocks noChangeAspect="1" noChangeArrowheads="1"/>
                </p:cNvSpPr>
                <p:nvPr/>
              </p:nvSpPr>
              <p:spPr bwMode="auto">
                <a:xfrm rot="-5400000">
                  <a:off x="2251" y="2590"/>
                  <a:ext cx="155" cy="96"/>
                </a:xfrm>
                <a:prstGeom prst="ellipse">
                  <a:avLst/>
                </a:prstGeom>
                <a:gradFill rotWithShape="1">
                  <a:gsLst>
                    <a:gs pos="0">
                      <a:srgbClr val="4D0808"/>
                    </a:gs>
                    <a:gs pos="15000">
                      <a:srgbClr val="FF0300"/>
                    </a:gs>
                    <a:gs pos="27500">
                      <a:srgbClr val="FF7A00"/>
                    </a:gs>
                    <a:gs pos="50000">
                      <a:srgbClr val="FFF200"/>
                    </a:gs>
                    <a:gs pos="72500">
                      <a:srgbClr val="FF7A00"/>
                    </a:gs>
                    <a:gs pos="85000">
                      <a:srgbClr val="FF0300"/>
                    </a:gs>
                    <a:gs pos="100000">
                      <a:srgbClr val="4D0808"/>
                    </a:gs>
                  </a:gsLst>
                  <a:lin ang="5400000" scaled="1"/>
                </a:gradFill>
                <a:ln w="3175">
                  <a:solidFill>
                    <a:srgbClr val="664175"/>
                  </a:solidFill>
                  <a:round/>
                  <a:headEnd/>
                  <a:tailEnd/>
                </a:ln>
                <a:effectLst/>
              </p:spPr>
              <p:txBody>
                <a:bodyPr wrap="none" anchor="ctr"/>
                <a:lstStyle/>
                <a:p>
                  <a:pPr algn="ctr" defTabSz="457200" fontAlgn="auto">
                    <a:spcBef>
                      <a:spcPts val="0"/>
                    </a:spcBef>
                    <a:spcAft>
                      <a:spcPts val="0"/>
                    </a:spcAft>
                    <a:defRPr/>
                  </a:pPr>
                  <a:r>
                    <a:rPr lang="en-US" sz="600">
                      <a:solidFill>
                        <a:srgbClr val="664175"/>
                      </a:solidFill>
                      <a:latin typeface="Calibri"/>
                      <a:ea typeface="+mn-ea"/>
                      <a:cs typeface="+mn-cs"/>
                    </a:rPr>
                    <a:t>CARD</a:t>
                  </a:r>
                </a:p>
              </p:txBody>
            </p:sp>
          </p:grpSp>
        </p:grpSp>
      </p:grpSp>
      <p:sp>
        <p:nvSpPr>
          <p:cNvPr id="19652" name="AutoShape 15556"/>
          <p:cNvSpPr>
            <a:spLocks noChangeArrowheads="1"/>
          </p:cNvSpPr>
          <p:nvPr/>
        </p:nvSpPr>
        <p:spPr bwMode="auto">
          <a:xfrm rot="16200000" flipV="1">
            <a:off x="7170738" y="4895850"/>
            <a:ext cx="654050" cy="6604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F6816E"/>
          </a:solidFill>
          <a:ln w="19050">
            <a:solidFill>
              <a:srgbClr val="666633"/>
            </a:solidFill>
            <a:miter lim="800000"/>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nvGrpSpPr>
          <p:cNvPr id="238629" name="Group 17126"/>
          <p:cNvGrpSpPr>
            <a:grpSpLocks/>
          </p:cNvGrpSpPr>
          <p:nvPr/>
        </p:nvGrpSpPr>
        <p:grpSpPr bwMode="auto">
          <a:xfrm rot="1718438">
            <a:off x="5726113" y="4686300"/>
            <a:ext cx="215900" cy="450850"/>
            <a:chOff x="1285" y="1954"/>
            <a:chExt cx="136" cy="284"/>
          </a:xfrm>
        </p:grpSpPr>
        <p:sp>
          <p:nvSpPr>
            <p:cNvPr id="21223" name="Freeform 17127"/>
            <p:cNvSpPr>
              <a:spLocks noChangeAspect="1"/>
            </p:cNvSpPr>
            <p:nvPr/>
          </p:nvSpPr>
          <p:spPr bwMode="auto">
            <a:xfrm>
              <a:off x="1286" y="1954"/>
              <a:ext cx="132" cy="284"/>
            </a:xfrm>
            <a:custGeom>
              <a:avLst/>
              <a:gdLst/>
              <a:ahLst/>
              <a:cxnLst>
                <a:cxn ang="0">
                  <a:pos x="133" y="42"/>
                </a:cxn>
                <a:cxn ang="0">
                  <a:pos x="56" y="39"/>
                </a:cxn>
                <a:cxn ang="0">
                  <a:pos x="8" y="184"/>
                </a:cxn>
                <a:cxn ang="0">
                  <a:pos x="6" y="366"/>
                </a:cxn>
                <a:cxn ang="0">
                  <a:pos x="44" y="528"/>
                </a:cxn>
                <a:cxn ang="0">
                  <a:pos x="136" y="529"/>
                </a:cxn>
                <a:cxn ang="0">
                  <a:pos x="131" y="294"/>
                </a:cxn>
                <a:cxn ang="0">
                  <a:pos x="133" y="42"/>
                </a:cxn>
              </a:cxnLst>
              <a:rect l="0" t="0" r="r" b="b"/>
              <a:pathLst>
                <a:path w="150" h="568">
                  <a:moveTo>
                    <a:pt x="133" y="42"/>
                  </a:moveTo>
                  <a:cubicBezTo>
                    <a:pt x="121" y="0"/>
                    <a:pt x="77" y="15"/>
                    <a:pt x="56" y="39"/>
                  </a:cubicBezTo>
                  <a:cubicBezTo>
                    <a:pt x="35" y="63"/>
                    <a:pt x="16" y="130"/>
                    <a:pt x="8" y="184"/>
                  </a:cubicBezTo>
                  <a:cubicBezTo>
                    <a:pt x="0" y="238"/>
                    <a:pt x="0" y="309"/>
                    <a:pt x="6" y="366"/>
                  </a:cubicBezTo>
                  <a:cubicBezTo>
                    <a:pt x="12" y="423"/>
                    <a:pt x="22" y="501"/>
                    <a:pt x="44" y="528"/>
                  </a:cubicBezTo>
                  <a:cubicBezTo>
                    <a:pt x="66" y="555"/>
                    <a:pt x="122" y="568"/>
                    <a:pt x="136" y="529"/>
                  </a:cubicBezTo>
                  <a:cubicBezTo>
                    <a:pt x="150" y="490"/>
                    <a:pt x="131" y="375"/>
                    <a:pt x="131" y="294"/>
                  </a:cubicBezTo>
                  <a:cubicBezTo>
                    <a:pt x="131" y="213"/>
                    <a:pt x="145" y="84"/>
                    <a:pt x="133" y="42"/>
                  </a:cubicBezTo>
                  <a:close/>
                </a:path>
              </a:pathLst>
            </a:custGeom>
            <a:gradFill rotWithShape="1">
              <a:gsLst>
                <a:gs pos="0">
                  <a:srgbClr val="FFFFE9">
                    <a:gamma/>
                    <a:shade val="63529"/>
                    <a:invGamma/>
                  </a:srgbClr>
                </a:gs>
                <a:gs pos="100000">
                  <a:srgbClr val="FFFFE9"/>
                </a:gs>
              </a:gsLst>
              <a:lin ang="0" scaled="1"/>
            </a:gradFill>
            <a:ln w="6350" cmpd="sng">
              <a:solidFill>
                <a:srgbClr val="6F0B0B"/>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21224" name="Text Box 17128"/>
            <p:cNvSpPr txBox="1">
              <a:spLocks noChangeArrowheads="1"/>
            </p:cNvSpPr>
            <p:nvPr/>
          </p:nvSpPr>
          <p:spPr bwMode="auto">
            <a:xfrm rot="16200000">
              <a:off x="1245" y="2027"/>
              <a:ext cx="213" cy="136"/>
            </a:xfrm>
            <a:prstGeom prst="rect">
              <a:avLst/>
            </a:prstGeom>
            <a:noFill/>
            <a:ln w="9525">
              <a:noFill/>
              <a:prstDash val="sysDot"/>
              <a:miter lim="800000"/>
              <a:headEnd/>
              <a:tailEnd/>
            </a:ln>
            <a:effectLst/>
          </p:spPr>
          <p:txBody>
            <a:bodyPr wrap="none">
              <a:spAutoFit/>
            </a:bodyPr>
            <a:lstStyle/>
            <a:p>
              <a:pPr algn="ctr" defTabSz="457200" fontAlgn="auto">
                <a:spcBef>
                  <a:spcPts val="0"/>
                </a:spcBef>
                <a:spcAft>
                  <a:spcPts val="0"/>
                </a:spcAft>
                <a:defRPr/>
              </a:pPr>
              <a:r>
                <a:rPr lang="en-US" sz="800">
                  <a:solidFill>
                    <a:prstClr val="black"/>
                  </a:solidFill>
                  <a:latin typeface="Calibri"/>
                  <a:ea typeface="+mn-ea"/>
                  <a:cs typeface="+mn-cs"/>
                </a:rPr>
                <a:t>Bak</a:t>
              </a:r>
            </a:p>
          </p:txBody>
        </p:sp>
      </p:grpSp>
      <p:sp>
        <p:nvSpPr>
          <p:cNvPr id="21225" name="Freeform 17129"/>
          <p:cNvSpPr>
            <a:spLocks/>
          </p:cNvSpPr>
          <p:nvPr/>
        </p:nvSpPr>
        <p:spPr bwMode="auto">
          <a:xfrm>
            <a:off x="6000750" y="4767263"/>
            <a:ext cx="163513" cy="398462"/>
          </a:xfrm>
          <a:custGeom>
            <a:avLst/>
            <a:gdLst/>
            <a:ahLst/>
            <a:cxnLst>
              <a:cxn ang="0">
                <a:pos x="0" y="33"/>
              </a:cxn>
              <a:cxn ang="0">
                <a:pos x="96" y="36"/>
              </a:cxn>
              <a:cxn ang="0">
                <a:pos x="41" y="251"/>
              </a:cxn>
            </a:cxnLst>
            <a:rect l="0" t="0" r="r" b="b"/>
            <a:pathLst>
              <a:path w="103" h="251">
                <a:moveTo>
                  <a:pt x="0" y="33"/>
                </a:moveTo>
                <a:cubicBezTo>
                  <a:pt x="45" y="19"/>
                  <a:pt x="89" y="0"/>
                  <a:pt x="96" y="36"/>
                </a:cubicBezTo>
                <a:cubicBezTo>
                  <a:pt x="103" y="72"/>
                  <a:pt x="52" y="207"/>
                  <a:pt x="41" y="251"/>
                </a:cubicBezTo>
              </a:path>
            </a:pathLst>
          </a:custGeom>
          <a:noFill/>
          <a:ln w="9525" cap="flat" cmpd="sng">
            <a:solidFill>
              <a:srgbClr val="666633"/>
            </a:solidFill>
            <a:prstDash val="solid"/>
            <a:round/>
            <a:headEnd type="none" w="med" len="med"/>
            <a:tailEnd type="triangle" w="med" len="me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21291" name="Line 17195"/>
          <p:cNvSpPr>
            <a:spLocks noChangeShapeType="1"/>
          </p:cNvSpPr>
          <p:nvPr/>
        </p:nvSpPr>
        <p:spPr bwMode="auto">
          <a:xfrm>
            <a:off x="4937125" y="3860800"/>
            <a:ext cx="249238" cy="796925"/>
          </a:xfrm>
          <a:prstGeom prst="line">
            <a:avLst/>
          </a:prstGeom>
          <a:noFill/>
          <a:ln w="12700">
            <a:solidFill>
              <a:srgbClr val="FF0000"/>
            </a:solidFill>
            <a:round/>
            <a:headEnd/>
            <a:tailEnd type="triangle" w="med" len="me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21292" name="Text Box 17196"/>
          <p:cNvSpPr txBox="1">
            <a:spLocks noChangeArrowheads="1"/>
          </p:cNvSpPr>
          <p:nvPr/>
        </p:nvSpPr>
        <p:spPr bwMode="auto">
          <a:xfrm>
            <a:off x="1582738" y="4113213"/>
            <a:ext cx="4135437" cy="254000"/>
          </a:xfrm>
          <a:prstGeom prst="rect">
            <a:avLst/>
          </a:prstGeom>
          <a:solidFill>
            <a:srgbClr val="FBEFDD">
              <a:alpha val="89999"/>
            </a:srgbClr>
          </a:solidFill>
          <a:ln w="9525">
            <a:solidFill>
              <a:srgbClr val="F89F90"/>
            </a:solidFill>
            <a:miter lim="800000"/>
            <a:headEnd/>
            <a:tailEnd/>
          </a:ln>
          <a:effectLst/>
        </p:spPr>
        <p:txBody>
          <a:bodyPr>
            <a:spAutoFit/>
          </a:bodyPr>
          <a:lstStyle/>
          <a:p>
            <a:pPr algn="ctr" defTabSz="457200" fontAlgn="auto">
              <a:spcBef>
                <a:spcPts val="0"/>
              </a:spcBef>
              <a:spcAft>
                <a:spcPts val="0"/>
              </a:spcAft>
              <a:defRPr/>
            </a:pPr>
            <a:r>
              <a:rPr lang="en-US" sz="1000">
                <a:solidFill>
                  <a:srgbClr val="F4624A"/>
                </a:solidFill>
                <a:latin typeface="Calibri"/>
                <a:ea typeface="+mn-ea"/>
                <a:cs typeface="+mn-cs"/>
              </a:rPr>
              <a:t>Inhibition of apoptosis</a:t>
            </a:r>
          </a:p>
        </p:txBody>
      </p:sp>
      <p:grpSp>
        <p:nvGrpSpPr>
          <p:cNvPr id="238633" name="Group 17201"/>
          <p:cNvGrpSpPr>
            <a:grpSpLocks/>
          </p:cNvGrpSpPr>
          <p:nvPr/>
        </p:nvGrpSpPr>
        <p:grpSpPr bwMode="auto">
          <a:xfrm rot="10800000">
            <a:off x="3165475" y="4652963"/>
            <a:ext cx="215900" cy="450850"/>
            <a:chOff x="1285" y="1954"/>
            <a:chExt cx="136" cy="284"/>
          </a:xfrm>
        </p:grpSpPr>
        <p:sp>
          <p:nvSpPr>
            <p:cNvPr id="21298" name="Freeform 17202"/>
            <p:cNvSpPr>
              <a:spLocks noChangeAspect="1"/>
            </p:cNvSpPr>
            <p:nvPr/>
          </p:nvSpPr>
          <p:spPr bwMode="auto">
            <a:xfrm>
              <a:off x="1288" y="1956"/>
              <a:ext cx="132" cy="284"/>
            </a:xfrm>
            <a:custGeom>
              <a:avLst/>
              <a:gdLst/>
              <a:ahLst/>
              <a:cxnLst>
                <a:cxn ang="0">
                  <a:pos x="133" y="42"/>
                </a:cxn>
                <a:cxn ang="0">
                  <a:pos x="56" y="39"/>
                </a:cxn>
                <a:cxn ang="0">
                  <a:pos x="8" y="184"/>
                </a:cxn>
                <a:cxn ang="0">
                  <a:pos x="6" y="366"/>
                </a:cxn>
                <a:cxn ang="0">
                  <a:pos x="44" y="528"/>
                </a:cxn>
                <a:cxn ang="0">
                  <a:pos x="136" y="529"/>
                </a:cxn>
                <a:cxn ang="0">
                  <a:pos x="131" y="294"/>
                </a:cxn>
                <a:cxn ang="0">
                  <a:pos x="133" y="42"/>
                </a:cxn>
              </a:cxnLst>
              <a:rect l="0" t="0" r="r" b="b"/>
              <a:pathLst>
                <a:path w="150" h="568">
                  <a:moveTo>
                    <a:pt x="133" y="42"/>
                  </a:moveTo>
                  <a:cubicBezTo>
                    <a:pt x="121" y="0"/>
                    <a:pt x="77" y="15"/>
                    <a:pt x="56" y="39"/>
                  </a:cubicBezTo>
                  <a:cubicBezTo>
                    <a:pt x="35" y="63"/>
                    <a:pt x="16" y="130"/>
                    <a:pt x="8" y="184"/>
                  </a:cubicBezTo>
                  <a:cubicBezTo>
                    <a:pt x="0" y="238"/>
                    <a:pt x="0" y="309"/>
                    <a:pt x="6" y="366"/>
                  </a:cubicBezTo>
                  <a:cubicBezTo>
                    <a:pt x="12" y="423"/>
                    <a:pt x="22" y="501"/>
                    <a:pt x="44" y="528"/>
                  </a:cubicBezTo>
                  <a:cubicBezTo>
                    <a:pt x="66" y="555"/>
                    <a:pt x="122" y="568"/>
                    <a:pt x="136" y="529"/>
                  </a:cubicBezTo>
                  <a:cubicBezTo>
                    <a:pt x="150" y="490"/>
                    <a:pt x="131" y="375"/>
                    <a:pt x="131" y="294"/>
                  </a:cubicBezTo>
                  <a:cubicBezTo>
                    <a:pt x="131" y="213"/>
                    <a:pt x="145" y="84"/>
                    <a:pt x="133" y="42"/>
                  </a:cubicBezTo>
                  <a:close/>
                </a:path>
              </a:pathLst>
            </a:custGeom>
            <a:gradFill rotWithShape="1">
              <a:gsLst>
                <a:gs pos="0">
                  <a:srgbClr val="FFFFE9">
                    <a:gamma/>
                    <a:shade val="63529"/>
                    <a:invGamma/>
                  </a:srgbClr>
                </a:gs>
                <a:gs pos="100000">
                  <a:srgbClr val="FFFFE9"/>
                </a:gs>
              </a:gsLst>
              <a:lin ang="0" scaled="1"/>
            </a:gradFill>
            <a:ln w="6350" cmpd="sng">
              <a:solidFill>
                <a:srgbClr val="6F0B0B"/>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21299" name="Text Box 17203"/>
            <p:cNvSpPr txBox="1">
              <a:spLocks noChangeArrowheads="1"/>
            </p:cNvSpPr>
            <p:nvPr/>
          </p:nvSpPr>
          <p:spPr bwMode="auto">
            <a:xfrm rot="16200000">
              <a:off x="1248" y="2033"/>
              <a:ext cx="213" cy="136"/>
            </a:xfrm>
            <a:prstGeom prst="rect">
              <a:avLst/>
            </a:prstGeom>
            <a:noFill/>
            <a:ln w="9525">
              <a:noFill/>
              <a:prstDash val="sysDot"/>
              <a:miter lim="800000"/>
              <a:headEnd/>
              <a:tailEnd/>
            </a:ln>
            <a:effectLst/>
          </p:spPr>
          <p:txBody>
            <a:bodyPr wrap="none">
              <a:spAutoFit/>
            </a:bodyPr>
            <a:lstStyle/>
            <a:p>
              <a:pPr algn="ctr" defTabSz="457200" fontAlgn="auto">
                <a:spcBef>
                  <a:spcPts val="0"/>
                </a:spcBef>
                <a:spcAft>
                  <a:spcPts val="0"/>
                </a:spcAft>
                <a:defRPr/>
              </a:pPr>
              <a:r>
                <a:rPr lang="en-US" sz="800">
                  <a:solidFill>
                    <a:prstClr val="black"/>
                  </a:solidFill>
                  <a:latin typeface="Calibri"/>
                  <a:ea typeface="+mn-ea"/>
                  <a:cs typeface="+mn-cs"/>
                </a:rPr>
                <a:t>Bak</a:t>
              </a:r>
            </a:p>
          </p:txBody>
        </p:sp>
      </p:grpSp>
      <p:sp>
        <p:nvSpPr>
          <p:cNvPr id="238634" name="Oval 17227"/>
          <p:cNvSpPr>
            <a:spLocks noChangeAspect="1" noChangeArrowheads="1"/>
          </p:cNvSpPr>
          <p:nvPr/>
        </p:nvSpPr>
        <p:spPr bwMode="auto">
          <a:xfrm>
            <a:off x="5970588" y="4305300"/>
            <a:ext cx="223837" cy="125413"/>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w="9525">
            <a:solidFill>
              <a:srgbClr val="009900"/>
            </a:solidFill>
            <a:round/>
            <a:headEnd/>
            <a:tailEnd/>
          </a:ln>
        </p:spPr>
        <p:txBody>
          <a:bodyPr wrap="none" anchor="ctr"/>
          <a:lstStyle/>
          <a:p>
            <a:pPr algn="ctr" defTabSz="457200"/>
            <a:r>
              <a:rPr lang="en-US" sz="600">
                <a:solidFill>
                  <a:srgbClr val="666633"/>
                </a:solidFill>
                <a:latin typeface="Calibri" charset="0"/>
                <a:cs typeface="Arial" charset="0"/>
              </a:rPr>
              <a:t>S163</a:t>
            </a:r>
          </a:p>
        </p:txBody>
      </p:sp>
      <p:sp>
        <p:nvSpPr>
          <p:cNvPr id="21324" name="Oval 17228"/>
          <p:cNvSpPr>
            <a:spLocks noChangeAspect="1" noChangeArrowheads="1"/>
          </p:cNvSpPr>
          <p:nvPr/>
        </p:nvSpPr>
        <p:spPr bwMode="auto">
          <a:xfrm flipH="1">
            <a:off x="6323013" y="3854450"/>
            <a:ext cx="287337" cy="193675"/>
          </a:xfrm>
          <a:prstGeom prst="ellipse">
            <a:avLst/>
          </a:prstGeom>
          <a:gradFill rotWithShape="1">
            <a:gsLst>
              <a:gs pos="0">
                <a:srgbClr val="F5F500">
                  <a:gamma/>
                  <a:shade val="46275"/>
                  <a:invGamma/>
                </a:srgbClr>
              </a:gs>
              <a:gs pos="50000">
                <a:srgbClr val="F5F500"/>
              </a:gs>
              <a:gs pos="100000">
                <a:srgbClr val="F5F500">
                  <a:gamma/>
                  <a:shade val="46275"/>
                  <a:invGamma/>
                </a:srgbClr>
              </a:gs>
            </a:gsLst>
            <a:lin ang="5400000" scaled="1"/>
          </a:gradFill>
          <a:ln w="9525">
            <a:solidFill>
              <a:schemeClr val="tx1"/>
            </a:solidFill>
            <a:round/>
            <a:headEnd/>
            <a:tailEnd/>
          </a:ln>
          <a:effectLst/>
        </p:spPr>
        <p:txBody>
          <a:bodyPr wrap="none" anchor="ctr"/>
          <a:lstStyle/>
          <a:p>
            <a:pPr algn="ctr" defTabSz="457200" fontAlgn="auto">
              <a:spcBef>
                <a:spcPts val="0"/>
              </a:spcBef>
              <a:spcAft>
                <a:spcPts val="0"/>
              </a:spcAft>
              <a:defRPr/>
            </a:pPr>
            <a:r>
              <a:rPr lang="en-US" sz="600">
                <a:solidFill>
                  <a:prstClr val="black"/>
                </a:solidFill>
                <a:latin typeface="Calibri"/>
                <a:ea typeface="+mn-ea"/>
                <a:cs typeface="+mn-cs"/>
              </a:rPr>
              <a:t>Akt1/2</a:t>
            </a:r>
          </a:p>
        </p:txBody>
      </p:sp>
      <p:sp>
        <p:nvSpPr>
          <p:cNvPr id="21325" name="Oval 17229"/>
          <p:cNvSpPr>
            <a:spLocks noChangeAspect="1" noChangeArrowheads="1"/>
          </p:cNvSpPr>
          <p:nvPr/>
        </p:nvSpPr>
        <p:spPr bwMode="auto">
          <a:xfrm>
            <a:off x="5916613" y="3854450"/>
            <a:ext cx="304800" cy="203200"/>
          </a:xfrm>
          <a:prstGeom prst="ellipse">
            <a:avLst/>
          </a:prstGeom>
          <a:gradFill rotWithShape="1">
            <a:gsLst>
              <a:gs pos="0">
                <a:srgbClr val="FFFFD6">
                  <a:gamma/>
                  <a:shade val="46275"/>
                  <a:invGamma/>
                </a:srgbClr>
              </a:gs>
              <a:gs pos="50000">
                <a:srgbClr val="FFFFD6"/>
              </a:gs>
              <a:gs pos="100000">
                <a:srgbClr val="FFFFD6">
                  <a:gamma/>
                  <a:shade val="46275"/>
                  <a:invGamma/>
                </a:srgbClr>
              </a:gs>
            </a:gsLst>
            <a:lin ang="5400000" scaled="1"/>
          </a:gradFill>
          <a:ln w="9525">
            <a:solidFill>
              <a:srgbClr val="655555"/>
            </a:solidFill>
            <a:round/>
            <a:headEnd/>
            <a:tailEnd/>
          </a:ln>
          <a:effectLst/>
        </p:spPr>
        <p:txBody>
          <a:bodyPr wrap="none" anchor="ctr"/>
          <a:lstStyle/>
          <a:p>
            <a:pPr algn="ctr" defTabSz="457200" fontAlgn="auto">
              <a:spcBef>
                <a:spcPts val="0"/>
              </a:spcBef>
              <a:spcAft>
                <a:spcPts val="0"/>
              </a:spcAft>
              <a:defRPr/>
            </a:pPr>
            <a:r>
              <a:rPr lang="en-US" sz="600">
                <a:solidFill>
                  <a:srgbClr val="655555"/>
                </a:solidFill>
                <a:latin typeface="Calibri"/>
                <a:ea typeface="+mn-ea"/>
                <a:cs typeface="+mn-cs"/>
                <a:sym typeface="Symbol" charset="2"/>
              </a:rPr>
              <a:t>GSK-3</a:t>
            </a:r>
          </a:p>
        </p:txBody>
      </p:sp>
      <p:sp>
        <p:nvSpPr>
          <p:cNvPr id="21326" name="Line 17230"/>
          <p:cNvSpPr>
            <a:spLocks noChangeShapeType="1"/>
          </p:cNvSpPr>
          <p:nvPr/>
        </p:nvSpPr>
        <p:spPr bwMode="auto">
          <a:xfrm>
            <a:off x="6065838" y="4073525"/>
            <a:ext cx="0" cy="198438"/>
          </a:xfrm>
          <a:prstGeom prst="line">
            <a:avLst/>
          </a:prstGeom>
          <a:noFill/>
          <a:ln w="12700">
            <a:solidFill>
              <a:srgbClr val="009900"/>
            </a:solidFill>
            <a:prstDash val="sysDot"/>
            <a:round/>
            <a:headEnd/>
            <a:tailEnd type="triangle" w="med" len="med"/>
          </a:ln>
          <a:effectLst/>
        </p:spPr>
        <p:txBody>
          <a:bodyPr>
            <a:spAutoFit/>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21327" name="Line 17231"/>
          <p:cNvSpPr>
            <a:spLocks noChangeShapeType="1"/>
          </p:cNvSpPr>
          <p:nvPr/>
        </p:nvSpPr>
        <p:spPr bwMode="auto">
          <a:xfrm>
            <a:off x="6464300" y="4075113"/>
            <a:ext cx="0" cy="198437"/>
          </a:xfrm>
          <a:prstGeom prst="line">
            <a:avLst/>
          </a:prstGeom>
          <a:noFill/>
          <a:ln w="12700">
            <a:solidFill>
              <a:srgbClr val="009900"/>
            </a:solidFill>
            <a:prstDash val="sysDot"/>
            <a:round/>
            <a:headEnd/>
            <a:tailEnd type="triangle" w="med" len="med"/>
          </a:ln>
          <a:effectLst/>
        </p:spPr>
        <p:txBody>
          <a:bodyPr>
            <a:spAutoFit/>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238639" name="Oval 17250"/>
          <p:cNvSpPr>
            <a:spLocks noChangeAspect="1" noChangeArrowheads="1"/>
          </p:cNvSpPr>
          <p:nvPr/>
        </p:nvSpPr>
        <p:spPr bwMode="auto">
          <a:xfrm>
            <a:off x="6354763" y="4321175"/>
            <a:ext cx="214312" cy="120650"/>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w="9525">
            <a:solidFill>
              <a:srgbClr val="FF0000"/>
            </a:solidFill>
            <a:round/>
            <a:headEnd/>
            <a:tailEnd/>
          </a:ln>
        </p:spPr>
        <p:txBody>
          <a:bodyPr wrap="none" anchor="ctr"/>
          <a:lstStyle/>
          <a:p>
            <a:pPr algn="ctr" defTabSz="457200"/>
            <a:r>
              <a:rPr lang="en-US" sz="600">
                <a:solidFill>
                  <a:srgbClr val="6F0B0B"/>
                </a:solidFill>
                <a:latin typeface="Calibri" charset="0"/>
                <a:cs typeface="Arial" charset="0"/>
              </a:rPr>
              <a:t>S184</a:t>
            </a:r>
          </a:p>
        </p:txBody>
      </p:sp>
      <p:sp>
        <p:nvSpPr>
          <p:cNvPr id="21347" name="Oval 17251"/>
          <p:cNvSpPr>
            <a:spLocks noChangeAspect="1" noChangeArrowheads="1"/>
          </p:cNvSpPr>
          <p:nvPr/>
        </p:nvSpPr>
        <p:spPr bwMode="auto">
          <a:xfrm flipH="1">
            <a:off x="6665913" y="4646613"/>
            <a:ext cx="312737" cy="190500"/>
          </a:xfrm>
          <a:prstGeom prst="ellipse">
            <a:avLst/>
          </a:prstGeom>
          <a:gradFill rotWithShape="1">
            <a:gsLst>
              <a:gs pos="0">
                <a:schemeClr val="bg2"/>
              </a:gs>
              <a:gs pos="100000">
                <a:srgbClr val="0E470D"/>
              </a:gs>
            </a:gsLst>
            <a:lin ang="5400000" scaled="1"/>
          </a:gradFill>
          <a:ln w="9525">
            <a:solidFill>
              <a:srgbClr val="FFCC00"/>
            </a:solidFill>
            <a:round/>
            <a:headEnd/>
            <a:tailEnd/>
          </a:ln>
          <a:effectLst/>
        </p:spPr>
        <p:txBody>
          <a:bodyPr wrap="none" anchor="ctr"/>
          <a:lstStyle/>
          <a:p>
            <a:pPr algn="ctr" defTabSz="457200" fontAlgn="auto">
              <a:spcBef>
                <a:spcPts val="0"/>
              </a:spcBef>
              <a:spcAft>
                <a:spcPts val="0"/>
              </a:spcAft>
              <a:defRPr/>
            </a:pPr>
            <a:r>
              <a:rPr lang="en-US" sz="600">
                <a:solidFill>
                  <a:srgbClr val="FFFF00"/>
                </a:solidFill>
                <a:latin typeface="Calibri"/>
                <a:ea typeface="+mn-ea"/>
                <a:cs typeface="+mn-cs"/>
              </a:rPr>
              <a:t>PP2A</a:t>
            </a:r>
          </a:p>
        </p:txBody>
      </p:sp>
      <p:sp>
        <p:nvSpPr>
          <p:cNvPr id="21348" name="Freeform 17252"/>
          <p:cNvSpPr>
            <a:spLocks/>
          </p:cNvSpPr>
          <p:nvPr/>
        </p:nvSpPr>
        <p:spPr bwMode="auto">
          <a:xfrm>
            <a:off x="6511925" y="4460875"/>
            <a:ext cx="158750" cy="222250"/>
          </a:xfrm>
          <a:custGeom>
            <a:avLst/>
            <a:gdLst/>
            <a:ahLst/>
            <a:cxnLst>
              <a:cxn ang="0">
                <a:pos x="100" y="140"/>
              </a:cxn>
              <a:cxn ang="0">
                <a:pos x="23" y="86"/>
              </a:cxn>
              <a:cxn ang="0">
                <a:pos x="0" y="0"/>
              </a:cxn>
            </a:cxnLst>
            <a:rect l="0" t="0" r="r" b="b"/>
            <a:pathLst>
              <a:path w="100" h="140">
                <a:moveTo>
                  <a:pt x="100" y="140"/>
                </a:moveTo>
                <a:cubicBezTo>
                  <a:pt x="70" y="124"/>
                  <a:pt x="40" y="109"/>
                  <a:pt x="23" y="86"/>
                </a:cubicBezTo>
                <a:cubicBezTo>
                  <a:pt x="6" y="63"/>
                  <a:pt x="3" y="31"/>
                  <a:pt x="0" y="0"/>
                </a:cubicBezTo>
              </a:path>
            </a:pathLst>
          </a:custGeom>
          <a:noFill/>
          <a:ln w="9525" cap="flat" cmpd="sng">
            <a:solidFill>
              <a:srgbClr val="009900"/>
            </a:solidFill>
            <a:prstDash val="sysDot"/>
            <a:round/>
            <a:headEnd type="none" w="med" len="med"/>
            <a:tailEnd type="triangle" w="med" len="me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21361" name="Oval 17265"/>
          <p:cNvSpPr>
            <a:spLocks noChangeAspect="1" noChangeArrowheads="1"/>
          </p:cNvSpPr>
          <p:nvPr/>
        </p:nvSpPr>
        <p:spPr bwMode="auto">
          <a:xfrm flipH="1">
            <a:off x="4043363" y="3825875"/>
            <a:ext cx="287337" cy="193675"/>
          </a:xfrm>
          <a:prstGeom prst="ellipse">
            <a:avLst/>
          </a:prstGeom>
          <a:gradFill rotWithShape="1">
            <a:gsLst>
              <a:gs pos="0">
                <a:srgbClr val="F5F500">
                  <a:gamma/>
                  <a:shade val="46275"/>
                  <a:invGamma/>
                </a:srgbClr>
              </a:gs>
              <a:gs pos="50000">
                <a:srgbClr val="F5F500"/>
              </a:gs>
              <a:gs pos="100000">
                <a:srgbClr val="F5F500">
                  <a:gamma/>
                  <a:shade val="46275"/>
                  <a:invGamma/>
                </a:srgbClr>
              </a:gs>
            </a:gsLst>
            <a:lin ang="5400000" scaled="1"/>
          </a:gradFill>
          <a:ln w="9525">
            <a:solidFill>
              <a:schemeClr val="tx1"/>
            </a:solidFill>
            <a:round/>
            <a:headEnd/>
            <a:tailEnd/>
          </a:ln>
          <a:effectLst/>
        </p:spPr>
        <p:txBody>
          <a:bodyPr wrap="none" anchor="ctr"/>
          <a:lstStyle/>
          <a:p>
            <a:pPr algn="ctr" defTabSz="457200" fontAlgn="auto">
              <a:spcBef>
                <a:spcPts val="0"/>
              </a:spcBef>
              <a:spcAft>
                <a:spcPts val="0"/>
              </a:spcAft>
              <a:defRPr/>
            </a:pPr>
            <a:r>
              <a:rPr lang="en-US" sz="600">
                <a:solidFill>
                  <a:prstClr val="black"/>
                </a:solidFill>
                <a:latin typeface="Calibri"/>
                <a:ea typeface="+mn-ea"/>
                <a:cs typeface="+mn-cs"/>
              </a:rPr>
              <a:t>PKC</a:t>
            </a:r>
            <a:r>
              <a:rPr lang="en-US" sz="600">
                <a:solidFill>
                  <a:prstClr val="black"/>
                </a:solidFill>
                <a:latin typeface="Calibri"/>
                <a:ea typeface="+mn-ea"/>
                <a:cs typeface="+mn-cs"/>
                <a:sym typeface="Symbol" charset="2"/>
              </a:rPr>
              <a:t></a:t>
            </a:r>
          </a:p>
        </p:txBody>
      </p:sp>
      <p:sp>
        <p:nvSpPr>
          <p:cNvPr id="238643" name="Oval 17266"/>
          <p:cNvSpPr>
            <a:spLocks noChangeAspect="1" noChangeArrowheads="1"/>
          </p:cNvSpPr>
          <p:nvPr/>
        </p:nvSpPr>
        <p:spPr bwMode="auto">
          <a:xfrm>
            <a:off x="3570288" y="3763963"/>
            <a:ext cx="223837" cy="125412"/>
          </a:xfrm>
          <a:prstGeom prst="ellipse">
            <a:avLst/>
          </a:prstGeom>
          <a:gradFill rotWithShape="1">
            <a:gsLst>
              <a:gs pos="0">
                <a:srgbClr val="FFF200"/>
              </a:gs>
              <a:gs pos="45000">
                <a:srgbClr val="FF7A00"/>
              </a:gs>
              <a:gs pos="70000">
                <a:srgbClr val="FF0300"/>
              </a:gs>
              <a:gs pos="100000">
                <a:srgbClr val="4D0808"/>
              </a:gs>
            </a:gsLst>
            <a:path path="shape">
              <a:fillToRect l="50000" t="50000" r="50000" b="50000"/>
            </a:path>
          </a:gradFill>
          <a:ln w="9525">
            <a:solidFill>
              <a:srgbClr val="009900"/>
            </a:solidFill>
            <a:round/>
            <a:headEnd/>
            <a:tailEnd/>
          </a:ln>
        </p:spPr>
        <p:txBody>
          <a:bodyPr wrap="none" anchor="ctr"/>
          <a:lstStyle/>
          <a:p>
            <a:pPr algn="ctr" defTabSz="457200"/>
            <a:r>
              <a:rPr lang="en-US" sz="600">
                <a:solidFill>
                  <a:srgbClr val="666633"/>
                </a:solidFill>
                <a:latin typeface="Calibri" charset="0"/>
                <a:cs typeface="Arial" charset="0"/>
              </a:rPr>
              <a:t>S70</a:t>
            </a:r>
          </a:p>
        </p:txBody>
      </p:sp>
      <p:sp>
        <p:nvSpPr>
          <p:cNvPr id="21363" name="Freeform 17267"/>
          <p:cNvSpPr>
            <a:spLocks/>
          </p:cNvSpPr>
          <p:nvPr/>
        </p:nvSpPr>
        <p:spPr bwMode="auto">
          <a:xfrm>
            <a:off x="3743325" y="3890963"/>
            <a:ext cx="279400" cy="128587"/>
          </a:xfrm>
          <a:custGeom>
            <a:avLst/>
            <a:gdLst/>
            <a:ahLst/>
            <a:cxnLst>
              <a:cxn ang="0">
                <a:pos x="176" y="39"/>
              </a:cxn>
              <a:cxn ang="0">
                <a:pos x="58" y="74"/>
              </a:cxn>
              <a:cxn ang="0">
                <a:pos x="0" y="0"/>
              </a:cxn>
            </a:cxnLst>
            <a:rect l="0" t="0" r="r" b="b"/>
            <a:pathLst>
              <a:path w="176" h="81">
                <a:moveTo>
                  <a:pt x="176" y="39"/>
                </a:moveTo>
                <a:cubicBezTo>
                  <a:pt x="131" y="60"/>
                  <a:pt x="87" y="81"/>
                  <a:pt x="58" y="74"/>
                </a:cubicBezTo>
                <a:cubicBezTo>
                  <a:pt x="29" y="67"/>
                  <a:pt x="14" y="33"/>
                  <a:pt x="0" y="0"/>
                </a:cubicBezTo>
              </a:path>
            </a:pathLst>
          </a:custGeom>
          <a:noFill/>
          <a:ln w="9525" cap="flat" cmpd="sng">
            <a:solidFill>
              <a:srgbClr val="009900"/>
            </a:solidFill>
            <a:prstDash val="sysDot"/>
            <a:round/>
            <a:headEnd type="none" w="med" len="med"/>
            <a:tailEnd type="triangle" w="med" len="me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4351" name="AutoShape 3307"/>
          <p:cNvSpPr>
            <a:spLocks noChangeArrowheads="1"/>
          </p:cNvSpPr>
          <p:nvPr/>
        </p:nvSpPr>
        <p:spPr bwMode="auto">
          <a:xfrm rot="5392917" flipH="1">
            <a:off x="3344862" y="2135188"/>
            <a:ext cx="398463" cy="204788"/>
          </a:xfrm>
          <a:prstGeom prst="homePlate">
            <a:avLst>
              <a:gd name="adj" fmla="val 62984"/>
            </a:avLst>
          </a:prstGeom>
          <a:gradFill rotWithShape="1">
            <a:gsLst>
              <a:gs pos="0">
                <a:srgbClr val="CC9900"/>
              </a:gs>
              <a:gs pos="100000">
                <a:srgbClr val="FFFF00"/>
              </a:gs>
            </a:gsLst>
            <a:lin ang="0" scaled="1"/>
          </a:gradFill>
          <a:ln w="9525">
            <a:noFill/>
            <a:miter lim="800000"/>
            <a:headEnd/>
            <a:tailEnd/>
          </a:ln>
          <a:effectLst/>
        </p:spPr>
        <p:txBody>
          <a:bodyPr wrap="none" anchor="ctr"/>
          <a:lstStyle/>
          <a:p>
            <a:pPr algn="ctr" defTabSz="457200" fontAlgn="auto">
              <a:spcBef>
                <a:spcPts val="0"/>
              </a:spcBef>
              <a:spcAft>
                <a:spcPts val="0"/>
              </a:spcAft>
              <a:defRPr/>
            </a:pPr>
            <a:endParaRPr lang="en-US">
              <a:solidFill>
                <a:prstClr val="black"/>
              </a:solidFill>
              <a:latin typeface="Calibri"/>
              <a:ea typeface="+mn-ea"/>
              <a:cs typeface="+mn-cs"/>
            </a:endParaRPr>
          </a:p>
        </p:txBody>
      </p:sp>
      <p:grpSp>
        <p:nvGrpSpPr>
          <p:cNvPr id="238646" name="Group 3308"/>
          <p:cNvGrpSpPr>
            <a:grpSpLocks/>
          </p:cNvGrpSpPr>
          <p:nvPr/>
        </p:nvGrpSpPr>
        <p:grpSpPr bwMode="auto">
          <a:xfrm>
            <a:off x="5056188" y="544513"/>
            <a:ext cx="895350" cy="642937"/>
            <a:chOff x="3262" y="242"/>
            <a:chExt cx="564" cy="405"/>
          </a:xfrm>
        </p:grpSpPr>
        <p:sp>
          <p:nvSpPr>
            <p:cNvPr id="4353" name="AutoShape 3309"/>
            <p:cNvSpPr>
              <a:spLocks noChangeArrowheads="1"/>
            </p:cNvSpPr>
            <p:nvPr/>
          </p:nvSpPr>
          <p:spPr bwMode="auto">
            <a:xfrm rot="5744" flipV="1">
              <a:off x="3408" y="242"/>
              <a:ext cx="256" cy="220"/>
            </a:xfrm>
            <a:custGeom>
              <a:avLst/>
              <a:gdLst>
                <a:gd name="G0" fmla="+- 2350 0 0"/>
                <a:gd name="G1" fmla="+- 9315005 0 0"/>
                <a:gd name="G2" fmla="+- 0 0 9315005"/>
                <a:gd name="T0" fmla="*/ 0 256 1"/>
                <a:gd name="T1" fmla="*/ 180 256 1"/>
                <a:gd name="G3" fmla="+- 9315005 T0 T1"/>
                <a:gd name="T2" fmla="*/ 0 256 1"/>
                <a:gd name="T3" fmla="*/ 90 256 1"/>
                <a:gd name="G4" fmla="+- 9315005 T2 T3"/>
                <a:gd name="G5" fmla="*/ G4 2 1"/>
                <a:gd name="T4" fmla="*/ 90 256 1"/>
                <a:gd name="T5" fmla="*/ 0 256 1"/>
                <a:gd name="G6" fmla="+- 9315005 T4 T5"/>
                <a:gd name="G7" fmla="*/ G6 2 1"/>
                <a:gd name="G8" fmla="abs 931500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2350"/>
                <a:gd name="G18" fmla="*/ 2350 1 2"/>
                <a:gd name="G19" fmla="+- G18 5400 0"/>
                <a:gd name="G20" fmla="cos G19 9315005"/>
                <a:gd name="G21" fmla="sin G19 9315005"/>
                <a:gd name="G22" fmla="+- G20 10800 0"/>
                <a:gd name="G23" fmla="+- G21 10800 0"/>
                <a:gd name="G24" fmla="+- 10800 0 G20"/>
                <a:gd name="G25" fmla="+- 2350 10800 0"/>
                <a:gd name="G26" fmla="?: G9 G17 G25"/>
                <a:gd name="G27" fmla="?: G9 0 21600"/>
                <a:gd name="G28" fmla="cos 10800 9315005"/>
                <a:gd name="G29" fmla="sin 10800 9315005"/>
                <a:gd name="G30" fmla="sin 2350 9315005"/>
                <a:gd name="G31" fmla="+- G28 10800 0"/>
                <a:gd name="G32" fmla="+- G29 10800 0"/>
                <a:gd name="G33" fmla="+- G30 10800 0"/>
                <a:gd name="G34" fmla="?: G4 0 G31"/>
                <a:gd name="G35" fmla="?: 9315005 G34 0"/>
                <a:gd name="G36" fmla="?: G6 G35 G31"/>
                <a:gd name="G37" fmla="+- 21600 0 G36"/>
                <a:gd name="G38" fmla="?: G4 0 G33"/>
                <a:gd name="G39" fmla="?: 9315005 G38 G32"/>
                <a:gd name="G40" fmla="?: G6 G39 0"/>
                <a:gd name="G41" fmla="?: G4 G32 21600"/>
                <a:gd name="G42" fmla="?: G6 G41 G33"/>
                <a:gd name="T12" fmla="*/ 10800 w 21600"/>
                <a:gd name="T13" fmla="*/ 0 h 21600"/>
                <a:gd name="T14" fmla="*/ 5609 w 21600"/>
                <a:gd name="T15" fmla="*/ 14835 h 21600"/>
                <a:gd name="T16" fmla="*/ 10800 w 21600"/>
                <a:gd name="T17" fmla="*/ 8450 h 21600"/>
                <a:gd name="T18" fmla="*/ 15991 w 21600"/>
                <a:gd name="T19" fmla="*/ 1483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8944" y="12242"/>
                  </a:moveTo>
                  <a:cubicBezTo>
                    <a:pt x="8624" y="11829"/>
                    <a:pt x="8450" y="11322"/>
                    <a:pt x="8450" y="10800"/>
                  </a:cubicBezTo>
                  <a:cubicBezTo>
                    <a:pt x="8450" y="9502"/>
                    <a:pt x="9502" y="8450"/>
                    <a:pt x="10800" y="8450"/>
                  </a:cubicBezTo>
                  <a:cubicBezTo>
                    <a:pt x="12097" y="8450"/>
                    <a:pt x="13150" y="9502"/>
                    <a:pt x="13150" y="10800"/>
                  </a:cubicBezTo>
                  <a:cubicBezTo>
                    <a:pt x="13149" y="11322"/>
                    <a:pt x="12975" y="11829"/>
                    <a:pt x="12655" y="12242"/>
                  </a:cubicBezTo>
                  <a:lnTo>
                    <a:pt x="19326" y="17428"/>
                  </a:lnTo>
                  <a:cubicBezTo>
                    <a:pt x="20799" y="15533"/>
                    <a:pt x="21600" y="13200"/>
                    <a:pt x="21600" y="10800"/>
                  </a:cubicBezTo>
                  <a:cubicBezTo>
                    <a:pt x="21600" y="4835"/>
                    <a:pt x="16764" y="0"/>
                    <a:pt x="10800" y="0"/>
                  </a:cubicBezTo>
                  <a:cubicBezTo>
                    <a:pt x="4835" y="0"/>
                    <a:pt x="0" y="4835"/>
                    <a:pt x="0" y="10800"/>
                  </a:cubicBezTo>
                  <a:cubicBezTo>
                    <a:pt x="-1" y="13200"/>
                    <a:pt x="800" y="15533"/>
                    <a:pt x="2273" y="17428"/>
                  </a:cubicBezTo>
                  <a:close/>
                </a:path>
              </a:pathLst>
            </a:custGeom>
            <a:gradFill rotWithShape="1">
              <a:gsLst>
                <a:gs pos="0">
                  <a:schemeClr val="hlink"/>
                </a:gs>
                <a:gs pos="100000">
                  <a:srgbClr val="FF6600"/>
                </a:gs>
              </a:gsLst>
              <a:lin ang="540000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54" name="Oval 3310"/>
            <p:cNvSpPr>
              <a:spLocks noChangeArrowheads="1"/>
            </p:cNvSpPr>
            <p:nvPr/>
          </p:nvSpPr>
          <p:spPr bwMode="auto">
            <a:xfrm>
              <a:off x="3262" y="397"/>
              <a:ext cx="564" cy="250"/>
            </a:xfrm>
            <a:prstGeom prst="ellipse">
              <a:avLst/>
            </a:prstGeom>
            <a:gradFill rotWithShape="1">
              <a:gsLst>
                <a:gs pos="0">
                  <a:schemeClr val="hlink"/>
                </a:gs>
                <a:gs pos="100000">
                  <a:srgbClr val="FFF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PDK</a:t>
              </a:r>
            </a:p>
          </p:txBody>
        </p:sp>
      </p:grpSp>
      <p:grpSp>
        <p:nvGrpSpPr>
          <p:cNvPr id="238647" name="Group 3311"/>
          <p:cNvGrpSpPr>
            <a:grpSpLocks/>
          </p:cNvGrpSpPr>
          <p:nvPr/>
        </p:nvGrpSpPr>
        <p:grpSpPr bwMode="auto">
          <a:xfrm>
            <a:off x="1819275" y="2297113"/>
            <a:ext cx="3325813" cy="369887"/>
            <a:chOff x="1687" y="1004"/>
            <a:chExt cx="2095" cy="233"/>
          </a:xfrm>
        </p:grpSpPr>
        <p:sp>
          <p:nvSpPr>
            <p:cNvPr id="4356" name="AutoShape 3312"/>
            <p:cNvSpPr>
              <a:spLocks noChangeArrowheads="1"/>
            </p:cNvSpPr>
            <p:nvPr/>
          </p:nvSpPr>
          <p:spPr bwMode="auto">
            <a:xfrm>
              <a:off x="1687" y="1008"/>
              <a:ext cx="800" cy="229"/>
            </a:xfrm>
            <a:prstGeom prst="roundRect">
              <a:avLst>
                <a:gd name="adj" fmla="val 16667"/>
              </a:avLst>
            </a:prstGeom>
            <a:gradFill rotWithShape="1">
              <a:gsLst>
                <a:gs pos="0">
                  <a:srgbClr val="FFA800"/>
                </a:gs>
                <a:gs pos="100000">
                  <a:srgbClr val="825600"/>
                </a:gs>
              </a:gsLst>
              <a:path path="shape">
                <a:fillToRect l="50000" t="50000" r="50000" b="50000"/>
              </a:path>
            </a:gradFill>
            <a:ln w="9525">
              <a:solidFill>
                <a:srgbClr val="707454"/>
              </a:solidFill>
              <a:round/>
              <a:headEnd/>
              <a:tailEnd/>
            </a:ln>
            <a:effectLst/>
          </p:spPr>
          <p:txBody>
            <a:bodyPr wrap="none" anchor="ctr"/>
            <a:lstStyle/>
            <a:p>
              <a:pPr algn="ctr" defTabSz="457200" fontAlgn="auto">
                <a:spcBef>
                  <a:spcPts val="0"/>
                </a:spcBef>
                <a:spcAft>
                  <a:spcPts val="0"/>
                </a:spcAft>
                <a:defRPr/>
              </a:pPr>
              <a:r>
                <a:rPr lang="en-US">
                  <a:solidFill>
                    <a:prstClr val="black"/>
                  </a:solidFill>
                  <a:latin typeface="Calibri"/>
                  <a:ea typeface="+mn-ea"/>
                  <a:cs typeface="+mn-cs"/>
                </a:rPr>
                <a:t>Bcr</a:t>
              </a:r>
            </a:p>
          </p:txBody>
        </p:sp>
        <p:sp>
          <p:nvSpPr>
            <p:cNvPr id="4357" name="Line 3313"/>
            <p:cNvSpPr>
              <a:spLocks noChangeShapeType="1"/>
            </p:cNvSpPr>
            <p:nvPr/>
          </p:nvSpPr>
          <p:spPr bwMode="auto">
            <a:xfrm>
              <a:off x="2480" y="1120"/>
              <a:ext cx="102" cy="0"/>
            </a:xfrm>
            <a:prstGeom prst="line">
              <a:avLst/>
            </a:prstGeom>
            <a:noFill/>
            <a:ln w="76200">
              <a:solidFill>
                <a:schemeClr val="tx1"/>
              </a:solidFill>
              <a:round/>
              <a:headEnd/>
              <a:tailEnd/>
            </a:ln>
            <a:effectLst/>
          </p:spPr>
          <p:txBody>
            <a:bodyPr/>
            <a:lstStyle/>
            <a:p>
              <a:pPr algn="ctr" defTabSz="457200" fontAlgn="auto">
                <a:spcBef>
                  <a:spcPts val="0"/>
                </a:spcBef>
                <a:spcAft>
                  <a:spcPts val="0"/>
                </a:spcAft>
                <a:defRPr/>
              </a:pPr>
              <a:endParaRPr lang="en-US">
                <a:solidFill>
                  <a:prstClr val="black"/>
                </a:solidFill>
                <a:latin typeface="Calibri"/>
                <a:ea typeface="+mn-ea"/>
                <a:cs typeface="+mn-cs"/>
              </a:endParaRPr>
            </a:p>
          </p:txBody>
        </p:sp>
        <p:sp>
          <p:nvSpPr>
            <p:cNvPr id="4358" name="AutoShape 3314"/>
            <p:cNvSpPr>
              <a:spLocks noChangeArrowheads="1"/>
            </p:cNvSpPr>
            <p:nvPr/>
          </p:nvSpPr>
          <p:spPr bwMode="auto">
            <a:xfrm>
              <a:off x="2582" y="1004"/>
              <a:ext cx="1200" cy="229"/>
            </a:xfrm>
            <a:prstGeom prst="roundRect">
              <a:avLst>
                <a:gd name="adj" fmla="val 16667"/>
              </a:avLst>
            </a:prstGeom>
            <a:gradFill rotWithShape="1">
              <a:gsLst>
                <a:gs pos="0">
                  <a:srgbClr val="FF9900"/>
                </a:gs>
                <a:gs pos="100000">
                  <a:srgbClr val="B06900"/>
                </a:gs>
              </a:gsLst>
              <a:path path="shape">
                <a:fillToRect l="50000" t="50000" r="50000" b="50000"/>
              </a:path>
            </a:gradFill>
            <a:ln w="9525">
              <a:solidFill>
                <a:srgbClr val="707454"/>
              </a:solidFill>
              <a:round/>
              <a:headEnd/>
              <a:tailEnd/>
            </a:ln>
            <a:effectLst/>
          </p:spPr>
          <p:txBody>
            <a:bodyPr wrap="none" anchor="ctr"/>
            <a:lstStyle/>
            <a:p>
              <a:pPr algn="ctr" defTabSz="457200" fontAlgn="auto">
                <a:spcBef>
                  <a:spcPts val="0"/>
                </a:spcBef>
                <a:spcAft>
                  <a:spcPts val="0"/>
                </a:spcAft>
                <a:defRPr/>
              </a:pPr>
              <a:r>
                <a:rPr lang="en-US">
                  <a:solidFill>
                    <a:srgbClr val="CC0000"/>
                  </a:solidFill>
                  <a:latin typeface="Calibri"/>
                  <a:ea typeface="+mn-ea"/>
                  <a:cs typeface="+mn-cs"/>
                </a:rPr>
                <a:t>Kinase</a:t>
              </a:r>
              <a:r>
                <a:rPr lang="en-US">
                  <a:solidFill>
                    <a:srgbClr val="FF3300"/>
                  </a:solidFill>
                  <a:latin typeface="Calibri"/>
                  <a:ea typeface="+mn-ea"/>
                  <a:cs typeface="+mn-cs"/>
                </a:rPr>
                <a:t>      </a:t>
              </a:r>
              <a:r>
                <a:rPr lang="en-US">
                  <a:solidFill>
                    <a:prstClr val="black"/>
                  </a:solidFill>
                  <a:latin typeface="Calibri"/>
                  <a:ea typeface="+mn-ea"/>
                  <a:cs typeface="+mn-cs"/>
                </a:rPr>
                <a:t>Abl          </a:t>
              </a:r>
            </a:p>
          </p:txBody>
        </p:sp>
      </p:grpSp>
      <p:sp>
        <p:nvSpPr>
          <p:cNvPr id="4359" name="Oval 3318"/>
          <p:cNvSpPr>
            <a:spLocks noChangeArrowheads="1"/>
          </p:cNvSpPr>
          <p:nvPr/>
        </p:nvSpPr>
        <p:spPr bwMode="auto">
          <a:xfrm rot="13521" flipH="1">
            <a:off x="3924300" y="1557338"/>
            <a:ext cx="307975" cy="219075"/>
          </a:xfrm>
          <a:prstGeom prst="ellipse">
            <a:avLst/>
          </a:prstGeom>
          <a:gradFill rotWithShape="1">
            <a:gsLst>
              <a:gs pos="0">
                <a:srgbClr val="00FF00"/>
              </a:gs>
              <a:gs pos="100000">
                <a:srgbClr val="FCB8D8"/>
              </a:gs>
            </a:gsLst>
            <a:lin ang="0" scaled="1"/>
          </a:gradFill>
          <a:ln w="9525">
            <a:noFill/>
            <a:round/>
            <a:headEnd/>
            <a:tailEnd/>
          </a:ln>
          <a:effectLst/>
        </p:spPr>
        <p:txBody>
          <a:bodyPr wrap="none" anchor="ctr"/>
          <a:lstStyle/>
          <a:p>
            <a:pPr algn="ctr" defTabSz="457200" fontAlgn="auto">
              <a:spcBef>
                <a:spcPts val="0"/>
              </a:spcBef>
              <a:spcAft>
                <a:spcPts val="0"/>
              </a:spcAft>
              <a:defRPr/>
            </a:pPr>
            <a:r>
              <a:rPr lang="en-US" sz="800">
                <a:solidFill>
                  <a:prstClr val="black"/>
                </a:solidFill>
                <a:latin typeface="Calibri"/>
                <a:ea typeface="+mn-ea"/>
                <a:cs typeface="+mn-cs"/>
              </a:rPr>
              <a:t>pY</a:t>
            </a:r>
          </a:p>
        </p:txBody>
      </p:sp>
      <p:grpSp>
        <p:nvGrpSpPr>
          <p:cNvPr id="238649" name="Group 3323"/>
          <p:cNvGrpSpPr>
            <a:grpSpLocks/>
          </p:cNvGrpSpPr>
          <p:nvPr/>
        </p:nvGrpSpPr>
        <p:grpSpPr bwMode="auto">
          <a:xfrm>
            <a:off x="4114800" y="1065213"/>
            <a:ext cx="1260475" cy="827087"/>
            <a:chOff x="2592" y="1213"/>
            <a:chExt cx="794" cy="521"/>
          </a:xfrm>
        </p:grpSpPr>
        <p:sp>
          <p:nvSpPr>
            <p:cNvPr id="4364" name="Oval 3324"/>
            <p:cNvSpPr>
              <a:spLocks noChangeArrowheads="1"/>
            </p:cNvSpPr>
            <p:nvPr/>
          </p:nvSpPr>
          <p:spPr bwMode="auto">
            <a:xfrm rot="21587164">
              <a:off x="2887" y="1213"/>
              <a:ext cx="499" cy="521"/>
            </a:xfrm>
            <a:prstGeom prst="ellipse">
              <a:avLst/>
            </a:prstGeom>
            <a:gradFill rotWithShape="1">
              <a:gsLst>
                <a:gs pos="0">
                  <a:srgbClr val="008080"/>
                </a:gs>
                <a:gs pos="100000">
                  <a:srgbClr val="FFFF00"/>
                </a:gs>
              </a:gsLst>
              <a:lin ang="0" scaled="1"/>
            </a:gradFill>
            <a:ln w="19050">
              <a:solidFill>
                <a:srgbClr val="FF9900"/>
              </a:solid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65" name="Oval 3325"/>
            <p:cNvSpPr>
              <a:spLocks noChangeArrowheads="1"/>
            </p:cNvSpPr>
            <p:nvPr/>
          </p:nvSpPr>
          <p:spPr bwMode="auto">
            <a:xfrm rot="21587164">
              <a:off x="2695" y="1276"/>
              <a:ext cx="418" cy="419"/>
            </a:xfrm>
            <a:prstGeom prst="ellipse">
              <a:avLst/>
            </a:prstGeom>
            <a:gradFill rotWithShape="1">
              <a:gsLst>
                <a:gs pos="0">
                  <a:srgbClr val="FFFF00"/>
                </a:gs>
                <a:gs pos="100000">
                  <a:schemeClr val="hlink"/>
                </a:gs>
              </a:gsLst>
              <a:lin ang="0" scaled="1"/>
            </a:gradFill>
            <a:ln w="19050">
              <a:solidFill>
                <a:srgbClr val="FF9900"/>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 PI3K </a:t>
              </a:r>
            </a:p>
          </p:txBody>
        </p:sp>
        <p:sp>
          <p:nvSpPr>
            <p:cNvPr id="4366" name="AutoShape 3326"/>
            <p:cNvSpPr>
              <a:spLocks noChangeArrowheads="1"/>
            </p:cNvSpPr>
            <p:nvPr/>
          </p:nvSpPr>
          <p:spPr bwMode="auto">
            <a:xfrm rot="21244146" flipH="1">
              <a:off x="2607" y="1501"/>
              <a:ext cx="220" cy="163"/>
            </a:xfrm>
            <a:prstGeom prst="moon">
              <a:avLst>
                <a:gd name="adj" fmla="val 65454"/>
              </a:avLst>
            </a:prstGeom>
            <a:gradFill rotWithShape="1">
              <a:gsLst>
                <a:gs pos="0">
                  <a:srgbClr val="FFFF00"/>
                </a:gs>
                <a:gs pos="100000">
                  <a:srgbClr val="006666"/>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67" name="AutoShape 3327"/>
            <p:cNvSpPr>
              <a:spLocks noChangeArrowheads="1"/>
            </p:cNvSpPr>
            <p:nvPr/>
          </p:nvSpPr>
          <p:spPr bwMode="auto">
            <a:xfrm rot="21353932" flipH="1">
              <a:off x="2592" y="1325"/>
              <a:ext cx="220" cy="163"/>
            </a:xfrm>
            <a:prstGeom prst="moon">
              <a:avLst>
                <a:gd name="adj" fmla="val 65454"/>
              </a:avLst>
            </a:prstGeom>
            <a:gradFill rotWithShape="1">
              <a:gsLst>
                <a:gs pos="0">
                  <a:srgbClr val="FFFF00"/>
                </a:gs>
                <a:gs pos="100000">
                  <a:srgbClr val="006666"/>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8650" name="Group 3352"/>
          <p:cNvGrpSpPr>
            <a:grpSpLocks/>
          </p:cNvGrpSpPr>
          <p:nvPr/>
        </p:nvGrpSpPr>
        <p:grpSpPr bwMode="auto">
          <a:xfrm>
            <a:off x="3395663" y="977900"/>
            <a:ext cx="611187" cy="1160463"/>
            <a:chOff x="2139" y="1158"/>
            <a:chExt cx="385" cy="731"/>
          </a:xfrm>
        </p:grpSpPr>
        <p:sp>
          <p:nvSpPr>
            <p:cNvPr id="4369" name="Oval 3353"/>
            <p:cNvSpPr>
              <a:spLocks noChangeArrowheads="1"/>
            </p:cNvSpPr>
            <p:nvPr/>
          </p:nvSpPr>
          <p:spPr bwMode="auto">
            <a:xfrm rot="-5413521" flipH="1" flipV="1">
              <a:off x="2333" y="1717"/>
              <a:ext cx="194" cy="138"/>
            </a:xfrm>
            <a:prstGeom prst="ellipse">
              <a:avLst/>
            </a:prstGeom>
            <a:gradFill rotWithShape="1">
              <a:gsLst>
                <a:gs pos="0">
                  <a:srgbClr val="FCB8D8"/>
                </a:gs>
                <a:gs pos="100000">
                  <a:srgbClr val="00FF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Y</a:t>
              </a:r>
            </a:p>
          </p:txBody>
        </p:sp>
        <p:grpSp>
          <p:nvGrpSpPr>
            <p:cNvPr id="239581" name="Group 3354"/>
            <p:cNvGrpSpPr>
              <a:grpSpLocks/>
            </p:cNvGrpSpPr>
            <p:nvPr/>
          </p:nvGrpSpPr>
          <p:grpSpPr bwMode="auto">
            <a:xfrm rot="8304657">
              <a:off x="2157" y="1685"/>
              <a:ext cx="154" cy="204"/>
              <a:chOff x="1062" y="2858"/>
              <a:chExt cx="154" cy="204"/>
            </a:xfrm>
          </p:grpSpPr>
          <p:sp>
            <p:nvSpPr>
              <p:cNvPr id="4372" name="Freeform 3355"/>
              <p:cNvSpPr>
                <a:spLocks/>
              </p:cNvSpPr>
              <p:nvPr/>
            </p:nvSpPr>
            <p:spPr bwMode="auto">
              <a:xfrm rot="18703380" flipH="1">
                <a:off x="1045" y="2887"/>
                <a:ext cx="198" cy="144"/>
              </a:xfrm>
              <a:custGeom>
                <a:avLst/>
                <a:gdLst/>
                <a:ahLst/>
                <a:cxnLst>
                  <a:cxn ang="0">
                    <a:pos x="0" y="0"/>
                  </a:cxn>
                  <a:cxn ang="0">
                    <a:pos x="156" y="156"/>
                  </a:cxn>
                  <a:cxn ang="0">
                    <a:pos x="6" y="306"/>
                  </a:cxn>
                  <a:cxn ang="0">
                    <a:pos x="366" y="306"/>
                  </a:cxn>
                  <a:cxn ang="0">
                    <a:pos x="366" y="0"/>
                  </a:cxn>
                  <a:cxn ang="0">
                    <a:pos x="0" y="0"/>
                  </a:cxn>
                </a:cxnLst>
                <a:rect l="0" t="0" r="r" b="b"/>
                <a:pathLst>
                  <a:path w="366" h="306">
                    <a:moveTo>
                      <a:pt x="0" y="0"/>
                    </a:moveTo>
                    <a:lnTo>
                      <a:pt x="156" y="156"/>
                    </a:lnTo>
                    <a:lnTo>
                      <a:pt x="6" y="306"/>
                    </a:lnTo>
                    <a:lnTo>
                      <a:pt x="366" y="306"/>
                    </a:lnTo>
                    <a:lnTo>
                      <a:pt x="366" y="0"/>
                    </a:lnTo>
                    <a:lnTo>
                      <a:pt x="0" y="0"/>
                    </a:lnTo>
                    <a:close/>
                  </a:path>
                </a:pathLst>
              </a:custGeom>
              <a:gradFill rotWithShape="1">
                <a:gsLst>
                  <a:gs pos="0">
                    <a:srgbClr val="FF6600"/>
                  </a:gs>
                  <a:gs pos="100000">
                    <a:srgbClr val="FCB8D8"/>
                  </a:gs>
                </a:gsLst>
                <a:lin ang="0" scaled="1"/>
              </a:gradFill>
              <a:ln w="9525">
                <a:no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73" name="Text Box 3356"/>
              <p:cNvSpPr txBox="1">
                <a:spLocks noChangeArrowheads="1"/>
              </p:cNvSpPr>
              <p:nvPr/>
            </p:nvSpPr>
            <p:spPr bwMode="auto">
              <a:xfrm rot="18703380" flipH="1">
                <a:off x="1039" y="2905"/>
                <a:ext cx="183" cy="136"/>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sz="800">
                    <a:solidFill>
                      <a:prstClr val="black"/>
                    </a:solidFill>
                    <a:latin typeface="Calibri"/>
                    <a:ea typeface="+mn-ea"/>
                    <a:cs typeface="+mn-cs"/>
                  </a:rPr>
                  <a:t>PP</a:t>
                </a:r>
                <a:endParaRPr lang="en-US">
                  <a:solidFill>
                    <a:prstClr val="black"/>
                  </a:solidFill>
                  <a:latin typeface="Calibri"/>
                  <a:ea typeface="+mn-ea"/>
                  <a:cs typeface="+mn-cs"/>
                </a:endParaRPr>
              </a:p>
            </p:txBody>
          </p:sp>
        </p:grpSp>
        <p:sp>
          <p:nvSpPr>
            <p:cNvPr id="4371" name="AutoShape 3357"/>
            <p:cNvSpPr>
              <a:spLocks noChangeArrowheads="1"/>
            </p:cNvSpPr>
            <p:nvPr/>
          </p:nvSpPr>
          <p:spPr bwMode="auto">
            <a:xfrm>
              <a:off x="2139" y="1158"/>
              <a:ext cx="385" cy="560"/>
            </a:xfrm>
            <a:prstGeom prst="roundRect">
              <a:avLst>
                <a:gd name="adj" fmla="val 16667"/>
              </a:avLst>
            </a:prstGeom>
            <a:gradFill rotWithShape="1">
              <a:gsLst>
                <a:gs pos="0">
                  <a:srgbClr val="FBEAC7"/>
                </a:gs>
                <a:gs pos="17999">
                  <a:srgbClr val="FEE7F2"/>
                </a:gs>
                <a:gs pos="36000">
                  <a:srgbClr val="FAC77D"/>
                </a:gs>
                <a:gs pos="61000">
                  <a:srgbClr val="FBA97D"/>
                </a:gs>
                <a:gs pos="82001">
                  <a:srgbClr val="FBD49C"/>
                </a:gs>
                <a:gs pos="100000">
                  <a:srgbClr val="FEE7F2"/>
                </a:gs>
              </a:gsLst>
              <a:path path="shape">
                <a:fillToRect l="50000" t="50000" r="50000" b="50000"/>
              </a:path>
            </a:gradFill>
            <a:ln w="9525">
              <a:no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Cbl</a:t>
              </a:r>
            </a:p>
          </p:txBody>
        </p:sp>
      </p:grpSp>
      <p:grpSp>
        <p:nvGrpSpPr>
          <p:cNvPr id="238651" name="Group 3395"/>
          <p:cNvGrpSpPr>
            <a:grpSpLocks/>
          </p:cNvGrpSpPr>
          <p:nvPr/>
        </p:nvGrpSpPr>
        <p:grpSpPr bwMode="auto">
          <a:xfrm>
            <a:off x="693738" y="203200"/>
            <a:ext cx="7569200" cy="109538"/>
            <a:chOff x="504" y="1933"/>
            <a:chExt cx="4768" cy="69"/>
          </a:xfrm>
        </p:grpSpPr>
        <p:sp>
          <p:nvSpPr>
            <p:cNvPr id="4375" name="Oval 3396"/>
            <p:cNvSpPr>
              <a:spLocks noChangeAspect="1" noChangeArrowheads="1"/>
            </p:cNvSpPr>
            <p:nvPr/>
          </p:nvSpPr>
          <p:spPr bwMode="auto">
            <a:xfrm>
              <a:off x="135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76" name="Oval 3397"/>
            <p:cNvSpPr>
              <a:spLocks noChangeAspect="1" noChangeArrowheads="1"/>
            </p:cNvSpPr>
            <p:nvPr/>
          </p:nvSpPr>
          <p:spPr bwMode="auto">
            <a:xfrm>
              <a:off x="142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77" name="Oval 3398"/>
            <p:cNvSpPr>
              <a:spLocks noChangeAspect="1" noChangeArrowheads="1"/>
            </p:cNvSpPr>
            <p:nvPr/>
          </p:nvSpPr>
          <p:spPr bwMode="auto">
            <a:xfrm>
              <a:off x="157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78" name="Oval 3399"/>
            <p:cNvSpPr>
              <a:spLocks noChangeAspect="1" noChangeArrowheads="1"/>
            </p:cNvSpPr>
            <p:nvPr/>
          </p:nvSpPr>
          <p:spPr bwMode="auto">
            <a:xfrm>
              <a:off x="171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79" name="Oval 3400"/>
            <p:cNvSpPr>
              <a:spLocks noChangeAspect="1" noChangeArrowheads="1"/>
            </p:cNvSpPr>
            <p:nvPr/>
          </p:nvSpPr>
          <p:spPr bwMode="auto">
            <a:xfrm>
              <a:off x="150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80" name="Oval 3401"/>
            <p:cNvSpPr>
              <a:spLocks noChangeAspect="1" noChangeArrowheads="1"/>
            </p:cNvSpPr>
            <p:nvPr/>
          </p:nvSpPr>
          <p:spPr bwMode="auto">
            <a:xfrm>
              <a:off x="164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81" name="Oval 3402"/>
            <p:cNvSpPr>
              <a:spLocks noChangeAspect="1" noChangeArrowheads="1"/>
            </p:cNvSpPr>
            <p:nvPr/>
          </p:nvSpPr>
          <p:spPr bwMode="auto">
            <a:xfrm>
              <a:off x="178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82" name="Oval 3403"/>
            <p:cNvSpPr>
              <a:spLocks noChangeAspect="1" noChangeArrowheads="1"/>
            </p:cNvSpPr>
            <p:nvPr/>
          </p:nvSpPr>
          <p:spPr bwMode="auto">
            <a:xfrm>
              <a:off x="192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83" name="Oval 3404"/>
            <p:cNvSpPr>
              <a:spLocks noChangeAspect="1" noChangeArrowheads="1"/>
            </p:cNvSpPr>
            <p:nvPr/>
          </p:nvSpPr>
          <p:spPr bwMode="auto">
            <a:xfrm>
              <a:off x="185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84" name="Oval 3405"/>
            <p:cNvSpPr>
              <a:spLocks noChangeAspect="1" noChangeArrowheads="1"/>
            </p:cNvSpPr>
            <p:nvPr/>
          </p:nvSpPr>
          <p:spPr bwMode="auto">
            <a:xfrm>
              <a:off x="199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85" name="Oval 3406"/>
            <p:cNvSpPr>
              <a:spLocks noChangeAspect="1" noChangeArrowheads="1"/>
            </p:cNvSpPr>
            <p:nvPr/>
          </p:nvSpPr>
          <p:spPr bwMode="auto">
            <a:xfrm>
              <a:off x="207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86" name="Oval 3407"/>
            <p:cNvSpPr>
              <a:spLocks noChangeAspect="1" noChangeArrowheads="1"/>
            </p:cNvSpPr>
            <p:nvPr/>
          </p:nvSpPr>
          <p:spPr bwMode="auto">
            <a:xfrm>
              <a:off x="214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87" name="Oval 3408"/>
            <p:cNvSpPr>
              <a:spLocks noChangeAspect="1" noChangeArrowheads="1"/>
            </p:cNvSpPr>
            <p:nvPr/>
          </p:nvSpPr>
          <p:spPr bwMode="auto">
            <a:xfrm>
              <a:off x="221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88" name="Oval 3409"/>
            <p:cNvSpPr>
              <a:spLocks noChangeAspect="1" noChangeArrowheads="1"/>
            </p:cNvSpPr>
            <p:nvPr/>
          </p:nvSpPr>
          <p:spPr bwMode="auto">
            <a:xfrm>
              <a:off x="228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89" name="Oval 3410"/>
            <p:cNvSpPr>
              <a:spLocks noChangeAspect="1" noChangeArrowheads="1"/>
            </p:cNvSpPr>
            <p:nvPr/>
          </p:nvSpPr>
          <p:spPr bwMode="auto">
            <a:xfrm>
              <a:off x="242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90" name="Oval 3411"/>
            <p:cNvSpPr>
              <a:spLocks noChangeAspect="1" noChangeArrowheads="1"/>
            </p:cNvSpPr>
            <p:nvPr/>
          </p:nvSpPr>
          <p:spPr bwMode="auto">
            <a:xfrm>
              <a:off x="256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91" name="Oval 3412"/>
            <p:cNvSpPr>
              <a:spLocks noChangeAspect="1" noChangeArrowheads="1"/>
            </p:cNvSpPr>
            <p:nvPr/>
          </p:nvSpPr>
          <p:spPr bwMode="auto">
            <a:xfrm>
              <a:off x="235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92" name="Oval 3413"/>
            <p:cNvSpPr>
              <a:spLocks noChangeAspect="1" noChangeArrowheads="1"/>
            </p:cNvSpPr>
            <p:nvPr/>
          </p:nvSpPr>
          <p:spPr bwMode="auto">
            <a:xfrm>
              <a:off x="249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93" name="Oval 3414"/>
            <p:cNvSpPr>
              <a:spLocks noChangeAspect="1" noChangeArrowheads="1"/>
            </p:cNvSpPr>
            <p:nvPr/>
          </p:nvSpPr>
          <p:spPr bwMode="auto">
            <a:xfrm>
              <a:off x="263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94" name="Oval 3415"/>
            <p:cNvSpPr>
              <a:spLocks noChangeAspect="1" noChangeArrowheads="1"/>
            </p:cNvSpPr>
            <p:nvPr/>
          </p:nvSpPr>
          <p:spPr bwMode="auto">
            <a:xfrm>
              <a:off x="278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95" name="Oval 3416"/>
            <p:cNvSpPr>
              <a:spLocks noChangeAspect="1" noChangeArrowheads="1"/>
            </p:cNvSpPr>
            <p:nvPr/>
          </p:nvSpPr>
          <p:spPr bwMode="auto">
            <a:xfrm>
              <a:off x="271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96" name="Oval 3417"/>
            <p:cNvSpPr>
              <a:spLocks noChangeAspect="1" noChangeArrowheads="1"/>
            </p:cNvSpPr>
            <p:nvPr/>
          </p:nvSpPr>
          <p:spPr bwMode="auto">
            <a:xfrm>
              <a:off x="285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97" name="Oval 3418"/>
            <p:cNvSpPr>
              <a:spLocks noChangeAspect="1" noChangeArrowheads="1"/>
            </p:cNvSpPr>
            <p:nvPr/>
          </p:nvSpPr>
          <p:spPr bwMode="auto">
            <a:xfrm>
              <a:off x="292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98" name="Oval 3419"/>
            <p:cNvSpPr>
              <a:spLocks noChangeAspect="1" noChangeArrowheads="1"/>
            </p:cNvSpPr>
            <p:nvPr/>
          </p:nvSpPr>
          <p:spPr bwMode="auto">
            <a:xfrm>
              <a:off x="299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399" name="Oval 3420"/>
            <p:cNvSpPr>
              <a:spLocks noChangeAspect="1" noChangeArrowheads="1"/>
            </p:cNvSpPr>
            <p:nvPr/>
          </p:nvSpPr>
          <p:spPr bwMode="auto">
            <a:xfrm>
              <a:off x="306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00" name="Oval 3421"/>
            <p:cNvSpPr>
              <a:spLocks noChangeAspect="1" noChangeArrowheads="1"/>
            </p:cNvSpPr>
            <p:nvPr/>
          </p:nvSpPr>
          <p:spPr bwMode="auto">
            <a:xfrm>
              <a:off x="313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01" name="Oval 3422"/>
            <p:cNvSpPr>
              <a:spLocks noChangeAspect="1" noChangeArrowheads="1"/>
            </p:cNvSpPr>
            <p:nvPr/>
          </p:nvSpPr>
          <p:spPr bwMode="auto">
            <a:xfrm>
              <a:off x="328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02" name="Oval 3423"/>
            <p:cNvSpPr>
              <a:spLocks noChangeAspect="1" noChangeArrowheads="1"/>
            </p:cNvSpPr>
            <p:nvPr/>
          </p:nvSpPr>
          <p:spPr bwMode="auto">
            <a:xfrm>
              <a:off x="342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03" name="Oval 3424"/>
            <p:cNvSpPr>
              <a:spLocks noChangeAspect="1" noChangeArrowheads="1"/>
            </p:cNvSpPr>
            <p:nvPr/>
          </p:nvSpPr>
          <p:spPr bwMode="auto">
            <a:xfrm>
              <a:off x="320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04" name="Oval 3425"/>
            <p:cNvSpPr>
              <a:spLocks noChangeAspect="1" noChangeArrowheads="1"/>
            </p:cNvSpPr>
            <p:nvPr/>
          </p:nvSpPr>
          <p:spPr bwMode="auto">
            <a:xfrm>
              <a:off x="335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05" name="Oval 3426"/>
            <p:cNvSpPr>
              <a:spLocks noChangeAspect="1" noChangeArrowheads="1"/>
            </p:cNvSpPr>
            <p:nvPr/>
          </p:nvSpPr>
          <p:spPr bwMode="auto">
            <a:xfrm>
              <a:off x="349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06" name="Oval 3427"/>
            <p:cNvSpPr>
              <a:spLocks noChangeAspect="1" noChangeArrowheads="1"/>
            </p:cNvSpPr>
            <p:nvPr/>
          </p:nvSpPr>
          <p:spPr bwMode="auto">
            <a:xfrm>
              <a:off x="363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07" name="Oval 3428"/>
            <p:cNvSpPr>
              <a:spLocks noChangeAspect="1" noChangeArrowheads="1"/>
            </p:cNvSpPr>
            <p:nvPr/>
          </p:nvSpPr>
          <p:spPr bwMode="auto">
            <a:xfrm>
              <a:off x="356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08" name="Oval 3429"/>
            <p:cNvSpPr>
              <a:spLocks noChangeAspect="1" noChangeArrowheads="1"/>
            </p:cNvSpPr>
            <p:nvPr/>
          </p:nvSpPr>
          <p:spPr bwMode="auto">
            <a:xfrm>
              <a:off x="370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09" name="Oval 3430"/>
            <p:cNvSpPr>
              <a:spLocks noChangeAspect="1" noChangeArrowheads="1"/>
            </p:cNvSpPr>
            <p:nvPr/>
          </p:nvSpPr>
          <p:spPr bwMode="auto">
            <a:xfrm>
              <a:off x="377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10" name="Oval 3431"/>
            <p:cNvSpPr>
              <a:spLocks noChangeAspect="1" noChangeArrowheads="1"/>
            </p:cNvSpPr>
            <p:nvPr/>
          </p:nvSpPr>
          <p:spPr bwMode="auto">
            <a:xfrm>
              <a:off x="385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11" name="Oval 3432"/>
            <p:cNvSpPr>
              <a:spLocks noChangeAspect="1" noChangeArrowheads="1"/>
            </p:cNvSpPr>
            <p:nvPr/>
          </p:nvSpPr>
          <p:spPr bwMode="auto">
            <a:xfrm flipH="1">
              <a:off x="470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12" name="Oval 3433"/>
            <p:cNvSpPr>
              <a:spLocks noChangeAspect="1" noChangeArrowheads="1"/>
            </p:cNvSpPr>
            <p:nvPr/>
          </p:nvSpPr>
          <p:spPr bwMode="auto">
            <a:xfrm flipH="1">
              <a:off x="463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13" name="Oval 3434"/>
            <p:cNvSpPr>
              <a:spLocks noChangeAspect="1" noChangeArrowheads="1"/>
            </p:cNvSpPr>
            <p:nvPr/>
          </p:nvSpPr>
          <p:spPr bwMode="auto">
            <a:xfrm flipH="1">
              <a:off x="449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14" name="Oval 3435"/>
            <p:cNvSpPr>
              <a:spLocks noChangeAspect="1" noChangeArrowheads="1"/>
            </p:cNvSpPr>
            <p:nvPr/>
          </p:nvSpPr>
          <p:spPr bwMode="auto">
            <a:xfrm flipH="1">
              <a:off x="434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15" name="Oval 3436"/>
            <p:cNvSpPr>
              <a:spLocks noChangeAspect="1" noChangeArrowheads="1"/>
            </p:cNvSpPr>
            <p:nvPr/>
          </p:nvSpPr>
          <p:spPr bwMode="auto">
            <a:xfrm flipH="1">
              <a:off x="456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16" name="Oval 3437"/>
            <p:cNvSpPr>
              <a:spLocks noChangeAspect="1" noChangeArrowheads="1"/>
            </p:cNvSpPr>
            <p:nvPr/>
          </p:nvSpPr>
          <p:spPr bwMode="auto">
            <a:xfrm flipH="1">
              <a:off x="442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17" name="Oval 3438"/>
            <p:cNvSpPr>
              <a:spLocks noChangeAspect="1" noChangeArrowheads="1"/>
            </p:cNvSpPr>
            <p:nvPr/>
          </p:nvSpPr>
          <p:spPr bwMode="auto">
            <a:xfrm flipH="1">
              <a:off x="427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18" name="Oval 3439"/>
            <p:cNvSpPr>
              <a:spLocks noChangeAspect="1" noChangeArrowheads="1"/>
            </p:cNvSpPr>
            <p:nvPr/>
          </p:nvSpPr>
          <p:spPr bwMode="auto">
            <a:xfrm flipH="1">
              <a:off x="413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19" name="Oval 3440"/>
            <p:cNvSpPr>
              <a:spLocks noChangeAspect="1" noChangeArrowheads="1"/>
            </p:cNvSpPr>
            <p:nvPr/>
          </p:nvSpPr>
          <p:spPr bwMode="auto">
            <a:xfrm flipH="1">
              <a:off x="420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20" name="Oval 3441"/>
            <p:cNvSpPr>
              <a:spLocks noChangeAspect="1" noChangeArrowheads="1"/>
            </p:cNvSpPr>
            <p:nvPr/>
          </p:nvSpPr>
          <p:spPr bwMode="auto">
            <a:xfrm flipH="1">
              <a:off x="406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21" name="Oval 3442"/>
            <p:cNvSpPr>
              <a:spLocks noChangeAspect="1" noChangeArrowheads="1"/>
            </p:cNvSpPr>
            <p:nvPr/>
          </p:nvSpPr>
          <p:spPr bwMode="auto">
            <a:xfrm flipH="1">
              <a:off x="399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22" name="Oval 3443"/>
            <p:cNvSpPr>
              <a:spLocks noChangeAspect="1" noChangeArrowheads="1"/>
            </p:cNvSpPr>
            <p:nvPr/>
          </p:nvSpPr>
          <p:spPr bwMode="auto">
            <a:xfrm flipH="1">
              <a:off x="392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23" name="Oval 3444"/>
            <p:cNvSpPr>
              <a:spLocks noChangeAspect="1" noChangeArrowheads="1"/>
            </p:cNvSpPr>
            <p:nvPr/>
          </p:nvSpPr>
          <p:spPr bwMode="auto">
            <a:xfrm>
              <a:off x="50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24" name="Oval 3445"/>
            <p:cNvSpPr>
              <a:spLocks noChangeAspect="1" noChangeArrowheads="1"/>
            </p:cNvSpPr>
            <p:nvPr/>
          </p:nvSpPr>
          <p:spPr bwMode="auto">
            <a:xfrm>
              <a:off x="57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25" name="Oval 3446"/>
            <p:cNvSpPr>
              <a:spLocks noChangeAspect="1" noChangeArrowheads="1"/>
            </p:cNvSpPr>
            <p:nvPr/>
          </p:nvSpPr>
          <p:spPr bwMode="auto">
            <a:xfrm>
              <a:off x="71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26" name="Oval 3447"/>
            <p:cNvSpPr>
              <a:spLocks noChangeAspect="1" noChangeArrowheads="1"/>
            </p:cNvSpPr>
            <p:nvPr/>
          </p:nvSpPr>
          <p:spPr bwMode="auto">
            <a:xfrm>
              <a:off x="86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27" name="Oval 3448"/>
            <p:cNvSpPr>
              <a:spLocks noChangeAspect="1" noChangeArrowheads="1"/>
            </p:cNvSpPr>
            <p:nvPr/>
          </p:nvSpPr>
          <p:spPr bwMode="auto">
            <a:xfrm>
              <a:off x="64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28" name="Oval 3449"/>
            <p:cNvSpPr>
              <a:spLocks noChangeAspect="1" noChangeArrowheads="1"/>
            </p:cNvSpPr>
            <p:nvPr/>
          </p:nvSpPr>
          <p:spPr bwMode="auto">
            <a:xfrm>
              <a:off x="78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29" name="Oval 3450"/>
            <p:cNvSpPr>
              <a:spLocks noChangeAspect="1" noChangeArrowheads="1"/>
            </p:cNvSpPr>
            <p:nvPr/>
          </p:nvSpPr>
          <p:spPr bwMode="auto">
            <a:xfrm>
              <a:off x="93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30" name="Oval 3451"/>
            <p:cNvSpPr>
              <a:spLocks noChangeAspect="1" noChangeArrowheads="1"/>
            </p:cNvSpPr>
            <p:nvPr/>
          </p:nvSpPr>
          <p:spPr bwMode="auto">
            <a:xfrm>
              <a:off x="107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31" name="Oval 3452"/>
            <p:cNvSpPr>
              <a:spLocks noChangeAspect="1" noChangeArrowheads="1"/>
            </p:cNvSpPr>
            <p:nvPr/>
          </p:nvSpPr>
          <p:spPr bwMode="auto">
            <a:xfrm>
              <a:off x="100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32" name="Oval 3453"/>
            <p:cNvSpPr>
              <a:spLocks noChangeAspect="1" noChangeArrowheads="1"/>
            </p:cNvSpPr>
            <p:nvPr/>
          </p:nvSpPr>
          <p:spPr bwMode="auto">
            <a:xfrm>
              <a:off x="114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33" name="Oval 3454"/>
            <p:cNvSpPr>
              <a:spLocks noChangeAspect="1" noChangeArrowheads="1"/>
            </p:cNvSpPr>
            <p:nvPr/>
          </p:nvSpPr>
          <p:spPr bwMode="auto">
            <a:xfrm>
              <a:off x="121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34" name="Oval 3455"/>
            <p:cNvSpPr>
              <a:spLocks noChangeAspect="1" noChangeArrowheads="1"/>
            </p:cNvSpPr>
            <p:nvPr/>
          </p:nvSpPr>
          <p:spPr bwMode="auto">
            <a:xfrm>
              <a:off x="128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35" name="Oval 3456"/>
            <p:cNvSpPr>
              <a:spLocks noChangeAspect="1" noChangeArrowheads="1"/>
            </p:cNvSpPr>
            <p:nvPr/>
          </p:nvSpPr>
          <p:spPr bwMode="auto">
            <a:xfrm>
              <a:off x="477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36" name="Oval 3457"/>
            <p:cNvSpPr>
              <a:spLocks noChangeAspect="1" noChangeArrowheads="1"/>
            </p:cNvSpPr>
            <p:nvPr/>
          </p:nvSpPr>
          <p:spPr bwMode="auto">
            <a:xfrm>
              <a:off x="484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37" name="Oval 3458"/>
            <p:cNvSpPr>
              <a:spLocks noChangeAspect="1" noChangeArrowheads="1"/>
            </p:cNvSpPr>
            <p:nvPr/>
          </p:nvSpPr>
          <p:spPr bwMode="auto">
            <a:xfrm>
              <a:off x="498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38" name="Oval 3459"/>
            <p:cNvSpPr>
              <a:spLocks noChangeAspect="1" noChangeArrowheads="1"/>
            </p:cNvSpPr>
            <p:nvPr/>
          </p:nvSpPr>
          <p:spPr bwMode="auto">
            <a:xfrm>
              <a:off x="513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39" name="Oval 3460"/>
            <p:cNvSpPr>
              <a:spLocks noChangeAspect="1" noChangeArrowheads="1"/>
            </p:cNvSpPr>
            <p:nvPr/>
          </p:nvSpPr>
          <p:spPr bwMode="auto">
            <a:xfrm>
              <a:off x="491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40" name="Oval 3461"/>
            <p:cNvSpPr>
              <a:spLocks noChangeAspect="1" noChangeArrowheads="1"/>
            </p:cNvSpPr>
            <p:nvPr/>
          </p:nvSpPr>
          <p:spPr bwMode="auto">
            <a:xfrm>
              <a:off x="506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41" name="Oval 3462"/>
            <p:cNvSpPr>
              <a:spLocks noChangeAspect="1" noChangeArrowheads="1"/>
            </p:cNvSpPr>
            <p:nvPr/>
          </p:nvSpPr>
          <p:spPr bwMode="auto">
            <a:xfrm>
              <a:off x="520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8652" name="Group 3463"/>
          <p:cNvGrpSpPr>
            <a:grpSpLocks/>
          </p:cNvGrpSpPr>
          <p:nvPr/>
        </p:nvGrpSpPr>
        <p:grpSpPr bwMode="auto">
          <a:xfrm>
            <a:off x="638175" y="233363"/>
            <a:ext cx="7681913" cy="109537"/>
            <a:chOff x="391" y="1820"/>
            <a:chExt cx="4839" cy="69"/>
          </a:xfrm>
        </p:grpSpPr>
        <p:sp>
          <p:nvSpPr>
            <p:cNvPr id="4443" name="Oval 3464"/>
            <p:cNvSpPr>
              <a:spLocks noChangeAspect="1" noChangeArrowheads="1"/>
            </p:cNvSpPr>
            <p:nvPr/>
          </p:nvSpPr>
          <p:spPr bwMode="auto">
            <a:xfrm>
              <a:off x="124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44" name="Oval 3465"/>
            <p:cNvSpPr>
              <a:spLocks noChangeAspect="1" noChangeArrowheads="1"/>
            </p:cNvSpPr>
            <p:nvPr/>
          </p:nvSpPr>
          <p:spPr bwMode="auto">
            <a:xfrm>
              <a:off x="131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45" name="Oval 3466"/>
            <p:cNvSpPr>
              <a:spLocks noChangeAspect="1" noChangeArrowheads="1"/>
            </p:cNvSpPr>
            <p:nvPr/>
          </p:nvSpPr>
          <p:spPr bwMode="auto">
            <a:xfrm>
              <a:off x="145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46" name="Oval 3467"/>
            <p:cNvSpPr>
              <a:spLocks noChangeAspect="1" noChangeArrowheads="1"/>
            </p:cNvSpPr>
            <p:nvPr/>
          </p:nvSpPr>
          <p:spPr bwMode="auto">
            <a:xfrm>
              <a:off x="160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47" name="Oval 3468"/>
            <p:cNvSpPr>
              <a:spLocks noChangeAspect="1" noChangeArrowheads="1"/>
            </p:cNvSpPr>
            <p:nvPr/>
          </p:nvSpPr>
          <p:spPr bwMode="auto">
            <a:xfrm>
              <a:off x="138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48" name="Oval 3469"/>
            <p:cNvSpPr>
              <a:spLocks noChangeAspect="1" noChangeArrowheads="1"/>
            </p:cNvSpPr>
            <p:nvPr/>
          </p:nvSpPr>
          <p:spPr bwMode="auto">
            <a:xfrm>
              <a:off x="153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49" name="Oval 3470"/>
            <p:cNvSpPr>
              <a:spLocks noChangeAspect="1" noChangeArrowheads="1"/>
            </p:cNvSpPr>
            <p:nvPr/>
          </p:nvSpPr>
          <p:spPr bwMode="auto">
            <a:xfrm>
              <a:off x="167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50" name="Oval 3471"/>
            <p:cNvSpPr>
              <a:spLocks noChangeAspect="1" noChangeArrowheads="1"/>
            </p:cNvSpPr>
            <p:nvPr/>
          </p:nvSpPr>
          <p:spPr bwMode="auto">
            <a:xfrm>
              <a:off x="181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51" name="Oval 3472"/>
            <p:cNvSpPr>
              <a:spLocks noChangeAspect="1" noChangeArrowheads="1"/>
            </p:cNvSpPr>
            <p:nvPr/>
          </p:nvSpPr>
          <p:spPr bwMode="auto">
            <a:xfrm>
              <a:off x="174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52" name="Oval 3473"/>
            <p:cNvSpPr>
              <a:spLocks noChangeAspect="1" noChangeArrowheads="1"/>
            </p:cNvSpPr>
            <p:nvPr/>
          </p:nvSpPr>
          <p:spPr bwMode="auto">
            <a:xfrm>
              <a:off x="188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53" name="Oval 3474"/>
            <p:cNvSpPr>
              <a:spLocks noChangeAspect="1" noChangeArrowheads="1"/>
            </p:cNvSpPr>
            <p:nvPr/>
          </p:nvSpPr>
          <p:spPr bwMode="auto">
            <a:xfrm>
              <a:off x="195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54" name="Oval 3475"/>
            <p:cNvSpPr>
              <a:spLocks noChangeAspect="1" noChangeArrowheads="1"/>
            </p:cNvSpPr>
            <p:nvPr/>
          </p:nvSpPr>
          <p:spPr bwMode="auto">
            <a:xfrm>
              <a:off x="202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55" name="Oval 3476"/>
            <p:cNvSpPr>
              <a:spLocks noChangeAspect="1" noChangeArrowheads="1"/>
            </p:cNvSpPr>
            <p:nvPr/>
          </p:nvSpPr>
          <p:spPr bwMode="auto">
            <a:xfrm>
              <a:off x="209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56" name="Oval 3477"/>
            <p:cNvSpPr>
              <a:spLocks noChangeAspect="1" noChangeArrowheads="1"/>
            </p:cNvSpPr>
            <p:nvPr/>
          </p:nvSpPr>
          <p:spPr bwMode="auto">
            <a:xfrm>
              <a:off x="217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57" name="Oval 3478"/>
            <p:cNvSpPr>
              <a:spLocks noChangeAspect="1" noChangeArrowheads="1"/>
            </p:cNvSpPr>
            <p:nvPr/>
          </p:nvSpPr>
          <p:spPr bwMode="auto">
            <a:xfrm>
              <a:off x="231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58" name="Oval 3479"/>
            <p:cNvSpPr>
              <a:spLocks noChangeAspect="1" noChangeArrowheads="1"/>
            </p:cNvSpPr>
            <p:nvPr/>
          </p:nvSpPr>
          <p:spPr bwMode="auto">
            <a:xfrm>
              <a:off x="245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59" name="Oval 3480"/>
            <p:cNvSpPr>
              <a:spLocks noChangeAspect="1" noChangeArrowheads="1"/>
            </p:cNvSpPr>
            <p:nvPr/>
          </p:nvSpPr>
          <p:spPr bwMode="auto">
            <a:xfrm>
              <a:off x="224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60" name="Oval 3481"/>
            <p:cNvSpPr>
              <a:spLocks noChangeAspect="1" noChangeArrowheads="1"/>
            </p:cNvSpPr>
            <p:nvPr/>
          </p:nvSpPr>
          <p:spPr bwMode="auto">
            <a:xfrm>
              <a:off x="238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61" name="Oval 3482"/>
            <p:cNvSpPr>
              <a:spLocks noChangeAspect="1" noChangeArrowheads="1"/>
            </p:cNvSpPr>
            <p:nvPr/>
          </p:nvSpPr>
          <p:spPr bwMode="auto">
            <a:xfrm>
              <a:off x="252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62" name="Oval 3483"/>
            <p:cNvSpPr>
              <a:spLocks noChangeAspect="1" noChangeArrowheads="1"/>
            </p:cNvSpPr>
            <p:nvPr/>
          </p:nvSpPr>
          <p:spPr bwMode="auto">
            <a:xfrm>
              <a:off x="266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63" name="Oval 3484"/>
            <p:cNvSpPr>
              <a:spLocks noChangeAspect="1" noChangeArrowheads="1"/>
            </p:cNvSpPr>
            <p:nvPr/>
          </p:nvSpPr>
          <p:spPr bwMode="auto">
            <a:xfrm>
              <a:off x="259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64" name="Oval 3485"/>
            <p:cNvSpPr>
              <a:spLocks noChangeAspect="1" noChangeArrowheads="1"/>
            </p:cNvSpPr>
            <p:nvPr/>
          </p:nvSpPr>
          <p:spPr bwMode="auto">
            <a:xfrm>
              <a:off x="274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65" name="Oval 3486"/>
            <p:cNvSpPr>
              <a:spLocks noChangeAspect="1" noChangeArrowheads="1"/>
            </p:cNvSpPr>
            <p:nvPr/>
          </p:nvSpPr>
          <p:spPr bwMode="auto">
            <a:xfrm>
              <a:off x="281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66" name="Oval 3487"/>
            <p:cNvSpPr>
              <a:spLocks noChangeAspect="1" noChangeArrowheads="1"/>
            </p:cNvSpPr>
            <p:nvPr/>
          </p:nvSpPr>
          <p:spPr bwMode="auto">
            <a:xfrm>
              <a:off x="288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67" name="Oval 3488"/>
            <p:cNvSpPr>
              <a:spLocks noChangeAspect="1" noChangeArrowheads="1"/>
            </p:cNvSpPr>
            <p:nvPr/>
          </p:nvSpPr>
          <p:spPr bwMode="auto">
            <a:xfrm>
              <a:off x="295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68" name="Oval 3489"/>
            <p:cNvSpPr>
              <a:spLocks noChangeAspect="1" noChangeArrowheads="1"/>
            </p:cNvSpPr>
            <p:nvPr/>
          </p:nvSpPr>
          <p:spPr bwMode="auto">
            <a:xfrm>
              <a:off x="302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69" name="Oval 3490"/>
            <p:cNvSpPr>
              <a:spLocks noChangeAspect="1" noChangeArrowheads="1"/>
            </p:cNvSpPr>
            <p:nvPr/>
          </p:nvSpPr>
          <p:spPr bwMode="auto">
            <a:xfrm>
              <a:off x="316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70" name="Oval 3491"/>
            <p:cNvSpPr>
              <a:spLocks noChangeAspect="1" noChangeArrowheads="1"/>
            </p:cNvSpPr>
            <p:nvPr/>
          </p:nvSpPr>
          <p:spPr bwMode="auto">
            <a:xfrm>
              <a:off x="331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71" name="Oval 3492"/>
            <p:cNvSpPr>
              <a:spLocks noChangeAspect="1" noChangeArrowheads="1"/>
            </p:cNvSpPr>
            <p:nvPr/>
          </p:nvSpPr>
          <p:spPr bwMode="auto">
            <a:xfrm>
              <a:off x="309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72" name="Oval 3493"/>
            <p:cNvSpPr>
              <a:spLocks noChangeAspect="1" noChangeArrowheads="1"/>
            </p:cNvSpPr>
            <p:nvPr/>
          </p:nvSpPr>
          <p:spPr bwMode="auto">
            <a:xfrm>
              <a:off x="323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73" name="Oval 3494"/>
            <p:cNvSpPr>
              <a:spLocks noChangeAspect="1" noChangeArrowheads="1"/>
            </p:cNvSpPr>
            <p:nvPr/>
          </p:nvSpPr>
          <p:spPr bwMode="auto">
            <a:xfrm>
              <a:off x="338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74" name="Oval 3495"/>
            <p:cNvSpPr>
              <a:spLocks noChangeAspect="1" noChangeArrowheads="1"/>
            </p:cNvSpPr>
            <p:nvPr/>
          </p:nvSpPr>
          <p:spPr bwMode="auto">
            <a:xfrm>
              <a:off x="352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75" name="Oval 3496"/>
            <p:cNvSpPr>
              <a:spLocks noChangeAspect="1" noChangeArrowheads="1"/>
            </p:cNvSpPr>
            <p:nvPr/>
          </p:nvSpPr>
          <p:spPr bwMode="auto">
            <a:xfrm>
              <a:off x="345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76" name="Oval 3497"/>
            <p:cNvSpPr>
              <a:spLocks noChangeAspect="1" noChangeArrowheads="1"/>
            </p:cNvSpPr>
            <p:nvPr/>
          </p:nvSpPr>
          <p:spPr bwMode="auto">
            <a:xfrm>
              <a:off x="359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77" name="Oval 3498"/>
            <p:cNvSpPr>
              <a:spLocks noChangeAspect="1" noChangeArrowheads="1"/>
            </p:cNvSpPr>
            <p:nvPr/>
          </p:nvSpPr>
          <p:spPr bwMode="auto">
            <a:xfrm>
              <a:off x="366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78" name="Oval 3499"/>
            <p:cNvSpPr>
              <a:spLocks noChangeAspect="1" noChangeArrowheads="1"/>
            </p:cNvSpPr>
            <p:nvPr/>
          </p:nvSpPr>
          <p:spPr bwMode="auto">
            <a:xfrm>
              <a:off x="373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79" name="Oval 3500"/>
            <p:cNvSpPr>
              <a:spLocks noChangeAspect="1" noChangeArrowheads="1"/>
            </p:cNvSpPr>
            <p:nvPr/>
          </p:nvSpPr>
          <p:spPr bwMode="auto">
            <a:xfrm flipH="1">
              <a:off x="459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80" name="Oval 3501"/>
            <p:cNvSpPr>
              <a:spLocks noChangeAspect="1" noChangeArrowheads="1"/>
            </p:cNvSpPr>
            <p:nvPr/>
          </p:nvSpPr>
          <p:spPr bwMode="auto">
            <a:xfrm flipH="1">
              <a:off x="452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81" name="Oval 3502"/>
            <p:cNvSpPr>
              <a:spLocks noChangeAspect="1" noChangeArrowheads="1"/>
            </p:cNvSpPr>
            <p:nvPr/>
          </p:nvSpPr>
          <p:spPr bwMode="auto">
            <a:xfrm flipH="1">
              <a:off x="437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82" name="Oval 3503"/>
            <p:cNvSpPr>
              <a:spLocks noChangeAspect="1" noChangeArrowheads="1"/>
            </p:cNvSpPr>
            <p:nvPr/>
          </p:nvSpPr>
          <p:spPr bwMode="auto">
            <a:xfrm flipH="1">
              <a:off x="423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83" name="Oval 3504"/>
            <p:cNvSpPr>
              <a:spLocks noChangeAspect="1" noChangeArrowheads="1"/>
            </p:cNvSpPr>
            <p:nvPr/>
          </p:nvSpPr>
          <p:spPr bwMode="auto">
            <a:xfrm flipH="1">
              <a:off x="445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84" name="Oval 3505"/>
            <p:cNvSpPr>
              <a:spLocks noChangeAspect="1" noChangeArrowheads="1"/>
            </p:cNvSpPr>
            <p:nvPr/>
          </p:nvSpPr>
          <p:spPr bwMode="auto">
            <a:xfrm flipH="1">
              <a:off x="430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85" name="Oval 3506"/>
            <p:cNvSpPr>
              <a:spLocks noChangeAspect="1" noChangeArrowheads="1"/>
            </p:cNvSpPr>
            <p:nvPr/>
          </p:nvSpPr>
          <p:spPr bwMode="auto">
            <a:xfrm flipH="1">
              <a:off x="416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86" name="Oval 3507"/>
            <p:cNvSpPr>
              <a:spLocks noChangeAspect="1" noChangeArrowheads="1"/>
            </p:cNvSpPr>
            <p:nvPr/>
          </p:nvSpPr>
          <p:spPr bwMode="auto">
            <a:xfrm flipH="1">
              <a:off x="402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87" name="Oval 3508"/>
            <p:cNvSpPr>
              <a:spLocks noChangeAspect="1" noChangeArrowheads="1"/>
            </p:cNvSpPr>
            <p:nvPr/>
          </p:nvSpPr>
          <p:spPr bwMode="auto">
            <a:xfrm flipH="1">
              <a:off x="409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88" name="Oval 3509"/>
            <p:cNvSpPr>
              <a:spLocks noChangeAspect="1" noChangeArrowheads="1"/>
            </p:cNvSpPr>
            <p:nvPr/>
          </p:nvSpPr>
          <p:spPr bwMode="auto">
            <a:xfrm flipH="1">
              <a:off x="395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89" name="Oval 3510"/>
            <p:cNvSpPr>
              <a:spLocks noChangeAspect="1" noChangeArrowheads="1"/>
            </p:cNvSpPr>
            <p:nvPr/>
          </p:nvSpPr>
          <p:spPr bwMode="auto">
            <a:xfrm flipH="1">
              <a:off x="388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90" name="Oval 3511"/>
            <p:cNvSpPr>
              <a:spLocks noChangeAspect="1" noChangeArrowheads="1"/>
            </p:cNvSpPr>
            <p:nvPr/>
          </p:nvSpPr>
          <p:spPr bwMode="auto">
            <a:xfrm flipH="1">
              <a:off x="380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91" name="Oval 3512"/>
            <p:cNvSpPr>
              <a:spLocks noChangeAspect="1" noChangeArrowheads="1"/>
            </p:cNvSpPr>
            <p:nvPr/>
          </p:nvSpPr>
          <p:spPr bwMode="auto">
            <a:xfrm>
              <a:off x="39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92" name="Oval 3513"/>
            <p:cNvSpPr>
              <a:spLocks noChangeAspect="1" noChangeArrowheads="1"/>
            </p:cNvSpPr>
            <p:nvPr/>
          </p:nvSpPr>
          <p:spPr bwMode="auto">
            <a:xfrm>
              <a:off x="46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93" name="Oval 3514"/>
            <p:cNvSpPr>
              <a:spLocks noChangeAspect="1" noChangeArrowheads="1"/>
            </p:cNvSpPr>
            <p:nvPr/>
          </p:nvSpPr>
          <p:spPr bwMode="auto">
            <a:xfrm>
              <a:off x="60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94" name="Oval 3515"/>
            <p:cNvSpPr>
              <a:spLocks noChangeAspect="1" noChangeArrowheads="1"/>
            </p:cNvSpPr>
            <p:nvPr/>
          </p:nvSpPr>
          <p:spPr bwMode="auto">
            <a:xfrm>
              <a:off x="74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95" name="Oval 3516"/>
            <p:cNvSpPr>
              <a:spLocks noChangeAspect="1" noChangeArrowheads="1"/>
            </p:cNvSpPr>
            <p:nvPr/>
          </p:nvSpPr>
          <p:spPr bwMode="auto">
            <a:xfrm>
              <a:off x="53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96" name="Oval 3517"/>
            <p:cNvSpPr>
              <a:spLocks noChangeAspect="1" noChangeArrowheads="1"/>
            </p:cNvSpPr>
            <p:nvPr/>
          </p:nvSpPr>
          <p:spPr bwMode="auto">
            <a:xfrm>
              <a:off x="67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97" name="Oval 3518"/>
            <p:cNvSpPr>
              <a:spLocks noChangeAspect="1" noChangeArrowheads="1"/>
            </p:cNvSpPr>
            <p:nvPr/>
          </p:nvSpPr>
          <p:spPr bwMode="auto">
            <a:xfrm>
              <a:off x="81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98" name="Oval 3519"/>
            <p:cNvSpPr>
              <a:spLocks noChangeAspect="1" noChangeArrowheads="1"/>
            </p:cNvSpPr>
            <p:nvPr/>
          </p:nvSpPr>
          <p:spPr bwMode="auto">
            <a:xfrm>
              <a:off x="96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499" name="Oval 3520"/>
            <p:cNvSpPr>
              <a:spLocks noChangeAspect="1" noChangeArrowheads="1"/>
            </p:cNvSpPr>
            <p:nvPr/>
          </p:nvSpPr>
          <p:spPr bwMode="auto">
            <a:xfrm>
              <a:off x="88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00" name="Oval 3521"/>
            <p:cNvSpPr>
              <a:spLocks noChangeAspect="1" noChangeArrowheads="1"/>
            </p:cNvSpPr>
            <p:nvPr/>
          </p:nvSpPr>
          <p:spPr bwMode="auto">
            <a:xfrm>
              <a:off x="103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01" name="Oval 3522"/>
            <p:cNvSpPr>
              <a:spLocks noChangeAspect="1" noChangeArrowheads="1"/>
            </p:cNvSpPr>
            <p:nvPr/>
          </p:nvSpPr>
          <p:spPr bwMode="auto">
            <a:xfrm>
              <a:off x="110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02" name="Oval 3523"/>
            <p:cNvSpPr>
              <a:spLocks noChangeAspect="1" noChangeArrowheads="1"/>
            </p:cNvSpPr>
            <p:nvPr/>
          </p:nvSpPr>
          <p:spPr bwMode="auto">
            <a:xfrm>
              <a:off x="117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03" name="Oval 3524"/>
            <p:cNvSpPr>
              <a:spLocks noChangeAspect="1" noChangeArrowheads="1"/>
            </p:cNvSpPr>
            <p:nvPr/>
          </p:nvSpPr>
          <p:spPr bwMode="auto">
            <a:xfrm>
              <a:off x="466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04" name="Oval 3525"/>
            <p:cNvSpPr>
              <a:spLocks noChangeAspect="1" noChangeArrowheads="1"/>
            </p:cNvSpPr>
            <p:nvPr/>
          </p:nvSpPr>
          <p:spPr bwMode="auto">
            <a:xfrm>
              <a:off x="473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05" name="Oval 3526"/>
            <p:cNvSpPr>
              <a:spLocks noChangeAspect="1" noChangeArrowheads="1"/>
            </p:cNvSpPr>
            <p:nvPr/>
          </p:nvSpPr>
          <p:spPr bwMode="auto">
            <a:xfrm>
              <a:off x="487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06" name="Oval 3527"/>
            <p:cNvSpPr>
              <a:spLocks noChangeAspect="1" noChangeArrowheads="1"/>
            </p:cNvSpPr>
            <p:nvPr/>
          </p:nvSpPr>
          <p:spPr bwMode="auto">
            <a:xfrm>
              <a:off x="501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07" name="Oval 3528"/>
            <p:cNvSpPr>
              <a:spLocks noChangeAspect="1" noChangeArrowheads="1"/>
            </p:cNvSpPr>
            <p:nvPr/>
          </p:nvSpPr>
          <p:spPr bwMode="auto">
            <a:xfrm>
              <a:off x="480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08" name="Oval 3529"/>
            <p:cNvSpPr>
              <a:spLocks noChangeAspect="1" noChangeArrowheads="1"/>
            </p:cNvSpPr>
            <p:nvPr/>
          </p:nvSpPr>
          <p:spPr bwMode="auto">
            <a:xfrm>
              <a:off x="494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09" name="Oval 3530"/>
            <p:cNvSpPr>
              <a:spLocks noChangeAspect="1" noChangeArrowheads="1"/>
            </p:cNvSpPr>
            <p:nvPr/>
          </p:nvSpPr>
          <p:spPr bwMode="auto">
            <a:xfrm>
              <a:off x="509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10" name="Oval 3531"/>
            <p:cNvSpPr>
              <a:spLocks noChangeAspect="1" noChangeArrowheads="1"/>
            </p:cNvSpPr>
            <p:nvPr/>
          </p:nvSpPr>
          <p:spPr bwMode="auto">
            <a:xfrm>
              <a:off x="516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8653" name="Group 3532"/>
          <p:cNvGrpSpPr>
            <a:grpSpLocks/>
          </p:cNvGrpSpPr>
          <p:nvPr/>
        </p:nvGrpSpPr>
        <p:grpSpPr bwMode="auto">
          <a:xfrm>
            <a:off x="584200" y="265113"/>
            <a:ext cx="7796213" cy="109537"/>
            <a:chOff x="393" y="1954"/>
            <a:chExt cx="4911" cy="69"/>
          </a:xfrm>
        </p:grpSpPr>
        <p:sp>
          <p:nvSpPr>
            <p:cNvPr id="4512" name="Oval 3533"/>
            <p:cNvSpPr>
              <a:spLocks noChangeAspect="1" noChangeArrowheads="1"/>
            </p:cNvSpPr>
            <p:nvPr/>
          </p:nvSpPr>
          <p:spPr bwMode="auto">
            <a:xfrm>
              <a:off x="124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13" name="Oval 3534"/>
            <p:cNvSpPr>
              <a:spLocks noChangeAspect="1" noChangeArrowheads="1"/>
            </p:cNvSpPr>
            <p:nvPr/>
          </p:nvSpPr>
          <p:spPr bwMode="auto">
            <a:xfrm>
              <a:off x="131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14" name="Oval 3535"/>
            <p:cNvSpPr>
              <a:spLocks noChangeAspect="1" noChangeArrowheads="1"/>
            </p:cNvSpPr>
            <p:nvPr/>
          </p:nvSpPr>
          <p:spPr bwMode="auto">
            <a:xfrm>
              <a:off x="146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15" name="Oval 3536"/>
            <p:cNvSpPr>
              <a:spLocks noChangeAspect="1" noChangeArrowheads="1"/>
            </p:cNvSpPr>
            <p:nvPr/>
          </p:nvSpPr>
          <p:spPr bwMode="auto">
            <a:xfrm>
              <a:off x="160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16" name="Oval 3537"/>
            <p:cNvSpPr>
              <a:spLocks noChangeAspect="1" noChangeArrowheads="1"/>
            </p:cNvSpPr>
            <p:nvPr/>
          </p:nvSpPr>
          <p:spPr bwMode="auto">
            <a:xfrm>
              <a:off x="138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17" name="Oval 3538"/>
            <p:cNvSpPr>
              <a:spLocks noChangeAspect="1" noChangeArrowheads="1"/>
            </p:cNvSpPr>
            <p:nvPr/>
          </p:nvSpPr>
          <p:spPr bwMode="auto">
            <a:xfrm>
              <a:off x="153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18" name="Oval 3539"/>
            <p:cNvSpPr>
              <a:spLocks noChangeAspect="1" noChangeArrowheads="1"/>
            </p:cNvSpPr>
            <p:nvPr/>
          </p:nvSpPr>
          <p:spPr bwMode="auto">
            <a:xfrm>
              <a:off x="167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19" name="Oval 3540"/>
            <p:cNvSpPr>
              <a:spLocks noChangeAspect="1" noChangeArrowheads="1"/>
            </p:cNvSpPr>
            <p:nvPr/>
          </p:nvSpPr>
          <p:spPr bwMode="auto">
            <a:xfrm>
              <a:off x="181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20" name="Oval 3541"/>
            <p:cNvSpPr>
              <a:spLocks noChangeAspect="1" noChangeArrowheads="1"/>
            </p:cNvSpPr>
            <p:nvPr/>
          </p:nvSpPr>
          <p:spPr bwMode="auto">
            <a:xfrm>
              <a:off x="174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21" name="Oval 3542"/>
            <p:cNvSpPr>
              <a:spLocks noChangeAspect="1" noChangeArrowheads="1"/>
            </p:cNvSpPr>
            <p:nvPr/>
          </p:nvSpPr>
          <p:spPr bwMode="auto">
            <a:xfrm>
              <a:off x="188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22" name="Oval 3543"/>
            <p:cNvSpPr>
              <a:spLocks noChangeAspect="1" noChangeArrowheads="1"/>
            </p:cNvSpPr>
            <p:nvPr/>
          </p:nvSpPr>
          <p:spPr bwMode="auto">
            <a:xfrm>
              <a:off x="195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23" name="Oval 3544"/>
            <p:cNvSpPr>
              <a:spLocks noChangeAspect="1" noChangeArrowheads="1"/>
            </p:cNvSpPr>
            <p:nvPr/>
          </p:nvSpPr>
          <p:spPr bwMode="auto">
            <a:xfrm>
              <a:off x="203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24" name="Oval 3545"/>
            <p:cNvSpPr>
              <a:spLocks noChangeAspect="1" noChangeArrowheads="1"/>
            </p:cNvSpPr>
            <p:nvPr/>
          </p:nvSpPr>
          <p:spPr bwMode="auto">
            <a:xfrm>
              <a:off x="210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25" name="Oval 3546"/>
            <p:cNvSpPr>
              <a:spLocks noChangeAspect="1" noChangeArrowheads="1"/>
            </p:cNvSpPr>
            <p:nvPr/>
          </p:nvSpPr>
          <p:spPr bwMode="auto">
            <a:xfrm>
              <a:off x="217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26" name="Oval 3547"/>
            <p:cNvSpPr>
              <a:spLocks noChangeAspect="1" noChangeArrowheads="1"/>
            </p:cNvSpPr>
            <p:nvPr/>
          </p:nvSpPr>
          <p:spPr bwMode="auto">
            <a:xfrm>
              <a:off x="231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27" name="Oval 3548"/>
            <p:cNvSpPr>
              <a:spLocks noChangeAspect="1" noChangeArrowheads="1"/>
            </p:cNvSpPr>
            <p:nvPr/>
          </p:nvSpPr>
          <p:spPr bwMode="auto">
            <a:xfrm>
              <a:off x="245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28" name="Oval 3549"/>
            <p:cNvSpPr>
              <a:spLocks noChangeAspect="1" noChangeArrowheads="1"/>
            </p:cNvSpPr>
            <p:nvPr/>
          </p:nvSpPr>
          <p:spPr bwMode="auto">
            <a:xfrm>
              <a:off x="224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29" name="Oval 3550"/>
            <p:cNvSpPr>
              <a:spLocks noChangeAspect="1" noChangeArrowheads="1"/>
            </p:cNvSpPr>
            <p:nvPr/>
          </p:nvSpPr>
          <p:spPr bwMode="auto">
            <a:xfrm>
              <a:off x="238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30" name="Oval 3551"/>
            <p:cNvSpPr>
              <a:spLocks noChangeAspect="1" noChangeArrowheads="1"/>
            </p:cNvSpPr>
            <p:nvPr/>
          </p:nvSpPr>
          <p:spPr bwMode="auto">
            <a:xfrm>
              <a:off x="252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31" name="Oval 3552"/>
            <p:cNvSpPr>
              <a:spLocks noChangeAspect="1" noChangeArrowheads="1"/>
            </p:cNvSpPr>
            <p:nvPr/>
          </p:nvSpPr>
          <p:spPr bwMode="auto">
            <a:xfrm>
              <a:off x="267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32" name="Oval 3553"/>
            <p:cNvSpPr>
              <a:spLocks noChangeAspect="1" noChangeArrowheads="1"/>
            </p:cNvSpPr>
            <p:nvPr/>
          </p:nvSpPr>
          <p:spPr bwMode="auto">
            <a:xfrm>
              <a:off x="259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33" name="Oval 3554"/>
            <p:cNvSpPr>
              <a:spLocks noChangeAspect="1" noChangeArrowheads="1"/>
            </p:cNvSpPr>
            <p:nvPr/>
          </p:nvSpPr>
          <p:spPr bwMode="auto">
            <a:xfrm>
              <a:off x="274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34" name="Oval 3555"/>
            <p:cNvSpPr>
              <a:spLocks noChangeAspect="1" noChangeArrowheads="1"/>
            </p:cNvSpPr>
            <p:nvPr/>
          </p:nvSpPr>
          <p:spPr bwMode="auto">
            <a:xfrm>
              <a:off x="281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35" name="Oval 3556"/>
            <p:cNvSpPr>
              <a:spLocks noChangeAspect="1" noChangeArrowheads="1"/>
            </p:cNvSpPr>
            <p:nvPr/>
          </p:nvSpPr>
          <p:spPr bwMode="auto">
            <a:xfrm>
              <a:off x="288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36" name="Oval 3557"/>
            <p:cNvSpPr>
              <a:spLocks noChangeAspect="1" noChangeArrowheads="1"/>
            </p:cNvSpPr>
            <p:nvPr/>
          </p:nvSpPr>
          <p:spPr bwMode="auto">
            <a:xfrm>
              <a:off x="295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37" name="Oval 3558"/>
            <p:cNvSpPr>
              <a:spLocks noChangeAspect="1" noChangeArrowheads="1"/>
            </p:cNvSpPr>
            <p:nvPr/>
          </p:nvSpPr>
          <p:spPr bwMode="auto">
            <a:xfrm>
              <a:off x="302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38" name="Oval 3559"/>
            <p:cNvSpPr>
              <a:spLocks noChangeAspect="1" noChangeArrowheads="1"/>
            </p:cNvSpPr>
            <p:nvPr/>
          </p:nvSpPr>
          <p:spPr bwMode="auto">
            <a:xfrm>
              <a:off x="316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39" name="Oval 3560"/>
            <p:cNvSpPr>
              <a:spLocks noChangeAspect="1" noChangeArrowheads="1"/>
            </p:cNvSpPr>
            <p:nvPr/>
          </p:nvSpPr>
          <p:spPr bwMode="auto">
            <a:xfrm>
              <a:off x="331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40" name="Oval 3561"/>
            <p:cNvSpPr>
              <a:spLocks noChangeAspect="1" noChangeArrowheads="1"/>
            </p:cNvSpPr>
            <p:nvPr/>
          </p:nvSpPr>
          <p:spPr bwMode="auto">
            <a:xfrm>
              <a:off x="309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41" name="Oval 3562"/>
            <p:cNvSpPr>
              <a:spLocks noChangeAspect="1" noChangeArrowheads="1"/>
            </p:cNvSpPr>
            <p:nvPr/>
          </p:nvSpPr>
          <p:spPr bwMode="auto">
            <a:xfrm>
              <a:off x="324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42" name="Oval 3563"/>
            <p:cNvSpPr>
              <a:spLocks noChangeAspect="1" noChangeArrowheads="1"/>
            </p:cNvSpPr>
            <p:nvPr/>
          </p:nvSpPr>
          <p:spPr bwMode="auto">
            <a:xfrm>
              <a:off x="338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43" name="Oval 3564"/>
            <p:cNvSpPr>
              <a:spLocks noChangeAspect="1" noChangeArrowheads="1"/>
            </p:cNvSpPr>
            <p:nvPr/>
          </p:nvSpPr>
          <p:spPr bwMode="auto">
            <a:xfrm>
              <a:off x="352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44" name="Oval 3565"/>
            <p:cNvSpPr>
              <a:spLocks noChangeAspect="1" noChangeArrowheads="1"/>
            </p:cNvSpPr>
            <p:nvPr/>
          </p:nvSpPr>
          <p:spPr bwMode="auto">
            <a:xfrm>
              <a:off x="345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45" name="Oval 3566"/>
            <p:cNvSpPr>
              <a:spLocks noChangeAspect="1" noChangeArrowheads="1"/>
            </p:cNvSpPr>
            <p:nvPr/>
          </p:nvSpPr>
          <p:spPr bwMode="auto">
            <a:xfrm>
              <a:off x="359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46" name="Oval 3567"/>
            <p:cNvSpPr>
              <a:spLocks noChangeAspect="1" noChangeArrowheads="1"/>
            </p:cNvSpPr>
            <p:nvPr/>
          </p:nvSpPr>
          <p:spPr bwMode="auto">
            <a:xfrm>
              <a:off x="366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47" name="Oval 3568"/>
            <p:cNvSpPr>
              <a:spLocks noChangeAspect="1" noChangeArrowheads="1"/>
            </p:cNvSpPr>
            <p:nvPr/>
          </p:nvSpPr>
          <p:spPr bwMode="auto">
            <a:xfrm>
              <a:off x="374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48" name="Oval 3569"/>
            <p:cNvSpPr>
              <a:spLocks noChangeAspect="1" noChangeArrowheads="1"/>
            </p:cNvSpPr>
            <p:nvPr/>
          </p:nvSpPr>
          <p:spPr bwMode="auto">
            <a:xfrm flipH="1">
              <a:off x="459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49" name="Oval 3570"/>
            <p:cNvSpPr>
              <a:spLocks noChangeAspect="1" noChangeArrowheads="1"/>
            </p:cNvSpPr>
            <p:nvPr/>
          </p:nvSpPr>
          <p:spPr bwMode="auto">
            <a:xfrm flipH="1">
              <a:off x="452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50" name="Oval 3571"/>
            <p:cNvSpPr>
              <a:spLocks noChangeAspect="1" noChangeArrowheads="1"/>
            </p:cNvSpPr>
            <p:nvPr/>
          </p:nvSpPr>
          <p:spPr bwMode="auto">
            <a:xfrm flipH="1">
              <a:off x="438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51" name="Oval 3572"/>
            <p:cNvSpPr>
              <a:spLocks noChangeAspect="1" noChangeArrowheads="1"/>
            </p:cNvSpPr>
            <p:nvPr/>
          </p:nvSpPr>
          <p:spPr bwMode="auto">
            <a:xfrm flipH="1">
              <a:off x="423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52" name="Oval 3573"/>
            <p:cNvSpPr>
              <a:spLocks noChangeAspect="1" noChangeArrowheads="1"/>
            </p:cNvSpPr>
            <p:nvPr/>
          </p:nvSpPr>
          <p:spPr bwMode="auto">
            <a:xfrm flipH="1">
              <a:off x="445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53" name="Oval 3574"/>
            <p:cNvSpPr>
              <a:spLocks noChangeAspect="1" noChangeArrowheads="1"/>
            </p:cNvSpPr>
            <p:nvPr/>
          </p:nvSpPr>
          <p:spPr bwMode="auto">
            <a:xfrm flipH="1">
              <a:off x="430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54" name="Oval 3575"/>
            <p:cNvSpPr>
              <a:spLocks noChangeAspect="1" noChangeArrowheads="1"/>
            </p:cNvSpPr>
            <p:nvPr/>
          </p:nvSpPr>
          <p:spPr bwMode="auto">
            <a:xfrm flipH="1">
              <a:off x="416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55" name="Oval 3576"/>
            <p:cNvSpPr>
              <a:spLocks noChangeAspect="1" noChangeArrowheads="1"/>
            </p:cNvSpPr>
            <p:nvPr/>
          </p:nvSpPr>
          <p:spPr bwMode="auto">
            <a:xfrm flipH="1">
              <a:off x="402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56" name="Oval 3577"/>
            <p:cNvSpPr>
              <a:spLocks noChangeAspect="1" noChangeArrowheads="1"/>
            </p:cNvSpPr>
            <p:nvPr/>
          </p:nvSpPr>
          <p:spPr bwMode="auto">
            <a:xfrm flipH="1">
              <a:off x="409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57" name="Oval 3578"/>
            <p:cNvSpPr>
              <a:spLocks noChangeAspect="1" noChangeArrowheads="1"/>
            </p:cNvSpPr>
            <p:nvPr/>
          </p:nvSpPr>
          <p:spPr bwMode="auto">
            <a:xfrm flipH="1">
              <a:off x="395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58" name="Oval 3579"/>
            <p:cNvSpPr>
              <a:spLocks noChangeAspect="1" noChangeArrowheads="1"/>
            </p:cNvSpPr>
            <p:nvPr/>
          </p:nvSpPr>
          <p:spPr bwMode="auto">
            <a:xfrm flipH="1">
              <a:off x="388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59" name="Oval 3580"/>
            <p:cNvSpPr>
              <a:spLocks noChangeAspect="1" noChangeArrowheads="1"/>
            </p:cNvSpPr>
            <p:nvPr/>
          </p:nvSpPr>
          <p:spPr bwMode="auto">
            <a:xfrm flipH="1">
              <a:off x="381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60" name="Oval 3581"/>
            <p:cNvSpPr>
              <a:spLocks noChangeAspect="1" noChangeArrowheads="1"/>
            </p:cNvSpPr>
            <p:nvPr/>
          </p:nvSpPr>
          <p:spPr bwMode="auto">
            <a:xfrm>
              <a:off x="39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61" name="Oval 3582"/>
            <p:cNvSpPr>
              <a:spLocks noChangeAspect="1" noChangeArrowheads="1"/>
            </p:cNvSpPr>
            <p:nvPr/>
          </p:nvSpPr>
          <p:spPr bwMode="auto">
            <a:xfrm>
              <a:off x="46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62" name="Oval 3583"/>
            <p:cNvSpPr>
              <a:spLocks noChangeAspect="1" noChangeArrowheads="1"/>
            </p:cNvSpPr>
            <p:nvPr/>
          </p:nvSpPr>
          <p:spPr bwMode="auto">
            <a:xfrm>
              <a:off x="60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63" name="Oval 3584"/>
            <p:cNvSpPr>
              <a:spLocks noChangeAspect="1" noChangeArrowheads="1"/>
            </p:cNvSpPr>
            <p:nvPr/>
          </p:nvSpPr>
          <p:spPr bwMode="auto">
            <a:xfrm>
              <a:off x="74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64" name="Oval 3585"/>
            <p:cNvSpPr>
              <a:spLocks noChangeAspect="1" noChangeArrowheads="1"/>
            </p:cNvSpPr>
            <p:nvPr/>
          </p:nvSpPr>
          <p:spPr bwMode="auto">
            <a:xfrm>
              <a:off x="53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65" name="Oval 3586"/>
            <p:cNvSpPr>
              <a:spLocks noChangeAspect="1" noChangeArrowheads="1"/>
            </p:cNvSpPr>
            <p:nvPr/>
          </p:nvSpPr>
          <p:spPr bwMode="auto">
            <a:xfrm>
              <a:off x="67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66" name="Oval 3587"/>
            <p:cNvSpPr>
              <a:spLocks noChangeAspect="1" noChangeArrowheads="1"/>
            </p:cNvSpPr>
            <p:nvPr/>
          </p:nvSpPr>
          <p:spPr bwMode="auto">
            <a:xfrm>
              <a:off x="82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67" name="Oval 3588"/>
            <p:cNvSpPr>
              <a:spLocks noChangeAspect="1" noChangeArrowheads="1"/>
            </p:cNvSpPr>
            <p:nvPr/>
          </p:nvSpPr>
          <p:spPr bwMode="auto">
            <a:xfrm>
              <a:off x="96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68" name="Oval 3589"/>
            <p:cNvSpPr>
              <a:spLocks noChangeAspect="1" noChangeArrowheads="1"/>
            </p:cNvSpPr>
            <p:nvPr/>
          </p:nvSpPr>
          <p:spPr bwMode="auto">
            <a:xfrm>
              <a:off x="89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69" name="Oval 3590"/>
            <p:cNvSpPr>
              <a:spLocks noChangeAspect="1" noChangeArrowheads="1"/>
            </p:cNvSpPr>
            <p:nvPr/>
          </p:nvSpPr>
          <p:spPr bwMode="auto">
            <a:xfrm>
              <a:off x="103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70" name="Oval 3591"/>
            <p:cNvSpPr>
              <a:spLocks noChangeAspect="1" noChangeArrowheads="1"/>
            </p:cNvSpPr>
            <p:nvPr/>
          </p:nvSpPr>
          <p:spPr bwMode="auto">
            <a:xfrm>
              <a:off x="110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71" name="Oval 3592"/>
            <p:cNvSpPr>
              <a:spLocks noChangeAspect="1" noChangeArrowheads="1"/>
            </p:cNvSpPr>
            <p:nvPr/>
          </p:nvSpPr>
          <p:spPr bwMode="auto">
            <a:xfrm>
              <a:off x="117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72" name="Oval 3593"/>
            <p:cNvSpPr>
              <a:spLocks noChangeAspect="1" noChangeArrowheads="1"/>
            </p:cNvSpPr>
            <p:nvPr/>
          </p:nvSpPr>
          <p:spPr bwMode="auto">
            <a:xfrm>
              <a:off x="466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73" name="Oval 3594"/>
            <p:cNvSpPr>
              <a:spLocks noChangeAspect="1" noChangeArrowheads="1"/>
            </p:cNvSpPr>
            <p:nvPr/>
          </p:nvSpPr>
          <p:spPr bwMode="auto">
            <a:xfrm>
              <a:off x="473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74" name="Oval 3595"/>
            <p:cNvSpPr>
              <a:spLocks noChangeAspect="1" noChangeArrowheads="1"/>
            </p:cNvSpPr>
            <p:nvPr/>
          </p:nvSpPr>
          <p:spPr bwMode="auto">
            <a:xfrm>
              <a:off x="487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75" name="Oval 3596"/>
            <p:cNvSpPr>
              <a:spLocks noChangeAspect="1" noChangeArrowheads="1"/>
            </p:cNvSpPr>
            <p:nvPr/>
          </p:nvSpPr>
          <p:spPr bwMode="auto">
            <a:xfrm>
              <a:off x="502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76" name="Oval 3597"/>
            <p:cNvSpPr>
              <a:spLocks noChangeAspect="1" noChangeArrowheads="1"/>
            </p:cNvSpPr>
            <p:nvPr/>
          </p:nvSpPr>
          <p:spPr bwMode="auto">
            <a:xfrm>
              <a:off x="480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77" name="Oval 3598"/>
            <p:cNvSpPr>
              <a:spLocks noChangeAspect="1" noChangeArrowheads="1"/>
            </p:cNvSpPr>
            <p:nvPr/>
          </p:nvSpPr>
          <p:spPr bwMode="auto">
            <a:xfrm>
              <a:off x="495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78" name="Oval 3599"/>
            <p:cNvSpPr>
              <a:spLocks noChangeAspect="1" noChangeArrowheads="1"/>
            </p:cNvSpPr>
            <p:nvPr/>
          </p:nvSpPr>
          <p:spPr bwMode="auto">
            <a:xfrm>
              <a:off x="509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79" name="Oval 3600"/>
            <p:cNvSpPr>
              <a:spLocks noChangeAspect="1" noChangeArrowheads="1"/>
            </p:cNvSpPr>
            <p:nvPr/>
          </p:nvSpPr>
          <p:spPr bwMode="auto">
            <a:xfrm>
              <a:off x="523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80" name="Oval 3601"/>
            <p:cNvSpPr>
              <a:spLocks noChangeAspect="1" noChangeArrowheads="1"/>
            </p:cNvSpPr>
            <p:nvPr/>
          </p:nvSpPr>
          <p:spPr bwMode="auto">
            <a:xfrm>
              <a:off x="516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8654" name="Group 3602"/>
          <p:cNvGrpSpPr>
            <a:grpSpLocks/>
          </p:cNvGrpSpPr>
          <p:nvPr/>
        </p:nvGrpSpPr>
        <p:grpSpPr bwMode="auto">
          <a:xfrm>
            <a:off x="530225" y="300038"/>
            <a:ext cx="7908925" cy="109537"/>
            <a:chOff x="323" y="2030"/>
            <a:chExt cx="4982" cy="69"/>
          </a:xfrm>
        </p:grpSpPr>
        <p:sp>
          <p:nvSpPr>
            <p:cNvPr id="4582" name="Oval 3603"/>
            <p:cNvSpPr>
              <a:spLocks noChangeAspect="1" noChangeArrowheads="1"/>
            </p:cNvSpPr>
            <p:nvPr/>
          </p:nvSpPr>
          <p:spPr bwMode="auto">
            <a:xfrm>
              <a:off x="117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83" name="Oval 3604"/>
            <p:cNvSpPr>
              <a:spLocks noChangeAspect="1" noChangeArrowheads="1"/>
            </p:cNvSpPr>
            <p:nvPr/>
          </p:nvSpPr>
          <p:spPr bwMode="auto">
            <a:xfrm>
              <a:off x="124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84" name="Oval 3605"/>
            <p:cNvSpPr>
              <a:spLocks noChangeAspect="1" noChangeArrowheads="1"/>
            </p:cNvSpPr>
            <p:nvPr/>
          </p:nvSpPr>
          <p:spPr bwMode="auto">
            <a:xfrm>
              <a:off x="139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85" name="Oval 3606"/>
            <p:cNvSpPr>
              <a:spLocks noChangeAspect="1" noChangeArrowheads="1"/>
            </p:cNvSpPr>
            <p:nvPr/>
          </p:nvSpPr>
          <p:spPr bwMode="auto">
            <a:xfrm>
              <a:off x="153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86" name="Oval 3607"/>
            <p:cNvSpPr>
              <a:spLocks noChangeAspect="1" noChangeArrowheads="1"/>
            </p:cNvSpPr>
            <p:nvPr/>
          </p:nvSpPr>
          <p:spPr bwMode="auto">
            <a:xfrm>
              <a:off x="131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87" name="Oval 3608"/>
            <p:cNvSpPr>
              <a:spLocks noChangeAspect="1" noChangeArrowheads="1"/>
            </p:cNvSpPr>
            <p:nvPr/>
          </p:nvSpPr>
          <p:spPr bwMode="auto">
            <a:xfrm>
              <a:off x="146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88" name="Oval 3609"/>
            <p:cNvSpPr>
              <a:spLocks noChangeAspect="1" noChangeArrowheads="1"/>
            </p:cNvSpPr>
            <p:nvPr/>
          </p:nvSpPr>
          <p:spPr bwMode="auto">
            <a:xfrm>
              <a:off x="160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89" name="Oval 3610"/>
            <p:cNvSpPr>
              <a:spLocks noChangeAspect="1" noChangeArrowheads="1"/>
            </p:cNvSpPr>
            <p:nvPr/>
          </p:nvSpPr>
          <p:spPr bwMode="auto">
            <a:xfrm>
              <a:off x="174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90" name="Oval 3611"/>
            <p:cNvSpPr>
              <a:spLocks noChangeAspect="1" noChangeArrowheads="1"/>
            </p:cNvSpPr>
            <p:nvPr/>
          </p:nvSpPr>
          <p:spPr bwMode="auto">
            <a:xfrm>
              <a:off x="167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91" name="Oval 3612"/>
            <p:cNvSpPr>
              <a:spLocks noChangeAspect="1" noChangeArrowheads="1"/>
            </p:cNvSpPr>
            <p:nvPr/>
          </p:nvSpPr>
          <p:spPr bwMode="auto">
            <a:xfrm>
              <a:off x="181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92" name="Oval 3613"/>
            <p:cNvSpPr>
              <a:spLocks noChangeAspect="1" noChangeArrowheads="1"/>
            </p:cNvSpPr>
            <p:nvPr/>
          </p:nvSpPr>
          <p:spPr bwMode="auto">
            <a:xfrm>
              <a:off x="188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93" name="Oval 3614"/>
            <p:cNvSpPr>
              <a:spLocks noChangeAspect="1" noChangeArrowheads="1"/>
            </p:cNvSpPr>
            <p:nvPr/>
          </p:nvSpPr>
          <p:spPr bwMode="auto">
            <a:xfrm>
              <a:off x="196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94" name="Oval 3615"/>
            <p:cNvSpPr>
              <a:spLocks noChangeAspect="1" noChangeArrowheads="1"/>
            </p:cNvSpPr>
            <p:nvPr/>
          </p:nvSpPr>
          <p:spPr bwMode="auto">
            <a:xfrm>
              <a:off x="203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95" name="Oval 3616"/>
            <p:cNvSpPr>
              <a:spLocks noChangeAspect="1" noChangeArrowheads="1"/>
            </p:cNvSpPr>
            <p:nvPr/>
          </p:nvSpPr>
          <p:spPr bwMode="auto">
            <a:xfrm>
              <a:off x="210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96" name="Oval 3617"/>
            <p:cNvSpPr>
              <a:spLocks noChangeAspect="1" noChangeArrowheads="1"/>
            </p:cNvSpPr>
            <p:nvPr/>
          </p:nvSpPr>
          <p:spPr bwMode="auto">
            <a:xfrm>
              <a:off x="224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97" name="Oval 3618"/>
            <p:cNvSpPr>
              <a:spLocks noChangeAspect="1" noChangeArrowheads="1"/>
            </p:cNvSpPr>
            <p:nvPr/>
          </p:nvSpPr>
          <p:spPr bwMode="auto">
            <a:xfrm>
              <a:off x="238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98" name="Oval 3619"/>
            <p:cNvSpPr>
              <a:spLocks noChangeAspect="1" noChangeArrowheads="1"/>
            </p:cNvSpPr>
            <p:nvPr/>
          </p:nvSpPr>
          <p:spPr bwMode="auto">
            <a:xfrm>
              <a:off x="217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599" name="Oval 3620"/>
            <p:cNvSpPr>
              <a:spLocks noChangeAspect="1" noChangeArrowheads="1"/>
            </p:cNvSpPr>
            <p:nvPr/>
          </p:nvSpPr>
          <p:spPr bwMode="auto">
            <a:xfrm>
              <a:off x="231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00" name="Oval 3621"/>
            <p:cNvSpPr>
              <a:spLocks noChangeAspect="1" noChangeArrowheads="1"/>
            </p:cNvSpPr>
            <p:nvPr/>
          </p:nvSpPr>
          <p:spPr bwMode="auto">
            <a:xfrm>
              <a:off x="245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01" name="Oval 3622"/>
            <p:cNvSpPr>
              <a:spLocks noChangeAspect="1" noChangeArrowheads="1"/>
            </p:cNvSpPr>
            <p:nvPr/>
          </p:nvSpPr>
          <p:spPr bwMode="auto">
            <a:xfrm>
              <a:off x="260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02" name="Oval 3623"/>
            <p:cNvSpPr>
              <a:spLocks noChangeAspect="1" noChangeArrowheads="1"/>
            </p:cNvSpPr>
            <p:nvPr/>
          </p:nvSpPr>
          <p:spPr bwMode="auto">
            <a:xfrm>
              <a:off x="252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03" name="Oval 3624"/>
            <p:cNvSpPr>
              <a:spLocks noChangeAspect="1" noChangeArrowheads="1"/>
            </p:cNvSpPr>
            <p:nvPr/>
          </p:nvSpPr>
          <p:spPr bwMode="auto">
            <a:xfrm>
              <a:off x="267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04" name="Oval 3625"/>
            <p:cNvSpPr>
              <a:spLocks noChangeAspect="1" noChangeArrowheads="1"/>
            </p:cNvSpPr>
            <p:nvPr/>
          </p:nvSpPr>
          <p:spPr bwMode="auto">
            <a:xfrm>
              <a:off x="274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05" name="Oval 3626"/>
            <p:cNvSpPr>
              <a:spLocks noChangeAspect="1" noChangeArrowheads="1"/>
            </p:cNvSpPr>
            <p:nvPr/>
          </p:nvSpPr>
          <p:spPr bwMode="auto">
            <a:xfrm>
              <a:off x="281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06" name="Oval 3627"/>
            <p:cNvSpPr>
              <a:spLocks noChangeAspect="1" noChangeArrowheads="1"/>
            </p:cNvSpPr>
            <p:nvPr/>
          </p:nvSpPr>
          <p:spPr bwMode="auto">
            <a:xfrm>
              <a:off x="288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07" name="Oval 3628"/>
            <p:cNvSpPr>
              <a:spLocks noChangeAspect="1" noChangeArrowheads="1"/>
            </p:cNvSpPr>
            <p:nvPr/>
          </p:nvSpPr>
          <p:spPr bwMode="auto">
            <a:xfrm>
              <a:off x="295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08" name="Oval 3629"/>
            <p:cNvSpPr>
              <a:spLocks noChangeAspect="1" noChangeArrowheads="1"/>
            </p:cNvSpPr>
            <p:nvPr/>
          </p:nvSpPr>
          <p:spPr bwMode="auto">
            <a:xfrm>
              <a:off x="309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09" name="Oval 3630"/>
            <p:cNvSpPr>
              <a:spLocks noChangeAspect="1" noChangeArrowheads="1"/>
            </p:cNvSpPr>
            <p:nvPr/>
          </p:nvSpPr>
          <p:spPr bwMode="auto">
            <a:xfrm>
              <a:off x="324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10" name="Oval 3631"/>
            <p:cNvSpPr>
              <a:spLocks noChangeAspect="1" noChangeArrowheads="1"/>
            </p:cNvSpPr>
            <p:nvPr/>
          </p:nvSpPr>
          <p:spPr bwMode="auto">
            <a:xfrm>
              <a:off x="302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11" name="Oval 3632"/>
            <p:cNvSpPr>
              <a:spLocks noChangeAspect="1" noChangeArrowheads="1"/>
            </p:cNvSpPr>
            <p:nvPr/>
          </p:nvSpPr>
          <p:spPr bwMode="auto">
            <a:xfrm>
              <a:off x="317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12" name="Oval 3633"/>
            <p:cNvSpPr>
              <a:spLocks noChangeAspect="1" noChangeArrowheads="1"/>
            </p:cNvSpPr>
            <p:nvPr/>
          </p:nvSpPr>
          <p:spPr bwMode="auto">
            <a:xfrm>
              <a:off x="331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13" name="Oval 3634"/>
            <p:cNvSpPr>
              <a:spLocks noChangeAspect="1" noChangeArrowheads="1"/>
            </p:cNvSpPr>
            <p:nvPr/>
          </p:nvSpPr>
          <p:spPr bwMode="auto">
            <a:xfrm>
              <a:off x="345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14" name="Oval 3635"/>
            <p:cNvSpPr>
              <a:spLocks noChangeAspect="1" noChangeArrowheads="1"/>
            </p:cNvSpPr>
            <p:nvPr/>
          </p:nvSpPr>
          <p:spPr bwMode="auto">
            <a:xfrm>
              <a:off x="338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15" name="Oval 3636"/>
            <p:cNvSpPr>
              <a:spLocks noChangeAspect="1" noChangeArrowheads="1"/>
            </p:cNvSpPr>
            <p:nvPr/>
          </p:nvSpPr>
          <p:spPr bwMode="auto">
            <a:xfrm>
              <a:off x="352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16" name="Oval 3637"/>
            <p:cNvSpPr>
              <a:spLocks noChangeAspect="1" noChangeArrowheads="1"/>
            </p:cNvSpPr>
            <p:nvPr/>
          </p:nvSpPr>
          <p:spPr bwMode="auto">
            <a:xfrm>
              <a:off x="359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17" name="Oval 3638"/>
            <p:cNvSpPr>
              <a:spLocks noChangeAspect="1" noChangeArrowheads="1"/>
            </p:cNvSpPr>
            <p:nvPr/>
          </p:nvSpPr>
          <p:spPr bwMode="auto">
            <a:xfrm>
              <a:off x="367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18" name="Oval 3639"/>
            <p:cNvSpPr>
              <a:spLocks noChangeAspect="1" noChangeArrowheads="1"/>
            </p:cNvSpPr>
            <p:nvPr/>
          </p:nvSpPr>
          <p:spPr bwMode="auto">
            <a:xfrm flipH="1">
              <a:off x="452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19" name="Oval 3640"/>
            <p:cNvSpPr>
              <a:spLocks noChangeAspect="1" noChangeArrowheads="1"/>
            </p:cNvSpPr>
            <p:nvPr/>
          </p:nvSpPr>
          <p:spPr bwMode="auto">
            <a:xfrm flipH="1">
              <a:off x="445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20" name="Oval 3641"/>
            <p:cNvSpPr>
              <a:spLocks noChangeAspect="1" noChangeArrowheads="1"/>
            </p:cNvSpPr>
            <p:nvPr/>
          </p:nvSpPr>
          <p:spPr bwMode="auto">
            <a:xfrm flipH="1">
              <a:off x="431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21" name="Oval 3642"/>
            <p:cNvSpPr>
              <a:spLocks noChangeAspect="1" noChangeArrowheads="1"/>
            </p:cNvSpPr>
            <p:nvPr/>
          </p:nvSpPr>
          <p:spPr bwMode="auto">
            <a:xfrm flipH="1">
              <a:off x="416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22" name="Oval 3643"/>
            <p:cNvSpPr>
              <a:spLocks noChangeAspect="1" noChangeArrowheads="1"/>
            </p:cNvSpPr>
            <p:nvPr/>
          </p:nvSpPr>
          <p:spPr bwMode="auto">
            <a:xfrm flipH="1">
              <a:off x="438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23" name="Oval 3644"/>
            <p:cNvSpPr>
              <a:spLocks noChangeAspect="1" noChangeArrowheads="1"/>
            </p:cNvSpPr>
            <p:nvPr/>
          </p:nvSpPr>
          <p:spPr bwMode="auto">
            <a:xfrm flipH="1">
              <a:off x="423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24" name="Oval 3645"/>
            <p:cNvSpPr>
              <a:spLocks noChangeAspect="1" noChangeArrowheads="1"/>
            </p:cNvSpPr>
            <p:nvPr/>
          </p:nvSpPr>
          <p:spPr bwMode="auto">
            <a:xfrm flipH="1">
              <a:off x="409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25" name="Oval 3646"/>
            <p:cNvSpPr>
              <a:spLocks noChangeAspect="1" noChangeArrowheads="1"/>
            </p:cNvSpPr>
            <p:nvPr/>
          </p:nvSpPr>
          <p:spPr bwMode="auto">
            <a:xfrm flipH="1">
              <a:off x="395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26" name="Oval 3647"/>
            <p:cNvSpPr>
              <a:spLocks noChangeAspect="1" noChangeArrowheads="1"/>
            </p:cNvSpPr>
            <p:nvPr/>
          </p:nvSpPr>
          <p:spPr bwMode="auto">
            <a:xfrm flipH="1">
              <a:off x="402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27" name="Oval 3648"/>
            <p:cNvSpPr>
              <a:spLocks noChangeAspect="1" noChangeArrowheads="1"/>
            </p:cNvSpPr>
            <p:nvPr/>
          </p:nvSpPr>
          <p:spPr bwMode="auto">
            <a:xfrm flipH="1">
              <a:off x="388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28" name="Oval 3649"/>
            <p:cNvSpPr>
              <a:spLocks noChangeAspect="1" noChangeArrowheads="1"/>
            </p:cNvSpPr>
            <p:nvPr/>
          </p:nvSpPr>
          <p:spPr bwMode="auto">
            <a:xfrm flipH="1">
              <a:off x="381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29" name="Oval 3650"/>
            <p:cNvSpPr>
              <a:spLocks noChangeAspect="1" noChangeArrowheads="1"/>
            </p:cNvSpPr>
            <p:nvPr/>
          </p:nvSpPr>
          <p:spPr bwMode="auto">
            <a:xfrm flipH="1">
              <a:off x="374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30" name="Oval 3651"/>
            <p:cNvSpPr>
              <a:spLocks noChangeAspect="1" noChangeArrowheads="1"/>
            </p:cNvSpPr>
            <p:nvPr/>
          </p:nvSpPr>
          <p:spPr bwMode="auto">
            <a:xfrm>
              <a:off x="32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31" name="Oval 3652"/>
            <p:cNvSpPr>
              <a:spLocks noChangeAspect="1" noChangeArrowheads="1"/>
            </p:cNvSpPr>
            <p:nvPr/>
          </p:nvSpPr>
          <p:spPr bwMode="auto">
            <a:xfrm>
              <a:off x="39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32" name="Oval 3653"/>
            <p:cNvSpPr>
              <a:spLocks noChangeAspect="1" noChangeArrowheads="1"/>
            </p:cNvSpPr>
            <p:nvPr/>
          </p:nvSpPr>
          <p:spPr bwMode="auto">
            <a:xfrm>
              <a:off x="53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33" name="Oval 3654"/>
            <p:cNvSpPr>
              <a:spLocks noChangeAspect="1" noChangeArrowheads="1"/>
            </p:cNvSpPr>
            <p:nvPr/>
          </p:nvSpPr>
          <p:spPr bwMode="auto">
            <a:xfrm>
              <a:off x="67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34" name="Oval 3655"/>
            <p:cNvSpPr>
              <a:spLocks noChangeAspect="1" noChangeArrowheads="1"/>
            </p:cNvSpPr>
            <p:nvPr/>
          </p:nvSpPr>
          <p:spPr bwMode="auto">
            <a:xfrm>
              <a:off x="46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35" name="Oval 3656"/>
            <p:cNvSpPr>
              <a:spLocks noChangeAspect="1" noChangeArrowheads="1"/>
            </p:cNvSpPr>
            <p:nvPr/>
          </p:nvSpPr>
          <p:spPr bwMode="auto">
            <a:xfrm>
              <a:off x="60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36" name="Oval 3657"/>
            <p:cNvSpPr>
              <a:spLocks noChangeAspect="1" noChangeArrowheads="1"/>
            </p:cNvSpPr>
            <p:nvPr/>
          </p:nvSpPr>
          <p:spPr bwMode="auto">
            <a:xfrm>
              <a:off x="75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37" name="Oval 3658"/>
            <p:cNvSpPr>
              <a:spLocks noChangeAspect="1" noChangeArrowheads="1"/>
            </p:cNvSpPr>
            <p:nvPr/>
          </p:nvSpPr>
          <p:spPr bwMode="auto">
            <a:xfrm>
              <a:off x="89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38" name="Oval 3659"/>
            <p:cNvSpPr>
              <a:spLocks noChangeAspect="1" noChangeArrowheads="1"/>
            </p:cNvSpPr>
            <p:nvPr/>
          </p:nvSpPr>
          <p:spPr bwMode="auto">
            <a:xfrm>
              <a:off x="82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39" name="Oval 3660"/>
            <p:cNvSpPr>
              <a:spLocks noChangeAspect="1" noChangeArrowheads="1"/>
            </p:cNvSpPr>
            <p:nvPr/>
          </p:nvSpPr>
          <p:spPr bwMode="auto">
            <a:xfrm>
              <a:off x="96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40" name="Oval 3661"/>
            <p:cNvSpPr>
              <a:spLocks noChangeAspect="1" noChangeArrowheads="1"/>
            </p:cNvSpPr>
            <p:nvPr/>
          </p:nvSpPr>
          <p:spPr bwMode="auto">
            <a:xfrm>
              <a:off x="103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41" name="Oval 3662"/>
            <p:cNvSpPr>
              <a:spLocks noChangeAspect="1" noChangeArrowheads="1"/>
            </p:cNvSpPr>
            <p:nvPr/>
          </p:nvSpPr>
          <p:spPr bwMode="auto">
            <a:xfrm>
              <a:off x="110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42" name="Oval 3663"/>
            <p:cNvSpPr>
              <a:spLocks noChangeAspect="1" noChangeArrowheads="1"/>
            </p:cNvSpPr>
            <p:nvPr/>
          </p:nvSpPr>
          <p:spPr bwMode="auto">
            <a:xfrm>
              <a:off x="459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43" name="Oval 3664"/>
            <p:cNvSpPr>
              <a:spLocks noChangeAspect="1" noChangeArrowheads="1"/>
            </p:cNvSpPr>
            <p:nvPr/>
          </p:nvSpPr>
          <p:spPr bwMode="auto">
            <a:xfrm>
              <a:off x="466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44" name="Oval 3665"/>
            <p:cNvSpPr>
              <a:spLocks noChangeAspect="1" noChangeArrowheads="1"/>
            </p:cNvSpPr>
            <p:nvPr/>
          </p:nvSpPr>
          <p:spPr bwMode="auto">
            <a:xfrm>
              <a:off x="480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45" name="Oval 3666"/>
            <p:cNvSpPr>
              <a:spLocks noChangeAspect="1" noChangeArrowheads="1"/>
            </p:cNvSpPr>
            <p:nvPr/>
          </p:nvSpPr>
          <p:spPr bwMode="auto">
            <a:xfrm>
              <a:off x="495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46" name="Oval 3667"/>
            <p:cNvSpPr>
              <a:spLocks noChangeAspect="1" noChangeArrowheads="1"/>
            </p:cNvSpPr>
            <p:nvPr/>
          </p:nvSpPr>
          <p:spPr bwMode="auto">
            <a:xfrm>
              <a:off x="473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47" name="Oval 3668"/>
            <p:cNvSpPr>
              <a:spLocks noChangeAspect="1" noChangeArrowheads="1"/>
            </p:cNvSpPr>
            <p:nvPr/>
          </p:nvSpPr>
          <p:spPr bwMode="auto">
            <a:xfrm>
              <a:off x="488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48" name="Oval 3669"/>
            <p:cNvSpPr>
              <a:spLocks noChangeAspect="1" noChangeArrowheads="1"/>
            </p:cNvSpPr>
            <p:nvPr/>
          </p:nvSpPr>
          <p:spPr bwMode="auto">
            <a:xfrm>
              <a:off x="502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49" name="Oval 3670"/>
            <p:cNvSpPr>
              <a:spLocks noChangeAspect="1" noChangeArrowheads="1"/>
            </p:cNvSpPr>
            <p:nvPr/>
          </p:nvSpPr>
          <p:spPr bwMode="auto">
            <a:xfrm>
              <a:off x="516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50" name="Oval 3671"/>
            <p:cNvSpPr>
              <a:spLocks noChangeAspect="1" noChangeArrowheads="1"/>
            </p:cNvSpPr>
            <p:nvPr/>
          </p:nvSpPr>
          <p:spPr bwMode="auto">
            <a:xfrm>
              <a:off x="509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51" name="Oval 3672"/>
            <p:cNvSpPr>
              <a:spLocks noChangeAspect="1" noChangeArrowheads="1"/>
            </p:cNvSpPr>
            <p:nvPr/>
          </p:nvSpPr>
          <p:spPr bwMode="auto">
            <a:xfrm>
              <a:off x="523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8655" name="Group 3673"/>
          <p:cNvGrpSpPr>
            <a:grpSpLocks/>
          </p:cNvGrpSpPr>
          <p:nvPr/>
        </p:nvGrpSpPr>
        <p:grpSpPr bwMode="auto">
          <a:xfrm>
            <a:off x="473075" y="338138"/>
            <a:ext cx="8021638" cy="109537"/>
            <a:chOff x="293" y="2060"/>
            <a:chExt cx="5053" cy="69"/>
          </a:xfrm>
        </p:grpSpPr>
        <p:sp>
          <p:nvSpPr>
            <p:cNvPr id="4653" name="Oval 3674"/>
            <p:cNvSpPr>
              <a:spLocks noChangeAspect="1" noChangeArrowheads="1"/>
            </p:cNvSpPr>
            <p:nvPr/>
          </p:nvSpPr>
          <p:spPr bwMode="auto">
            <a:xfrm>
              <a:off x="114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54" name="Oval 3675"/>
            <p:cNvSpPr>
              <a:spLocks noChangeAspect="1" noChangeArrowheads="1"/>
            </p:cNvSpPr>
            <p:nvPr/>
          </p:nvSpPr>
          <p:spPr bwMode="auto">
            <a:xfrm>
              <a:off x="121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55" name="Oval 3676"/>
            <p:cNvSpPr>
              <a:spLocks noChangeAspect="1" noChangeArrowheads="1"/>
            </p:cNvSpPr>
            <p:nvPr/>
          </p:nvSpPr>
          <p:spPr bwMode="auto">
            <a:xfrm>
              <a:off x="136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56" name="Oval 3677"/>
            <p:cNvSpPr>
              <a:spLocks noChangeAspect="1" noChangeArrowheads="1"/>
            </p:cNvSpPr>
            <p:nvPr/>
          </p:nvSpPr>
          <p:spPr bwMode="auto">
            <a:xfrm>
              <a:off x="150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57" name="Oval 3678"/>
            <p:cNvSpPr>
              <a:spLocks noChangeAspect="1" noChangeArrowheads="1"/>
            </p:cNvSpPr>
            <p:nvPr/>
          </p:nvSpPr>
          <p:spPr bwMode="auto">
            <a:xfrm>
              <a:off x="128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58" name="Oval 3679"/>
            <p:cNvSpPr>
              <a:spLocks noChangeAspect="1" noChangeArrowheads="1"/>
            </p:cNvSpPr>
            <p:nvPr/>
          </p:nvSpPr>
          <p:spPr bwMode="auto">
            <a:xfrm>
              <a:off x="143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59" name="Oval 3680"/>
            <p:cNvSpPr>
              <a:spLocks noChangeAspect="1" noChangeArrowheads="1"/>
            </p:cNvSpPr>
            <p:nvPr/>
          </p:nvSpPr>
          <p:spPr bwMode="auto">
            <a:xfrm>
              <a:off x="157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60" name="Oval 3681"/>
            <p:cNvSpPr>
              <a:spLocks noChangeAspect="1" noChangeArrowheads="1"/>
            </p:cNvSpPr>
            <p:nvPr/>
          </p:nvSpPr>
          <p:spPr bwMode="auto">
            <a:xfrm>
              <a:off x="171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61" name="Oval 3682"/>
            <p:cNvSpPr>
              <a:spLocks noChangeAspect="1" noChangeArrowheads="1"/>
            </p:cNvSpPr>
            <p:nvPr/>
          </p:nvSpPr>
          <p:spPr bwMode="auto">
            <a:xfrm>
              <a:off x="164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62" name="Oval 3683"/>
            <p:cNvSpPr>
              <a:spLocks noChangeAspect="1" noChangeArrowheads="1"/>
            </p:cNvSpPr>
            <p:nvPr/>
          </p:nvSpPr>
          <p:spPr bwMode="auto">
            <a:xfrm>
              <a:off x="178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63" name="Oval 3684"/>
            <p:cNvSpPr>
              <a:spLocks noChangeAspect="1" noChangeArrowheads="1"/>
            </p:cNvSpPr>
            <p:nvPr/>
          </p:nvSpPr>
          <p:spPr bwMode="auto">
            <a:xfrm>
              <a:off x="185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64" name="Oval 3685"/>
            <p:cNvSpPr>
              <a:spLocks noChangeAspect="1" noChangeArrowheads="1"/>
            </p:cNvSpPr>
            <p:nvPr/>
          </p:nvSpPr>
          <p:spPr bwMode="auto">
            <a:xfrm>
              <a:off x="193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65" name="Oval 3686"/>
            <p:cNvSpPr>
              <a:spLocks noChangeAspect="1" noChangeArrowheads="1"/>
            </p:cNvSpPr>
            <p:nvPr/>
          </p:nvSpPr>
          <p:spPr bwMode="auto">
            <a:xfrm>
              <a:off x="200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66" name="Oval 3687"/>
            <p:cNvSpPr>
              <a:spLocks noChangeAspect="1" noChangeArrowheads="1"/>
            </p:cNvSpPr>
            <p:nvPr/>
          </p:nvSpPr>
          <p:spPr bwMode="auto">
            <a:xfrm>
              <a:off x="207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67" name="Oval 3688"/>
            <p:cNvSpPr>
              <a:spLocks noChangeAspect="1" noChangeArrowheads="1"/>
            </p:cNvSpPr>
            <p:nvPr/>
          </p:nvSpPr>
          <p:spPr bwMode="auto">
            <a:xfrm>
              <a:off x="221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68" name="Oval 3689"/>
            <p:cNvSpPr>
              <a:spLocks noChangeAspect="1" noChangeArrowheads="1"/>
            </p:cNvSpPr>
            <p:nvPr/>
          </p:nvSpPr>
          <p:spPr bwMode="auto">
            <a:xfrm>
              <a:off x="235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69" name="Oval 3690"/>
            <p:cNvSpPr>
              <a:spLocks noChangeAspect="1" noChangeArrowheads="1"/>
            </p:cNvSpPr>
            <p:nvPr/>
          </p:nvSpPr>
          <p:spPr bwMode="auto">
            <a:xfrm>
              <a:off x="214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70" name="Oval 3691"/>
            <p:cNvSpPr>
              <a:spLocks noChangeAspect="1" noChangeArrowheads="1"/>
            </p:cNvSpPr>
            <p:nvPr/>
          </p:nvSpPr>
          <p:spPr bwMode="auto">
            <a:xfrm>
              <a:off x="228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71" name="Oval 3692"/>
            <p:cNvSpPr>
              <a:spLocks noChangeAspect="1" noChangeArrowheads="1"/>
            </p:cNvSpPr>
            <p:nvPr/>
          </p:nvSpPr>
          <p:spPr bwMode="auto">
            <a:xfrm>
              <a:off x="242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72" name="Oval 3693"/>
            <p:cNvSpPr>
              <a:spLocks noChangeAspect="1" noChangeArrowheads="1"/>
            </p:cNvSpPr>
            <p:nvPr/>
          </p:nvSpPr>
          <p:spPr bwMode="auto">
            <a:xfrm>
              <a:off x="257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73" name="Oval 3694"/>
            <p:cNvSpPr>
              <a:spLocks noChangeAspect="1" noChangeArrowheads="1"/>
            </p:cNvSpPr>
            <p:nvPr/>
          </p:nvSpPr>
          <p:spPr bwMode="auto">
            <a:xfrm>
              <a:off x="249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74" name="Oval 3695"/>
            <p:cNvSpPr>
              <a:spLocks noChangeAspect="1" noChangeArrowheads="1"/>
            </p:cNvSpPr>
            <p:nvPr/>
          </p:nvSpPr>
          <p:spPr bwMode="auto">
            <a:xfrm>
              <a:off x="264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75" name="Oval 3696"/>
            <p:cNvSpPr>
              <a:spLocks noChangeAspect="1" noChangeArrowheads="1"/>
            </p:cNvSpPr>
            <p:nvPr/>
          </p:nvSpPr>
          <p:spPr bwMode="auto">
            <a:xfrm>
              <a:off x="271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76" name="Oval 3697"/>
            <p:cNvSpPr>
              <a:spLocks noChangeAspect="1" noChangeArrowheads="1"/>
            </p:cNvSpPr>
            <p:nvPr/>
          </p:nvSpPr>
          <p:spPr bwMode="auto">
            <a:xfrm>
              <a:off x="278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77" name="Oval 3698"/>
            <p:cNvSpPr>
              <a:spLocks noChangeAspect="1" noChangeArrowheads="1"/>
            </p:cNvSpPr>
            <p:nvPr/>
          </p:nvSpPr>
          <p:spPr bwMode="auto">
            <a:xfrm>
              <a:off x="285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78" name="Oval 3699"/>
            <p:cNvSpPr>
              <a:spLocks noChangeAspect="1" noChangeArrowheads="1"/>
            </p:cNvSpPr>
            <p:nvPr/>
          </p:nvSpPr>
          <p:spPr bwMode="auto">
            <a:xfrm>
              <a:off x="292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79" name="Oval 3700"/>
            <p:cNvSpPr>
              <a:spLocks noChangeAspect="1" noChangeArrowheads="1"/>
            </p:cNvSpPr>
            <p:nvPr/>
          </p:nvSpPr>
          <p:spPr bwMode="auto">
            <a:xfrm>
              <a:off x="306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80" name="Oval 3701"/>
            <p:cNvSpPr>
              <a:spLocks noChangeAspect="1" noChangeArrowheads="1"/>
            </p:cNvSpPr>
            <p:nvPr/>
          </p:nvSpPr>
          <p:spPr bwMode="auto">
            <a:xfrm>
              <a:off x="321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81" name="Oval 3702"/>
            <p:cNvSpPr>
              <a:spLocks noChangeAspect="1" noChangeArrowheads="1"/>
            </p:cNvSpPr>
            <p:nvPr/>
          </p:nvSpPr>
          <p:spPr bwMode="auto">
            <a:xfrm>
              <a:off x="299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82" name="Oval 3703"/>
            <p:cNvSpPr>
              <a:spLocks noChangeAspect="1" noChangeArrowheads="1"/>
            </p:cNvSpPr>
            <p:nvPr/>
          </p:nvSpPr>
          <p:spPr bwMode="auto">
            <a:xfrm>
              <a:off x="314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83" name="Oval 3704"/>
            <p:cNvSpPr>
              <a:spLocks noChangeAspect="1" noChangeArrowheads="1"/>
            </p:cNvSpPr>
            <p:nvPr/>
          </p:nvSpPr>
          <p:spPr bwMode="auto">
            <a:xfrm>
              <a:off x="328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84" name="Oval 3705"/>
            <p:cNvSpPr>
              <a:spLocks noChangeAspect="1" noChangeArrowheads="1"/>
            </p:cNvSpPr>
            <p:nvPr/>
          </p:nvSpPr>
          <p:spPr bwMode="auto">
            <a:xfrm>
              <a:off x="342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85" name="Oval 3706"/>
            <p:cNvSpPr>
              <a:spLocks noChangeAspect="1" noChangeArrowheads="1"/>
            </p:cNvSpPr>
            <p:nvPr/>
          </p:nvSpPr>
          <p:spPr bwMode="auto">
            <a:xfrm>
              <a:off x="335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86" name="Oval 3707"/>
            <p:cNvSpPr>
              <a:spLocks noChangeAspect="1" noChangeArrowheads="1"/>
            </p:cNvSpPr>
            <p:nvPr/>
          </p:nvSpPr>
          <p:spPr bwMode="auto">
            <a:xfrm>
              <a:off x="349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87" name="Oval 3708"/>
            <p:cNvSpPr>
              <a:spLocks noChangeAspect="1" noChangeArrowheads="1"/>
            </p:cNvSpPr>
            <p:nvPr/>
          </p:nvSpPr>
          <p:spPr bwMode="auto">
            <a:xfrm>
              <a:off x="356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88" name="Oval 3709"/>
            <p:cNvSpPr>
              <a:spLocks noChangeAspect="1" noChangeArrowheads="1"/>
            </p:cNvSpPr>
            <p:nvPr/>
          </p:nvSpPr>
          <p:spPr bwMode="auto">
            <a:xfrm>
              <a:off x="364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89" name="Oval 3710"/>
            <p:cNvSpPr>
              <a:spLocks noChangeAspect="1" noChangeArrowheads="1"/>
            </p:cNvSpPr>
            <p:nvPr/>
          </p:nvSpPr>
          <p:spPr bwMode="auto">
            <a:xfrm flipH="1">
              <a:off x="449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90" name="Oval 3711"/>
            <p:cNvSpPr>
              <a:spLocks noChangeAspect="1" noChangeArrowheads="1"/>
            </p:cNvSpPr>
            <p:nvPr/>
          </p:nvSpPr>
          <p:spPr bwMode="auto">
            <a:xfrm flipH="1">
              <a:off x="442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91" name="Oval 3712"/>
            <p:cNvSpPr>
              <a:spLocks noChangeAspect="1" noChangeArrowheads="1"/>
            </p:cNvSpPr>
            <p:nvPr/>
          </p:nvSpPr>
          <p:spPr bwMode="auto">
            <a:xfrm flipH="1">
              <a:off x="428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92" name="Oval 3713"/>
            <p:cNvSpPr>
              <a:spLocks noChangeAspect="1" noChangeArrowheads="1"/>
            </p:cNvSpPr>
            <p:nvPr/>
          </p:nvSpPr>
          <p:spPr bwMode="auto">
            <a:xfrm flipH="1">
              <a:off x="413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93" name="Oval 3714"/>
            <p:cNvSpPr>
              <a:spLocks noChangeAspect="1" noChangeArrowheads="1"/>
            </p:cNvSpPr>
            <p:nvPr/>
          </p:nvSpPr>
          <p:spPr bwMode="auto">
            <a:xfrm flipH="1">
              <a:off x="435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94" name="Oval 3715"/>
            <p:cNvSpPr>
              <a:spLocks noChangeAspect="1" noChangeArrowheads="1"/>
            </p:cNvSpPr>
            <p:nvPr/>
          </p:nvSpPr>
          <p:spPr bwMode="auto">
            <a:xfrm flipH="1">
              <a:off x="420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95" name="Oval 3716"/>
            <p:cNvSpPr>
              <a:spLocks noChangeAspect="1" noChangeArrowheads="1"/>
            </p:cNvSpPr>
            <p:nvPr/>
          </p:nvSpPr>
          <p:spPr bwMode="auto">
            <a:xfrm flipH="1">
              <a:off x="406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96" name="Oval 3717"/>
            <p:cNvSpPr>
              <a:spLocks noChangeAspect="1" noChangeArrowheads="1"/>
            </p:cNvSpPr>
            <p:nvPr/>
          </p:nvSpPr>
          <p:spPr bwMode="auto">
            <a:xfrm flipH="1">
              <a:off x="392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97" name="Oval 3718"/>
            <p:cNvSpPr>
              <a:spLocks noChangeAspect="1" noChangeArrowheads="1"/>
            </p:cNvSpPr>
            <p:nvPr/>
          </p:nvSpPr>
          <p:spPr bwMode="auto">
            <a:xfrm flipH="1">
              <a:off x="399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98" name="Oval 3719"/>
            <p:cNvSpPr>
              <a:spLocks noChangeAspect="1" noChangeArrowheads="1"/>
            </p:cNvSpPr>
            <p:nvPr/>
          </p:nvSpPr>
          <p:spPr bwMode="auto">
            <a:xfrm flipH="1">
              <a:off x="385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699" name="Oval 3720"/>
            <p:cNvSpPr>
              <a:spLocks noChangeAspect="1" noChangeArrowheads="1"/>
            </p:cNvSpPr>
            <p:nvPr/>
          </p:nvSpPr>
          <p:spPr bwMode="auto">
            <a:xfrm flipH="1">
              <a:off x="378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00" name="Oval 3721"/>
            <p:cNvSpPr>
              <a:spLocks noChangeAspect="1" noChangeArrowheads="1"/>
            </p:cNvSpPr>
            <p:nvPr/>
          </p:nvSpPr>
          <p:spPr bwMode="auto">
            <a:xfrm flipH="1">
              <a:off x="371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01" name="Oval 3722"/>
            <p:cNvSpPr>
              <a:spLocks noChangeAspect="1" noChangeArrowheads="1"/>
            </p:cNvSpPr>
            <p:nvPr/>
          </p:nvSpPr>
          <p:spPr bwMode="auto">
            <a:xfrm>
              <a:off x="29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02" name="Oval 3723"/>
            <p:cNvSpPr>
              <a:spLocks noChangeAspect="1" noChangeArrowheads="1"/>
            </p:cNvSpPr>
            <p:nvPr/>
          </p:nvSpPr>
          <p:spPr bwMode="auto">
            <a:xfrm>
              <a:off x="36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03" name="Oval 3724"/>
            <p:cNvSpPr>
              <a:spLocks noChangeAspect="1" noChangeArrowheads="1"/>
            </p:cNvSpPr>
            <p:nvPr/>
          </p:nvSpPr>
          <p:spPr bwMode="auto">
            <a:xfrm>
              <a:off x="50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04" name="Oval 3725"/>
            <p:cNvSpPr>
              <a:spLocks noChangeAspect="1" noChangeArrowheads="1"/>
            </p:cNvSpPr>
            <p:nvPr/>
          </p:nvSpPr>
          <p:spPr bwMode="auto">
            <a:xfrm>
              <a:off x="64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05" name="Oval 3726"/>
            <p:cNvSpPr>
              <a:spLocks noChangeAspect="1" noChangeArrowheads="1"/>
            </p:cNvSpPr>
            <p:nvPr/>
          </p:nvSpPr>
          <p:spPr bwMode="auto">
            <a:xfrm>
              <a:off x="43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06" name="Oval 3727"/>
            <p:cNvSpPr>
              <a:spLocks noChangeAspect="1" noChangeArrowheads="1"/>
            </p:cNvSpPr>
            <p:nvPr/>
          </p:nvSpPr>
          <p:spPr bwMode="auto">
            <a:xfrm>
              <a:off x="57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07" name="Oval 3728"/>
            <p:cNvSpPr>
              <a:spLocks noChangeAspect="1" noChangeArrowheads="1"/>
            </p:cNvSpPr>
            <p:nvPr/>
          </p:nvSpPr>
          <p:spPr bwMode="auto">
            <a:xfrm>
              <a:off x="72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08" name="Oval 3729"/>
            <p:cNvSpPr>
              <a:spLocks noChangeAspect="1" noChangeArrowheads="1"/>
            </p:cNvSpPr>
            <p:nvPr/>
          </p:nvSpPr>
          <p:spPr bwMode="auto">
            <a:xfrm>
              <a:off x="86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09" name="Oval 3730"/>
            <p:cNvSpPr>
              <a:spLocks noChangeAspect="1" noChangeArrowheads="1"/>
            </p:cNvSpPr>
            <p:nvPr/>
          </p:nvSpPr>
          <p:spPr bwMode="auto">
            <a:xfrm>
              <a:off x="79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10" name="Oval 3731"/>
            <p:cNvSpPr>
              <a:spLocks noChangeAspect="1" noChangeArrowheads="1"/>
            </p:cNvSpPr>
            <p:nvPr/>
          </p:nvSpPr>
          <p:spPr bwMode="auto">
            <a:xfrm>
              <a:off x="93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11" name="Oval 3732"/>
            <p:cNvSpPr>
              <a:spLocks noChangeAspect="1" noChangeArrowheads="1"/>
            </p:cNvSpPr>
            <p:nvPr/>
          </p:nvSpPr>
          <p:spPr bwMode="auto">
            <a:xfrm>
              <a:off x="100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12" name="Oval 3733"/>
            <p:cNvSpPr>
              <a:spLocks noChangeAspect="1" noChangeArrowheads="1"/>
            </p:cNvSpPr>
            <p:nvPr/>
          </p:nvSpPr>
          <p:spPr bwMode="auto">
            <a:xfrm>
              <a:off x="107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13" name="Oval 3734"/>
            <p:cNvSpPr>
              <a:spLocks noChangeAspect="1" noChangeArrowheads="1"/>
            </p:cNvSpPr>
            <p:nvPr/>
          </p:nvSpPr>
          <p:spPr bwMode="auto">
            <a:xfrm>
              <a:off x="456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14" name="Oval 3735"/>
            <p:cNvSpPr>
              <a:spLocks noChangeAspect="1" noChangeArrowheads="1"/>
            </p:cNvSpPr>
            <p:nvPr/>
          </p:nvSpPr>
          <p:spPr bwMode="auto">
            <a:xfrm>
              <a:off x="463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15" name="Oval 3736"/>
            <p:cNvSpPr>
              <a:spLocks noChangeAspect="1" noChangeArrowheads="1"/>
            </p:cNvSpPr>
            <p:nvPr/>
          </p:nvSpPr>
          <p:spPr bwMode="auto">
            <a:xfrm>
              <a:off x="477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16" name="Oval 3737"/>
            <p:cNvSpPr>
              <a:spLocks noChangeAspect="1" noChangeArrowheads="1"/>
            </p:cNvSpPr>
            <p:nvPr/>
          </p:nvSpPr>
          <p:spPr bwMode="auto">
            <a:xfrm>
              <a:off x="492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17" name="Oval 3738"/>
            <p:cNvSpPr>
              <a:spLocks noChangeAspect="1" noChangeArrowheads="1"/>
            </p:cNvSpPr>
            <p:nvPr/>
          </p:nvSpPr>
          <p:spPr bwMode="auto">
            <a:xfrm>
              <a:off x="470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18" name="Oval 3739"/>
            <p:cNvSpPr>
              <a:spLocks noChangeAspect="1" noChangeArrowheads="1"/>
            </p:cNvSpPr>
            <p:nvPr/>
          </p:nvSpPr>
          <p:spPr bwMode="auto">
            <a:xfrm>
              <a:off x="485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19" name="Oval 3740"/>
            <p:cNvSpPr>
              <a:spLocks noChangeAspect="1" noChangeArrowheads="1"/>
            </p:cNvSpPr>
            <p:nvPr/>
          </p:nvSpPr>
          <p:spPr bwMode="auto">
            <a:xfrm>
              <a:off x="499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20" name="Oval 3741"/>
            <p:cNvSpPr>
              <a:spLocks noChangeAspect="1" noChangeArrowheads="1"/>
            </p:cNvSpPr>
            <p:nvPr/>
          </p:nvSpPr>
          <p:spPr bwMode="auto">
            <a:xfrm>
              <a:off x="513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21" name="Oval 3742"/>
            <p:cNvSpPr>
              <a:spLocks noChangeAspect="1" noChangeArrowheads="1"/>
            </p:cNvSpPr>
            <p:nvPr/>
          </p:nvSpPr>
          <p:spPr bwMode="auto">
            <a:xfrm>
              <a:off x="506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22" name="Oval 3743"/>
            <p:cNvSpPr>
              <a:spLocks noChangeAspect="1" noChangeArrowheads="1"/>
            </p:cNvSpPr>
            <p:nvPr/>
          </p:nvSpPr>
          <p:spPr bwMode="auto">
            <a:xfrm>
              <a:off x="520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23" name="Oval 3744"/>
            <p:cNvSpPr>
              <a:spLocks noChangeAspect="1" noChangeArrowheads="1"/>
            </p:cNvSpPr>
            <p:nvPr/>
          </p:nvSpPr>
          <p:spPr bwMode="auto">
            <a:xfrm>
              <a:off x="527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38656" name="Group 3745"/>
          <p:cNvGrpSpPr>
            <a:grpSpLocks/>
          </p:cNvGrpSpPr>
          <p:nvPr/>
        </p:nvGrpSpPr>
        <p:grpSpPr bwMode="auto">
          <a:xfrm>
            <a:off x="409575" y="388938"/>
            <a:ext cx="8135938" cy="309562"/>
            <a:chOff x="253" y="2026"/>
            <a:chExt cx="5125" cy="195"/>
          </a:xfrm>
        </p:grpSpPr>
        <p:sp>
          <p:nvSpPr>
            <p:cNvPr id="4725" name="Line 3746"/>
            <p:cNvSpPr>
              <a:spLocks noChangeAspect="1" noChangeShapeType="1"/>
            </p:cNvSpPr>
            <p:nvPr/>
          </p:nvSpPr>
          <p:spPr bwMode="auto">
            <a:xfrm>
              <a:off x="115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26" name="Line 3747"/>
            <p:cNvSpPr>
              <a:spLocks noChangeAspect="1" noChangeShapeType="1"/>
            </p:cNvSpPr>
            <p:nvPr/>
          </p:nvSpPr>
          <p:spPr bwMode="auto">
            <a:xfrm flipH="1" flipV="1">
              <a:off x="112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27" name="Line 3748"/>
            <p:cNvSpPr>
              <a:spLocks noChangeAspect="1" noChangeShapeType="1"/>
            </p:cNvSpPr>
            <p:nvPr/>
          </p:nvSpPr>
          <p:spPr bwMode="auto">
            <a:xfrm flipV="1">
              <a:off x="112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28" name="Oval 3749"/>
            <p:cNvSpPr>
              <a:spLocks noChangeAspect="1" noChangeArrowheads="1"/>
            </p:cNvSpPr>
            <p:nvPr/>
          </p:nvSpPr>
          <p:spPr bwMode="auto">
            <a:xfrm>
              <a:off x="110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29" name="Line 3750"/>
            <p:cNvSpPr>
              <a:spLocks noChangeAspect="1" noChangeShapeType="1"/>
            </p:cNvSpPr>
            <p:nvPr/>
          </p:nvSpPr>
          <p:spPr bwMode="auto">
            <a:xfrm flipH="1" flipV="1">
              <a:off x="112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30" name="Line 3751"/>
            <p:cNvSpPr>
              <a:spLocks noChangeAspect="1" noChangeShapeType="1"/>
            </p:cNvSpPr>
            <p:nvPr/>
          </p:nvSpPr>
          <p:spPr bwMode="auto">
            <a:xfrm>
              <a:off x="115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31" name="Line 3752"/>
            <p:cNvSpPr>
              <a:spLocks noChangeAspect="1" noChangeShapeType="1"/>
            </p:cNvSpPr>
            <p:nvPr/>
          </p:nvSpPr>
          <p:spPr bwMode="auto">
            <a:xfrm flipH="1">
              <a:off x="115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32" name="Oval 3753"/>
            <p:cNvSpPr>
              <a:spLocks noChangeAspect="1" noChangeArrowheads="1"/>
            </p:cNvSpPr>
            <p:nvPr/>
          </p:nvSpPr>
          <p:spPr bwMode="auto">
            <a:xfrm flipH="1" flipV="1">
              <a:off x="110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33" name="Line 3754"/>
            <p:cNvSpPr>
              <a:spLocks noChangeAspect="1" noChangeShapeType="1"/>
            </p:cNvSpPr>
            <p:nvPr/>
          </p:nvSpPr>
          <p:spPr bwMode="auto">
            <a:xfrm>
              <a:off x="122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34" name="Line 3755"/>
            <p:cNvSpPr>
              <a:spLocks noChangeAspect="1" noChangeShapeType="1"/>
            </p:cNvSpPr>
            <p:nvPr/>
          </p:nvSpPr>
          <p:spPr bwMode="auto">
            <a:xfrm flipH="1" flipV="1">
              <a:off x="119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35" name="Line 3756"/>
            <p:cNvSpPr>
              <a:spLocks noChangeAspect="1" noChangeShapeType="1"/>
            </p:cNvSpPr>
            <p:nvPr/>
          </p:nvSpPr>
          <p:spPr bwMode="auto">
            <a:xfrm flipV="1">
              <a:off x="119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36" name="Oval 3757"/>
            <p:cNvSpPr>
              <a:spLocks noChangeAspect="1" noChangeArrowheads="1"/>
            </p:cNvSpPr>
            <p:nvPr/>
          </p:nvSpPr>
          <p:spPr bwMode="auto">
            <a:xfrm>
              <a:off x="117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37" name="Line 3758"/>
            <p:cNvSpPr>
              <a:spLocks noChangeAspect="1" noChangeShapeType="1"/>
            </p:cNvSpPr>
            <p:nvPr/>
          </p:nvSpPr>
          <p:spPr bwMode="auto">
            <a:xfrm flipH="1" flipV="1">
              <a:off x="119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38" name="Line 3759"/>
            <p:cNvSpPr>
              <a:spLocks noChangeAspect="1" noChangeShapeType="1"/>
            </p:cNvSpPr>
            <p:nvPr/>
          </p:nvSpPr>
          <p:spPr bwMode="auto">
            <a:xfrm>
              <a:off x="122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39" name="Line 3760"/>
            <p:cNvSpPr>
              <a:spLocks noChangeAspect="1" noChangeShapeType="1"/>
            </p:cNvSpPr>
            <p:nvPr/>
          </p:nvSpPr>
          <p:spPr bwMode="auto">
            <a:xfrm flipH="1">
              <a:off x="122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40" name="Oval 3761"/>
            <p:cNvSpPr>
              <a:spLocks noChangeAspect="1" noChangeArrowheads="1"/>
            </p:cNvSpPr>
            <p:nvPr/>
          </p:nvSpPr>
          <p:spPr bwMode="auto">
            <a:xfrm flipH="1" flipV="1">
              <a:off x="117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41" name="Line 3762"/>
            <p:cNvSpPr>
              <a:spLocks noChangeAspect="1" noChangeShapeType="1"/>
            </p:cNvSpPr>
            <p:nvPr/>
          </p:nvSpPr>
          <p:spPr bwMode="auto">
            <a:xfrm>
              <a:off x="136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42" name="Line 3763"/>
            <p:cNvSpPr>
              <a:spLocks noChangeAspect="1" noChangeShapeType="1"/>
            </p:cNvSpPr>
            <p:nvPr/>
          </p:nvSpPr>
          <p:spPr bwMode="auto">
            <a:xfrm flipH="1" flipV="1">
              <a:off x="133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43" name="Line 3764"/>
            <p:cNvSpPr>
              <a:spLocks noChangeAspect="1" noChangeShapeType="1"/>
            </p:cNvSpPr>
            <p:nvPr/>
          </p:nvSpPr>
          <p:spPr bwMode="auto">
            <a:xfrm flipV="1">
              <a:off x="133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44" name="Oval 3765"/>
            <p:cNvSpPr>
              <a:spLocks noChangeAspect="1" noChangeArrowheads="1"/>
            </p:cNvSpPr>
            <p:nvPr/>
          </p:nvSpPr>
          <p:spPr bwMode="auto">
            <a:xfrm>
              <a:off x="132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45" name="Line 3766"/>
            <p:cNvSpPr>
              <a:spLocks noChangeAspect="1" noChangeShapeType="1"/>
            </p:cNvSpPr>
            <p:nvPr/>
          </p:nvSpPr>
          <p:spPr bwMode="auto">
            <a:xfrm flipH="1" flipV="1">
              <a:off x="134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46" name="Line 3767"/>
            <p:cNvSpPr>
              <a:spLocks noChangeAspect="1" noChangeShapeType="1"/>
            </p:cNvSpPr>
            <p:nvPr/>
          </p:nvSpPr>
          <p:spPr bwMode="auto">
            <a:xfrm>
              <a:off x="136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47" name="Line 3768"/>
            <p:cNvSpPr>
              <a:spLocks noChangeAspect="1" noChangeShapeType="1"/>
            </p:cNvSpPr>
            <p:nvPr/>
          </p:nvSpPr>
          <p:spPr bwMode="auto">
            <a:xfrm flipH="1">
              <a:off x="136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48" name="Oval 3769"/>
            <p:cNvSpPr>
              <a:spLocks noChangeAspect="1" noChangeArrowheads="1"/>
            </p:cNvSpPr>
            <p:nvPr/>
          </p:nvSpPr>
          <p:spPr bwMode="auto">
            <a:xfrm flipH="1" flipV="1">
              <a:off x="132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49" name="Line 3770"/>
            <p:cNvSpPr>
              <a:spLocks noChangeAspect="1" noChangeShapeType="1"/>
            </p:cNvSpPr>
            <p:nvPr/>
          </p:nvSpPr>
          <p:spPr bwMode="auto">
            <a:xfrm>
              <a:off x="151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50" name="Line 3771"/>
            <p:cNvSpPr>
              <a:spLocks noChangeAspect="1" noChangeShapeType="1"/>
            </p:cNvSpPr>
            <p:nvPr/>
          </p:nvSpPr>
          <p:spPr bwMode="auto">
            <a:xfrm flipH="1" flipV="1">
              <a:off x="147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51" name="Line 3772"/>
            <p:cNvSpPr>
              <a:spLocks noChangeAspect="1" noChangeShapeType="1"/>
            </p:cNvSpPr>
            <p:nvPr/>
          </p:nvSpPr>
          <p:spPr bwMode="auto">
            <a:xfrm flipV="1">
              <a:off x="147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52" name="Oval 3773"/>
            <p:cNvSpPr>
              <a:spLocks noChangeAspect="1" noChangeArrowheads="1"/>
            </p:cNvSpPr>
            <p:nvPr/>
          </p:nvSpPr>
          <p:spPr bwMode="auto">
            <a:xfrm>
              <a:off x="146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53" name="Line 3774"/>
            <p:cNvSpPr>
              <a:spLocks noChangeAspect="1" noChangeShapeType="1"/>
            </p:cNvSpPr>
            <p:nvPr/>
          </p:nvSpPr>
          <p:spPr bwMode="auto">
            <a:xfrm flipH="1" flipV="1">
              <a:off x="148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54" name="Line 3775"/>
            <p:cNvSpPr>
              <a:spLocks noChangeAspect="1" noChangeShapeType="1"/>
            </p:cNvSpPr>
            <p:nvPr/>
          </p:nvSpPr>
          <p:spPr bwMode="auto">
            <a:xfrm>
              <a:off x="151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55" name="Line 3776"/>
            <p:cNvSpPr>
              <a:spLocks noChangeAspect="1" noChangeShapeType="1"/>
            </p:cNvSpPr>
            <p:nvPr/>
          </p:nvSpPr>
          <p:spPr bwMode="auto">
            <a:xfrm flipH="1">
              <a:off x="150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56" name="Oval 3777"/>
            <p:cNvSpPr>
              <a:spLocks noChangeAspect="1" noChangeArrowheads="1"/>
            </p:cNvSpPr>
            <p:nvPr/>
          </p:nvSpPr>
          <p:spPr bwMode="auto">
            <a:xfrm flipH="1" flipV="1">
              <a:off x="146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57" name="Line 3778"/>
            <p:cNvSpPr>
              <a:spLocks noChangeAspect="1" noChangeShapeType="1"/>
            </p:cNvSpPr>
            <p:nvPr/>
          </p:nvSpPr>
          <p:spPr bwMode="auto">
            <a:xfrm>
              <a:off x="129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58" name="Line 3779"/>
            <p:cNvSpPr>
              <a:spLocks noChangeAspect="1" noChangeShapeType="1"/>
            </p:cNvSpPr>
            <p:nvPr/>
          </p:nvSpPr>
          <p:spPr bwMode="auto">
            <a:xfrm flipH="1" flipV="1">
              <a:off x="126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59" name="Line 3780"/>
            <p:cNvSpPr>
              <a:spLocks noChangeAspect="1" noChangeShapeType="1"/>
            </p:cNvSpPr>
            <p:nvPr/>
          </p:nvSpPr>
          <p:spPr bwMode="auto">
            <a:xfrm flipV="1">
              <a:off x="126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60" name="Oval 3781"/>
            <p:cNvSpPr>
              <a:spLocks noChangeAspect="1" noChangeArrowheads="1"/>
            </p:cNvSpPr>
            <p:nvPr/>
          </p:nvSpPr>
          <p:spPr bwMode="auto">
            <a:xfrm>
              <a:off x="124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61" name="Line 3782"/>
            <p:cNvSpPr>
              <a:spLocks noChangeAspect="1" noChangeShapeType="1"/>
            </p:cNvSpPr>
            <p:nvPr/>
          </p:nvSpPr>
          <p:spPr bwMode="auto">
            <a:xfrm flipH="1" flipV="1">
              <a:off x="126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62" name="Line 3783"/>
            <p:cNvSpPr>
              <a:spLocks noChangeAspect="1" noChangeShapeType="1"/>
            </p:cNvSpPr>
            <p:nvPr/>
          </p:nvSpPr>
          <p:spPr bwMode="auto">
            <a:xfrm>
              <a:off x="129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63" name="Line 3784"/>
            <p:cNvSpPr>
              <a:spLocks noChangeAspect="1" noChangeShapeType="1"/>
            </p:cNvSpPr>
            <p:nvPr/>
          </p:nvSpPr>
          <p:spPr bwMode="auto">
            <a:xfrm flipH="1">
              <a:off x="129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64" name="Oval 3785"/>
            <p:cNvSpPr>
              <a:spLocks noChangeAspect="1" noChangeArrowheads="1"/>
            </p:cNvSpPr>
            <p:nvPr/>
          </p:nvSpPr>
          <p:spPr bwMode="auto">
            <a:xfrm flipH="1" flipV="1">
              <a:off x="124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65" name="Line 3786"/>
            <p:cNvSpPr>
              <a:spLocks noChangeAspect="1" noChangeShapeType="1"/>
            </p:cNvSpPr>
            <p:nvPr/>
          </p:nvSpPr>
          <p:spPr bwMode="auto">
            <a:xfrm>
              <a:off x="144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66" name="Line 3787"/>
            <p:cNvSpPr>
              <a:spLocks noChangeAspect="1" noChangeShapeType="1"/>
            </p:cNvSpPr>
            <p:nvPr/>
          </p:nvSpPr>
          <p:spPr bwMode="auto">
            <a:xfrm flipH="1" flipV="1">
              <a:off x="140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67" name="Line 3788"/>
            <p:cNvSpPr>
              <a:spLocks noChangeAspect="1" noChangeShapeType="1"/>
            </p:cNvSpPr>
            <p:nvPr/>
          </p:nvSpPr>
          <p:spPr bwMode="auto">
            <a:xfrm flipV="1">
              <a:off x="140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68" name="Oval 3789"/>
            <p:cNvSpPr>
              <a:spLocks noChangeAspect="1" noChangeArrowheads="1"/>
            </p:cNvSpPr>
            <p:nvPr/>
          </p:nvSpPr>
          <p:spPr bwMode="auto">
            <a:xfrm>
              <a:off x="139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69" name="Line 3790"/>
            <p:cNvSpPr>
              <a:spLocks noChangeAspect="1" noChangeShapeType="1"/>
            </p:cNvSpPr>
            <p:nvPr/>
          </p:nvSpPr>
          <p:spPr bwMode="auto">
            <a:xfrm flipH="1" flipV="1">
              <a:off x="141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70" name="Line 3791"/>
            <p:cNvSpPr>
              <a:spLocks noChangeAspect="1" noChangeShapeType="1"/>
            </p:cNvSpPr>
            <p:nvPr/>
          </p:nvSpPr>
          <p:spPr bwMode="auto">
            <a:xfrm>
              <a:off x="144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71" name="Line 3792"/>
            <p:cNvSpPr>
              <a:spLocks noChangeAspect="1" noChangeShapeType="1"/>
            </p:cNvSpPr>
            <p:nvPr/>
          </p:nvSpPr>
          <p:spPr bwMode="auto">
            <a:xfrm flipH="1">
              <a:off x="143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72" name="Oval 3793"/>
            <p:cNvSpPr>
              <a:spLocks noChangeAspect="1" noChangeArrowheads="1"/>
            </p:cNvSpPr>
            <p:nvPr/>
          </p:nvSpPr>
          <p:spPr bwMode="auto">
            <a:xfrm flipH="1" flipV="1">
              <a:off x="139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73" name="Line 3794"/>
            <p:cNvSpPr>
              <a:spLocks noChangeAspect="1" noChangeShapeType="1"/>
            </p:cNvSpPr>
            <p:nvPr/>
          </p:nvSpPr>
          <p:spPr bwMode="auto">
            <a:xfrm>
              <a:off x="158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74" name="Line 3795"/>
            <p:cNvSpPr>
              <a:spLocks noChangeAspect="1" noChangeShapeType="1"/>
            </p:cNvSpPr>
            <p:nvPr/>
          </p:nvSpPr>
          <p:spPr bwMode="auto">
            <a:xfrm flipH="1" flipV="1">
              <a:off x="154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75" name="Line 3796"/>
            <p:cNvSpPr>
              <a:spLocks noChangeAspect="1" noChangeShapeType="1"/>
            </p:cNvSpPr>
            <p:nvPr/>
          </p:nvSpPr>
          <p:spPr bwMode="auto">
            <a:xfrm flipV="1">
              <a:off x="154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76" name="Oval 3797"/>
            <p:cNvSpPr>
              <a:spLocks noChangeAspect="1" noChangeArrowheads="1"/>
            </p:cNvSpPr>
            <p:nvPr/>
          </p:nvSpPr>
          <p:spPr bwMode="auto">
            <a:xfrm>
              <a:off x="153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77" name="Line 3798"/>
            <p:cNvSpPr>
              <a:spLocks noChangeAspect="1" noChangeShapeType="1"/>
            </p:cNvSpPr>
            <p:nvPr/>
          </p:nvSpPr>
          <p:spPr bwMode="auto">
            <a:xfrm flipH="1" flipV="1">
              <a:off x="155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78" name="Line 3799"/>
            <p:cNvSpPr>
              <a:spLocks noChangeAspect="1" noChangeShapeType="1"/>
            </p:cNvSpPr>
            <p:nvPr/>
          </p:nvSpPr>
          <p:spPr bwMode="auto">
            <a:xfrm>
              <a:off x="158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79" name="Line 3800"/>
            <p:cNvSpPr>
              <a:spLocks noChangeAspect="1" noChangeShapeType="1"/>
            </p:cNvSpPr>
            <p:nvPr/>
          </p:nvSpPr>
          <p:spPr bwMode="auto">
            <a:xfrm flipH="1">
              <a:off x="158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80" name="Oval 3801"/>
            <p:cNvSpPr>
              <a:spLocks noChangeAspect="1" noChangeArrowheads="1"/>
            </p:cNvSpPr>
            <p:nvPr/>
          </p:nvSpPr>
          <p:spPr bwMode="auto">
            <a:xfrm flipH="1" flipV="1">
              <a:off x="153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81" name="Line 3802"/>
            <p:cNvSpPr>
              <a:spLocks noChangeAspect="1" noChangeShapeType="1"/>
            </p:cNvSpPr>
            <p:nvPr/>
          </p:nvSpPr>
          <p:spPr bwMode="auto">
            <a:xfrm>
              <a:off x="172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82" name="Line 3803"/>
            <p:cNvSpPr>
              <a:spLocks noChangeAspect="1" noChangeShapeType="1"/>
            </p:cNvSpPr>
            <p:nvPr/>
          </p:nvSpPr>
          <p:spPr bwMode="auto">
            <a:xfrm flipH="1" flipV="1">
              <a:off x="169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83" name="Line 3804"/>
            <p:cNvSpPr>
              <a:spLocks noChangeAspect="1" noChangeShapeType="1"/>
            </p:cNvSpPr>
            <p:nvPr/>
          </p:nvSpPr>
          <p:spPr bwMode="auto">
            <a:xfrm flipV="1">
              <a:off x="169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84" name="Oval 3805"/>
            <p:cNvSpPr>
              <a:spLocks noChangeAspect="1" noChangeArrowheads="1"/>
            </p:cNvSpPr>
            <p:nvPr/>
          </p:nvSpPr>
          <p:spPr bwMode="auto">
            <a:xfrm>
              <a:off x="167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85" name="Line 3806"/>
            <p:cNvSpPr>
              <a:spLocks noChangeAspect="1" noChangeShapeType="1"/>
            </p:cNvSpPr>
            <p:nvPr/>
          </p:nvSpPr>
          <p:spPr bwMode="auto">
            <a:xfrm flipH="1" flipV="1">
              <a:off x="169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86" name="Line 3807"/>
            <p:cNvSpPr>
              <a:spLocks noChangeAspect="1" noChangeShapeType="1"/>
            </p:cNvSpPr>
            <p:nvPr/>
          </p:nvSpPr>
          <p:spPr bwMode="auto">
            <a:xfrm>
              <a:off x="172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87" name="Line 3808"/>
            <p:cNvSpPr>
              <a:spLocks noChangeAspect="1" noChangeShapeType="1"/>
            </p:cNvSpPr>
            <p:nvPr/>
          </p:nvSpPr>
          <p:spPr bwMode="auto">
            <a:xfrm flipH="1">
              <a:off x="172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88" name="Oval 3809"/>
            <p:cNvSpPr>
              <a:spLocks noChangeAspect="1" noChangeArrowheads="1"/>
            </p:cNvSpPr>
            <p:nvPr/>
          </p:nvSpPr>
          <p:spPr bwMode="auto">
            <a:xfrm flipH="1" flipV="1">
              <a:off x="167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89" name="Line 3810"/>
            <p:cNvSpPr>
              <a:spLocks noChangeAspect="1" noChangeShapeType="1"/>
            </p:cNvSpPr>
            <p:nvPr/>
          </p:nvSpPr>
          <p:spPr bwMode="auto">
            <a:xfrm>
              <a:off x="165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90" name="Line 3811"/>
            <p:cNvSpPr>
              <a:spLocks noChangeAspect="1" noChangeShapeType="1"/>
            </p:cNvSpPr>
            <p:nvPr/>
          </p:nvSpPr>
          <p:spPr bwMode="auto">
            <a:xfrm flipH="1" flipV="1">
              <a:off x="161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91" name="Line 3812"/>
            <p:cNvSpPr>
              <a:spLocks noChangeAspect="1" noChangeShapeType="1"/>
            </p:cNvSpPr>
            <p:nvPr/>
          </p:nvSpPr>
          <p:spPr bwMode="auto">
            <a:xfrm flipV="1">
              <a:off x="161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92" name="Oval 3813"/>
            <p:cNvSpPr>
              <a:spLocks noChangeAspect="1" noChangeArrowheads="1"/>
            </p:cNvSpPr>
            <p:nvPr/>
          </p:nvSpPr>
          <p:spPr bwMode="auto">
            <a:xfrm>
              <a:off x="160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93" name="Line 3814"/>
            <p:cNvSpPr>
              <a:spLocks noChangeAspect="1" noChangeShapeType="1"/>
            </p:cNvSpPr>
            <p:nvPr/>
          </p:nvSpPr>
          <p:spPr bwMode="auto">
            <a:xfrm flipH="1" flipV="1">
              <a:off x="162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94" name="Line 3815"/>
            <p:cNvSpPr>
              <a:spLocks noChangeAspect="1" noChangeShapeType="1"/>
            </p:cNvSpPr>
            <p:nvPr/>
          </p:nvSpPr>
          <p:spPr bwMode="auto">
            <a:xfrm>
              <a:off x="165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95" name="Line 3816"/>
            <p:cNvSpPr>
              <a:spLocks noChangeAspect="1" noChangeShapeType="1"/>
            </p:cNvSpPr>
            <p:nvPr/>
          </p:nvSpPr>
          <p:spPr bwMode="auto">
            <a:xfrm flipH="1">
              <a:off x="165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96" name="Oval 3817"/>
            <p:cNvSpPr>
              <a:spLocks noChangeAspect="1" noChangeArrowheads="1"/>
            </p:cNvSpPr>
            <p:nvPr/>
          </p:nvSpPr>
          <p:spPr bwMode="auto">
            <a:xfrm flipH="1" flipV="1">
              <a:off x="160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97" name="Line 3818"/>
            <p:cNvSpPr>
              <a:spLocks noChangeAspect="1" noChangeShapeType="1"/>
            </p:cNvSpPr>
            <p:nvPr/>
          </p:nvSpPr>
          <p:spPr bwMode="auto">
            <a:xfrm>
              <a:off x="179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98" name="Line 3819"/>
            <p:cNvSpPr>
              <a:spLocks noChangeAspect="1" noChangeShapeType="1"/>
            </p:cNvSpPr>
            <p:nvPr/>
          </p:nvSpPr>
          <p:spPr bwMode="auto">
            <a:xfrm flipH="1" flipV="1">
              <a:off x="176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799" name="Line 3820"/>
            <p:cNvSpPr>
              <a:spLocks noChangeAspect="1" noChangeShapeType="1"/>
            </p:cNvSpPr>
            <p:nvPr/>
          </p:nvSpPr>
          <p:spPr bwMode="auto">
            <a:xfrm flipV="1">
              <a:off x="176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00" name="Oval 3821"/>
            <p:cNvSpPr>
              <a:spLocks noChangeAspect="1" noChangeArrowheads="1"/>
            </p:cNvSpPr>
            <p:nvPr/>
          </p:nvSpPr>
          <p:spPr bwMode="auto">
            <a:xfrm>
              <a:off x="174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01" name="Line 3822"/>
            <p:cNvSpPr>
              <a:spLocks noChangeAspect="1" noChangeShapeType="1"/>
            </p:cNvSpPr>
            <p:nvPr/>
          </p:nvSpPr>
          <p:spPr bwMode="auto">
            <a:xfrm flipH="1" flipV="1">
              <a:off x="176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02" name="Line 3823"/>
            <p:cNvSpPr>
              <a:spLocks noChangeAspect="1" noChangeShapeType="1"/>
            </p:cNvSpPr>
            <p:nvPr/>
          </p:nvSpPr>
          <p:spPr bwMode="auto">
            <a:xfrm>
              <a:off x="179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03" name="Line 3824"/>
            <p:cNvSpPr>
              <a:spLocks noChangeAspect="1" noChangeShapeType="1"/>
            </p:cNvSpPr>
            <p:nvPr/>
          </p:nvSpPr>
          <p:spPr bwMode="auto">
            <a:xfrm flipH="1">
              <a:off x="179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04" name="Oval 3825"/>
            <p:cNvSpPr>
              <a:spLocks noChangeAspect="1" noChangeArrowheads="1"/>
            </p:cNvSpPr>
            <p:nvPr/>
          </p:nvSpPr>
          <p:spPr bwMode="auto">
            <a:xfrm flipH="1" flipV="1">
              <a:off x="174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05" name="Line 3826"/>
            <p:cNvSpPr>
              <a:spLocks noChangeAspect="1" noChangeShapeType="1"/>
            </p:cNvSpPr>
            <p:nvPr/>
          </p:nvSpPr>
          <p:spPr bwMode="auto">
            <a:xfrm>
              <a:off x="186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06" name="Line 3827"/>
            <p:cNvSpPr>
              <a:spLocks noChangeAspect="1" noChangeShapeType="1"/>
            </p:cNvSpPr>
            <p:nvPr/>
          </p:nvSpPr>
          <p:spPr bwMode="auto">
            <a:xfrm flipH="1" flipV="1">
              <a:off x="183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07" name="Line 3828"/>
            <p:cNvSpPr>
              <a:spLocks noChangeAspect="1" noChangeShapeType="1"/>
            </p:cNvSpPr>
            <p:nvPr/>
          </p:nvSpPr>
          <p:spPr bwMode="auto">
            <a:xfrm flipV="1">
              <a:off x="183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08" name="Oval 3829"/>
            <p:cNvSpPr>
              <a:spLocks noChangeAspect="1" noChangeArrowheads="1"/>
            </p:cNvSpPr>
            <p:nvPr/>
          </p:nvSpPr>
          <p:spPr bwMode="auto">
            <a:xfrm>
              <a:off x="181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09" name="Line 3830"/>
            <p:cNvSpPr>
              <a:spLocks noChangeAspect="1" noChangeShapeType="1"/>
            </p:cNvSpPr>
            <p:nvPr/>
          </p:nvSpPr>
          <p:spPr bwMode="auto">
            <a:xfrm flipH="1" flipV="1">
              <a:off x="183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10" name="Line 3831"/>
            <p:cNvSpPr>
              <a:spLocks noChangeAspect="1" noChangeShapeType="1"/>
            </p:cNvSpPr>
            <p:nvPr/>
          </p:nvSpPr>
          <p:spPr bwMode="auto">
            <a:xfrm>
              <a:off x="186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11" name="Line 3832"/>
            <p:cNvSpPr>
              <a:spLocks noChangeAspect="1" noChangeShapeType="1"/>
            </p:cNvSpPr>
            <p:nvPr/>
          </p:nvSpPr>
          <p:spPr bwMode="auto">
            <a:xfrm flipH="1">
              <a:off x="186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12" name="Oval 3833"/>
            <p:cNvSpPr>
              <a:spLocks noChangeAspect="1" noChangeArrowheads="1"/>
            </p:cNvSpPr>
            <p:nvPr/>
          </p:nvSpPr>
          <p:spPr bwMode="auto">
            <a:xfrm flipH="1" flipV="1">
              <a:off x="181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13" name="Line 3834"/>
            <p:cNvSpPr>
              <a:spLocks noChangeAspect="1" noChangeShapeType="1"/>
            </p:cNvSpPr>
            <p:nvPr/>
          </p:nvSpPr>
          <p:spPr bwMode="auto">
            <a:xfrm>
              <a:off x="194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14" name="Line 3835"/>
            <p:cNvSpPr>
              <a:spLocks noChangeAspect="1" noChangeShapeType="1"/>
            </p:cNvSpPr>
            <p:nvPr/>
          </p:nvSpPr>
          <p:spPr bwMode="auto">
            <a:xfrm flipH="1" flipV="1">
              <a:off x="190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15" name="Line 3836"/>
            <p:cNvSpPr>
              <a:spLocks noChangeAspect="1" noChangeShapeType="1"/>
            </p:cNvSpPr>
            <p:nvPr/>
          </p:nvSpPr>
          <p:spPr bwMode="auto">
            <a:xfrm flipV="1">
              <a:off x="190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16" name="Oval 3837"/>
            <p:cNvSpPr>
              <a:spLocks noChangeAspect="1" noChangeArrowheads="1"/>
            </p:cNvSpPr>
            <p:nvPr/>
          </p:nvSpPr>
          <p:spPr bwMode="auto">
            <a:xfrm>
              <a:off x="189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17" name="Line 3838"/>
            <p:cNvSpPr>
              <a:spLocks noChangeAspect="1" noChangeShapeType="1"/>
            </p:cNvSpPr>
            <p:nvPr/>
          </p:nvSpPr>
          <p:spPr bwMode="auto">
            <a:xfrm flipH="1" flipV="1">
              <a:off x="191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18" name="Line 3839"/>
            <p:cNvSpPr>
              <a:spLocks noChangeAspect="1" noChangeShapeType="1"/>
            </p:cNvSpPr>
            <p:nvPr/>
          </p:nvSpPr>
          <p:spPr bwMode="auto">
            <a:xfrm>
              <a:off x="193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19" name="Line 3840"/>
            <p:cNvSpPr>
              <a:spLocks noChangeAspect="1" noChangeShapeType="1"/>
            </p:cNvSpPr>
            <p:nvPr/>
          </p:nvSpPr>
          <p:spPr bwMode="auto">
            <a:xfrm flipH="1">
              <a:off x="193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20" name="Oval 3841"/>
            <p:cNvSpPr>
              <a:spLocks noChangeAspect="1" noChangeArrowheads="1"/>
            </p:cNvSpPr>
            <p:nvPr/>
          </p:nvSpPr>
          <p:spPr bwMode="auto">
            <a:xfrm flipH="1" flipV="1">
              <a:off x="189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21" name="Line 3842"/>
            <p:cNvSpPr>
              <a:spLocks noChangeAspect="1" noChangeShapeType="1"/>
            </p:cNvSpPr>
            <p:nvPr/>
          </p:nvSpPr>
          <p:spPr bwMode="auto">
            <a:xfrm>
              <a:off x="201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22" name="Line 3843"/>
            <p:cNvSpPr>
              <a:spLocks noChangeAspect="1" noChangeShapeType="1"/>
            </p:cNvSpPr>
            <p:nvPr/>
          </p:nvSpPr>
          <p:spPr bwMode="auto">
            <a:xfrm flipH="1" flipV="1">
              <a:off x="197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23" name="Line 3844"/>
            <p:cNvSpPr>
              <a:spLocks noChangeAspect="1" noChangeShapeType="1"/>
            </p:cNvSpPr>
            <p:nvPr/>
          </p:nvSpPr>
          <p:spPr bwMode="auto">
            <a:xfrm flipV="1">
              <a:off x="197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24" name="Oval 3845"/>
            <p:cNvSpPr>
              <a:spLocks noChangeAspect="1" noChangeArrowheads="1"/>
            </p:cNvSpPr>
            <p:nvPr/>
          </p:nvSpPr>
          <p:spPr bwMode="auto">
            <a:xfrm>
              <a:off x="196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25" name="Line 3846"/>
            <p:cNvSpPr>
              <a:spLocks noChangeAspect="1" noChangeShapeType="1"/>
            </p:cNvSpPr>
            <p:nvPr/>
          </p:nvSpPr>
          <p:spPr bwMode="auto">
            <a:xfrm flipH="1" flipV="1">
              <a:off x="198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26" name="Line 3847"/>
            <p:cNvSpPr>
              <a:spLocks noChangeAspect="1" noChangeShapeType="1"/>
            </p:cNvSpPr>
            <p:nvPr/>
          </p:nvSpPr>
          <p:spPr bwMode="auto">
            <a:xfrm>
              <a:off x="200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27" name="Line 3848"/>
            <p:cNvSpPr>
              <a:spLocks noChangeAspect="1" noChangeShapeType="1"/>
            </p:cNvSpPr>
            <p:nvPr/>
          </p:nvSpPr>
          <p:spPr bwMode="auto">
            <a:xfrm flipH="1">
              <a:off x="200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28" name="Oval 3849"/>
            <p:cNvSpPr>
              <a:spLocks noChangeAspect="1" noChangeArrowheads="1"/>
            </p:cNvSpPr>
            <p:nvPr/>
          </p:nvSpPr>
          <p:spPr bwMode="auto">
            <a:xfrm flipH="1" flipV="1">
              <a:off x="196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29" name="Line 3850"/>
            <p:cNvSpPr>
              <a:spLocks noChangeAspect="1" noChangeShapeType="1"/>
            </p:cNvSpPr>
            <p:nvPr/>
          </p:nvSpPr>
          <p:spPr bwMode="auto">
            <a:xfrm>
              <a:off x="208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30" name="Line 3851"/>
            <p:cNvSpPr>
              <a:spLocks noChangeAspect="1" noChangeShapeType="1"/>
            </p:cNvSpPr>
            <p:nvPr/>
          </p:nvSpPr>
          <p:spPr bwMode="auto">
            <a:xfrm flipH="1" flipV="1">
              <a:off x="204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31" name="Line 3852"/>
            <p:cNvSpPr>
              <a:spLocks noChangeAspect="1" noChangeShapeType="1"/>
            </p:cNvSpPr>
            <p:nvPr/>
          </p:nvSpPr>
          <p:spPr bwMode="auto">
            <a:xfrm flipV="1">
              <a:off x="204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32" name="Oval 3853"/>
            <p:cNvSpPr>
              <a:spLocks noChangeAspect="1" noChangeArrowheads="1"/>
            </p:cNvSpPr>
            <p:nvPr/>
          </p:nvSpPr>
          <p:spPr bwMode="auto">
            <a:xfrm>
              <a:off x="203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33" name="Line 3854"/>
            <p:cNvSpPr>
              <a:spLocks noChangeAspect="1" noChangeShapeType="1"/>
            </p:cNvSpPr>
            <p:nvPr/>
          </p:nvSpPr>
          <p:spPr bwMode="auto">
            <a:xfrm flipH="1" flipV="1">
              <a:off x="205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34" name="Line 3855"/>
            <p:cNvSpPr>
              <a:spLocks noChangeAspect="1" noChangeShapeType="1"/>
            </p:cNvSpPr>
            <p:nvPr/>
          </p:nvSpPr>
          <p:spPr bwMode="auto">
            <a:xfrm>
              <a:off x="208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35" name="Line 3856"/>
            <p:cNvSpPr>
              <a:spLocks noChangeAspect="1" noChangeShapeType="1"/>
            </p:cNvSpPr>
            <p:nvPr/>
          </p:nvSpPr>
          <p:spPr bwMode="auto">
            <a:xfrm flipH="1">
              <a:off x="207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36" name="Oval 3857"/>
            <p:cNvSpPr>
              <a:spLocks noChangeAspect="1" noChangeArrowheads="1"/>
            </p:cNvSpPr>
            <p:nvPr/>
          </p:nvSpPr>
          <p:spPr bwMode="auto">
            <a:xfrm flipH="1" flipV="1">
              <a:off x="203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37" name="Line 3858"/>
            <p:cNvSpPr>
              <a:spLocks noChangeAspect="1" noChangeShapeType="1"/>
            </p:cNvSpPr>
            <p:nvPr/>
          </p:nvSpPr>
          <p:spPr bwMode="auto">
            <a:xfrm>
              <a:off x="222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38" name="Line 3859"/>
            <p:cNvSpPr>
              <a:spLocks noChangeAspect="1" noChangeShapeType="1"/>
            </p:cNvSpPr>
            <p:nvPr/>
          </p:nvSpPr>
          <p:spPr bwMode="auto">
            <a:xfrm flipH="1" flipV="1">
              <a:off x="218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39" name="Line 3860"/>
            <p:cNvSpPr>
              <a:spLocks noChangeAspect="1" noChangeShapeType="1"/>
            </p:cNvSpPr>
            <p:nvPr/>
          </p:nvSpPr>
          <p:spPr bwMode="auto">
            <a:xfrm flipV="1">
              <a:off x="218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40" name="Oval 3861"/>
            <p:cNvSpPr>
              <a:spLocks noChangeAspect="1" noChangeArrowheads="1"/>
            </p:cNvSpPr>
            <p:nvPr/>
          </p:nvSpPr>
          <p:spPr bwMode="auto">
            <a:xfrm>
              <a:off x="217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41" name="Line 3862"/>
            <p:cNvSpPr>
              <a:spLocks noChangeAspect="1" noChangeShapeType="1"/>
            </p:cNvSpPr>
            <p:nvPr/>
          </p:nvSpPr>
          <p:spPr bwMode="auto">
            <a:xfrm flipH="1" flipV="1">
              <a:off x="219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42" name="Line 3863"/>
            <p:cNvSpPr>
              <a:spLocks noChangeAspect="1" noChangeShapeType="1"/>
            </p:cNvSpPr>
            <p:nvPr/>
          </p:nvSpPr>
          <p:spPr bwMode="auto">
            <a:xfrm>
              <a:off x="222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43" name="Line 3864"/>
            <p:cNvSpPr>
              <a:spLocks noChangeAspect="1" noChangeShapeType="1"/>
            </p:cNvSpPr>
            <p:nvPr/>
          </p:nvSpPr>
          <p:spPr bwMode="auto">
            <a:xfrm flipH="1">
              <a:off x="222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44" name="Oval 3865"/>
            <p:cNvSpPr>
              <a:spLocks noChangeAspect="1" noChangeArrowheads="1"/>
            </p:cNvSpPr>
            <p:nvPr/>
          </p:nvSpPr>
          <p:spPr bwMode="auto">
            <a:xfrm flipH="1" flipV="1">
              <a:off x="217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45" name="Line 3866"/>
            <p:cNvSpPr>
              <a:spLocks noChangeAspect="1" noChangeShapeType="1"/>
            </p:cNvSpPr>
            <p:nvPr/>
          </p:nvSpPr>
          <p:spPr bwMode="auto">
            <a:xfrm>
              <a:off x="236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46" name="Line 3867"/>
            <p:cNvSpPr>
              <a:spLocks noChangeAspect="1" noChangeShapeType="1"/>
            </p:cNvSpPr>
            <p:nvPr/>
          </p:nvSpPr>
          <p:spPr bwMode="auto">
            <a:xfrm flipH="1" flipV="1">
              <a:off x="233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47" name="Line 3868"/>
            <p:cNvSpPr>
              <a:spLocks noChangeAspect="1" noChangeShapeType="1"/>
            </p:cNvSpPr>
            <p:nvPr/>
          </p:nvSpPr>
          <p:spPr bwMode="auto">
            <a:xfrm flipV="1">
              <a:off x="233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48" name="Oval 3869"/>
            <p:cNvSpPr>
              <a:spLocks noChangeAspect="1" noChangeArrowheads="1"/>
            </p:cNvSpPr>
            <p:nvPr/>
          </p:nvSpPr>
          <p:spPr bwMode="auto">
            <a:xfrm>
              <a:off x="231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49" name="Line 3870"/>
            <p:cNvSpPr>
              <a:spLocks noChangeAspect="1" noChangeShapeType="1"/>
            </p:cNvSpPr>
            <p:nvPr/>
          </p:nvSpPr>
          <p:spPr bwMode="auto">
            <a:xfrm flipH="1" flipV="1">
              <a:off x="233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50" name="Line 3871"/>
            <p:cNvSpPr>
              <a:spLocks noChangeAspect="1" noChangeShapeType="1"/>
            </p:cNvSpPr>
            <p:nvPr/>
          </p:nvSpPr>
          <p:spPr bwMode="auto">
            <a:xfrm>
              <a:off x="236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51" name="Line 3872"/>
            <p:cNvSpPr>
              <a:spLocks noChangeAspect="1" noChangeShapeType="1"/>
            </p:cNvSpPr>
            <p:nvPr/>
          </p:nvSpPr>
          <p:spPr bwMode="auto">
            <a:xfrm flipH="1">
              <a:off x="236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52" name="Oval 3873"/>
            <p:cNvSpPr>
              <a:spLocks noChangeAspect="1" noChangeArrowheads="1"/>
            </p:cNvSpPr>
            <p:nvPr/>
          </p:nvSpPr>
          <p:spPr bwMode="auto">
            <a:xfrm flipH="1" flipV="1">
              <a:off x="231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53" name="Line 3874"/>
            <p:cNvSpPr>
              <a:spLocks noChangeAspect="1" noChangeShapeType="1"/>
            </p:cNvSpPr>
            <p:nvPr/>
          </p:nvSpPr>
          <p:spPr bwMode="auto">
            <a:xfrm>
              <a:off x="215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54" name="Line 3875"/>
            <p:cNvSpPr>
              <a:spLocks noChangeAspect="1" noChangeShapeType="1"/>
            </p:cNvSpPr>
            <p:nvPr/>
          </p:nvSpPr>
          <p:spPr bwMode="auto">
            <a:xfrm flipH="1" flipV="1">
              <a:off x="211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55" name="Line 3876"/>
            <p:cNvSpPr>
              <a:spLocks noChangeAspect="1" noChangeShapeType="1"/>
            </p:cNvSpPr>
            <p:nvPr/>
          </p:nvSpPr>
          <p:spPr bwMode="auto">
            <a:xfrm flipV="1">
              <a:off x="211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56" name="Oval 3877"/>
            <p:cNvSpPr>
              <a:spLocks noChangeAspect="1" noChangeArrowheads="1"/>
            </p:cNvSpPr>
            <p:nvPr/>
          </p:nvSpPr>
          <p:spPr bwMode="auto">
            <a:xfrm>
              <a:off x="210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57" name="Line 3878"/>
            <p:cNvSpPr>
              <a:spLocks noChangeAspect="1" noChangeShapeType="1"/>
            </p:cNvSpPr>
            <p:nvPr/>
          </p:nvSpPr>
          <p:spPr bwMode="auto">
            <a:xfrm flipH="1" flipV="1">
              <a:off x="212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58" name="Line 3879"/>
            <p:cNvSpPr>
              <a:spLocks noChangeAspect="1" noChangeShapeType="1"/>
            </p:cNvSpPr>
            <p:nvPr/>
          </p:nvSpPr>
          <p:spPr bwMode="auto">
            <a:xfrm>
              <a:off x="215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59" name="Line 3880"/>
            <p:cNvSpPr>
              <a:spLocks noChangeAspect="1" noChangeShapeType="1"/>
            </p:cNvSpPr>
            <p:nvPr/>
          </p:nvSpPr>
          <p:spPr bwMode="auto">
            <a:xfrm flipH="1">
              <a:off x="214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60" name="Oval 3881"/>
            <p:cNvSpPr>
              <a:spLocks noChangeAspect="1" noChangeArrowheads="1"/>
            </p:cNvSpPr>
            <p:nvPr/>
          </p:nvSpPr>
          <p:spPr bwMode="auto">
            <a:xfrm flipH="1" flipV="1">
              <a:off x="210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61" name="Line 3882"/>
            <p:cNvSpPr>
              <a:spLocks noChangeAspect="1" noChangeShapeType="1"/>
            </p:cNvSpPr>
            <p:nvPr/>
          </p:nvSpPr>
          <p:spPr bwMode="auto">
            <a:xfrm>
              <a:off x="229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62" name="Line 3883"/>
            <p:cNvSpPr>
              <a:spLocks noChangeAspect="1" noChangeShapeType="1"/>
            </p:cNvSpPr>
            <p:nvPr/>
          </p:nvSpPr>
          <p:spPr bwMode="auto">
            <a:xfrm flipH="1" flipV="1">
              <a:off x="226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63" name="Line 3884"/>
            <p:cNvSpPr>
              <a:spLocks noChangeAspect="1" noChangeShapeType="1"/>
            </p:cNvSpPr>
            <p:nvPr/>
          </p:nvSpPr>
          <p:spPr bwMode="auto">
            <a:xfrm flipV="1">
              <a:off x="225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64" name="Oval 3885"/>
            <p:cNvSpPr>
              <a:spLocks noChangeAspect="1" noChangeArrowheads="1"/>
            </p:cNvSpPr>
            <p:nvPr/>
          </p:nvSpPr>
          <p:spPr bwMode="auto">
            <a:xfrm>
              <a:off x="224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65" name="Line 3886"/>
            <p:cNvSpPr>
              <a:spLocks noChangeAspect="1" noChangeShapeType="1"/>
            </p:cNvSpPr>
            <p:nvPr/>
          </p:nvSpPr>
          <p:spPr bwMode="auto">
            <a:xfrm flipH="1" flipV="1">
              <a:off x="226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66" name="Line 3887"/>
            <p:cNvSpPr>
              <a:spLocks noChangeAspect="1" noChangeShapeType="1"/>
            </p:cNvSpPr>
            <p:nvPr/>
          </p:nvSpPr>
          <p:spPr bwMode="auto">
            <a:xfrm>
              <a:off x="229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67" name="Line 3888"/>
            <p:cNvSpPr>
              <a:spLocks noChangeAspect="1" noChangeShapeType="1"/>
            </p:cNvSpPr>
            <p:nvPr/>
          </p:nvSpPr>
          <p:spPr bwMode="auto">
            <a:xfrm flipH="1">
              <a:off x="229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68" name="Oval 3889"/>
            <p:cNvSpPr>
              <a:spLocks noChangeAspect="1" noChangeArrowheads="1"/>
            </p:cNvSpPr>
            <p:nvPr/>
          </p:nvSpPr>
          <p:spPr bwMode="auto">
            <a:xfrm flipH="1" flipV="1">
              <a:off x="224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69" name="Line 3890"/>
            <p:cNvSpPr>
              <a:spLocks noChangeAspect="1" noChangeShapeType="1"/>
            </p:cNvSpPr>
            <p:nvPr/>
          </p:nvSpPr>
          <p:spPr bwMode="auto">
            <a:xfrm>
              <a:off x="243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70" name="Line 3891"/>
            <p:cNvSpPr>
              <a:spLocks noChangeAspect="1" noChangeShapeType="1"/>
            </p:cNvSpPr>
            <p:nvPr/>
          </p:nvSpPr>
          <p:spPr bwMode="auto">
            <a:xfrm flipH="1" flipV="1">
              <a:off x="240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71" name="Line 3892"/>
            <p:cNvSpPr>
              <a:spLocks noChangeAspect="1" noChangeShapeType="1"/>
            </p:cNvSpPr>
            <p:nvPr/>
          </p:nvSpPr>
          <p:spPr bwMode="auto">
            <a:xfrm flipV="1">
              <a:off x="240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72" name="Oval 3893"/>
            <p:cNvSpPr>
              <a:spLocks noChangeAspect="1" noChangeArrowheads="1"/>
            </p:cNvSpPr>
            <p:nvPr/>
          </p:nvSpPr>
          <p:spPr bwMode="auto">
            <a:xfrm>
              <a:off x="238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73" name="Line 3894"/>
            <p:cNvSpPr>
              <a:spLocks noChangeAspect="1" noChangeShapeType="1"/>
            </p:cNvSpPr>
            <p:nvPr/>
          </p:nvSpPr>
          <p:spPr bwMode="auto">
            <a:xfrm flipH="1" flipV="1">
              <a:off x="240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74" name="Line 3895"/>
            <p:cNvSpPr>
              <a:spLocks noChangeAspect="1" noChangeShapeType="1"/>
            </p:cNvSpPr>
            <p:nvPr/>
          </p:nvSpPr>
          <p:spPr bwMode="auto">
            <a:xfrm>
              <a:off x="243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75" name="Line 3896"/>
            <p:cNvSpPr>
              <a:spLocks noChangeAspect="1" noChangeShapeType="1"/>
            </p:cNvSpPr>
            <p:nvPr/>
          </p:nvSpPr>
          <p:spPr bwMode="auto">
            <a:xfrm flipH="1">
              <a:off x="243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76" name="Oval 3897"/>
            <p:cNvSpPr>
              <a:spLocks noChangeAspect="1" noChangeArrowheads="1"/>
            </p:cNvSpPr>
            <p:nvPr/>
          </p:nvSpPr>
          <p:spPr bwMode="auto">
            <a:xfrm flipH="1" flipV="1">
              <a:off x="238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77" name="Line 3898"/>
            <p:cNvSpPr>
              <a:spLocks noChangeAspect="1" noChangeShapeType="1"/>
            </p:cNvSpPr>
            <p:nvPr/>
          </p:nvSpPr>
          <p:spPr bwMode="auto">
            <a:xfrm>
              <a:off x="258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78" name="Line 3899"/>
            <p:cNvSpPr>
              <a:spLocks noChangeAspect="1" noChangeShapeType="1"/>
            </p:cNvSpPr>
            <p:nvPr/>
          </p:nvSpPr>
          <p:spPr bwMode="auto">
            <a:xfrm flipH="1" flipV="1">
              <a:off x="254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79" name="Line 3900"/>
            <p:cNvSpPr>
              <a:spLocks noChangeAspect="1" noChangeShapeType="1"/>
            </p:cNvSpPr>
            <p:nvPr/>
          </p:nvSpPr>
          <p:spPr bwMode="auto">
            <a:xfrm flipV="1">
              <a:off x="254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80" name="Oval 3901"/>
            <p:cNvSpPr>
              <a:spLocks noChangeAspect="1" noChangeArrowheads="1"/>
            </p:cNvSpPr>
            <p:nvPr/>
          </p:nvSpPr>
          <p:spPr bwMode="auto">
            <a:xfrm>
              <a:off x="253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81" name="Line 3902"/>
            <p:cNvSpPr>
              <a:spLocks noChangeAspect="1" noChangeShapeType="1"/>
            </p:cNvSpPr>
            <p:nvPr/>
          </p:nvSpPr>
          <p:spPr bwMode="auto">
            <a:xfrm flipH="1" flipV="1">
              <a:off x="255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82" name="Line 3903"/>
            <p:cNvSpPr>
              <a:spLocks noChangeAspect="1" noChangeShapeType="1"/>
            </p:cNvSpPr>
            <p:nvPr/>
          </p:nvSpPr>
          <p:spPr bwMode="auto">
            <a:xfrm>
              <a:off x="257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83" name="Line 3904"/>
            <p:cNvSpPr>
              <a:spLocks noChangeAspect="1" noChangeShapeType="1"/>
            </p:cNvSpPr>
            <p:nvPr/>
          </p:nvSpPr>
          <p:spPr bwMode="auto">
            <a:xfrm flipH="1">
              <a:off x="257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84" name="Oval 3905"/>
            <p:cNvSpPr>
              <a:spLocks noChangeAspect="1" noChangeArrowheads="1"/>
            </p:cNvSpPr>
            <p:nvPr/>
          </p:nvSpPr>
          <p:spPr bwMode="auto">
            <a:xfrm flipH="1" flipV="1">
              <a:off x="253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85" name="Line 3906"/>
            <p:cNvSpPr>
              <a:spLocks noChangeAspect="1" noChangeShapeType="1"/>
            </p:cNvSpPr>
            <p:nvPr/>
          </p:nvSpPr>
          <p:spPr bwMode="auto">
            <a:xfrm>
              <a:off x="250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86" name="Line 3907"/>
            <p:cNvSpPr>
              <a:spLocks noChangeAspect="1" noChangeShapeType="1"/>
            </p:cNvSpPr>
            <p:nvPr/>
          </p:nvSpPr>
          <p:spPr bwMode="auto">
            <a:xfrm flipH="1" flipV="1">
              <a:off x="247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87" name="Line 3908"/>
            <p:cNvSpPr>
              <a:spLocks noChangeAspect="1" noChangeShapeType="1"/>
            </p:cNvSpPr>
            <p:nvPr/>
          </p:nvSpPr>
          <p:spPr bwMode="auto">
            <a:xfrm flipV="1">
              <a:off x="247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88" name="Oval 3909"/>
            <p:cNvSpPr>
              <a:spLocks noChangeAspect="1" noChangeArrowheads="1"/>
            </p:cNvSpPr>
            <p:nvPr/>
          </p:nvSpPr>
          <p:spPr bwMode="auto">
            <a:xfrm>
              <a:off x="245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89" name="Line 3910"/>
            <p:cNvSpPr>
              <a:spLocks noChangeAspect="1" noChangeShapeType="1"/>
            </p:cNvSpPr>
            <p:nvPr/>
          </p:nvSpPr>
          <p:spPr bwMode="auto">
            <a:xfrm flipH="1" flipV="1">
              <a:off x="247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90" name="Line 3911"/>
            <p:cNvSpPr>
              <a:spLocks noChangeAspect="1" noChangeShapeType="1"/>
            </p:cNvSpPr>
            <p:nvPr/>
          </p:nvSpPr>
          <p:spPr bwMode="auto">
            <a:xfrm>
              <a:off x="250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91" name="Line 3912"/>
            <p:cNvSpPr>
              <a:spLocks noChangeAspect="1" noChangeShapeType="1"/>
            </p:cNvSpPr>
            <p:nvPr/>
          </p:nvSpPr>
          <p:spPr bwMode="auto">
            <a:xfrm flipH="1">
              <a:off x="250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92" name="Oval 3913"/>
            <p:cNvSpPr>
              <a:spLocks noChangeAspect="1" noChangeArrowheads="1"/>
            </p:cNvSpPr>
            <p:nvPr/>
          </p:nvSpPr>
          <p:spPr bwMode="auto">
            <a:xfrm flipH="1" flipV="1">
              <a:off x="245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93" name="Line 3914"/>
            <p:cNvSpPr>
              <a:spLocks noChangeAspect="1" noChangeShapeType="1"/>
            </p:cNvSpPr>
            <p:nvPr/>
          </p:nvSpPr>
          <p:spPr bwMode="auto">
            <a:xfrm>
              <a:off x="265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94" name="Line 3915"/>
            <p:cNvSpPr>
              <a:spLocks noChangeAspect="1" noChangeShapeType="1"/>
            </p:cNvSpPr>
            <p:nvPr/>
          </p:nvSpPr>
          <p:spPr bwMode="auto">
            <a:xfrm flipH="1" flipV="1">
              <a:off x="261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95" name="Line 3916"/>
            <p:cNvSpPr>
              <a:spLocks noChangeAspect="1" noChangeShapeType="1"/>
            </p:cNvSpPr>
            <p:nvPr/>
          </p:nvSpPr>
          <p:spPr bwMode="auto">
            <a:xfrm flipV="1">
              <a:off x="261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96" name="Oval 3917"/>
            <p:cNvSpPr>
              <a:spLocks noChangeAspect="1" noChangeArrowheads="1"/>
            </p:cNvSpPr>
            <p:nvPr/>
          </p:nvSpPr>
          <p:spPr bwMode="auto">
            <a:xfrm>
              <a:off x="260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97" name="Line 3918"/>
            <p:cNvSpPr>
              <a:spLocks noChangeAspect="1" noChangeShapeType="1"/>
            </p:cNvSpPr>
            <p:nvPr/>
          </p:nvSpPr>
          <p:spPr bwMode="auto">
            <a:xfrm flipH="1" flipV="1">
              <a:off x="262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98" name="Line 3919"/>
            <p:cNvSpPr>
              <a:spLocks noChangeAspect="1" noChangeShapeType="1"/>
            </p:cNvSpPr>
            <p:nvPr/>
          </p:nvSpPr>
          <p:spPr bwMode="auto">
            <a:xfrm>
              <a:off x="265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899" name="Line 3920"/>
            <p:cNvSpPr>
              <a:spLocks noChangeAspect="1" noChangeShapeType="1"/>
            </p:cNvSpPr>
            <p:nvPr/>
          </p:nvSpPr>
          <p:spPr bwMode="auto">
            <a:xfrm flipH="1">
              <a:off x="264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00" name="Oval 3921"/>
            <p:cNvSpPr>
              <a:spLocks noChangeAspect="1" noChangeArrowheads="1"/>
            </p:cNvSpPr>
            <p:nvPr/>
          </p:nvSpPr>
          <p:spPr bwMode="auto">
            <a:xfrm flipH="1" flipV="1">
              <a:off x="260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01" name="Line 3922"/>
            <p:cNvSpPr>
              <a:spLocks noChangeAspect="1" noChangeShapeType="1"/>
            </p:cNvSpPr>
            <p:nvPr/>
          </p:nvSpPr>
          <p:spPr bwMode="auto">
            <a:xfrm>
              <a:off x="272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02" name="Line 3923"/>
            <p:cNvSpPr>
              <a:spLocks noChangeAspect="1" noChangeShapeType="1"/>
            </p:cNvSpPr>
            <p:nvPr/>
          </p:nvSpPr>
          <p:spPr bwMode="auto">
            <a:xfrm flipH="1" flipV="1">
              <a:off x="268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03" name="Line 3924"/>
            <p:cNvSpPr>
              <a:spLocks noChangeAspect="1" noChangeShapeType="1"/>
            </p:cNvSpPr>
            <p:nvPr/>
          </p:nvSpPr>
          <p:spPr bwMode="auto">
            <a:xfrm flipV="1">
              <a:off x="268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04" name="Oval 3925"/>
            <p:cNvSpPr>
              <a:spLocks noChangeAspect="1" noChangeArrowheads="1"/>
            </p:cNvSpPr>
            <p:nvPr/>
          </p:nvSpPr>
          <p:spPr bwMode="auto">
            <a:xfrm>
              <a:off x="267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05" name="Line 3926"/>
            <p:cNvSpPr>
              <a:spLocks noChangeAspect="1" noChangeShapeType="1"/>
            </p:cNvSpPr>
            <p:nvPr/>
          </p:nvSpPr>
          <p:spPr bwMode="auto">
            <a:xfrm flipH="1" flipV="1">
              <a:off x="269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06" name="Line 3927"/>
            <p:cNvSpPr>
              <a:spLocks noChangeAspect="1" noChangeShapeType="1"/>
            </p:cNvSpPr>
            <p:nvPr/>
          </p:nvSpPr>
          <p:spPr bwMode="auto">
            <a:xfrm>
              <a:off x="272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07" name="Line 3928"/>
            <p:cNvSpPr>
              <a:spLocks noChangeAspect="1" noChangeShapeType="1"/>
            </p:cNvSpPr>
            <p:nvPr/>
          </p:nvSpPr>
          <p:spPr bwMode="auto">
            <a:xfrm flipH="1">
              <a:off x="271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08" name="Oval 3929"/>
            <p:cNvSpPr>
              <a:spLocks noChangeAspect="1" noChangeArrowheads="1"/>
            </p:cNvSpPr>
            <p:nvPr/>
          </p:nvSpPr>
          <p:spPr bwMode="auto">
            <a:xfrm flipH="1" flipV="1">
              <a:off x="267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09" name="Line 3930"/>
            <p:cNvSpPr>
              <a:spLocks noChangeAspect="1" noChangeShapeType="1"/>
            </p:cNvSpPr>
            <p:nvPr/>
          </p:nvSpPr>
          <p:spPr bwMode="auto">
            <a:xfrm>
              <a:off x="279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10" name="Line 3931"/>
            <p:cNvSpPr>
              <a:spLocks noChangeAspect="1" noChangeShapeType="1"/>
            </p:cNvSpPr>
            <p:nvPr/>
          </p:nvSpPr>
          <p:spPr bwMode="auto">
            <a:xfrm flipH="1" flipV="1">
              <a:off x="275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11" name="Line 3932"/>
            <p:cNvSpPr>
              <a:spLocks noChangeAspect="1" noChangeShapeType="1"/>
            </p:cNvSpPr>
            <p:nvPr/>
          </p:nvSpPr>
          <p:spPr bwMode="auto">
            <a:xfrm flipV="1">
              <a:off x="275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12" name="Oval 3933"/>
            <p:cNvSpPr>
              <a:spLocks noChangeAspect="1" noChangeArrowheads="1"/>
            </p:cNvSpPr>
            <p:nvPr/>
          </p:nvSpPr>
          <p:spPr bwMode="auto">
            <a:xfrm>
              <a:off x="274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13" name="Line 3934"/>
            <p:cNvSpPr>
              <a:spLocks noChangeAspect="1" noChangeShapeType="1"/>
            </p:cNvSpPr>
            <p:nvPr/>
          </p:nvSpPr>
          <p:spPr bwMode="auto">
            <a:xfrm flipH="1" flipV="1">
              <a:off x="276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14" name="Line 3935"/>
            <p:cNvSpPr>
              <a:spLocks noChangeAspect="1" noChangeShapeType="1"/>
            </p:cNvSpPr>
            <p:nvPr/>
          </p:nvSpPr>
          <p:spPr bwMode="auto">
            <a:xfrm>
              <a:off x="279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15" name="Line 3936"/>
            <p:cNvSpPr>
              <a:spLocks noChangeAspect="1" noChangeShapeType="1"/>
            </p:cNvSpPr>
            <p:nvPr/>
          </p:nvSpPr>
          <p:spPr bwMode="auto">
            <a:xfrm flipH="1">
              <a:off x="279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16" name="Oval 3937"/>
            <p:cNvSpPr>
              <a:spLocks noChangeAspect="1" noChangeArrowheads="1"/>
            </p:cNvSpPr>
            <p:nvPr/>
          </p:nvSpPr>
          <p:spPr bwMode="auto">
            <a:xfrm flipH="1" flipV="1">
              <a:off x="274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17" name="Line 3938"/>
            <p:cNvSpPr>
              <a:spLocks noChangeAspect="1" noChangeShapeType="1"/>
            </p:cNvSpPr>
            <p:nvPr/>
          </p:nvSpPr>
          <p:spPr bwMode="auto">
            <a:xfrm>
              <a:off x="286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18" name="Line 3939"/>
            <p:cNvSpPr>
              <a:spLocks noChangeAspect="1" noChangeShapeType="1"/>
            </p:cNvSpPr>
            <p:nvPr/>
          </p:nvSpPr>
          <p:spPr bwMode="auto">
            <a:xfrm flipH="1" flipV="1">
              <a:off x="283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19" name="Line 3940"/>
            <p:cNvSpPr>
              <a:spLocks noChangeAspect="1" noChangeShapeType="1"/>
            </p:cNvSpPr>
            <p:nvPr/>
          </p:nvSpPr>
          <p:spPr bwMode="auto">
            <a:xfrm flipV="1">
              <a:off x="282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20" name="Oval 3941"/>
            <p:cNvSpPr>
              <a:spLocks noChangeAspect="1" noChangeArrowheads="1"/>
            </p:cNvSpPr>
            <p:nvPr/>
          </p:nvSpPr>
          <p:spPr bwMode="auto">
            <a:xfrm>
              <a:off x="281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21" name="Line 3942"/>
            <p:cNvSpPr>
              <a:spLocks noChangeAspect="1" noChangeShapeType="1"/>
            </p:cNvSpPr>
            <p:nvPr/>
          </p:nvSpPr>
          <p:spPr bwMode="auto">
            <a:xfrm flipH="1" flipV="1">
              <a:off x="283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22" name="Line 3943"/>
            <p:cNvSpPr>
              <a:spLocks noChangeAspect="1" noChangeShapeType="1"/>
            </p:cNvSpPr>
            <p:nvPr/>
          </p:nvSpPr>
          <p:spPr bwMode="auto">
            <a:xfrm>
              <a:off x="286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23" name="Line 3944"/>
            <p:cNvSpPr>
              <a:spLocks noChangeAspect="1" noChangeShapeType="1"/>
            </p:cNvSpPr>
            <p:nvPr/>
          </p:nvSpPr>
          <p:spPr bwMode="auto">
            <a:xfrm flipH="1">
              <a:off x="286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24" name="Oval 3945"/>
            <p:cNvSpPr>
              <a:spLocks noChangeAspect="1" noChangeArrowheads="1"/>
            </p:cNvSpPr>
            <p:nvPr/>
          </p:nvSpPr>
          <p:spPr bwMode="auto">
            <a:xfrm flipH="1" flipV="1">
              <a:off x="281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25" name="Line 3946"/>
            <p:cNvSpPr>
              <a:spLocks noChangeAspect="1" noChangeShapeType="1"/>
            </p:cNvSpPr>
            <p:nvPr/>
          </p:nvSpPr>
          <p:spPr bwMode="auto">
            <a:xfrm>
              <a:off x="293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26" name="Line 3947"/>
            <p:cNvSpPr>
              <a:spLocks noChangeAspect="1" noChangeShapeType="1"/>
            </p:cNvSpPr>
            <p:nvPr/>
          </p:nvSpPr>
          <p:spPr bwMode="auto">
            <a:xfrm flipH="1" flipV="1">
              <a:off x="290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27" name="Line 3948"/>
            <p:cNvSpPr>
              <a:spLocks noChangeAspect="1" noChangeShapeType="1"/>
            </p:cNvSpPr>
            <p:nvPr/>
          </p:nvSpPr>
          <p:spPr bwMode="auto">
            <a:xfrm flipV="1">
              <a:off x="290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28" name="Oval 3949"/>
            <p:cNvSpPr>
              <a:spLocks noChangeAspect="1" noChangeArrowheads="1"/>
            </p:cNvSpPr>
            <p:nvPr/>
          </p:nvSpPr>
          <p:spPr bwMode="auto">
            <a:xfrm>
              <a:off x="288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29" name="Line 3950"/>
            <p:cNvSpPr>
              <a:spLocks noChangeAspect="1" noChangeShapeType="1"/>
            </p:cNvSpPr>
            <p:nvPr/>
          </p:nvSpPr>
          <p:spPr bwMode="auto">
            <a:xfrm flipH="1" flipV="1">
              <a:off x="290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30" name="Line 3951"/>
            <p:cNvSpPr>
              <a:spLocks noChangeAspect="1" noChangeShapeType="1"/>
            </p:cNvSpPr>
            <p:nvPr/>
          </p:nvSpPr>
          <p:spPr bwMode="auto">
            <a:xfrm>
              <a:off x="293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31" name="Line 3952"/>
            <p:cNvSpPr>
              <a:spLocks noChangeAspect="1" noChangeShapeType="1"/>
            </p:cNvSpPr>
            <p:nvPr/>
          </p:nvSpPr>
          <p:spPr bwMode="auto">
            <a:xfrm flipH="1">
              <a:off x="293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32" name="Oval 3953"/>
            <p:cNvSpPr>
              <a:spLocks noChangeAspect="1" noChangeArrowheads="1"/>
            </p:cNvSpPr>
            <p:nvPr/>
          </p:nvSpPr>
          <p:spPr bwMode="auto">
            <a:xfrm flipH="1" flipV="1">
              <a:off x="288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33" name="Line 3954"/>
            <p:cNvSpPr>
              <a:spLocks noChangeAspect="1" noChangeShapeType="1"/>
            </p:cNvSpPr>
            <p:nvPr/>
          </p:nvSpPr>
          <p:spPr bwMode="auto">
            <a:xfrm>
              <a:off x="307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34" name="Line 3955"/>
            <p:cNvSpPr>
              <a:spLocks noChangeAspect="1" noChangeShapeType="1"/>
            </p:cNvSpPr>
            <p:nvPr/>
          </p:nvSpPr>
          <p:spPr bwMode="auto">
            <a:xfrm flipH="1" flipV="1">
              <a:off x="304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35" name="Line 3956"/>
            <p:cNvSpPr>
              <a:spLocks noChangeAspect="1" noChangeShapeType="1"/>
            </p:cNvSpPr>
            <p:nvPr/>
          </p:nvSpPr>
          <p:spPr bwMode="auto">
            <a:xfrm flipV="1">
              <a:off x="304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36" name="Oval 3957"/>
            <p:cNvSpPr>
              <a:spLocks noChangeAspect="1" noChangeArrowheads="1"/>
            </p:cNvSpPr>
            <p:nvPr/>
          </p:nvSpPr>
          <p:spPr bwMode="auto">
            <a:xfrm>
              <a:off x="302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37" name="Line 3958"/>
            <p:cNvSpPr>
              <a:spLocks noChangeAspect="1" noChangeShapeType="1"/>
            </p:cNvSpPr>
            <p:nvPr/>
          </p:nvSpPr>
          <p:spPr bwMode="auto">
            <a:xfrm flipH="1" flipV="1">
              <a:off x="304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38" name="Line 3959"/>
            <p:cNvSpPr>
              <a:spLocks noChangeAspect="1" noChangeShapeType="1"/>
            </p:cNvSpPr>
            <p:nvPr/>
          </p:nvSpPr>
          <p:spPr bwMode="auto">
            <a:xfrm>
              <a:off x="307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39" name="Line 3960"/>
            <p:cNvSpPr>
              <a:spLocks noChangeAspect="1" noChangeShapeType="1"/>
            </p:cNvSpPr>
            <p:nvPr/>
          </p:nvSpPr>
          <p:spPr bwMode="auto">
            <a:xfrm flipH="1">
              <a:off x="307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40" name="Oval 3961"/>
            <p:cNvSpPr>
              <a:spLocks noChangeAspect="1" noChangeArrowheads="1"/>
            </p:cNvSpPr>
            <p:nvPr/>
          </p:nvSpPr>
          <p:spPr bwMode="auto">
            <a:xfrm flipH="1" flipV="1">
              <a:off x="302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41" name="Line 3962"/>
            <p:cNvSpPr>
              <a:spLocks noChangeAspect="1" noChangeShapeType="1"/>
            </p:cNvSpPr>
            <p:nvPr/>
          </p:nvSpPr>
          <p:spPr bwMode="auto">
            <a:xfrm>
              <a:off x="322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42" name="Line 3963"/>
            <p:cNvSpPr>
              <a:spLocks noChangeAspect="1" noChangeShapeType="1"/>
            </p:cNvSpPr>
            <p:nvPr/>
          </p:nvSpPr>
          <p:spPr bwMode="auto">
            <a:xfrm flipH="1" flipV="1">
              <a:off x="318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43" name="Line 3964"/>
            <p:cNvSpPr>
              <a:spLocks noChangeAspect="1" noChangeShapeType="1"/>
            </p:cNvSpPr>
            <p:nvPr/>
          </p:nvSpPr>
          <p:spPr bwMode="auto">
            <a:xfrm flipV="1">
              <a:off x="318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44" name="Oval 3965"/>
            <p:cNvSpPr>
              <a:spLocks noChangeAspect="1" noChangeArrowheads="1"/>
            </p:cNvSpPr>
            <p:nvPr/>
          </p:nvSpPr>
          <p:spPr bwMode="auto">
            <a:xfrm>
              <a:off x="317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45" name="Line 3966"/>
            <p:cNvSpPr>
              <a:spLocks noChangeAspect="1" noChangeShapeType="1"/>
            </p:cNvSpPr>
            <p:nvPr/>
          </p:nvSpPr>
          <p:spPr bwMode="auto">
            <a:xfrm flipH="1" flipV="1">
              <a:off x="319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46" name="Line 3967"/>
            <p:cNvSpPr>
              <a:spLocks noChangeAspect="1" noChangeShapeType="1"/>
            </p:cNvSpPr>
            <p:nvPr/>
          </p:nvSpPr>
          <p:spPr bwMode="auto">
            <a:xfrm>
              <a:off x="322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47" name="Line 3968"/>
            <p:cNvSpPr>
              <a:spLocks noChangeAspect="1" noChangeShapeType="1"/>
            </p:cNvSpPr>
            <p:nvPr/>
          </p:nvSpPr>
          <p:spPr bwMode="auto">
            <a:xfrm flipH="1">
              <a:off x="321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48" name="Oval 3969"/>
            <p:cNvSpPr>
              <a:spLocks noChangeAspect="1" noChangeArrowheads="1"/>
            </p:cNvSpPr>
            <p:nvPr/>
          </p:nvSpPr>
          <p:spPr bwMode="auto">
            <a:xfrm flipH="1" flipV="1">
              <a:off x="317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49" name="Line 3970"/>
            <p:cNvSpPr>
              <a:spLocks noChangeAspect="1" noChangeShapeType="1"/>
            </p:cNvSpPr>
            <p:nvPr/>
          </p:nvSpPr>
          <p:spPr bwMode="auto">
            <a:xfrm>
              <a:off x="300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50" name="Line 3971"/>
            <p:cNvSpPr>
              <a:spLocks noChangeAspect="1" noChangeShapeType="1"/>
            </p:cNvSpPr>
            <p:nvPr/>
          </p:nvSpPr>
          <p:spPr bwMode="auto">
            <a:xfrm flipH="1" flipV="1">
              <a:off x="297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51" name="Line 3972"/>
            <p:cNvSpPr>
              <a:spLocks noChangeAspect="1" noChangeShapeType="1"/>
            </p:cNvSpPr>
            <p:nvPr/>
          </p:nvSpPr>
          <p:spPr bwMode="auto">
            <a:xfrm flipV="1">
              <a:off x="297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52" name="Oval 3973"/>
            <p:cNvSpPr>
              <a:spLocks noChangeAspect="1" noChangeArrowheads="1"/>
            </p:cNvSpPr>
            <p:nvPr/>
          </p:nvSpPr>
          <p:spPr bwMode="auto">
            <a:xfrm>
              <a:off x="295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53" name="Line 3974"/>
            <p:cNvSpPr>
              <a:spLocks noChangeAspect="1" noChangeShapeType="1"/>
            </p:cNvSpPr>
            <p:nvPr/>
          </p:nvSpPr>
          <p:spPr bwMode="auto">
            <a:xfrm flipH="1" flipV="1">
              <a:off x="297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54" name="Line 3975"/>
            <p:cNvSpPr>
              <a:spLocks noChangeAspect="1" noChangeShapeType="1"/>
            </p:cNvSpPr>
            <p:nvPr/>
          </p:nvSpPr>
          <p:spPr bwMode="auto">
            <a:xfrm>
              <a:off x="300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55" name="Line 3976"/>
            <p:cNvSpPr>
              <a:spLocks noChangeAspect="1" noChangeShapeType="1"/>
            </p:cNvSpPr>
            <p:nvPr/>
          </p:nvSpPr>
          <p:spPr bwMode="auto">
            <a:xfrm flipH="1">
              <a:off x="300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56" name="Oval 3977"/>
            <p:cNvSpPr>
              <a:spLocks noChangeAspect="1" noChangeArrowheads="1"/>
            </p:cNvSpPr>
            <p:nvPr/>
          </p:nvSpPr>
          <p:spPr bwMode="auto">
            <a:xfrm flipH="1" flipV="1">
              <a:off x="295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57" name="Line 3978"/>
            <p:cNvSpPr>
              <a:spLocks noChangeAspect="1" noChangeShapeType="1"/>
            </p:cNvSpPr>
            <p:nvPr/>
          </p:nvSpPr>
          <p:spPr bwMode="auto">
            <a:xfrm>
              <a:off x="315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58" name="Line 3979"/>
            <p:cNvSpPr>
              <a:spLocks noChangeAspect="1" noChangeShapeType="1"/>
            </p:cNvSpPr>
            <p:nvPr/>
          </p:nvSpPr>
          <p:spPr bwMode="auto">
            <a:xfrm flipH="1" flipV="1">
              <a:off x="311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59" name="Line 3980"/>
            <p:cNvSpPr>
              <a:spLocks noChangeAspect="1" noChangeShapeType="1"/>
            </p:cNvSpPr>
            <p:nvPr/>
          </p:nvSpPr>
          <p:spPr bwMode="auto">
            <a:xfrm flipV="1">
              <a:off x="311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60" name="Oval 3981"/>
            <p:cNvSpPr>
              <a:spLocks noChangeAspect="1" noChangeArrowheads="1"/>
            </p:cNvSpPr>
            <p:nvPr/>
          </p:nvSpPr>
          <p:spPr bwMode="auto">
            <a:xfrm>
              <a:off x="310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61" name="Line 3982"/>
            <p:cNvSpPr>
              <a:spLocks noChangeAspect="1" noChangeShapeType="1"/>
            </p:cNvSpPr>
            <p:nvPr/>
          </p:nvSpPr>
          <p:spPr bwMode="auto">
            <a:xfrm flipH="1" flipV="1">
              <a:off x="312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62" name="Line 3983"/>
            <p:cNvSpPr>
              <a:spLocks noChangeAspect="1" noChangeShapeType="1"/>
            </p:cNvSpPr>
            <p:nvPr/>
          </p:nvSpPr>
          <p:spPr bwMode="auto">
            <a:xfrm>
              <a:off x="314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63" name="Line 3984"/>
            <p:cNvSpPr>
              <a:spLocks noChangeAspect="1" noChangeShapeType="1"/>
            </p:cNvSpPr>
            <p:nvPr/>
          </p:nvSpPr>
          <p:spPr bwMode="auto">
            <a:xfrm flipH="1">
              <a:off x="314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64" name="Oval 3985"/>
            <p:cNvSpPr>
              <a:spLocks noChangeAspect="1" noChangeArrowheads="1"/>
            </p:cNvSpPr>
            <p:nvPr/>
          </p:nvSpPr>
          <p:spPr bwMode="auto">
            <a:xfrm flipH="1" flipV="1">
              <a:off x="310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65" name="Line 3986"/>
            <p:cNvSpPr>
              <a:spLocks noChangeAspect="1" noChangeShapeType="1"/>
            </p:cNvSpPr>
            <p:nvPr/>
          </p:nvSpPr>
          <p:spPr bwMode="auto">
            <a:xfrm>
              <a:off x="329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66" name="Line 3987"/>
            <p:cNvSpPr>
              <a:spLocks noChangeAspect="1" noChangeShapeType="1"/>
            </p:cNvSpPr>
            <p:nvPr/>
          </p:nvSpPr>
          <p:spPr bwMode="auto">
            <a:xfrm flipH="1" flipV="1">
              <a:off x="325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67" name="Line 3988"/>
            <p:cNvSpPr>
              <a:spLocks noChangeAspect="1" noChangeShapeType="1"/>
            </p:cNvSpPr>
            <p:nvPr/>
          </p:nvSpPr>
          <p:spPr bwMode="auto">
            <a:xfrm flipV="1">
              <a:off x="325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68" name="Oval 3989"/>
            <p:cNvSpPr>
              <a:spLocks noChangeAspect="1" noChangeArrowheads="1"/>
            </p:cNvSpPr>
            <p:nvPr/>
          </p:nvSpPr>
          <p:spPr bwMode="auto">
            <a:xfrm>
              <a:off x="324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69" name="Line 3990"/>
            <p:cNvSpPr>
              <a:spLocks noChangeAspect="1" noChangeShapeType="1"/>
            </p:cNvSpPr>
            <p:nvPr/>
          </p:nvSpPr>
          <p:spPr bwMode="auto">
            <a:xfrm flipH="1" flipV="1">
              <a:off x="326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70" name="Line 3991"/>
            <p:cNvSpPr>
              <a:spLocks noChangeAspect="1" noChangeShapeType="1"/>
            </p:cNvSpPr>
            <p:nvPr/>
          </p:nvSpPr>
          <p:spPr bwMode="auto">
            <a:xfrm>
              <a:off x="329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71" name="Line 3992"/>
            <p:cNvSpPr>
              <a:spLocks noChangeAspect="1" noChangeShapeType="1"/>
            </p:cNvSpPr>
            <p:nvPr/>
          </p:nvSpPr>
          <p:spPr bwMode="auto">
            <a:xfrm flipH="1">
              <a:off x="328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72" name="Oval 3993"/>
            <p:cNvSpPr>
              <a:spLocks noChangeAspect="1" noChangeArrowheads="1"/>
            </p:cNvSpPr>
            <p:nvPr/>
          </p:nvSpPr>
          <p:spPr bwMode="auto">
            <a:xfrm flipH="1" flipV="1">
              <a:off x="324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73" name="Line 3994"/>
            <p:cNvSpPr>
              <a:spLocks noChangeAspect="1" noChangeShapeType="1"/>
            </p:cNvSpPr>
            <p:nvPr/>
          </p:nvSpPr>
          <p:spPr bwMode="auto">
            <a:xfrm>
              <a:off x="343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74" name="Line 3995"/>
            <p:cNvSpPr>
              <a:spLocks noChangeAspect="1" noChangeShapeType="1"/>
            </p:cNvSpPr>
            <p:nvPr/>
          </p:nvSpPr>
          <p:spPr bwMode="auto">
            <a:xfrm flipH="1" flipV="1">
              <a:off x="340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75" name="Line 3996"/>
            <p:cNvSpPr>
              <a:spLocks noChangeAspect="1" noChangeShapeType="1"/>
            </p:cNvSpPr>
            <p:nvPr/>
          </p:nvSpPr>
          <p:spPr bwMode="auto">
            <a:xfrm flipV="1">
              <a:off x="339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76" name="Oval 3997"/>
            <p:cNvSpPr>
              <a:spLocks noChangeAspect="1" noChangeArrowheads="1"/>
            </p:cNvSpPr>
            <p:nvPr/>
          </p:nvSpPr>
          <p:spPr bwMode="auto">
            <a:xfrm>
              <a:off x="338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77" name="Line 3998"/>
            <p:cNvSpPr>
              <a:spLocks noChangeAspect="1" noChangeShapeType="1"/>
            </p:cNvSpPr>
            <p:nvPr/>
          </p:nvSpPr>
          <p:spPr bwMode="auto">
            <a:xfrm flipH="1" flipV="1">
              <a:off x="340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78" name="Line 3999"/>
            <p:cNvSpPr>
              <a:spLocks noChangeAspect="1" noChangeShapeType="1"/>
            </p:cNvSpPr>
            <p:nvPr/>
          </p:nvSpPr>
          <p:spPr bwMode="auto">
            <a:xfrm>
              <a:off x="343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79" name="Line 4000"/>
            <p:cNvSpPr>
              <a:spLocks noChangeAspect="1" noChangeShapeType="1"/>
            </p:cNvSpPr>
            <p:nvPr/>
          </p:nvSpPr>
          <p:spPr bwMode="auto">
            <a:xfrm flipH="1">
              <a:off x="343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80" name="Oval 4001"/>
            <p:cNvSpPr>
              <a:spLocks noChangeAspect="1" noChangeArrowheads="1"/>
            </p:cNvSpPr>
            <p:nvPr/>
          </p:nvSpPr>
          <p:spPr bwMode="auto">
            <a:xfrm flipH="1" flipV="1">
              <a:off x="338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81" name="Line 4002"/>
            <p:cNvSpPr>
              <a:spLocks noChangeAspect="1" noChangeShapeType="1"/>
            </p:cNvSpPr>
            <p:nvPr/>
          </p:nvSpPr>
          <p:spPr bwMode="auto">
            <a:xfrm>
              <a:off x="336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82" name="Line 4003"/>
            <p:cNvSpPr>
              <a:spLocks noChangeAspect="1" noChangeShapeType="1"/>
            </p:cNvSpPr>
            <p:nvPr/>
          </p:nvSpPr>
          <p:spPr bwMode="auto">
            <a:xfrm flipH="1" flipV="1">
              <a:off x="332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83" name="Line 4004"/>
            <p:cNvSpPr>
              <a:spLocks noChangeAspect="1" noChangeShapeType="1"/>
            </p:cNvSpPr>
            <p:nvPr/>
          </p:nvSpPr>
          <p:spPr bwMode="auto">
            <a:xfrm flipV="1">
              <a:off x="332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84" name="Oval 4005"/>
            <p:cNvSpPr>
              <a:spLocks noChangeAspect="1" noChangeArrowheads="1"/>
            </p:cNvSpPr>
            <p:nvPr/>
          </p:nvSpPr>
          <p:spPr bwMode="auto">
            <a:xfrm>
              <a:off x="331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85" name="Line 4006"/>
            <p:cNvSpPr>
              <a:spLocks noChangeAspect="1" noChangeShapeType="1"/>
            </p:cNvSpPr>
            <p:nvPr/>
          </p:nvSpPr>
          <p:spPr bwMode="auto">
            <a:xfrm flipH="1" flipV="1">
              <a:off x="333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86" name="Line 4007"/>
            <p:cNvSpPr>
              <a:spLocks noChangeAspect="1" noChangeShapeType="1"/>
            </p:cNvSpPr>
            <p:nvPr/>
          </p:nvSpPr>
          <p:spPr bwMode="auto">
            <a:xfrm>
              <a:off x="336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87" name="Line 4008"/>
            <p:cNvSpPr>
              <a:spLocks noChangeAspect="1" noChangeShapeType="1"/>
            </p:cNvSpPr>
            <p:nvPr/>
          </p:nvSpPr>
          <p:spPr bwMode="auto">
            <a:xfrm flipH="1">
              <a:off x="336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88" name="Oval 4009"/>
            <p:cNvSpPr>
              <a:spLocks noChangeAspect="1" noChangeArrowheads="1"/>
            </p:cNvSpPr>
            <p:nvPr/>
          </p:nvSpPr>
          <p:spPr bwMode="auto">
            <a:xfrm flipH="1" flipV="1">
              <a:off x="331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89" name="Line 4010"/>
            <p:cNvSpPr>
              <a:spLocks noChangeAspect="1" noChangeShapeType="1"/>
            </p:cNvSpPr>
            <p:nvPr/>
          </p:nvSpPr>
          <p:spPr bwMode="auto">
            <a:xfrm>
              <a:off x="350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90" name="Line 4011"/>
            <p:cNvSpPr>
              <a:spLocks noChangeAspect="1" noChangeShapeType="1"/>
            </p:cNvSpPr>
            <p:nvPr/>
          </p:nvSpPr>
          <p:spPr bwMode="auto">
            <a:xfrm flipH="1" flipV="1">
              <a:off x="347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91" name="Line 4012"/>
            <p:cNvSpPr>
              <a:spLocks noChangeAspect="1" noChangeShapeType="1"/>
            </p:cNvSpPr>
            <p:nvPr/>
          </p:nvSpPr>
          <p:spPr bwMode="auto">
            <a:xfrm flipV="1">
              <a:off x="347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92" name="Oval 4013"/>
            <p:cNvSpPr>
              <a:spLocks noChangeAspect="1" noChangeArrowheads="1"/>
            </p:cNvSpPr>
            <p:nvPr/>
          </p:nvSpPr>
          <p:spPr bwMode="auto">
            <a:xfrm>
              <a:off x="345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93" name="Line 4014"/>
            <p:cNvSpPr>
              <a:spLocks noChangeAspect="1" noChangeShapeType="1"/>
            </p:cNvSpPr>
            <p:nvPr/>
          </p:nvSpPr>
          <p:spPr bwMode="auto">
            <a:xfrm flipH="1" flipV="1">
              <a:off x="347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94" name="Line 4015"/>
            <p:cNvSpPr>
              <a:spLocks noChangeAspect="1" noChangeShapeType="1"/>
            </p:cNvSpPr>
            <p:nvPr/>
          </p:nvSpPr>
          <p:spPr bwMode="auto">
            <a:xfrm>
              <a:off x="350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95" name="Line 4016"/>
            <p:cNvSpPr>
              <a:spLocks noChangeAspect="1" noChangeShapeType="1"/>
            </p:cNvSpPr>
            <p:nvPr/>
          </p:nvSpPr>
          <p:spPr bwMode="auto">
            <a:xfrm flipH="1">
              <a:off x="350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96" name="Oval 4017"/>
            <p:cNvSpPr>
              <a:spLocks noChangeAspect="1" noChangeArrowheads="1"/>
            </p:cNvSpPr>
            <p:nvPr/>
          </p:nvSpPr>
          <p:spPr bwMode="auto">
            <a:xfrm flipH="1" flipV="1">
              <a:off x="345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97" name="Line 4018"/>
            <p:cNvSpPr>
              <a:spLocks noChangeAspect="1" noChangeShapeType="1"/>
            </p:cNvSpPr>
            <p:nvPr/>
          </p:nvSpPr>
          <p:spPr bwMode="auto">
            <a:xfrm>
              <a:off x="357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98" name="Line 4019"/>
            <p:cNvSpPr>
              <a:spLocks noChangeAspect="1" noChangeShapeType="1"/>
            </p:cNvSpPr>
            <p:nvPr/>
          </p:nvSpPr>
          <p:spPr bwMode="auto">
            <a:xfrm flipH="1" flipV="1">
              <a:off x="354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4999" name="Line 4020"/>
            <p:cNvSpPr>
              <a:spLocks noChangeAspect="1" noChangeShapeType="1"/>
            </p:cNvSpPr>
            <p:nvPr/>
          </p:nvSpPr>
          <p:spPr bwMode="auto">
            <a:xfrm flipV="1">
              <a:off x="354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00" name="Oval 4021"/>
            <p:cNvSpPr>
              <a:spLocks noChangeAspect="1" noChangeArrowheads="1"/>
            </p:cNvSpPr>
            <p:nvPr/>
          </p:nvSpPr>
          <p:spPr bwMode="auto">
            <a:xfrm>
              <a:off x="352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01" name="Line 4022"/>
            <p:cNvSpPr>
              <a:spLocks noChangeAspect="1" noChangeShapeType="1"/>
            </p:cNvSpPr>
            <p:nvPr/>
          </p:nvSpPr>
          <p:spPr bwMode="auto">
            <a:xfrm flipH="1" flipV="1">
              <a:off x="354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02" name="Line 4023"/>
            <p:cNvSpPr>
              <a:spLocks noChangeAspect="1" noChangeShapeType="1"/>
            </p:cNvSpPr>
            <p:nvPr/>
          </p:nvSpPr>
          <p:spPr bwMode="auto">
            <a:xfrm>
              <a:off x="357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03" name="Line 4024"/>
            <p:cNvSpPr>
              <a:spLocks noChangeAspect="1" noChangeShapeType="1"/>
            </p:cNvSpPr>
            <p:nvPr/>
          </p:nvSpPr>
          <p:spPr bwMode="auto">
            <a:xfrm flipH="1">
              <a:off x="357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04" name="Oval 4025"/>
            <p:cNvSpPr>
              <a:spLocks noChangeAspect="1" noChangeArrowheads="1"/>
            </p:cNvSpPr>
            <p:nvPr/>
          </p:nvSpPr>
          <p:spPr bwMode="auto">
            <a:xfrm flipH="1" flipV="1">
              <a:off x="352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05" name="Line 4026"/>
            <p:cNvSpPr>
              <a:spLocks noChangeAspect="1" noChangeShapeType="1"/>
            </p:cNvSpPr>
            <p:nvPr/>
          </p:nvSpPr>
          <p:spPr bwMode="auto">
            <a:xfrm>
              <a:off x="364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06" name="Line 4027"/>
            <p:cNvSpPr>
              <a:spLocks noChangeAspect="1" noChangeShapeType="1"/>
            </p:cNvSpPr>
            <p:nvPr/>
          </p:nvSpPr>
          <p:spPr bwMode="auto">
            <a:xfrm flipH="1" flipV="1">
              <a:off x="361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07" name="Line 4028"/>
            <p:cNvSpPr>
              <a:spLocks noChangeAspect="1" noChangeShapeType="1"/>
            </p:cNvSpPr>
            <p:nvPr/>
          </p:nvSpPr>
          <p:spPr bwMode="auto">
            <a:xfrm flipV="1">
              <a:off x="361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08" name="Oval 4029"/>
            <p:cNvSpPr>
              <a:spLocks noChangeAspect="1" noChangeArrowheads="1"/>
            </p:cNvSpPr>
            <p:nvPr/>
          </p:nvSpPr>
          <p:spPr bwMode="auto">
            <a:xfrm>
              <a:off x="360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09" name="Line 4030"/>
            <p:cNvSpPr>
              <a:spLocks noChangeAspect="1" noChangeShapeType="1"/>
            </p:cNvSpPr>
            <p:nvPr/>
          </p:nvSpPr>
          <p:spPr bwMode="auto">
            <a:xfrm flipH="1" flipV="1">
              <a:off x="362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10" name="Line 4031"/>
            <p:cNvSpPr>
              <a:spLocks noChangeAspect="1" noChangeShapeType="1"/>
            </p:cNvSpPr>
            <p:nvPr/>
          </p:nvSpPr>
          <p:spPr bwMode="auto">
            <a:xfrm>
              <a:off x="364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11" name="Line 4032"/>
            <p:cNvSpPr>
              <a:spLocks noChangeAspect="1" noChangeShapeType="1"/>
            </p:cNvSpPr>
            <p:nvPr/>
          </p:nvSpPr>
          <p:spPr bwMode="auto">
            <a:xfrm flipH="1">
              <a:off x="364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12" name="Oval 4033"/>
            <p:cNvSpPr>
              <a:spLocks noChangeAspect="1" noChangeArrowheads="1"/>
            </p:cNvSpPr>
            <p:nvPr/>
          </p:nvSpPr>
          <p:spPr bwMode="auto">
            <a:xfrm flipH="1" flipV="1">
              <a:off x="360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13" name="Line 4034"/>
            <p:cNvSpPr>
              <a:spLocks noChangeAspect="1" noChangeShapeType="1"/>
            </p:cNvSpPr>
            <p:nvPr/>
          </p:nvSpPr>
          <p:spPr bwMode="auto">
            <a:xfrm flipH="1">
              <a:off x="447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14" name="Line 4035"/>
            <p:cNvSpPr>
              <a:spLocks noChangeAspect="1" noChangeShapeType="1"/>
            </p:cNvSpPr>
            <p:nvPr/>
          </p:nvSpPr>
          <p:spPr bwMode="auto">
            <a:xfrm flipV="1">
              <a:off x="449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15" name="Line 4036"/>
            <p:cNvSpPr>
              <a:spLocks noChangeAspect="1" noChangeShapeType="1"/>
            </p:cNvSpPr>
            <p:nvPr/>
          </p:nvSpPr>
          <p:spPr bwMode="auto">
            <a:xfrm flipH="1" flipV="1">
              <a:off x="450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16" name="Oval 4037"/>
            <p:cNvSpPr>
              <a:spLocks noChangeAspect="1" noChangeArrowheads="1"/>
            </p:cNvSpPr>
            <p:nvPr/>
          </p:nvSpPr>
          <p:spPr bwMode="auto">
            <a:xfrm flipH="1">
              <a:off x="445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17" name="Line 4038"/>
            <p:cNvSpPr>
              <a:spLocks noChangeAspect="1" noChangeShapeType="1"/>
            </p:cNvSpPr>
            <p:nvPr/>
          </p:nvSpPr>
          <p:spPr bwMode="auto">
            <a:xfrm flipV="1">
              <a:off x="450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18" name="Line 4039"/>
            <p:cNvSpPr>
              <a:spLocks noChangeAspect="1" noChangeShapeType="1"/>
            </p:cNvSpPr>
            <p:nvPr/>
          </p:nvSpPr>
          <p:spPr bwMode="auto">
            <a:xfrm flipH="1">
              <a:off x="446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19" name="Line 4040"/>
            <p:cNvSpPr>
              <a:spLocks noChangeAspect="1" noChangeShapeType="1"/>
            </p:cNvSpPr>
            <p:nvPr/>
          </p:nvSpPr>
          <p:spPr bwMode="auto">
            <a:xfrm>
              <a:off x="446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20" name="Oval 4041"/>
            <p:cNvSpPr>
              <a:spLocks noChangeAspect="1" noChangeArrowheads="1"/>
            </p:cNvSpPr>
            <p:nvPr/>
          </p:nvSpPr>
          <p:spPr bwMode="auto">
            <a:xfrm flipV="1">
              <a:off x="445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21" name="Line 4042"/>
            <p:cNvSpPr>
              <a:spLocks noChangeAspect="1" noChangeShapeType="1"/>
            </p:cNvSpPr>
            <p:nvPr/>
          </p:nvSpPr>
          <p:spPr bwMode="auto">
            <a:xfrm flipH="1">
              <a:off x="440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22" name="Line 4043"/>
            <p:cNvSpPr>
              <a:spLocks noChangeAspect="1" noChangeShapeType="1"/>
            </p:cNvSpPr>
            <p:nvPr/>
          </p:nvSpPr>
          <p:spPr bwMode="auto">
            <a:xfrm flipV="1">
              <a:off x="442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23" name="Line 4044"/>
            <p:cNvSpPr>
              <a:spLocks noChangeAspect="1" noChangeShapeType="1"/>
            </p:cNvSpPr>
            <p:nvPr/>
          </p:nvSpPr>
          <p:spPr bwMode="auto">
            <a:xfrm flipH="1" flipV="1">
              <a:off x="442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24" name="Oval 4045"/>
            <p:cNvSpPr>
              <a:spLocks noChangeAspect="1" noChangeArrowheads="1"/>
            </p:cNvSpPr>
            <p:nvPr/>
          </p:nvSpPr>
          <p:spPr bwMode="auto">
            <a:xfrm flipH="1">
              <a:off x="438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25" name="Line 4046"/>
            <p:cNvSpPr>
              <a:spLocks noChangeAspect="1" noChangeShapeType="1"/>
            </p:cNvSpPr>
            <p:nvPr/>
          </p:nvSpPr>
          <p:spPr bwMode="auto">
            <a:xfrm flipV="1">
              <a:off x="443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26" name="Line 4047"/>
            <p:cNvSpPr>
              <a:spLocks noChangeAspect="1" noChangeShapeType="1"/>
            </p:cNvSpPr>
            <p:nvPr/>
          </p:nvSpPr>
          <p:spPr bwMode="auto">
            <a:xfrm flipH="1">
              <a:off x="439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27" name="Line 4048"/>
            <p:cNvSpPr>
              <a:spLocks noChangeAspect="1" noChangeShapeType="1"/>
            </p:cNvSpPr>
            <p:nvPr/>
          </p:nvSpPr>
          <p:spPr bwMode="auto">
            <a:xfrm>
              <a:off x="439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28" name="Oval 4049"/>
            <p:cNvSpPr>
              <a:spLocks noChangeAspect="1" noChangeArrowheads="1"/>
            </p:cNvSpPr>
            <p:nvPr/>
          </p:nvSpPr>
          <p:spPr bwMode="auto">
            <a:xfrm flipV="1">
              <a:off x="438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29" name="Line 4050"/>
            <p:cNvSpPr>
              <a:spLocks noChangeAspect="1" noChangeShapeType="1"/>
            </p:cNvSpPr>
            <p:nvPr/>
          </p:nvSpPr>
          <p:spPr bwMode="auto">
            <a:xfrm flipH="1">
              <a:off x="426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30" name="Line 4051"/>
            <p:cNvSpPr>
              <a:spLocks noChangeAspect="1" noChangeShapeType="1"/>
            </p:cNvSpPr>
            <p:nvPr/>
          </p:nvSpPr>
          <p:spPr bwMode="auto">
            <a:xfrm flipV="1">
              <a:off x="428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31" name="Line 4052"/>
            <p:cNvSpPr>
              <a:spLocks noChangeAspect="1" noChangeShapeType="1"/>
            </p:cNvSpPr>
            <p:nvPr/>
          </p:nvSpPr>
          <p:spPr bwMode="auto">
            <a:xfrm flipH="1" flipV="1">
              <a:off x="428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32" name="Oval 4053"/>
            <p:cNvSpPr>
              <a:spLocks noChangeAspect="1" noChangeArrowheads="1"/>
            </p:cNvSpPr>
            <p:nvPr/>
          </p:nvSpPr>
          <p:spPr bwMode="auto">
            <a:xfrm flipH="1">
              <a:off x="424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33" name="Line 4054"/>
            <p:cNvSpPr>
              <a:spLocks noChangeAspect="1" noChangeShapeType="1"/>
            </p:cNvSpPr>
            <p:nvPr/>
          </p:nvSpPr>
          <p:spPr bwMode="auto">
            <a:xfrm flipV="1">
              <a:off x="429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34" name="Line 4055"/>
            <p:cNvSpPr>
              <a:spLocks noChangeAspect="1" noChangeShapeType="1"/>
            </p:cNvSpPr>
            <p:nvPr/>
          </p:nvSpPr>
          <p:spPr bwMode="auto">
            <a:xfrm flipH="1">
              <a:off x="425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35" name="Line 4056"/>
            <p:cNvSpPr>
              <a:spLocks noChangeAspect="1" noChangeShapeType="1"/>
            </p:cNvSpPr>
            <p:nvPr/>
          </p:nvSpPr>
          <p:spPr bwMode="auto">
            <a:xfrm>
              <a:off x="425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36" name="Oval 4057"/>
            <p:cNvSpPr>
              <a:spLocks noChangeAspect="1" noChangeArrowheads="1"/>
            </p:cNvSpPr>
            <p:nvPr/>
          </p:nvSpPr>
          <p:spPr bwMode="auto">
            <a:xfrm flipV="1">
              <a:off x="424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37" name="Line 4058"/>
            <p:cNvSpPr>
              <a:spLocks noChangeAspect="1" noChangeShapeType="1"/>
            </p:cNvSpPr>
            <p:nvPr/>
          </p:nvSpPr>
          <p:spPr bwMode="auto">
            <a:xfrm flipH="1">
              <a:off x="411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38" name="Line 4059"/>
            <p:cNvSpPr>
              <a:spLocks noChangeAspect="1" noChangeShapeType="1"/>
            </p:cNvSpPr>
            <p:nvPr/>
          </p:nvSpPr>
          <p:spPr bwMode="auto">
            <a:xfrm flipV="1">
              <a:off x="414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39" name="Line 4060"/>
            <p:cNvSpPr>
              <a:spLocks noChangeAspect="1" noChangeShapeType="1"/>
            </p:cNvSpPr>
            <p:nvPr/>
          </p:nvSpPr>
          <p:spPr bwMode="auto">
            <a:xfrm flipH="1" flipV="1">
              <a:off x="414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40" name="Oval 4061"/>
            <p:cNvSpPr>
              <a:spLocks noChangeAspect="1" noChangeArrowheads="1"/>
            </p:cNvSpPr>
            <p:nvPr/>
          </p:nvSpPr>
          <p:spPr bwMode="auto">
            <a:xfrm flipH="1">
              <a:off x="409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41" name="Line 4062"/>
            <p:cNvSpPr>
              <a:spLocks noChangeAspect="1" noChangeShapeType="1"/>
            </p:cNvSpPr>
            <p:nvPr/>
          </p:nvSpPr>
          <p:spPr bwMode="auto">
            <a:xfrm flipV="1">
              <a:off x="414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42" name="Line 4063"/>
            <p:cNvSpPr>
              <a:spLocks noChangeAspect="1" noChangeShapeType="1"/>
            </p:cNvSpPr>
            <p:nvPr/>
          </p:nvSpPr>
          <p:spPr bwMode="auto">
            <a:xfrm flipH="1">
              <a:off x="411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43" name="Line 4064"/>
            <p:cNvSpPr>
              <a:spLocks noChangeAspect="1" noChangeShapeType="1"/>
            </p:cNvSpPr>
            <p:nvPr/>
          </p:nvSpPr>
          <p:spPr bwMode="auto">
            <a:xfrm>
              <a:off x="411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44" name="Oval 4065"/>
            <p:cNvSpPr>
              <a:spLocks noChangeAspect="1" noChangeArrowheads="1"/>
            </p:cNvSpPr>
            <p:nvPr/>
          </p:nvSpPr>
          <p:spPr bwMode="auto">
            <a:xfrm flipV="1">
              <a:off x="409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45" name="Line 4066"/>
            <p:cNvSpPr>
              <a:spLocks noChangeAspect="1" noChangeShapeType="1"/>
            </p:cNvSpPr>
            <p:nvPr/>
          </p:nvSpPr>
          <p:spPr bwMode="auto">
            <a:xfrm flipH="1">
              <a:off x="433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46" name="Line 4067"/>
            <p:cNvSpPr>
              <a:spLocks noChangeAspect="1" noChangeShapeType="1"/>
            </p:cNvSpPr>
            <p:nvPr/>
          </p:nvSpPr>
          <p:spPr bwMode="auto">
            <a:xfrm flipV="1">
              <a:off x="435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47" name="Line 4068"/>
            <p:cNvSpPr>
              <a:spLocks noChangeAspect="1" noChangeShapeType="1"/>
            </p:cNvSpPr>
            <p:nvPr/>
          </p:nvSpPr>
          <p:spPr bwMode="auto">
            <a:xfrm flipH="1" flipV="1">
              <a:off x="435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48" name="Oval 4069"/>
            <p:cNvSpPr>
              <a:spLocks noChangeAspect="1" noChangeArrowheads="1"/>
            </p:cNvSpPr>
            <p:nvPr/>
          </p:nvSpPr>
          <p:spPr bwMode="auto">
            <a:xfrm flipH="1">
              <a:off x="431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49" name="Line 4070"/>
            <p:cNvSpPr>
              <a:spLocks noChangeAspect="1" noChangeShapeType="1"/>
            </p:cNvSpPr>
            <p:nvPr/>
          </p:nvSpPr>
          <p:spPr bwMode="auto">
            <a:xfrm flipV="1">
              <a:off x="436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50" name="Line 4071"/>
            <p:cNvSpPr>
              <a:spLocks noChangeAspect="1" noChangeShapeType="1"/>
            </p:cNvSpPr>
            <p:nvPr/>
          </p:nvSpPr>
          <p:spPr bwMode="auto">
            <a:xfrm flipH="1">
              <a:off x="432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51" name="Line 4072"/>
            <p:cNvSpPr>
              <a:spLocks noChangeAspect="1" noChangeShapeType="1"/>
            </p:cNvSpPr>
            <p:nvPr/>
          </p:nvSpPr>
          <p:spPr bwMode="auto">
            <a:xfrm>
              <a:off x="432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52" name="Oval 4073"/>
            <p:cNvSpPr>
              <a:spLocks noChangeAspect="1" noChangeArrowheads="1"/>
            </p:cNvSpPr>
            <p:nvPr/>
          </p:nvSpPr>
          <p:spPr bwMode="auto">
            <a:xfrm flipV="1">
              <a:off x="431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53" name="Line 4074"/>
            <p:cNvSpPr>
              <a:spLocks noChangeAspect="1" noChangeShapeType="1"/>
            </p:cNvSpPr>
            <p:nvPr/>
          </p:nvSpPr>
          <p:spPr bwMode="auto">
            <a:xfrm flipH="1">
              <a:off x="418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54" name="Line 4075"/>
            <p:cNvSpPr>
              <a:spLocks noChangeAspect="1" noChangeShapeType="1"/>
            </p:cNvSpPr>
            <p:nvPr/>
          </p:nvSpPr>
          <p:spPr bwMode="auto">
            <a:xfrm flipV="1">
              <a:off x="421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55" name="Line 4076"/>
            <p:cNvSpPr>
              <a:spLocks noChangeAspect="1" noChangeShapeType="1"/>
            </p:cNvSpPr>
            <p:nvPr/>
          </p:nvSpPr>
          <p:spPr bwMode="auto">
            <a:xfrm flipH="1" flipV="1">
              <a:off x="421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56" name="Oval 4077"/>
            <p:cNvSpPr>
              <a:spLocks noChangeAspect="1" noChangeArrowheads="1"/>
            </p:cNvSpPr>
            <p:nvPr/>
          </p:nvSpPr>
          <p:spPr bwMode="auto">
            <a:xfrm flipH="1">
              <a:off x="416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57" name="Line 4078"/>
            <p:cNvSpPr>
              <a:spLocks noChangeAspect="1" noChangeShapeType="1"/>
            </p:cNvSpPr>
            <p:nvPr/>
          </p:nvSpPr>
          <p:spPr bwMode="auto">
            <a:xfrm flipV="1">
              <a:off x="421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58" name="Line 4079"/>
            <p:cNvSpPr>
              <a:spLocks noChangeAspect="1" noChangeShapeType="1"/>
            </p:cNvSpPr>
            <p:nvPr/>
          </p:nvSpPr>
          <p:spPr bwMode="auto">
            <a:xfrm flipH="1">
              <a:off x="418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59" name="Line 4080"/>
            <p:cNvSpPr>
              <a:spLocks noChangeAspect="1" noChangeShapeType="1"/>
            </p:cNvSpPr>
            <p:nvPr/>
          </p:nvSpPr>
          <p:spPr bwMode="auto">
            <a:xfrm>
              <a:off x="418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60" name="Oval 4081"/>
            <p:cNvSpPr>
              <a:spLocks noChangeAspect="1" noChangeArrowheads="1"/>
            </p:cNvSpPr>
            <p:nvPr/>
          </p:nvSpPr>
          <p:spPr bwMode="auto">
            <a:xfrm flipV="1">
              <a:off x="416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61" name="Line 4082"/>
            <p:cNvSpPr>
              <a:spLocks noChangeAspect="1" noChangeShapeType="1"/>
            </p:cNvSpPr>
            <p:nvPr/>
          </p:nvSpPr>
          <p:spPr bwMode="auto">
            <a:xfrm flipH="1">
              <a:off x="404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62" name="Line 4083"/>
            <p:cNvSpPr>
              <a:spLocks noChangeAspect="1" noChangeShapeType="1"/>
            </p:cNvSpPr>
            <p:nvPr/>
          </p:nvSpPr>
          <p:spPr bwMode="auto">
            <a:xfrm flipV="1">
              <a:off x="407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63" name="Line 4084"/>
            <p:cNvSpPr>
              <a:spLocks noChangeAspect="1" noChangeShapeType="1"/>
            </p:cNvSpPr>
            <p:nvPr/>
          </p:nvSpPr>
          <p:spPr bwMode="auto">
            <a:xfrm flipH="1" flipV="1">
              <a:off x="407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64" name="Oval 4085"/>
            <p:cNvSpPr>
              <a:spLocks noChangeAspect="1" noChangeArrowheads="1"/>
            </p:cNvSpPr>
            <p:nvPr/>
          </p:nvSpPr>
          <p:spPr bwMode="auto">
            <a:xfrm flipH="1">
              <a:off x="402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65" name="Line 4086"/>
            <p:cNvSpPr>
              <a:spLocks noChangeAspect="1" noChangeShapeType="1"/>
            </p:cNvSpPr>
            <p:nvPr/>
          </p:nvSpPr>
          <p:spPr bwMode="auto">
            <a:xfrm flipV="1">
              <a:off x="407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66" name="Line 4087"/>
            <p:cNvSpPr>
              <a:spLocks noChangeAspect="1" noChangeShapeType="1"/>
            </p:cNvSpPr>
            <p:nvPr/>
          </p:nvSpPr>
          <p:spPr bwMode="auto">
            <a:xfrm flipH="1">
              <a:off x="404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67" name="Line 4088"/>
            <p:cNvSpPr>
              <a:spLocks noChangeAspect="1" noChangeShapeType="1"/>
            </p:cNvSpPr>
            <p:nvPr/>
          </p:nvSpPr>
          <p:spPr bwMode="auto">
            <a:xfrm>
              <a:off x="404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68" name="Oval 4089"/>
            <p:cNvSpPr>
              <a:spLocks noChangeAspect="1" noChangeArrowheads="1"/>
            </p:cNvSpPr>
            <p:nvPr/>
          </p:nvSpPr>
          <p:spPr bwMode="auto">
            <a:xfrm flipV="1">
              <a:off x="402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69" name="Line 4090"/>
            <p:cNvSpPr>
              <a:spLocks noChangeAspect="1" noChangeShapeType="1"/>
            </p:cNvSpPr>
            <p:nvPr/>
          </p:nvSpPr>
          <p:spPr bwMode="auto">
            <a:xfrm flipH="1">
              <a:off x="390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70" name="Line 4091"/>
            <p:cNvSpPr>
              <a:spLocks noChangeAspect="1" noChangeShapeType="1"/>
            </p:cNvSpPr>
            <p:nvPr/>
          </p:nvSpPr>
          <p:spPr bwMode="auto">
            <a:xfrm flipV="1">
              <a:off x="392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71" name="Line 4092"/>
            <p:cNvSpPr>
              <a:spLocks noChangeAspect="1" noChangeShapeType="1"/>
            </p:cNvSpPr>
            <p:nvPr/>
          </p:nvSpPr>
          <p:spPr bwMode="auto">
            <a:xfrm flipH="1" flipV="1">
              <a:off x="393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72" name="Oval 4093"/>
            <p:cNvSpPr>
              <a:spLocks noChangeAspect="1" noChangeArrowheads="1"/>
            </p:cNvSpPr>
            <p:nvPr/>
          </p:nvSpPr>
          <p:spPr bwMode="auto">
            <a:xfrm flipH="1">
              <a:off x="388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73" name="Line 4094"/>
            <p:cNvSpPr>
              <a:spLocks noChangeAspect="1" noChangeShapeType="1"/>
            </p:cNvSpPr>
            <p:nvPr/>
          </p:nvSpPr>
          <p:spPr bwMode="auto">
            <a:xfrm flipV="1">
              <a:off x="393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74" name="Line 4095"/>
            <p:cNvSpPr>
              <a:spLocks noChangeAspect="1" noChangeShapeType="1"/>
            </p:cNvSpPr>
            <p:nvPr/>
          </p:nvSpPr>
          <p:spPr bwMode="auto">
            <a:xfrm flipH="1">
              <a:off x="389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75" name="Line 4096"/>
            <p:cNvSpPr>
              <a:spLocks noChangeAspect="1" noChangeShapeType="1"/>
            </p:cNvSpPr>
            <p:nvPr/>
          </p:nvSpPr>
          <p:spPr bwMode="auto">
            <a:xfrm>
              <a:off x="389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76" name="Oval 4097"/>
            <p:cNvSpPr>
              <a:spLocks noChangeAspect="1" noChangeArrowheads="1"/>
            </p:cNvSpPr>
            <p:nvPr/>
          </p:nvSpPr>
          <p:spPr bwMode="auto">
            <a:xfrm flipV="1">
              <a:off x="388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77" name="Line 4098"/>
            <p:cNvSpPr>
              <a:spLocks noChangeAspect="1" noChangeShapeType="1"/>
            </p:cNvSpPr>
            <p:nvPr/>
          </p:nvSpPr>
          <p:spPr bwMode="auto">
            <a:xfrm flipH="1">
              <a:off x="397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78" name="Line 4099"/>
            <p:cNvSpPr>
              <a:spLocks noChangeAspect="1" noChangeShapeType="1"/>
            </p:cNvSpPr>
            <p:nvPr/>
          </p:nvSpPr>
          <p:spPr bwMode="auto">
            <a:xfrm flipV="1">
              <a:off x="400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79" name="Line 4100"/>
            <p:cNvSpPr>
              <a:spLocks noChangeAspect="1" noChangeShapeType="1"/>
            </p:cNvSpPr>
            <p:nvPr/>
          </p:nvSpPr>
          <p:spPr bwMode="auto">
            <a:xfrm flipH="1" flipV="1">
              <a:off x="400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80" name="Oval 4101"/>
            <p:cNvSpPr>
              <a:spLocks noChangeAspect="1" noChangeArrowheads="1"/>
            </p:cNvSpPr>
            <p:nvPr/>
          </p:nvSpPr>
          <p:spPr bwMode="auto">
            <a:xfrm flipH="1">
              <a:off x="395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81" name="Line 4102"/>
            <p:cNvSpPr>
              <a:spLocks noChangeAspect="1" noChangeShapeType="1"/>
            </p:cNvSpPr>
            <p:nvPr/>
          </p:nvSpPr>
          <p:spPr bwMode="auto">
            <a:xfrm flipV="1">
              <a:off x="400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82" name="Line 4103"/>
            <p:cNvSpPr>
              <a:spLocks noChangeAspect="1" noChangeShapeType="1"/>
            </p:cNvSpPr>
            <p:nvPr/>
          </p:nvSpPr>
          <p:spPr bwMode="auto">
            <a:xfrm flipH="1">
              <a:off x="397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83" name="Line 4104"/>
            <p:cNvSpPr>
              <a:spLocks noChangeAspect="1" noChangeShapeType="1"/>
            </p:cNvSpPr>
            <p:nvPr/>
          </p:nvSpPr>
          <p:spPr bwMode="auto">
            <a:xfrm>
              <a:off x="39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84" name="Oval 4105"/>
            <p:cNvSpPr>
              <a:spLocks noChangeAspect="1" noChangeArrowheads="1"/>
            </p:cNvSpPr>
            <p:nvPr/>
          </p:nvSpPr>
          <p:spPr bwMode="auto">
            <a:xfrm flipV="1">
              <a:off x="395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85" name="Line 4106"/>
            <p:cNvSpPr>
              <a:spLocks noChangeAspect="1" noChangeShapeType="1"/>
            </p:cNvSpPr>
            <p:nvPr/>
          </p:nvSpPr>
          <p:spPr bwMode="auto">
            <a:xfrm flipH="1">
              <a:off x="383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86" name="Line 4107"/>
            <p:cNvSpPr>
              <a:spLocks noChangeAspect="1" noChangeShapeType="1"/>
            </p:cNvSpPr>
            <p:nvPr/>
          </p:nvSpPr>
          <p:spPr bwMode="auto">
            <a:xfrm flipV="1">
              <a:off x="385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87" name="Line 4108"/>
            <p:cNvSpPr>
              <a:spLocks noChangeAspect="1" noChangeShapeType="1"/>
            </p:cNvSpPr>
            <p:nvPr/>
          </p:nvSpPr>
          <p:spPr bwMode="auto">
            <a:xfrm flipH="1" flipV="1">
              <a:off x="385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88" name="Oval 4109"/>
            <p:cNvSpPr>
              <a:spLocks noChangeAspect="1" noChangeArrowheads="1"/>
            </p:cNvSpPr>
            <p:nvPr/>
          </p:nvSpPr>
          <p:spPr bwMode="auto">
            <a:xfrm flipH="1">
              <a:off x="381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89" name="Line 4110"/>
            <p:cNvSpPr>
              <a:spLocks noChangeAspect="1" noChangeShapeType="1"/>
            </p:cNvSpPr>
            <p:nvPr/>
          </p:nvSpPr>
          <p:spPr bwMode="auto">
            <a:xfrm flipV="1">
              <a:off x="386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90" name="Line 4111"/>
            <p:cNvSpPr>
              <a:spLocks noChangeAspect="1" noChangeShapeType="1"/>
            </p:cNvSpPr>
            <p:nvPr/>
          </p:nvSpPr>
          <p:spPr bwMode="auto">
            <a:xfrm flipH="1">
              <a:off x="382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91" name="Line 4112"/>
            <p:cNvSpPr>
              <a:spLocks noChangeAspect="1" noChangeShapeType="1"/>
            </p:cNvSpPr>
            <p:nvPr/>
          </p:nvSpPr>
          <p:spPr bwMode="auto">
            <a:xfrm>
              <a:off x="382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92" name="Oval 4113"/>
            <p:cNvSpPr>
              <a:spLocks noChangeAspect="1" noChangeArrowheads="1"/>
            </p:cNvSpPr>
            <p:nvPr/>
          </p:nvSpPr>
          <p:spPr bwMode="auto">
            <a:xfrm flipV="1">
              <a:off x="381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93" name="Line 4114"/>
            <p:cNvSpPr>
              <a:spLocks noChangeAspect="1" noChangeShapeType="1"/>
            </p:cNvSpPr>
            <p:nvPr/>
          </p:nvSpPr>
          <p:spPr bwMode="auto">
            <a:xfrm flipH="1">
              <a:off x="376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94" name="Line 4115"/>
            <p:cNvSpPr>
              <a:spLocks noChangeAspect="1" noChangeShapeType="1"/>
            </p:cNvSpPr>
            <p:nvPr/>
          </p:nvSpPr>
          <p:spPr bwMode="auto">
            <a:xfrm flipV="1">
              <a:off x="378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95" name="Line 4116"/>
            <p:cNvSpPr>
              <a:spLocks noChangeAspect="1" noChangeShapeType="1"/>
            </p:cNvSpPr>
            <p:nvPr/>
          </p:nvSpPr>
          <p:spPr bwMode="auto">
            <a:xfrm flipH="1" flipV="1">
              <a:off x="378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96" name="Oval 4117"/>
            <p:cNvSpPr>
              <a:spLocks noChangeAspect="1" noChangeArrowheads="1"/>
            </p:cNvSpPr>
            <p:nvPr/>
          </p:nvSpPr>
          <p:spPr bwMode="auto">
            <a:xfrm flipH="1">
              <a:off x="374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97" name="Line 4118"/>
            <p:cNvSpPr>
              <a:spLocks noChangeAspect="1" noChangeShapeType="1"/>
            </p:cNvSpPr>
            <p:nvPr/>
          </p:nvSpPr>
          <p:spPr bwMode="auto">
            <a:xfrm flipV="1">
              <a:off x="379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98" name="Line 4119"/>
            <p:cNvSpPr>
              <a:spLocks noChangeAspect="1" noChangeShapeType="1"/>
            </p:cNvSpPr>
            <p:nvPr/>
          </p:nvSpPr>
          <p:spPr bwMode="auto">
            <a:xfrm flipH="1">
              <a:off x="375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099" name="Line 4120"/>
            <p:cNvSpPr>
              <a:spLocks noChangeAspect="1" noChangeShapeType="1"/>
            </p:cNvSpPr>
            <p:nvPr/>
          </p:nvSpPr>
          <p:spPr bwMode="auto">
            <a:xfrm>
              <a:off x="37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00" name="Oval 4121"/>
            <p:cNvSpPr>
              <a:spLocks noChangeAspect="1" noChangeArrowheads="1"/>
            </p:cNvSpPr>
            <p:nvPr/>
          </p:nvSpPr>
          <p:spPr bwMode="auto">
            <a:xfrm flipV="1">
              <a:off x="374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01" name="Line 4122"/>
            <p:cNvSpPr>
              <a:spLocks noChangeAspect="1" noChangeShapeType="1"/>
            </p:cNvSpPr>
            <p:nvPr/>
          </p:nvSpPr>
          <p:spPr bwMode="auto">
            <a:xfrm flipH="1">
              <a:off x="369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02" name="Line 4123"/>
            <p:cNvSpPr>
              <a:spLocks noChangeAspect="1" noChangeShapeType="1"/>
            </p:cNvSpPr>
            <p:nvPr/>
          </p:nvSpPr>
          <p:spPr bwMode="auto">
            <a:xfrm flipV="1">
              <a:off x="371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03" name="Line 4124"/>
            <p:cNvSpPr>
              <a:spLocks noChangeAspect="1" noChangeShapeType="1"/>
            </p:cNvSpPr>
            <p:nvPr/>
          </p:nvSpPr>
          <p:spPr bwMode="auto">
            <a:xfrm flipH="1" flipV="1">
              <a:off x="371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04" name="Oval 4125"/>
            <p:cNvSpPr>
              <a:spLocks noChangeAspect="1" noChangeArrowheads="1"/>
            </p:cNvSpPr>
            <p:nvPr/>
          </p:nvSpPr>
          <p:spPr bwMode="auto">
            <a:xfrm flipH="1">
              <a:off x="367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05" name="Line 4126"/>
            <p:cNvSpPr>
              <a:spLocks noChangeAspect="1" noChangeShapeType="1"/>
            </p:cNvSpPr>
            <p:nvPr/>
          </p:nvSpPr>
          <p:spPr bwMode="auto">
            <a:xfrm flipV="1">
              <a:off x="371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06" name="Line 4127"/>
            <p:cNvSpPr>
              <a:spLocks noChangeAspect="1" noChangeShapeType="1"/>
            </p:cNvSpPr>
            <p:nvPr/>
          </p:nvSpPr>
          <p:spPr bwMode="auto">
            <a:xfrm flipH="1">
              <a:off x="368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07" name="Line 4128"/>
            <p:cNvSpPr>
              <a:spLocks noChangeAspect="1" noChangeShapeType="1"/>
            </p:cNvSpPr>
            <p:nvPr/>
          </p:nvSpPr>
          <p:spPr bwMode="auto">
            <a:xfrm>
              <a:off x="36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08" name="Oval 4129"/>
            <p:cNvSpPr>
              <a:spLocks noChangeAspect="1" noChangeArrowheads="1"/>
            </p:cNvSpPr>
            <p:nvPr/>
          </p:nvSpPr>
          <p:spPr bwMode="auto">
            <a:xfrm flipV="1">
              <a:off x="367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09" name="Line 4130"/>
            <p:cNvSpPr>
              <a:spLocks noChangeAspect="1" noChangeShapeType="1"/>
            </p:cNvSpPr>
            <p:nvPr/>
          </p:nvSpPr>
          <p:spPr bwMode="auto">
            <a:xfrm>
              <a:off x="30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10" name="Line 4131"/>
            <p:cNvSpPr>
              <a:spLocks noChangeAspect="1" noChangeShapeType="1"/>
            </p:cNvSpPr>
            <p:nvPr/>
          </p:nvSpPr>
          <p:spPr bwMode="auto">
            <a:xfrm flipH="1" flipV="1">
              <a:off x="26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11" name="Line 4132"/>
            <p:cNvSpPr>
              <a:spLocks noChangeAspect="1" noChangeShapeType="1"/>
            </p:cNvSpPr>
            <p:nvPr/>
          </p:nvSpPr>
          <p:spPr bwMode="auto">
            <a:xfrm flipV="1">
              <a:off x="26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12" name="Oval 4133"/>
            <p:cNvSpPr>
              <a:spLocks noChangeAspect="1" noChangeArrowheads="1"/>
            </p:cNvSpPr>
            <p:nvPr/>
          </p:nvSpPr>
          <p:spPr bwMode="auto">
            <a:xfrm>
              <a:off x="25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13" name="Line 4134"/>
            <p:cNvSpPr>
              <a:spLocks noChangeAspect="1" noChangeShapeType="1"/>
            </p:cNvSpPr>
            <p:nvPr/>
          </p:nvSpPr>
          <p:spPr bwMode="auto">
            <a:xfrm flipH="1" flipV="1">
              <a:off x="27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14" name="Line 4135"/>
            <p:cNvSpPr>
              <a:spLocks noChangeAspect="1" noChangeShapeType="1"/>
            </p:cNvSpPr>
            <p:nvPr/>
          </p:nvSpPr>
          <p:spPr bwMode="auto">
            <a:xfrm>
              <a:off x="30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15" name="Line 4136"/>
            <p:cNvSpPr>
              <a:spLocks noChangeAspect="1" noChangeShapeType="1"/>
            </p:cNvSpPr>
            <p:nvPr/>
          </p:nvSpPr>
          <p:spPr bwMode="auto">
            <a:xfrm flipH="1">
              <a:off x="29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16" name="Oval 4137"/>
            <p:cNvSpPr>
              <a:spLocks noChangeAspect="1" noChangeArrowheads="1"/>
            </p:cNvSpPr>
            <p:nvPr/>
          </p:nvSpPr>
          <p:spPr bwMode="auto">
            <a:xfrm flipH="1" flipV="1">
              <a:off x="25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17" name="Line 4138"/>
            <p:cNvSpPr>
              <a:spLocks noChangeAspect="1" noChangeShapeType="1"/>
            </p:cNvSpPr>
            <p:nvPr/>
          </p:nvSpPr>
          <p:spPr bwMode="auto">
            <a:xfrm>
              <a:off x="37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18" name="Line 4139"/>
            <p:cNvSpPr>
              <a:spLocks noChangeAspect="1" noChangeShapeType="1"/>
            </p:cNvSpPr>
            <p:nvPr/>
          </p:nvSpPr>
          <p:spPr bwMode="auto">
            <a:xfrm flipH="1" flipV="1">
              <a:off x="33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19" name="Line 4140"/>
            <p:cNvSpPr>
              <a:spLocks noChangeAspect="1" noChangeShapeType="1"/>
            </p:cNvSpPr>
            <p:nvPr/>
          </p:nvSpPr>
          <p:spPr bwMode="auto">
            <a:xfrm flipV="1">
              <a:off x="33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20" name="Oval 4141"/>
            <p:cNvSpPr>
              <a:spLocks noChangeAspect="1" noChangeArrowheads="1"/>
            </p:cNvSpPr>
            <p:nvPr/>
          </p:nvSpPr>
          <p:spPr bwMode="auto">
            <a:xfrm>
              <a:off x="32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21" name="Line 4142"/>
            <p:cNvSpPr>
              <a:spLocks noChangeAspect="1" noChangeShapeType="1"/>
            </p:cNvSpPr>
            <p:nvPr/>
          </p:nvSpPr>
          <p:spPr bwMode="auto">
            <a:xfrm flipH="1" flipV="1">
              <a:off x="34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22" name="Line 4143"/>
            <p:cNvSpPr>
              <a:spLocks noChangeAspect="1" noChangeShapeType="1"/>
            </p:cNvSpPr>
            <p:nvPr/>
          </p:nvSpPr>
          <p:spPr bwMode="auto">
            <a:xfrm>
              <a:off x="37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23" name="Line 4144"/>
            <p:cNvSpPr>
              <a:spLocks noChangeAspect="1" noChangeShapeType="1"/>
            </p:cNvSpPr>
            <p:nvPr/>
          </p:nvSpPr>
          <p:spPr bwMode="auto">
            <a:xfrm flipH="1">
              <a:off x="37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24" name="Oval 4145"/>
            <p:cNvSpPr>
              <a:spLocks noChangeAspect="1" noChangeArrowheads="1"/>
            </p:cNvSpPr>
            <p:nvPr/>
          </p:nvSpPr>
          <p:spPr bwMode="auto">
            <a:xfrm flipH="1" flipV="1">
              <a:off x="32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25" name="Line 4146"/>
            <p:cNvSpPr>
              <a:spLocks noChangeAspect="1" noChangeShapeType="1"/>
            </p:cNvSpPr>
            <p:nvPr/>
          </p:nvSpPr>
          <p:spPr bwMode="auto">
            <a:xfrm>
              <a:off x="51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26" name="Line 4147"/>
            <p:cNvSpPr>
              <a:spLocks noChangeAspect="1" noChangeShapeType="1"/>
            </p:cNvSpPr>
            <p:nvPr/>
          </p:nvSpPr>
          <p:spPr bwMode="auto">
            <a:xfrm flipH="1" flipV="1">
              <a:off x="48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27" name="Line 4148"/>
            <p:cNvSpPr>
              <a:spLocks noChangeAspect="1" noChangeShapeType="1"/>
            </p:cNvSpPr>
            <p:nvPr/>
          </p:nvSpPr>
          <p:spPr bwMode="auto">
            <a:xfrm flipV="1">
              <a:off x="47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28" name="Oval 4149"/>
            <p:cNvSpPr>
              <a:spLocks noChangeAspect="1" noChangeArrowheads="1"/>
            </p:cNvSpPr>
            <p:nvPr/>
          </p:nvSpPr>
          <p:spPr bwMode="auto">
            <a:xfrm>
              <a:off x="46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29" name="Line 4150"/>
            <p:cNvSpPr>
              <a:spLocks noChangeAspect="1" noChangeShapeType="1"/>
            </p:cNvSpPr>
            <p:nvPr/>
          </p:nvSpPr>
          <p:spPr bwMode="auto">
            <a:xfrm flipH="1" flipV="1">
              <a:off x="48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30" name="Line 4151"/>
            <p:cNvSpPr>
              <a:spLocks noChangeAspect="1" noChangeShapeType="1"/>
            </p:cNvSpPr>
            <p:nvPr/>
          </p:nvSpPr>
          <p:spPr bwMode="auto">
            <a:xfrm>
              <a:off x="51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31" name="Line 4152"/>
            <p:cNvSpPr>
              <a:spLocks noChangeAspect="1" noChangeShapeType="1"/>
            </p:cNvSpPr>
            <p:nvPr/>
          </p:nvSpPr>
          <p:spPr bwMode="auto">
            <a:xfrm flipH="1">
              <a:off x="51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32" name="Oval 4153"/>
            <p:cNvSpPr>
              <a:spLocks noChangeAspect="1" noChangeArrowheads="1"/>
            </p:cNvSpPr>
            <p:nvPr/>
          </p:nvSpPr>
          <p:spPr bwMode="auto">
            <a:xfrm flipH="1" flipV="1">
              <a:off x="46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33" name="Line 4154"/>
            <p:cNvSpPr>
              <a:spLocks noChangeAspect="1" noChangeShapeType="1"/>
            </p:cNvSpPr>
            <p:nvPr/>
          </p:nvSpPr>
          <p:spPr bwMode="auto">
            <a:xfrm>
              <a:off x="65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34" name="Line 4155"/>
            <p:cNvSpPr>
              <a:spLocks noChangeAspect="1" noChangeShapeType="1"/>
            </p:cNvSpPr>
            <p:nvPr/>
          </p:nvSpPr>
          <p:spPr bwMode="auto">
            <a:xfrm flipH="1" flipV="1">
              <a:off x="62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35" name="Line 4156"/>
            <p:cNvSpPr>
              <a:spLocks noChangeAspect="1" noChangeShapeType="1"/>
            </p:cNvSpPr>
            <p:nvPr/>
          </p:nvSpPr>
          <p:spPr bwMode="auto">
            <a:xfrm flipV="1">
              <a:off x="62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36" name="Oval 4157"/>
            <p:cNvSpPr>
              <a:spLocks noChangeAspect="1" noChangeArrowheads="1"/>
            </p:cNvSpPr>
            <p:nvPr/>
          </p:nvSpPr>
          <p:spPr bwMode="auto">
            <a:xfrm>
              <a:off x="60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37" name="Line 4158"/>
            <p:cNvSpPr>
              <a:spLocks noChangeAspect="1" noChangeShapeType="1"/>
            </p:cNvSpPr>
            <p:nvPr/>
          </p:nvSpPr>
          <p:spPr bwMode="auto">
            <a:xfrm flipH="1" flipV="1">
              <a:off x="62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38" name="Line 4159"/>
            <p:cNvSpPr>
              <a:spLocks noChangeAspect="1" noChangeShapeType="1"/>
            </p:cNvSpPr>
            <p:nvPr/>
          </p:nvSpPr>
          <p:spPr bwMode="auto">
            <a:xfrm>
              <a:off x="65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39" name="Line 4160"/>
            <p:cNvSpPr>
              <a:spLocks noChangeAspect="1" noChangeShapeType="1"/>
            </p:cNvSpPr>
            <p:nvPr/>
          </p:nvSpPr>
          <p:spPr bwMode="auto">
            <a:xfrm flipH="1">
              <a:off x="6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40" name="Oval 4161"/>
            <p:cNvSpPr>
              <a:spLocks noChangeAspect="1" noChangeArrowheads="1"/>
            </p:cNvSpPr>
            <p:nvPr/>
          </p:nvSpPr>
          <p:spPr bwMode="auto">
            <a:xfrm flipH="1" flipV="1">
              <a:off x="60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41" name="Line 4162"/>
            <p:cNvSpPr>
              <a:spLocks noChangeAspect="1" noChangeShapeType="1"/>
            </p:cNvSpPr>
            <p:nvPr/>
          </p:nvSpPr>
          <p:spPr bwMode="auto">
            <a:xfrm>
              <a:off x="44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42" name="Line 4163"/>
            <p:cNvSpPr>
              <a:spLocks noChangeAspect="1" noChangeShapeType="1"/>
            </p:cNvSpPr>
            <p:nvPr/>
          </p:nvSpPr>
          <p:spPr bwMode="auto">
            <a:xfrm flipH="1" flipV="1">
              <a:off x="40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43" name="Line 4164"/>
            <p:cNvSpPr>
              <a:spLocks noChangeAspect="1" noChangeShapeType="1"/>
            </p:cNvSpPr>
            <p:nvPr/>
          </p:nvSpPr>
          <p:spPr bwMode="auto">
            <a:xfrm flipV="1">
              <a:off x="40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44" name="Oval 4165"/>
            <p:cNvSpPr>
              <a:spLocks noChangeAspect="1" noChangeArrowheads="1"/>
            </p:cNvSpPr>
            <p:nvPr/>
          </p:nvSpPr>
          <p:spPr bwMode="auto">
            <a:xfrm>
              <a:off x="39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45" name="Line 4166"/>
            <p:cNvSpPr>
              <a:spLocks noChangeAspect="1" noChangeShapeType="1"/>
            </p:cNvSpPr>
            <p:nvPr/>
          </p:nvSpPr>
          <p:spPr bwMode="auto">
            <a:xfrm flipH="1" flipV="1">
              <a:off x="41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46" name="Line 4167"/>
            <p:cNvSpPr>
              <a:spLocks noChangeAspect="1" noChangeShapeType="1"/>
            </p:cNvSpPr>
            <p:nvPr/>
          </p:nvSpPr>
          <p:spPr bwMode="auto">
            <a:xfrm>
              <a:off x="44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47" name="Line 4168"/>
            <p:cNvSpPr>
              <a:spLocks noChangeAspect="1" noChangeShapeType="1"/>
            </p:cNvSpPr>
            <p:nvPr/>
          </p:nvSpPr>
          <p:spPr bwMode="auto">
            <a:xfrm flipH="1">
              <a:off x="44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48" name="Oval 4169"/>
            <p:cNvSpPr>
              <a:spLocks noChangeAspect="1" noChangeArrowheads="1"/>
            </p:cNvSpPr>
            <p:nvPr/>
          </p:nvSpPr>
          <p:spPr bwMode="auto">
            <a:xfrm flipH="1" flipV="1">
              <a:off x="39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49" name="Line 4170"/>
            <p:cNvSpPr>
              <a:spLocks noChangeAspect="1" noChangeShapeType="1"/>
            </p:cNvSpPr>
            <p:nvPr/>
          </p:nvSpPr>
          <p:spPr bwMode="auto">
            <a:xfrm>
              <a:off x="58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50" name="Line 4171"/>
            <p:cNvSpPr>
              <a:spLocks noChangeAspect="1" noChangeShapeType="1"/>
            </p:cNvSpPr>
            <p:nvPr/>
          </p:nvSpPr>
          <p:spPr bwMode="auto">
            <a:xfrm flipH="1" flipV="1">
              <a:off x="55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51" name="Line 4172"/>
            <p:cNvSpPr>
              <a:spLocks noChangeAspect="1" noChangeShapeType="1"/>
            </p:cNvSpPr>
            <p:nvPr/>
          </p:nvSpPr>
          <p:spPr bwMode="auto">
            <a:xfrm flipV="1">
              <a:off x="55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52" name="Oval 4173"/>
            <p:cNvSpPr>
              <a:spLocks noChangeAspect="1" noChangeArrowheads="1"/>
            </p:cNvSpPr>
            <p:nvPr/>
          </p:nvSpPr>
          <p:spPr bwMode="auto">
            <a:xfrm>
              <a:off x="53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53" name="Line 4174"/>
            <p:cNvSpPr>
              <a:spLocks noChangeAspect="1" noChangeShapeType="1"/>
            </p:cNvSpPr>
            <p:nvPr/>
          </p:nvSpPr>
          <p:spPr bwMode="auto">
            <a:xfrm flipH="1" flipV="1">
              <a:off x="55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54" name="Line 4175"/>
            <p:cNvSpPr>
              <a:spLocks noChangeAspect="1" noChangeShapeType="1"/>
            </p:cNvSpPr>
            <p:nvPr/>
          </p:nvSpPr>
          <p:spPr bwMode="auto">
            <a:xfrm>
              <a:off x="58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55" name="Line 4176"/>
            <p:cNvSpPr>
              <a:spLocks noChangeAspect="1" noChangeShapeType="1"/>
            </p:cNvSpPr>
            <p:nvPr/>
          </p:nvSpPr>
          <p:spPr bwMode="auto">
            <a:xfrm flipH="1">
              <a:off x="58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56" name="Oval 4177"/>
            <p:cNvSpPr>
              <a:spLocks noChangeAspect="1" noChangeArrowheads="1"/>
            </p:cNvSpPr>
            <p:nvPr/>
          </p:nvSpPr>
          <p:spPr bwMode="auto">
            <a:xfrm flipH="1" flipV="1">
              <a:off x="53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57" name="Line 4178"/>
            <p:cNvSpPr>
              <a:spLocks noChangeAspect="1" noChangeShapeType="1"/>
            </p:cNvSpPr>
            <p:nvPr/>
          </p:nvSpPr>
          <p:spPr bwMode="auto">
            <a:xfrm>
              <a:off x="72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58" name="Line 4179"/>
            <p:cNvSpPr>
              <a:spLocks noChangeAspect="1" noChangeShapeType="1"/>
            </p:cNvSpPr>
            <p:nvPr/>
          </p:nvSpPr>
          <p:spPr bwMode="auto">
            <a:xfrm flipH="1" flipV="1">
              <a:off x="69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59" name="Line 4180"/>
            <p:cNvSpPr>
              <a:spLocks noChangeAspect="1" noChangeShapeType="1"/>
            </p:cNvSpPr>
            <p:nvPr/>
          </p:nvSpPr>
          <p:spPr bwMode="auto">
            <a:xfrm flipV="1">
              <a:off x="69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60" name="Oval 4181"/>
            <p:cNvSpPr>
              <a:spLocks noChangeAspect="1" noChangeArrowheads="1"/>
            </p:cNvSpPr>
            <p:nvPr/>
          </p:nvSpPr>
          <p:spPr bwMode="auto">
            <a:xfrm>
              <a:off x="68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61" name="Line 4182"/>
            <p:cNvSpPr>
              <a:spLocks noChangeAspect="1" noChangeShapeType="1"/>
            </p:cNvSpPr>
            <p:nvPr/>
          </p:nvSpPr>
          <p:spPr bwMode="auto">
            <a:xfrm flipH="1" flipV="1">
              <a:off x="70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62" name="Line 4183"/>
            <p:cNvSpPr>
              <a:spLocks noChangeAspect="1" noChangeShapeType="1"/>
            </p:cNvSpPr>
            <p:nvPr/>
          </p:nvSpPr>
          <p:spPr bwMode="auto">
            <a:xfrm>
              <a:off x="72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63" name="Line 4184"/>
            <p:cNvSpPr>
              <a:spLocks noChangeAspect="1" noChangeShapeType="1"/>
            </p:cNvSpPr>
            <p:nvPr/>
          </p:nvSpPr>
          <p:spPr bwMode="auto">
            <a:xfrm flipH="1">
              <a:off x="72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64" name="Oval 4185"/>
            <p:cNvSpPr>
              <a:spLocks noChangeAspect="1" noChangeArrowheads="1"/>
            </p:cNvSpPr>
            <p:nvPr/>
          </p:nvSpPr>
          <p:spPr bwMode="auto">
            <a:xfrm flipH="1" flipV="1">
              <a:off x="68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65" name="Line 4186"/>
            <p:cNvSpPr>
              <a:spLocks noChangeAspect="1" noChangeShapeType="1"/>
            </p:cNvSpPr>
            <p:nvPr/>
          </p:nvSpPr>
          <p:spPr bwMode="auto">
            <a:xfrm>
              <a:off x="87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66" name="Line 4187"/>
            <p:cNvSpPr>
              <a:spLocks noChangeAspect="1" noChangeShapeType="1"/>
            </p:cNvSpPr>
            <p:nvPr/>
          </p:nvSpPr>
          <p:spPr bwMode="auto">
            <a:xfrm flipH="1" flipV="1">
              <a:off x="83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67" name="Line 4188"/>
            <p:cNvSpPr>
              <a:spLocks noChangeAspect="1" noChangeShapeType="1"/>
            </p:cNvSpPr>
            <p:nvPr/>
          </p:nvSpPr>
          <p:spPr bwMode="auto">
            <a:xfrm flipV="1">
              <a:off x="83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68" name="Oval 4189"/>
            <p:cNvSpPr>
              <a:spLocks noChangeAspect="1" noChangeArrowheads="1"/>
            </p:cNvSpPr>
            <p:nvPr/>
          </p:nvSpPr>
          <p:spPr bwMode="auto">
            <a:xfrm>
              <a:off x="82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69" name="Line 4190"/>
            <p:cNvSpPr>
              <a:spLocks noChangeAspect="1" noChangeShapeType="1"/>
            </p:cNvSpPr>
            <p:nvPr/>
          </p:nvSpPr>
          <p:spPr bwMode="auto">
            <a:xfrm flipH="1" flipV="1">
              <a:off x="84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70" name="Line 4191"/>
            <p:cNvSpPr>
              <a:spLocks noChangeAspect="1" noChangeShapeType="1"/>
            </p:cNvSpPr>
            <p:nvPr/>
          </p:nvSpPr>
          <p:spPr bwMode="auto">
            <a:xfrm>
              <a:off x="87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71" name="Line 4192"/>
            <p:cNvSpPr>
              <a:spLocks noChangeAspect="1" noChangeShapeType="1"/>
            </p:cNvSpPr>
            <p:nvPr/>
          </p:nvSpPr>
          <p:spPr bwMode="auto">
            <a:xfrm flipH="1">
              <a:off x="8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72" name="Oval 4193"/>
            <p:cNvSpPr>
              <a:spLocks noChangeAspect="1" noChangeArrowheads="1"/>
            </p:cNvSpPr>
            <p:nvPr/>
          </p:nvSpPr>
          <p:spPr bwMode="auto">
            <a:xfrm flipH="1" flipV="1">
              <a:off x="82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73" name="Line 4194"/>
            <p:cNvSpPr>
              <a:spLocks noChangeAspect="1" noChangeShapeType="1"/>
            </p:cNvSpPr>
            <p:nvPr/>
          </p:nvSpPr>
          <p:spPr bwMode="auto">
            <a:xfrm>
              <a:off x="80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74" name="Line 4195"/>
            <p:cNvSpPr>
              <a:spLocks noChangeAspect="1" noChangeShapeType="1"/>
            </p:cNvSpPr>
            <p:nvPr/>
          </p:nvSpPr>
          <p:spPr bwMode="auto">
            <a:xfrm flipH="1" flipV="1">
              <a:off x="76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75" name="Line 4196"/>
            <p:cNvSpPr>
              <a:spLocks noChangeAspect="1" noChangeShapeType="1"/>
            </p:cNvSpPr>
            <p:nvPr/>
          </p:nvSpPr>
          <p:spPr bwMode="auto">
            <a:xfrm flipV="1">
              <a:off x="76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76" name="Oval 4197"/>
            <p:cNvSpPr>
              <a:spLocks noChangeAspect="1" noChangeArrowheads="1"/>
            </p:cNvSpPr>
            <p:nvPr/>
          </p:nvSpPr>
          <p:spPr bwMode="auto">
            <a:xfrm>
              <a:off x="75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77" name="Line 4198"/>
            <p:cNvSpPr>
              <a:spLocks noChangeAspect="1" noChangeShapeType="1"/>
            </p:cNvSpPr>
            <p:nvPr/>
          </p:nvSpPr>
          <p:spPr bwMode="auto">
            <a:xfrm flipH="1" flipV="1">
              <a:off x="77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78" name="Line 4199"/>
            <p:cNvSpPr>
              <a:spLocks noChangeAspect="1" noChangeShapeType="1"/>
            </p:cNvSpPr>
            <p:nvPr/>
          </p:nvSpPr>
          <p:spPr bwMode="auto">
            <a:xfrm>
              <a:off x="79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79" name="Line 4200"/>
            <p:cNvSpPr>
              <a:spLocks noChangeAspect="1" noChangeShapeType="1"/>
            </p:cNvSpPr>
            <p:nvPr/>
          </p:nvSpPr>
          <p:spPr bwMode="auto">
            <a:xfrm flipH="1">
              <a:off x="79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80" name="Oval 4201"/>
            <p:cNvSpPr>
              <a:spLocks noChangeAspect="1" noChangeArrowheads="1"/>
            </p:cNvSpPr>
            <p:nvPr/>
          </p:nvSpPr>
          <p:spPr bwMode="auto">
            <a:xfrm flipH="1" flipV="1">
              <a:off x="75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81" name="Line 4202"/>
            <p:cNvSpPr>
              <a:spLocks noChangeAspect="1" noChangeShapeType="1"/>
            </p:cNvSpPr>
            <p:nvPr/>
          </p:nvSpPr>
          <p:spPr bwMode="auto">
            <a:xfrm>
              <a:off x="94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82" name="Line 4203"/>
            <p:cNvSpPr>
              <a:spLocks noChangeAspect="1" noChangeShapeType="1"/>
            </p:cNvSpPr>
            <p:nvPr/>
          </p:nvSpPr>
          <p:spPr bwMode="auto">
            <a:xfrm flipH="1" flipV="1">
              <a:off x="90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83" name="Line 4204"/>
            <p:cNvSpPr>
              <a:spLocks noChangeAspect="1" noChangeShapeType="1"/>
            </p:cNvSpPr>
            <p:nvPr/>
          </p:nvSpPr>
          <p:spPr bwMode="auto">
            <a:xfrm flipV="1">
              <a:off x="90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84" name="Oval 4205"/>
            <p:cNvSpPr>
              <a:spLocks noChangeAspect="1" noChangeArrowheads="1"/>
            </p:cNvSpPr>
            <p:nvPr/>
          </p:nvSpPr>
          <p:spPr bwMode="auto">
            <a:xfrm>
              <a:off x="89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85" name="Line 4206"/>
            <p:cNvSpPr>
              <a:spLocks noChangeAspect="1" noChangeShapeType="1"/>
            </p:cNvSpPr>
            <p:nvPr/>
          </p:nvSpPr>
          <p:spPr bwMode="auto">
            <a:xfrm flipH="1" flipV="1">
              <a:off x="91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86" name="Line 4207"/>
            <p:cNvSpPr>
              <a:spLocks noChangeAspect="1" noChangeShapeType="1"/>
            </p:cNvSpPr>
            <p:nvPr/>
          </p:nvSpPr>
          <p:spPr bwMode="auto">
            <a:xfrm>
              <a:off x="94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87" name="Line 4208"/>
            <p:cNvSpPr>
              <a:spLocks noChangeAspect="1" noChangeShapeType="1"/>
            </p:cNvSpPr>
            <p:nvPr/>
          </p:nvSpPr>
          <p:spPr bwMode="auto">
            <a:xfrm flipH="1">
              <a:off x="94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88" name="Oval 4209"/>
            <p:cNvSpPr>
              <a:spLocks noChangeAspect="1" noChangeArrowheads="1"/>
            </p:cNvSpPr>
            <p:nvPr/>
          </p:nvSpPr>
          <p:spPr bwMode="auto">
            <a:xfrm flipH="1" flipV="1">
              <a:off x="89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89" name="Line 4210"/>
            <p:cNvSpPr>
              <a:spLocks noChangeAspect="1" noChangeShapeType="1"/>
            </p:cNvSpPr>
            <p:nvPr/>
          </p:nvSpPr>
          <p:spPr bwMode="auto">
            <a:xfrm>
              <a:off x="101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90" name="Line 4211"/>
            <p:cNvSpPr>
              <a:spLocks noChangeAspect="1" noChangeShapeType="1"/>
            </p:cNvSpPr>
            <p:nvPr/>
          </p:nvSpPr>
          <p:spPr bwMode="auto">
            <a:xfrm flipH="1" flipV="1">
              <a:off x="97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91" name="Line 4212"/>
            <p:cNvSpPr>
              <a:spLocks noChangeAspect="1" noChangeShapeType="1"/>
            </p:cNvSpPr>
            <p:nvPr/>
          </p:nvSpPr>
          <p:spPr bwMode="auto">
            <a:xfrm flipV="1">
              <a:off x="97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92" name="Oval 4213"/>
            <p:cNvSpPr>
              <a:spLocks noChangeAspect="1" noChangeArrowheads="1"/>
            </p:cNvSpPr>
            <p:nvPr/>
          </p:nvSpPr>
          <p:spPr bwMode="auto">
            <a:xfrm>
              <a:off x="96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93" name="Line 4214"/>
            <p:cNvSpPr>
              <a:spLocks noChangeAspect="1" noChangeShapeType="1"/>
            </p:cNvSpPr>
            <p:nvPr/>
          </p:nvSpPr>
          <p:spPr bwMode="auto">
            <a:xfrm flipH="1" flipV="1">
              <a:off x="98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94" name="Line 4215"/>
            <p:cNvSpPr>
              <a:spLocks noChangeAspect="1" noChangeShapeType="1"/>
            </p:cNvSpPr>
            <p:nvPr/>
          </p:nvSpPr>
          <p:spPr bwMode="auto">
            <a:xfrm>
              <a:off x="101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95" name="Line 4216"/>
            <p:cNvSpPr>
              <a:spLocks noChangeAspect="1" noChangeShapeType="1"/>
            </p:cNvSpPr>
            <p:nvPr/>
          </p:nvSpPr>
          <p:spPr bwMode="auto">
            <a:xfrm flipH="1">
              <a:off x="101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96" name="Oval 4217"/>
            <p:cNvSpPr>
              <a:spLocks noChangeAspect="1" noChangeArrowheads="1"/>
            </p:cNvSpPr>
            <p:nvPr/>
          </p:nvSpPr>
          <p:spPr bwMode="auto">
            <a:xfrm flipH="1" flipV="1">
              <a:off x="96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97" name="Line 4218"/>
            <p:cNvSpPr>
              <a:spLocks noChangeAspect="1" noChangeShapeType="1"/>
            </p:cNvSpPr>
            <p:nvPr/>
          </p:nvSpPr>
          <p:spPr bwMode="auto">
            <a:xfrm>
              <a:off x="108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98" name="Line 4219"/>
            <p:cNvSpPr>
              <a:spLocks noChangeAspect="1" noChangeShapeType="1"/>
            </p:cNvSpPr>
            <p:nvPr/>
          </p:nvSpPr>
          <p:spPr bwMode="auto">
            <a:xfrm flipH="1" flipV="1">
              <a:off x="105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199" name="Line 4220"/>
            <p:cNvSpPr>
              <a:spLocks noChangeAspect="1" noChangeShapeType="1"/>
            </p:cNvSpPr>
            <p:nvPr/>
          </p:nvSpPr>
          <p:spPr bwMode="auto">
            <a:xfrm flipV="1">
              <a:off x="105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00" name="Oval 4221"/>
            <p:cNvSpPr>
              <a:spLocks noChangeAspect="1" noChangeArrowheads="1"/>
            </p:cNvSpPr>
            <p:nvPr/>
          </p:nvSpPr>
          <p:spPr bwMode="auto">
            <a:xfrm>
              <a:off x="103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01" name="Line 4222"/>
            <p:cNvSpPr>
              <a:spLocks noChangeAspect="1" noChangeShapeType="1"/>
            </p:cNvSpPr>
            <p:nvPr/>
          </p:nvSpPr>
          <p:spPr bwMode="auto">
            <a:xfrm flipH="1" flipV="1">
              <a:off x="105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02" name="Line 4223"/>
            <p:cNvSpPr>
              <a:spLocks noChangeAspect="1" noChangeShapeType="1"/>
            </p:cNvSpPr>
            <p:nvPr/>
          </p:nvSpPr>
          <p:spPr bwMode="auto">
            <a:xfrm>
              <a:off x="108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03" name="Line 4224"/>
            <p:cNvSpPr>
              <a:spLocks noChangeAspect="1" noChangeShapeType="1"/>
            </p:cNvSpPr>
            <p:nvPr/>
          </p:nvSpPr>
          <p:spPr bwMode="auto">
            <a:xfrm flipH="1">
              <a:off x="10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04" name="Oval 4225"/>
            <p:cNvSpPr>
              <a:spLocks noChangeAspect="1" noChangeArrowheads="1"/>
            </p:cNvSpPr>
            <p:nvPr/>
          </p:nvSpPr>
          <p:spPr bwMode="auto">
            <a:xfrm flipH="1" flipV="1">
              <a:off x="103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05" name="Line 4226"/>
            <p:cNvSpPr>
              <a:spLocks noChangeAspect="1" noChangeShapeType="1"/>
            </p:cNvSpPr>
            <p:nvPr/>
          </p:nvSpPr>
          <p:spPr bwMode="auto">
            <a:xfrm>
              <a:off x="457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06" name="Line 4227"/>
            <p:cNvSpPr>
              <a:spLocks noChangeAspect="1" noChangeShapeType="1"/>
            </p:cNvSpPr>
            <p:nvPr/>
          </p:nvSpPr>
          <p:spPr bwMode="auto">
            <a:xfrm flipH="1" flipV="1">
              <a:off x="453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07" name="Line 4228"/>
            <p:cNvSpPr>
              <a:spLocks noChangeAspect="1" noChangeShapeType="1"/>
            </p:cNvSpPr>
            <p:nvPr/>
          </p:nvSpPr>
          <p:spPr bwMode="auto">
            <a:xfrm flipV="1">
              <a:off x="453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08" name="Oval 4229"/>
            <p:cNvSpPr>
              <a:spLocks noChangeAspect="1" noChangeArrowheads="1"/>
            </p:cNvSpPr>
            <p:nvPr/>
          </p:nvSpPr>
          <p:spPr bwMode="auto">
            <a:xfrm>
              <a:off x="452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09" name="Line 4230"/>
            <p:cNvSpPr>
              <a:spLocks noChangeAspect="1" noChangeShapeType="1"/>
            </p:cNvSpPr>
            <p:nvPr/>
          </p:nvSpPr>
          <p:spPr bwMode="auto">
            <a:xfrm flipH="1" flipV="1">
              <a:off x="454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10" name="Line 4231"/>
            <p:cNvSpPr>
              <a:spLocks noChangeAspect="1" noChangeShapeType="1"/>
            </p:cNvSpPr>
            <p:nvPr/>
          </p:nvSpPr>
          <p:spPr bwMode="auto">
            <a:xfrm>
              <a:off x="457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11" name="Line 4232"/>
            <p:cNvSpPr>
              <a:spLocks noChangeAspect="1" noChangeShapeType="1"/>
            </p:cNvSpPr>
            <p:nvPr/>
          </p:nvSpPr>
          <p:spPr bwMode="auto">
            <a:xfrm flipH="1">
              <a:off x="457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12" name="Oval 4233"/>
            <p:cNvSpPr>
              <a:spLocks noChangeAspect="1" noChangeArrowheads="1"/>
            </p:cNvSpPr>
            <p:nvPr/>
          </p:nvSpPr>
          <p:spPr bwMode="auto">
            <a:xfrm flipH="1" flipV="1">
              <a:off x="452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13" name="Line 4234"/>
            <p:cNvSpPr>
              <a:spLocks noChangeAspect="1" noChangeShapeType="1"/>
            </p:cNvSpPr>
            <p:nvPr/>
          </p:nvSpPr>
          <p:spPr bwMode="auto">
            <a:xfrm>
              <a:off x="464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14" name="Line 4235"/>
            <p:cNvSpPr>
              <a:spLocks noChangeAspect="1" noChangeShapeType="1"/>
            </p:cNvSpPr>
            <p:nvPr/>
          </p:nvSpPr>
          <p:spPr bwMode="auto">
            <a:xfrm flipH="1" flipV="1">
              <a:off x="461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15" name="Line 4236"/>
            <p:cNvSpPr>
              <a:spLocks noChangeAspect="1" noChangeShapeType="1"/>
            </p:cNvSpPr>
            <p:nvPr/>
          </p:nvSpPr>
          <p:spPr bwMode="auto">
            <a:xfrm flipV="1">
              <a:off x="460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16" name="Oval 4237"/>
            <p:cNvSpPr>
              <a:spLocks noChangeAspect="1" noChangeArrowheads="1"/>
            </p:cNvSpPr>
            <p:nvPr/>
          </p:nvSpPr>
          <p:spPr bwMode="auto">
            <a:xfrm>
              <a:off x="459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17" name="Line 4238"/>
            <p:cNvSpPr>
              <a:spLocks noChangeAspect="1" noChangeShapeType="1"/>
            </p:cNvSpPr>
            <p:nvPr/>
          </p:nvSpPr>
          <p:spPr bwMode="auto">
            <a:xfrm flipH="1" flipV="1">
              <a:off x="461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18" name="Line 4239"/>
            <p:cNvSpPr>
              <a:spLocks noChangeAspect="1" noChangeShapeType="1"/>
            </p:cNvSpPr>
            <p:nvPr/>
          </p:nvSpPr>
          <p:spPr bwMode="auto">
            <a:xfrm>
              <a:off x="464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19" name="Line 4240"/>
            <p:cNvSpPr>
              <a:spLocks noChangeAspect="1" noChangeShapeType="1"/>
            </p:cNvSpPr>
            <p:nvPr/>
          </p:nvSpPr>
          <p:spPr bwMode="auto">
            <a:xfrm flipH="1">
              <a:off x="464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20" name="Oval 4241"/>
            <p:cNvSpPr>
              <a:spLocks noChangeAspect="1" noChangeArrowheads="1"/>
            </p:cNvSpPr>
            <p:nvPr/>
          </p:nvSpPr>
          <p:spPr bwMode="auto">
            <a:xfrm flipH="1" flipV="1">
              <a:off x="459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21" name="Line 4242"/>
            <p:cNvSpPr>
              <a:spLocks noChangeAspect="1" noChangeShapeType="1"/>
            </p:cNvSpPr>
            <p:nvPr/>
          </p:nvSpPr>
          <p:spPr bwMode="auto">
            <a:xfrm>
              <a:off x="478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22" name="Line 4243"/>
            <p:cNvSpPr>
              <a:spLocks noChangeAspect="1" noChangeShapeType="1"/>
            </p:cNvSpPr>
            <p:nvPr/>
          </p:nvSpPr>
          <p:spPr bwMode="auto">
            <a:xfrm flipH="1" flipV="1">
              <a:off x="475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23" name="Line 4244"/>
            <p:cNvSpPr>
              <a:spLocks noChangeAspect="1" noChangeShapeType="1"/>
            </p:cNvSpPr>
            <p:nvPr/>
          </p:nvSpPr>
          <p:spPr bwMode="auto">
            <a:xfrm flipV="1">
              <a:off x="475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24" name="Oval 4245"/>
            <p:cNvSpPr>
              <a:spLocks noChangeAspect="1" noChangeArrowheads="1"/>
            </p:cNvSpPr>
            <p:nvPr/>
          </p:nvSpPr>
          <p:spPr bwMode="auto">
            <a:xfrm>
              <a:off x="473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25" name="Line 4246"/>
            <p:cNvSpPr>
              <a:spLocks noChangeAspect="1" noChangeShapeType="1"/>
            </p:cNvSpPr>
            <p:nvPr/>
          </p:nvSpPr>
          <p:spPr bwMode="auto">
            <a:xfrm flipH="1" flipV="1">
              <a:off x="475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26" name="Line 4247"/>
            <p:cNvSpPr>
              <a:spLocks noChangeAspect="1" noChangeShapeType="1"/>
            </p:cNvSpPr>
            <p:nvPr/>
          </p:nvSpPr>
          <p:spPr bwMode="auto">
            <a:xfrm>
              <a:off x="478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27" name="Line 4248"/>
            <p:cNvSpPr>
              <a:spLocks noChangeAspect="1" noChangeShapeType="1"/>
            </p:cNvSpPr>
            <p:nvPr/>
          </p:nvSpPr>
          <p:spPr bwMode="auto">
            <a:xfrm flipH="1">
              <a:off x="478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28" name="Oval 4249"/>
            <p:cNvSpPr>
              <a:spLocks noChangeAspect="1" noChangeArrowheads="1"/>
            </p:cNvSpPr>
            <p:nvPr/>
          </p:nvSpPr>
          <p:spPr bwMode="auto">
            <a:xfrm flipH="1" flipV="1">
              <a:off x="473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29" name="Line 4250"/>
            <p:cNvSpPr>
              <a:spLocks noChangeAspect="1" noChangeShapeType="1"/>
            </p:cNvSpPr>
            <p:nvPr/>
          </p:nvSpPr>
          <p:spPr bwMode="auto">
            <a:xfrm>
              <a:off x="493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30" name="Line 4251"/>
            <p:cNvSpPr>
              <a:spLocks noChangeAspect="1" noChangeShapeType="1"/>
            </p:cNvSpPr>
            <p:nvPr/>
          </p:nvSpPr>
          <p:spPr bwMode="auto">
            <a:xfrm flipH="1" flipV="1">
              <a:off x="489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31" name="Line 4252"/>
            <p:cNvSpPr>
              <a:spLocks noChangeAspect="1" noChangeShapeType="1"/>
            </p:cNvSpPr>
            <p:nvPr/>
          </p:nvSpPr>
          <p:spPr bwMode="auto">
            <a:xfrm flipV="1">
              <a:off x="489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32" name="Oval 4253"/>
            <p:cNvSpPr>
              <a:spLocks noChangeAspect="1" noChangeArrowheads="1"/>
            </p:cNvSpPr>
            <p:nvPr/>
          </p:nvSpPr>
          <p:spPr bwMode="auto">
            <a:xfrm>
              <a:off x="488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33" name="Line 4254"/>
            <p:cNvSpPr>
              <a:spLocks noChangeAspect="1" noChangeShapeType="1"/>
            </p:cNvSpPr>
            <p:nvPr/>
          </p:nvSpPr>
          <p:spPr bwMode="auto">
            <a:xfrm flipH="1" flipV="1">
              <a:off x="490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34" name="Line 4255"/>
            <p:cNvSpPr>
              <a:spLocks noChangeAspect="1" noChangeShapeType="1"/>
            </p:cNvSpPr>
            <p:nvPr/>
          </p:nvSpPr>
          <p:spPr bwMode="auto">
            <a:xfrm>
              <a:off x="492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35" name="Line 4256"/>
            <p:cNvSpPr>
              <a:spLocks noChangeAspect="1" noChangeShapeType="1"/>
            </p:cNvSpPr>
            <p:nvPr/>
          </p:nvSpPr>
          <p:spPr bwMode="auto">
            <a:xfrm flipH="1">
              <a:off x="492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36" name="Oval 4257"/>
            <p:cNvSpPr>
              <a:spLocks noChangeAspect="1" noChangeArrowheads="1"/>
            </p:cNvSpPr>
            <p:nvPr/>
          </p:nvSpPr>
          <p:spPr bwMode="auto">
            <a:xfrm flipH="1" flipV="1">
              <a:off x="488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37" name="Line 4258"/>
            <p:cNvSpPr>
              <a:spLocks noChangeAspect="1" noChangeShapeType="1"/>
            </p:cNvSpPr>
            <p:nvPr/>
          </p:nvSpPr>
          <p:spPr bwMode="auto">
            <a:xfrm>
              <a:off x="471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38" name="Line 4259"/>
            <p:cNvSpPr>
              <a:spLocks noChangeAspect="1" noChangeShapeType="1"/>
            </p:cNvSpPr>
            <p:nvPr/>
          </p:nvSpPr>
          <p:spPr bwMode="auto">
            <a:xfrm flipH="1" flipV="1">
              <a:off x="468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39" name="Line 4260"/>
            <p:cNvSpPr>
              <a:spLocks noChangeAspect="1" noChangeShapeType="1"/>
            </p:cNvSpPr>
            <p:nvPr/>
          </p:nvSpPr>
          <p:spPr bwMode="auto">
            <a:xfrm flipV="1">
              <a:off x="468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40" name="Oval 4261"/>
            <p:cNvSpPr>
              <a:spLocks noChangeAspect="1" noChangeArrowheads="1"/>
            </p:cNvSpPr>
            <p:nvPr/>
          </p:nvSpPr>
          <p:spPr bwMode="auto">
            <a:xfrm>
              <a:off x="466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41" name="Line 4262"/>
            <p:cNvSpPr>
              <a:spLocks noChangeAspect="1" noChangeShapeType="1"/>
            </p:cNvSpPr>
            <p:nvPr/>
          </p:nvSpPr>
          <p:spPr bwMode="auto">
            <a:xfrm flipH="1" flipV="1">
              <a:off x="468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42" name="Line 4263"/>
            <p:cNvSpPr>
              <a:spLocks noChangeAspect="1" noChangeShapeType="1"/>
            </p:cNvSpPr>
            <p:nvPr/>
          </p:nvSpPr>
          <p:spPr bwMode="auto">
            <a:xfrm>
              <a:off x="471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43" name="Line 4264"/>
            <p:cNvSpPr>
              <a:spLocks noChangeAspect="1" noChangeShapeType="1"/>
            </p:cNvSpPr>
            <p:nvPr/>
          </p:nvSpPr>
          <p:spPr bwMode="auto">
            <a:xfrm flipH="1">
              <a:off x="471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44" name="Oval 4265"/>
            <p:cNvSpPr>
              <a:spLocks noChangeAspect="1" noChangeArrowheads="1"/>
            </p:cNvSpPr>
            <p:nvPr/>
          </p:nvSpPr>
          <p:spPr bwMode="auto">
            <a:xfrm flipH="1" flipV="1">
              <a:off x="466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45" name="Line 4266"/>
            <p:cNvSpPr>
              <a:spLocks noChangeAspect="1" noChangeShapeType="1"/>
            </p:cNvSpPr>
            <p:nvPr/>
          </p:nvSpPr>
          <p:spPr bwMode="auto">
            <a:xfrm>
              <a:off x="485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46" name="Line 4267"/>
            <p:cNvSpPr>
              <a:spLocks noChangeAspect="1" noChangeShapeType="1"/>
            </p:cNvSpPr>
            <p:nvPr/>
          </p:nvSpPr>
          <p:spPr bwMode="auto">
            <a:xfrm flipH="1" flipV="1">
              <a:off x="482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47" name="Line 4268"/>
            <p:cNvSpPr>
              <a:spLocks noChangeAspect="1" noChangeShapeType="1"/>
            </p:cNvSpPr>
            <p:nvPr/>
          </p:nvSpPr>
          <p:spPr bwMode="auto">
            <a:xfrm flipV="1">
              <a:off x="482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48" name="Oval 4269"/>
            <p:cNvSpPr>
              <a:spLocks noChangeAspect="1" noChangeArrowheads="1"/>
            </p:cNvSpPr>
            <p:nvPr/>
          </p:nvSpPr>
          <p:spPr bwMode="auto">
            <a:xfrm>
              <a:off x="481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49" name="Line 4270"/>
            <p:cNvSpPr>
              <a:spLocks noChangeAspect="1" noChangeShapeType="1"/>
            </p:cNvSpPr>
            <p:nvPr/>
          </p:nvSpPr>
          <p:spPr bwMode="auto">
            <a:xfrm flipH="1" flipV="1">
              <a:off x="483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50" name="Line 4271"/>
            <p:cNvSpPr>
              <a:spLocks noChangeAspect="1" noChangeShapeType="1"/>
            </p:cNvSpPr>
            <p:nvPr/>
          </p:nvSpPr>
          <p:spPr bwMode="auto">
            <a:xfrm>
              <a:off x="485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51" name="Line 4272"/>
            <p:cNvSpPr>
              <a:spLocks noChangeAspect="1" noChangeShapeType="1"/>
            </p:cNvSpPr>
            <p:nvPr/>
          </p:nvSpPr>
          <p:spPr bwMode="auto">
            <a:xfrm flipH="1">
              <a:off x="485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52" name="Oval 4273"/>
            <p:cNvSpPr>
              <a:spLocks noChangeAspect="1" noChangeArrowheads="1"/>
            </p:cNvSpPr>
            <p:nvPr/>
          </p:nvSpPr>
          <p:spPr bwMode="auto">
            <a:xfrm flipH="1" flipV="1">
              <a:off x="481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53" name="Line 4274"/>
            <p:cNvSpPr>
              <a:spLocks noChangeAspect="1" noChangeShapeType="1"/>
            </p:cNvSpPr>
            <p:nvPr/>
          </p:nvSpPr>
          <p:spPr bwMode="auto">
            <a:xfrm>
              <a:off x="500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54" name="Line 4275"/>
            <p:cNvSpPr>
              <a:spLocks noChangeAspect="1" noChangeShapeType="1"/>
            </p:cNvSpPr>
            <p:nvPr/>
          </p:nvSpPr>
          <p:spPr bwMode="auto">
            <a:xfrm flipH="1" flipV="1">
              <a:off x="496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55" name="Line 4276"/>
            <p:cNvSpPr>
              <a:spLocks noChangeAspect="1" noChangeShapeType="1"/>
            </p:cNvSpPr>
            <p:nvPr/>
          </p:nvSpPr>
          <p:spPr bwMode="auto">
            <a:xfrm flipV="1">
              <a:off x="496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56" name="Oval 4277"/>
            <p:cNvSpPr>
              <a:spLocks noChangeAspect="1" noChangeArrowheads="1"/>
            </p:cNvSpPr>
            <p:nvPr/>
          </p:nvSpPr>
          <p:spPr bwMode="auto">
            <a:xfrm>
              <a:off x="495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57" name="Line 4278"/>
            <p:cNvSpPr>
              <a:spLocks noChangeAspect="1" noChangeShapeType="1"/>
            </p:cNvSpPr>
            <p:nvPr/>
          </p:nvSpPr>
          <p:spPr bwMode="auto">
            <a:xfrm flipH="1" flipV="1">
              <a:off x="497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58" name="Line 4279"/>
            <p:cNvSpPr>
              <a:spLocks noChangeAspect="1" noChangeShapeType="1"/>
            </p:cNvSpPr>
            <p:nvPr/>
          </p:nvSpPr>
          <p:spPr bwMode="auto">
            <a:xfrm>
              <a:off x="500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59" name="Line 4280"/>
            <p:cNvSpPr>
              <a:spLocks noChangeAspect="1" noChangeShapeType="1"/>
            </p:cNvSpPr>
            <p:nvPr/>
          </p:nvSpPr>
          <p:spPr bwMode="auto">
            <a:xfrm flipH="1">
              <a:off x="499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60" name="Oval 4281"/>
            <p:cNvSpPr>
              <a:spLocks noChangeAspect="1" noChangeArrowheads="1"/>
            </p:cNvSpPr>
            <p:nvPr/>
          </p:nvSpPr>
          <p:spPr bwMode="auto">
            <a:xfrm flipH="1" flipV="1">
              <a:off x="495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61" name="Line 4282"/>
            <p:cNvSpPr>
              <a:spLocks noChangeAspect="1" noChangeShapeType="1"/>
            </p:cNvSpPr>
            <p:nvPr/>
          </p:nvSpPr>
          <p:spPr bwMode="auto">
            <a:xfrm>
              <a:off x="514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62" name="Line 4283"/>
            <p:cNvSpPr>
              <a:spLocks noChangeAspect="1" noChangeShapeType="1"/>
            </p:cNvSpPr>
            <p:nvPr/>
          </p:nvSpPr>
          <p:spPr bwMode="auto">
            <a:xfrm flipH="1" flipV="1">
              <a:off x="510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63" name="Line 4284"/>
            <p:cNvSpPr>
              <a:spLocks noChangeAspect="1" noChangeShapeType="1"/>
            </p:cNvSpPr>
            <p:nvPr/>
          </p:nvSpPr>
          <p:spPr bwMode="auto">
            <a:xfrm flipV="1">
              <a:off x="510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64" name="Oval 4285"/>
            <p:cNvSpPr>
              <a:spLocks noChangeAspect="1" noChangeArrowheads="1"/>
            </p:cNvSpPr>
            <p:nvPr/>
          </p:nvSpPr>
          <p:spPr bwMode="auto">
            <a:xfrm>
              <a:off x="509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65" name="Line 4286"/>
            <p:cNvSpPr>
              <a:spLocks noChangeAspect="1" noChangeShapeType="1"/>
            </p:cNvSpPr>
            <p:nvPr/>
          </p:nvSpPr>
          <p:spPr bwMode="auto">
            <a:xfrm flipH="1" flipV="1">
              <a:off x="511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66" name="Line 4287"/>
            <p:cNvSpPr>
              <a:spLocks noChangeAspect="1" noChangeShapeType="1"/>
            </p:cNvSpPr>
            <p:nvPr/>
          </p:nvSpPr>
          <p:spPr bwMode="auto">
            <a:xfrm>
              <a:off x="514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67" name="Line 4288"/>
            <p:cNvSpPr>
              <a:spLocks noChangeAspect="1" noChangeShapeType="1"/>
            </p:cNvSpPr>
            <p:nvPr/>
          </p:nvSpPr>
          <p:spPr bwMode="auto">
            <a:xfrm flipH="1">
              <a:off x="514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68" name="Oval 4289"/>
            <p:cNvSpPr>
              <a:spLocks noChangeAspect="1" noChangeArrowheads="1"/>
            </p:cNvSpPr>
            <p:nvPr/>
          </p:nvSpPr>
          <p:spPr bwMode="auto">
            <a:xfrm flipH="1" flipV="1">
              <a:off x="509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69" name="Line 4290"/>
            <p:cNvSpPr>
              <a:spLocks noChangeAspect="1" noChangeShapeType="1"/>
            </p:cNvSpPr>
            <p:nvPr/>
          </p:nvSpPr>
          <p:spPr bwMode="auto">
            <a:xfrm>
              <a:off x="507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70" name="Line 4291"/>
            <p:cNvSpPr>
              <a:spLocks noChangeAspect="1" noChangeShapeType="1"/>
            </p:cNvSpPr>
            <p:nvPr/>
          </p:nvSpPr>
          <p:spPr bwMode="auto">
            <a:xfrm flipH="1" flipV="1">
              <a:off x="503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71" name="Line 4292"/>
            <p:cNvSpPr>
              <a:spLocks noChangeAspect="1" noChangeShapeType="1"/>
            </p:cNvSpPr>
            <p:nvPr/>
          </p:nvSpPr>
          <p:spPr bwMode="auto">
            <a:xfrm flipV="1">
              <a:off x="503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72" name="Oval 4293"/>
            <p:cNvSpPr>
              <a:spLocks noChangeAspect="1" noChangeArrowheads="1"/>
            </p:cNvSpPr>
            <p:nvPr/>
          </p:nvSpPr>
          <p:spPr bwMode="auto">
            <a:xfrm>
              <a:off x="502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73" name="Line 4294"/>
            <p:cNvSpPr>
              <a:spLocks noChangeAspect="1" noChangeShapeType="1"/>
            </p:cNvSpPr>
            <p:nvPr/>
          </p:nvSpPr>
          <p:spPr bwMode="auto">
            <a:xfrm flipH="1" flipV="1">
              <a:off x="504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74" name="Line 4295"/>
            <p:cNvSpPr>
              <a:spLocks noChangeAspect="1" noChangeShapeType="1"/>
            </p:cNvSpPr>
            <p:nvPr/>
          </p:nvSpPr>
          <p:spPr bwMode="auto">
            <a:xfrm>
              <a:off x="507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75" name="Line 4296"/>
            <p:cNvSpPr>
              <a:spLocks noChangeAspect="1" noChangeShapeType="1"/>
            </p:cNvSpPr>
            <p:nvPr/>
          </p:nvSpPr>
          <p:spPr bwMode="auto">
            <a:xfrm flipH="1">
              <a:off x="50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76" name="Oval 4297"/>
            <p:cNvSpPr>
              <a:spLocks noChangeAspect="1" noChangeArrowheads="1"/>
            </p:cNvSpPr>
            <p:nvPr/>
          </p:nvSpPr>
          <p:spPr bwMode="auto">
            <a:xfrm flipH="1" flipV="1">
              <a:off x="502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77" name="Line 4298"/>
            <p:cNvSpPr>
              <a:spLocks noChangeAspect="1" noChangeShapeType="1"/>
            </p:cNvSpPr>
            <p:nvPr/>
          </p:nvSpPr>
          <p:spPr bwMode="auto">
            <a:xfrm>
              <a:off x="521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78" name="Line 4299"/>
            <p:cNvSpPr>
              <a:spLocks noChangeAspect="1" noChangeShapeType="1"/>
            </p:cNvSpPr>
            <p:nvPr/>
          </p:nvSpPr>
          <p:spPr bwMode="auto">
            <a:xfrm flipH="1" flipV="1">
              <a:off x="518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79" name="Line 4300"/>
            <p:cNvSpPr>
              <a:spLocks noChangeAspect="1" noChangeShapeType="1"/>
            </p:cNvSpPr>
            <p:nvPr/>
          </p:nvSpPr>
          <p:spPr bwMode="auto">
            <a:xfrm flipV="1">
              <a:off x="517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80" name="Oval 4301"/>
            <p:cNvSpPr>
              <a:spLocks noChangeAspect="1" noChangeArrowheads="1"/>
            </p:cNvSpPr>
            <p:nvPr/>
          </p:nvSpPr>
          <p:spPr bwMode="auto">
            <a:xfrm>
              <a:off x="516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81" name="Line 4302"/>
            <p:cNvSpPr>
              <a:spLocks noChangeAspect="1" noChangeShapeType="1"/>
            </p:cNvSpPr>
            <p:nvPr/>
          </p:nvSpPr>
          <p:spPr bwMode="auto">
            <a:xfrm flipH="1" flipV="1">
              <a:off x="518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82" name="Line 4303"/>
            <p:cNvSpPr>
              <a:spLocks noChangeAspect="1" noChangeShapeType="1"/>
            </p:cNvSpPr>
            <p:nvPr/>
          </p:nvSpPr>
          <p:spPr bwMode="auto">
            <a:xfrm>
              <a:off x="521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83" name="Line 4304"/>
            <p:cNvSpPr>
              <a:spLocks noChangeAspect="1" noChangeShapeType="1"/>
            </p:cNvSpPr>
            <p:nvPr/>
          </p:nvSpPr>
          <p:spPr bwMode="auto">
            <a:xfrm flipH="1">
              <a:off x="521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84" name="Oval 4305"/>
            <p:cNvSpPr>
              <a:spLocks noChangeAspect="1" noChangeArrowheads="1"/>
            </p:cNvSpPr>
            <p:nvPr/>
          </p:nvSpPr>
          <p:spPr bwMode="auto">
            <a:xfrm flipH="1" flipV="1">
              <a:off x="516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85" name="Line 4306"/>
            <p:cNvSpPr>
              <a:spLocks noChangeAspect="1" noChangeShapeType="1"/>
            </p:cNvSpPr>
            <p:nvPr/>
          </p:nvSpPr>
          <p:spPr bwMode="auto">
            <a:xfrm>
              <a:off x="528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86" name="Line 4307"/>
            <p:cNvSpPr>
              <a:spLocks noChangeAspect="1" noChangeShapeType="1"/>
            </p:cNvSpPr>
            <p:nvPr/>
          </p:nvSpPr>
          <p:spPr bwMode="auto">
            <a:xfrm flipH="1" flipV="1">
              <a:off x="525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87" name="Line 4308"/>
            <p:cNvSpPr>
              <a:spLocks noChangeAspect="1" noChangeShapeType="1"/>
            </p:cNvSpPr>
            <p:nvPr/>
          </p:nvSpPr>
          <p:spPr bwMode="auto">
            <a:xfrm flipV="1">
              <a:off x="525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88" name="Oval 4309"/>
            <p:cNvSpPr>
              <a:spLocks noChangeAspect="1" noChangeArrowheads="1"/>
            </p:cNvSpPr>
            <p:nvPr/>
          </p:nvSpPr>
          <p:spPr bwMode="auto">
            <a:xfrm>
              <a:off x="523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89" name="Line 4310"/>
            <p:cNvSpPr>
              <a:spLocks noChangeAspect="1" noChangeShapeType="1"/>
            </p:cNvSpPr>
            <p:nvPr/>
          </p:nvSpPr>
          <p:spPr bwMode="auto">
            <a:xfrm flipH="1" flipV="1">
              <a:off x="525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90" name="Line 4311"/>
            <p:cNvSpPr>
              <a:spLocks noChangeAspect="1" noChangeShapeType="1"/>
            </p:cNvSpPr>
            <p:nvPr/>
          </p:nvSpPr>
          <p:spPr bwMode="auto">
            <a:xfrm>
              <a:off x="528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91" name="Line 4312"/>
            <p:cNvSpPr>
              <a:spLocks noChangeAspect="1" noChangeShapeType="1"/>
            </p:cNvSpPr>
            <p:nvPr/>
          </p:nvSpPr>
          <p:spPr bwMode="auto">
            <a:xfrm flipH="1">
              <a:off x="52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92" name="Oval 4313"/>
            <p:cNvSpPr>
              <a:spLocks noChangeAspect="1" noChangeArrowheads="1"/>
            </p:cNvSpPr>
            <p:nvPr/>
          </p:nvSpPr>
          <p:spPr bwMode="auto">
            <a:xfrm flipH="1" flipV="1">
              <a:off x="523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93" name="Line 4314"/>
            <p:cNvSpPr>
              <a:spLocks noChangeAspect="1" noChangeShapeType="1"/>
            </p:cNvSpPr>
            <p:nvPr/>
          </p:nvSpPr>
          <p:spPr bwMode="auto">
            <a:xfrm>
              <a:off x="535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94" name="Line 4315"/>
            <p:cNvSpPr>
              <a:spLocks noChangeAspect="1" noChangeShapeType="1"/>
            </p:cNvSpPr>
            <p:nvPr/>
          </p:nvSpPr>
          <p:spPr bwMode="auto">
            <a:xfrm flipH="1" flipV="1">
              <a:off x="532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95" name="Line 4316"/>
            <p:cNvSpPr>
              <a:spLocks noChangeAspect="1" noChangeShapeType="1"/>
            </p:cNvSpPr>
            <p:nvPr/>
          </p:nvSpPr>
          <p:spPr bwMode="auto">
            <a:xfrm flipV="1">
              <a:off x="532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96" name="Oval 4317"/>
            <p:cNvSpPr>
              <a:spLocks noChangeAspect="1" noChangeArrowheads="1"/>
            </p:cNvSpPr>
            <p:nvPr/>
          </p:nvSpPr>
          <p:spPr bwMode="auto">
            <a:xfrm>
              <a:off x="530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97" name="Line 4318"/>
            <p:cNvSpPr>
              <a:spLocks noChangeAspect="1" noChangeShapeType="1"/>
            </p:cNvSpPr>
            <p:nvPr/>
          </p:nvSpPr>
          <p:spPr bwMode="auto">
            <a:xfrm flipH="1" flipV="1">
              <a:off x="532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98" name="Line 4319"/>
            <p:cNvSpPr>
              <a:spLocks noChangeAspect="1" noChangeShapeType="1"/>
            </p:cNvSpPr>
            <p:nvPr/>
          </p:nvSpPr>
          <p:spPr bwMode="auto">
            <a:xfrm>
              <a:off x="535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299" name="Line 4320"/>
            <p:cNvSpPr>
              <a:spLocks noChangeAspect="1" noChangeShapeType="1"/>
            </p:cNvSpPr>
            <p:nvPr/>
          </p:nvSpPr>
          <p:spPr bwMode="auto">
            <a:xfrm flipH="1">
              <a:off x="53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00" name="Oval 4321"/>
            <p:cNvSpPr>
              <a:spLocks noChangeAspect="1" noChangeArrowheads="1"/>
            </p:cNvSpPr>
            <p:nvPr/>
          </p:nvSpPr>
          <p:spPr bwMode="auto">
            <a:xfrm flipH="1" flipV="1">
              <a:off x="530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sp>
        <p:nvSpPr>
          <p:cNvPr id="5302" name="Text Box 15408"/>
          <p:cNvSpPr txBox="1">
            <a:spLocks noChangeArrowheads="1"/>
          </p:cNvSpPr>
          <p:nvPr/>
        </p:nvSpPr>
        <p:spPr bwMode="auto">
          <a:xfrm>
            <a:off x="65088" y="60325"/>
            <a:ext cx="5507037" cy="369888"/>
          </a:xfrm>
          <a:prstGeom prst="rect">
            <a:avLst/>
          </a:prstGeom>
          <a:solidFill>
            <a:schemeClr val="bg1"/>
          </a:solidFill>
          <a:ln w="9525">
            <a:solidFill>
              <a:schemeClr val="tx1"/>
            </a:solidFill>
            <a:miter lim="800000"/>
            <a:headEnd/>
            <a:tailEnd/>
          </a:ln>
          <a:effectLst/>
        </p:spPr>
        <p:txBody>
          <a:bodyPr>
            <a:spAutoFit/>
          </a:bodyPr>
          <a:lstStyle/>
          <a:p>
            <a:pPr defTabSz="457200" fontAlgn="auto">
              <a:spcBef>
                <a:spcPts val="0"/>
              </a:spcBef>
              <a:spcAft>
                <a:spcPts val="0"/>
              </a:spcAft>
              <a:defRPr/>
            </a:pPr>
            <a:r>
              <a:rPr lang="en-US" dirty="0" err="1">
                <a:solidFill>
                  <a:prstClr val="black"/>
                </a:solidFill>
                <a:latin typeface="Calibri"/>
                <a:ea typeface="+mn-ea"/>
                <a:cs typeface="+mn-cs"/>
              </a:rPr>
              <a:t>Antiapoptotic</a:t>
            </a:r>
            <a:r>
              <a:rPr lang="en-US" dirty="0">
                <a:solidFill>
                  <a:prstClr val="black"/>
                </a:solidFill>
                <a:latin typeface="Calibri"/>
                <a:ea typeface="+mn-ea"/>
                <a:cs typeface="+mn-cs"/>
              </a:rPr>
              <a:t> signaling of ABL </a:t>
            </a:r>
            <a:r>
              <a:rPr lang="en-US" dirty="0" err="1">
                <a:solidFill>
                  <a:prstClr val="black"/>
                </a:solidFill>
                <a:latin typeface="Calibri"/>
                <a:ea typeface="+mn-ea"/>
                <a:cs typeface="+mn-cs"/>
              </a:rPr>
              <a:t>kinase</a:t>
            </a:r>
            <a:r>
              <a:rPr lang="en-US" dirty="0">
                <a:solidFill>
                  <a:prstClr val="black"/>
                </a:solidFill>
                <a:latin typeface="Calibri"/>
                <a:ea typeface="+mn-ea"/>
                <a:cs typeface="+mn-cs"/>
              </a:rPr>
              <a:t> through Mcl-1</a:t>
            </a:r>
          </a:p>
        </p:txBody>
      </p:sp>
      <p:sp>
        <p:nvSpPr>
          <p:cNvPr id="2392" name="Rectangle 3330"/>
          <p:cNvSpPr>
            <a:spLocks noChangeArrowheads="1"/>
          </p:cNvSpPr>
          <p:nvPr/>
        </p:nvSpPr>
        <p:spPr bwMode="auto">
          <a:xfrm>
            <a:off x="6729413" y="5881688"/>
            <a:ext cx="1739900" cy="784225"/>
          </a:xfrm>
          <a:prstGeom prst="rect">
            <a:avLst/>
          </a:prstGeom>
          <a:solidFill>
            <a:schemeClr val="bg1"/>
          </a:solidFill>
          <a:ln w="9525">
            <a:solidFill>
              <a:schemeClr val="tx1"/>
            </a:solidFill>
            <a:miter lim="800000"/>
            <a:headEnd/>
            <a:tailEnd/>
          </a:ln>
          <a:effectLst/>
        </p:spPr>
        <p:txBody>
          <a:bodyPr wrap="none" anchor="ctr"/>
          <a:lstStyle/>
          <a:p>
            <a:pPr algn="ctr" defTabSz="457200" fontAlgn="auto">
              <a:spcBef>
                <a:spcPts val="0"/>
              </a:spcBef>
              <a:spcAft>
                <a:spcPts val="0"/>
              </a:spcAft>
              <a:defRPr/>
            </a:pPr>
            <a:r>
              <a:rPr lang="en-US" dirty="0">
                <a:solidFill>
                  <a:prstClr val="black"/>
                </a:solidFill>
                <a:latin typeface="Calibri"/>
                <a:ea typeface="+mn-ea"/>
                <a:cs typeface="+mn-cs"/>
              </a:rPr>
              <a:t>Inhibition of </a:t>
            </a:r>
          </a:p>
          <a:p>
            <a:pPr algn="ctr" defTabSz="457200" fontAlgn="auto">
              <a:spcBef>
                <a:spcPts val="0"/>
              </a:spcBef>
              <a:spcAft>
                <a:spcPts val="0"/>
              </a:spcAft>
              <a:defRPr/>
            </a:pPr>
            <a:r>
              <a:rPr lang="en-US" dirty="0">
                <a:solidFill>
                  <a:prstClr val="black"/>
                </a:solidFill>
                <a:latin typeface="Calibri"/>
                <a:ea typeface="+mn-ea"/>
                <a:cs typeface="+mn-cs"/>
              </a:rPr>
              <a:t>Apoptosis</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54" name="Text Box 3306"/>
          <p:cNvSpPr txBox="1">
            <a:spLocks noChangeArrowheads="1"/>
          </p:cNvSpPr>
          <p:nvPr/>
        </p:nvSpPr>
        <p:spPr bwMode="auto">
          <a:xfrm>
            <a:off x="100013" y="142875"/>
            <a:ext cx="1189037" cy="307975"/>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dirty="0" err="1">
                <a:solidFill>
                  <a:prstClr val="black"/>
                </a:solidFill>
                <a:latin typeface="Calibri"/>
                <a:ea typeface="+mn-ea"/>
                <a:cs typeface="+mn-cs"/>
              </a:rPr>
              <a:t>Bcr-Abl</a:t>
            </a:r>
            <a:r>
              <a:rPr lang="en-US" dirty="0">
                <a:solidFill>
                  <a:prstClr val="black"/>
                </a:solidFill>
                <a:latin typeface="Calibri"/>
                <a:ea typeface="+mn-ea"/>
                <a:cs typeface="+mn-cs"/>
              </a:rPr>
              <a:t> STP III</a:t>
            </a:r>
          </a:p>
        </p:txBody>
      </p:sp>
      <p:grpSp>
        <p:nvGrpSpPr>
          <p:cNvPr id="240642" name="Group 3311"/>
          <p:cNvGrpSpPr>
            <a:grpSpLocks/>
          </p:cNvGrpSpPr>
          <p:nvPr/>
        </p:nvGrpSpPr>
        <p:grpSpPr bwMode="auto">
          <a:xfrm>
            <a:off x="2846388" y="1905000"/>
            <a:ext cx="3325812" cy="369888"/>
            <a:chOff x="1687" y="1004"/>
            <a:chExt cx="2095" cy="233"/>
          </a:xfrm>
        </p:grpSpPr>
        <p:sp>
          <p:nvSpPr>
            <p:cNvPr id="5360" name="AutoShape 3312"/>
            <p:cNvSpPr>
              <a:spLocks noChangeArrowheads="1"/>
            </p:cNvSpPr>
            <p:nvPr/>
          </p:nvSpPr>
          <p:spPr bwMode="auto">
            <a:xfrm>
              <a:off x="1687" y="1008"/>
              <a:ext cx="800" cy="229"/>
            </a:xfrm>
            <a:prstGeom prst="roundRect">
              <a:avLst>
                <a:gd name="adj" fmla="val 16667"/>
              </a:avLst>
            </a:prstGeom>
            <a:gradFill rotWithShape="1">
              <a:gsLst>
                <a:gs pos="0">
                  <a:srgbClr val="FFA800"/>
                </a:gs>
                <a:gs pos="100000">
                  <a:srgbClr val="825600"/>
                </a:gs>
              </a:gsLst>
              <a:path path="shape">
                <a:fillToRect l="50000" t="50000" r="50000" b="50000"/>
              </a:path>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Bcr</a:t>
              </a:r>
            </a:p>
          </p:txBody>
        </p:sp>
        <p:sp>
          <p:nvSpPr>
            <p:cNvPr id="5361" name="Line 3313"/>
            <p:cNvSpPr>
              <a:spLocks noChangeShapeType="1"/>
            </p:cNvSpPr>
            <p:nvPr/>
          </p:nvSpPr>
          <p:spPr bwMode="auto">
            <a:xfrm>
              <a:off x="2480" y="1120"/>
              <a:ext cx="102" cy="0"/>
            </a:xfrm>
            <a:prstGeom prst="line">
              <a:avLst/>
            </a:prstGeom>
            <a:noFill/>
            <a:ln w="76200">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62" name="AutoShape 3314"/>
            <p:cNvSpPr>
              <a:spLocks noChangeArrowheads="1"/>
            </p:cNvSpPr>
            <p:nvPr/>
          </p:nvSpPr>
          <p:spPr bwMode="auto">
            <a:xfrm>
              <a:off x="2582" y="1004"/>
              <a:ext cx="1200" cy="229"/>
            </a:xfrm>
            <a:prstGeom prst="roundRect">
              <a:avLst>
                <a:gd name="adj" fmla="val 16667"/>
              </a:avLst>
            </a:prstGeom>
            <a:gradFill rotWithShape="1">
              <a:gsLst>
                <a:gs pos="0">
                  <a:srgbClr val="FF9900"/>
                </a:gs>
                <a:gs pos="100000">
                  <a:srgbClr val="B06900"/>
                </a:gs>
              </a:gsLst>
              <a:path path="shape">
                <a:fillToRect l="50000" t="50000" r="50000" b="50000"/>
              </a:path>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srgbClr val="CC0000"/>
                  </a:solidFill>
                  <a:latin typeface="Calibri"/>
                  <a:ea typeface="+mn-ea"/>
                  <a:cs typeface="+mn-cs"/>
                </a:rPr>
                <a:t>Kinase</a:t>
              </a:r>
              <a:r>
                <a:rPr lang="en-US">
                  <a:solidFill>
                    <a:srgbClr val="FF3300"/>
                  </a:solidFill>
                  <a:latin typeface="Calibri"/>
                  <a:ea typeface="+mn-ea"/>
                  <a:cs typeface="+mn-cs"/>
                </a:rPr>
                <a:t>      </a:t>
              </a:r>
              <a:r>
                <a:rPr lang="en-US">
                  <a:solidFill>
                    <a:prstClr val="black"/>
                  </a:solidFill>
                  <a:latin typeface="Calibri"/>
                  <a:ea typeface="+mn-ea"/>
                  <a:cs typeface="+mn-cs"/>
                </a:rPr>
                <a:t>Abl          </a:t>
              </a:r>
            </a:p>
          </p:txBody>
        </p:sp>
      </p:grpSp>
      <p:grpSp>
        <p:nvGrpSpPr>
          <p:cNvPr id="240643" name="Group 3395"/>
          <p:cNvGrpSpPr>
            <a:grpSpLocks/>
          </p:cNvGrpSpPr>
          <p:nvPr/>
        </p:nvGrpSpPr>
        <p:grpSpPr bwMode="auto">
          <a:xfrm>
            <a:off x="693738" y="1063625"/>
            <a:ext cx="7569200" cy="109538"/>
            <a:chOff x="504" y="1933"/>
            <a:chExt cx="4768" cy="69"/>
          </a:xfrm>
        </p:grpSpPr>
        <p:sp>
          <p:nvSpPr>
            <p:cNvPr id="5444" name="Oval 3396"/>
            <p:cNvSpPr>
              <a:spLocks noChangeAspect="1" noChangeArrowheads="1"/>
            </p:cNvSpPr>
            <p:nvPr/>
          </p:nvSpPr>
          <p:spPr bwMode="auto">
            <a:xfrm>
              <a:off x="135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5" name="Oval 3397"/>
            <p:cNvSpPr>
              <a:spLocks noChangeAspect="1" noChangeArrowheads="1"/>
            </p:cNvSpPr>
            <p:nvPr/>
          </p:nvSpPr>
          <p:spPr bwMode="auto">
            <a:xfrm>
              <a:off x="142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6" name="Oval 3398"/>
            <p:cNvSpPr>
              <a:spLocks noChangeAspect="1" noChangeArrowheads="1"/>
            </p:cNvSpPr>
            <p:nvPr/>
          </p:nvSpPr>
          <p:spPr bwMode="auto">
            <a:xfrm>
              <a:off x="157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7" name="Oval 3399"/>
            <p:cNvSpPr>
              <a:spLocks noChangeAspect="1" noChangeArrowheads="1"/>
            </p:cNvSpPr>
            <p:nvPr/>
          </p:nvSpPr>
          <p:spPr bwMode="auto">
            <a:xfrm>
              <a:off x="171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8" name="Oval 3400"/>
            <p:cNvSpPr>
              <a:spLocks noChangeAspect="1" noChangeArrowheads="1"/>
            </p:cNvSpPr>
            <p:nvPr/>
          </p:nvSpPr>
          <p:spPr bwMode="auto">
            <a:xfrm>
              <a:off x="150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9" name="Oval 3401"/>
            <p:cNvSpPr>
              <a:spLocks noChangeAspect="1" noChangeArrowheads="1"/>
            </p:cNvSpPr>
            <p:nvPr/>
          </p:nvSpPr>
          <p:spPr bwMode="auto">
            <a:xfrm>
              <a:off x="164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0" name="Oval 3402"/>
            <p:cNvSpPr>
              <a:spLocks noChangeAspect="1" noChangeArrowheads="1"/>
            </p:cNvSpPr>
            <p:nvPr/>
          </p:nvSpPr>
          <p:spPr bwMode="auto">
            <a:xfrm>
              <a:off x="178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1" name="Oval 3403"/>
            <p:cNvSpPr>
              <a:spLocks noChangeAspect="1" noChangeArrowheads="1"/>
            </p:cNvSpPr>
            <p:nvPr/>
          </p:nvSpPr>
          <p:spPr bwMode="auto">
            <a:xfrm>
              <a:off x="192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2" name="Oval 3404"/>
            <p:cNvSpPr>
              <a:spLocks noChangeAspect="1" noChangeArrowheads="1"/>
            </p:cNvSpPr>
            <p:nvPr/>
          </p:nvSpPr>
          <p:spPr bwMode="auto">
            <a:xfrm>
              <a:off x="185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3" name="Oval 3405"/>
            <p:cNvSpPr>
              <a:spLocks noChangeAspect="1" noChangeArrowheads="1"/>
            </p:cNvSpPr>
            <p:nvPr/>
          </p:nvSpPr>
          <p:spPr bwMode="auto">
            <a:xfrm>
              <a:off x="199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4" name="Oval 3406"/>
            <p:cNvSpPr>
              <a:spLocks noChangeAspect="1" noChangeArrowheads="1"/>
            </p:cNvSpPr>
            <p:nvPr/>
          </p:nvSpPr>
          <p:spPr bwMode="auto">
            <a:xfrm>
              <a:off x="207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5" name="Oval 3407"/>
            <p:cNvSpPr>
              <a:spLocks noChangeAspect="1" noChangeArrowheads="1"/>
            </p:cNvSpPr>
            <p:nvPr/>
          </p:nvSpPr>
          <p:spPr bwMode="auto">
            <a:xfrm>
              <a:off x="214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6" name="Oval 3408"/>
            <p:cNvSpPr>
              <a:spLocks noChangeAspect="1" noChangeArrowheads="1"/>
            </p:cNvSpPr>
            <p:nvPr/>
          </p:nvSpPr>
          <p:spPr bwMode="auto">
            <a:xfrm>
              <a:off x="221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7" name="Oval 3409"/>
            <p:cNvSpPr>
              <a:spLocks noChangeAspect="1" noChangeArrowheads="1"/>
            </p:cNvSpPr>
            <p:nvPr/>
          </p:nvSpPr>
          <p:spPr bwMode="auto">
            <a:xfrm>
              <a:off x="228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8" name="Oval 3410"/>
            <p:cNvSpPr>
              <a:spLocks noChangeAspect="1" noChangeArrowheads="1"/>
            </p:cNvSpPr>
            <p:nvPr/>
          </p:nvSpPr>
          <p:spPr bwMode="auto">
            <a:xfrm>
              <a:off x="242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9" name="Oval 3411"/>
            <p:cNvSpPr>
              <a:spLocks noChangeAspect="1" noChangeArrowheads="1"/>
            </p:cNvSpPr>
            <p:nvPr/>
          </p:nvSpPr>
          <p:spPr bwMode="auto">
            <a:xfrm>
              <a:off x="256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0" name="Oval 3412"/>
            <p:cNvSpPr>
              <a:spLocks noChangeAspect="1" noChangeArrowheads="1"/>
            </p:cNvSpPr>
            <p:nvPr/>
          </p:nvSpPr>
          <p:spPr bwMode="auto">
            <a:xfrm>
              <a:off x="235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1" name="Oval 3413"/>
            <p:cNvSpPr>
              <a:spLocks noChangeAspect="1" noChangeArrowheads="1"/>
            </p:cNvSpPr>
            <p:nvPr/>
          </p:nvSpPr>
          <p:spPr bwMode="auto">
            <a:xfrm>
              <a:off x="249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2" name="Oval 3414"/>
            <p:cNvSpPr>
              <a:spLocks noChangeAspect="1" noChangeArrowheads="1"/>
            </p:cNvSpPr>
            <p:nvPr/>
          </p:nvSpPr>
          <p:spPr bwMode="auto">
            <a:xfrm>
              <a:off x="263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3" name="Oval 3415"/>
            <p:cNvSpPr>
              <a:spLocks noChangeAspect="1" noChangeArrowheads="1"/>
            </p:cNvSpPr>
            <p:nvPr/>
          </p:nvSpPr>
          <p:spPr bwMode="auto">
            <a:xfrm>
              <a:off x="278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4" name="Oval 3416"/>
            <p:cNvSpPr>
              <a:spLocks noChangeAspect="1" noChangeArrowheads="1"/>
            </p:cNvSpPr>
            <p:nvPr/>
          </p:nvSpPr>
          <p:spPr bwMode="auto">
            <a:xfrm>
              <a:off x="271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5" name="Oval 3417"/>
            <p:cNvSpPr>
              <a:spLocks noChangeAspect="1" noChangeArrowheads="1"/>
            </p:cNvSpPr>
            <p:nvPr/>
          </p:nvSpPr>
          <p:spPr bwMode="auto">
            <a:xfrm>
              <a:off x="285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6" name="Oval 3418"/>
            <p:cNvSpPr>
              <a:spLocks noChangeAspect="1" noChangeArrowheads="1"/>
            </p:cNvSpPr>
            <p:nvPr/>
          </p:nvSpPr>
          <p:spPr bwMode="auto">
            <a:xfrm>
              <a:off x="292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7" name="Oval 3419"/>
            <p:cNvSpPr>
              <a:spLocks noChangeAspect="1" noChangeArrowheads="1"/>
            </p:cNvSpPr>
            <p:nvPr/>
          </p:nvSpPr>
          <p:spPr bwMode="auto">
            <a:xfrm>
              <a:off x="299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8" name="Oval 3420"/>
            <p:cNvSpPr>
              <a:spLocks noChangeAspect="1" noChangeArrowheads="1"/>
            </p:cNvSpPr>
            <p:nvPr/>
          </p:nvSpPr>
          <p:spPr bwMode="auto">
            <a:xfrm>
              <a:off x="306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9" name="Oval 3421"/>
            <p:cNvSpPr>
              <a:spLocks noChangeAspect="1" noChangeArrowheads="1"/>
            </p:cNvSpPr>
            <p:nvPr/>
          </p:nvSpPr>
          <p:spPr bwMode="auto">
            <a:xfrm>
              <a:off x="313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0" name="Oval 3422"/>
            <p:cNvSpPr>
              <a:spLocks noChangeAspect="1" noChangeArrowheads="1"/>
            </p:cNvSpPr>
            <p:nvPr/>
          </p:nvSpPr>
          <p:spPr bwMode="auto">
            <a:xfrm>
              <a:off x="328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1" name="Oval 3423"/>
            <p:cNvSpPr>
              <a:spLocks noChangeAspect="1" noChangeArrowheads="1"/>
            </p:cNvSpPr>
            <p:nvPr/>
          </p:nvSpPr>
          <p:spPr bwMode="auto">
            <a:xfrm>
              <a:off x="342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2" name="Oval 3424"/>
            <p:cNvSpPr>
              <a:spLocks noChangeAspect="1" noChangeArrowheads="1"/>
            </p:cNvSpPr>
            <p:nvPr/>
          </p:nvSpPr>
          <p:spPr bwMode="auto">
            <a:xfrm>
              <a:off x="320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3" name="Oval 3425"/>
            <p:cNvSpPr>
              <a:spLocks noChangeAspect="1" noChangeArrowheads="1"/>
            </p:cNvSpPr>
            <p:nvPr/>
          </p:nvSpPr>
          <p:spPr bwMode="auto">
            <a:xfrm>
              <a:off x="335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4" name="Oval 3426"/>
            <p:cNvSpPr>
              <a:spLocks noChangeAspect="1" noChangeArrowheads="1"/>
            </p:cNvSpPr>
            <p:nvPr/>
          </p:nvSpPr>
          <p:spPr bwMode="auto">
            <a:xfrm>
              <a:off x="349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5" name="Oval 3427"/>
            <p:cNvSpPr>
              <a:spLocks noChangeAspect="1" noChangeArrowheads="1"/>
            </p:cNvSpPr>
            <p:nvPr/>
          </p:nvSpPr>
          <p:spPr bwMode="auto">
            <a:xfrm>
              <a:off x="363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6" name="Oval 3428"/>
            <p:cNvSpPr>
              <a:spLocks noChangeAspect="1" noChangeArrowheads="1"/>
            </p:cNvSpPr>
            <p:nvPr/>
          </p:nvSpPr>
          <p:spPr bwMode="auto">
            <a:xfrm>
              <a:off x="356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7" name="Oval 3429"/>
            <p:cNvSpPr>
              <a:spLocks noChangeAspect="1" noChangeArrowheads="1"/>
            </p:cNvSpPr>
            <p:nvPr/>
          </p:nvSpPr>
          <p:spPr bwMode="auto">
            <a:xfrm>
              <a:off x="370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8" name="Oval 3430"/>
            <p:cNvSpPr>
              <a:spLocks noChangeAspect="1" noChangeArrowheads="1"/>
            </p:cNvSpPr>
            <p:nvPr/>
          </p:nvSpPr>
          <p:spPr bwMode="auto">
            <a:xfrm>
              <a:off x="377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9" name="Oval 3431"/>
            <p:cNvSpPr>
              <a:spLocks noChangeAspect="1" noChangeArrowheads="1"/>
            </p:cNvSpPr>
            <p:nvPr/>
          </p:nvSpPr>
          <p:spPr bwMode="auto">
            <a:xfrm>
              <a:off x="385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0" name="Oval 3432"/>
            <p:cNvSpPr>
              <a:spLocks noChangeAspect="1" noChangeArrowheads="1"/>
            </p:cNvSpPr>
            <p:nvPr/>
          </p:nvSpPr>
          <p:spPr bwMode="auto">
            <a:xfrm flipH="1">
              <a:off x="470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1" name="Oval 3433"/>
            <p:cNvSpPr>
              <a:spLocks noChangeAspect="1" noChangeArrowheads="1"/>
            </p:cNvSpPr>
            <p:nvPr/>
          </p:nvSpPr>
          <p:spPr bwMode="auto">
            <a:xfrm flipH="1">
              <a:off x="463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2" name="Oval 3434"/>
            <p:cNvSpPr>
              <a:spLocks noChangeAspect="1" noChangeArrowheads="1"/>
            </p:cNvSpPr>
            <p:nvPr/>
          </p:nvSpPr>
          <p:spPr bwMode="auto">
            <a:xfrm flipH="1">
              <a:off x="449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3" name="Oval 3435"/>
            <p:cNvSpPr>
              <a:spLocks noChangeAspect="1" noChangeArrowheads="1"/>
            </p:cNvSpPr>
            <p:nvPr/>
          </p:nvSpPr>
          <p:spPr bwMode="auto">
            <a:xfrm flipH="1">
              <a:off x="434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4" name="Oval 3436"/>
            <p:cNvSpPr>
              <a:spLocks noChangeAspect="1" noChangeArrowheads="1"/>
            </p:cNvSpPr>
            <p:nvPr/>
          </p:nvSpPr>
          <p:spPr bwMode="auto">
            <a:xfrm flipH="1">
              <a:off x="456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5" name="Oval 3437"/>
            <p:cNvSpPr>
              <a:spLocks noChangeAspect="1" noChangeArrowheads="1"/>
            </p:cNvSpPr>
            <p:nvPr/>
          </p:nvSpPr>
          <p:spPr bwMode="auto">
            <a:xfrm flipH="1">
              <a:off x="442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6" name="Oval 3438"/>
            <p:cNvSpPr>
              <a:spLocks noChangeAspect="1" noChangeArrowheads="1"/>
            </p:cNvSpPr>
            <p:nvPr/>
          </p:nvSpPr>
          <p:spPr bwMode="auto">
            <a:xfrm flipH="1">
              <a:off x="427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7" name="Oval 3439"/>
            <p:cNvSpPr>
              <a:spLocks noChangeAspect="1" noChangeArrowheads="1"/>
            </p:cNvSpPr>
            <p:nvPr/>
          </p:nvSpPr>
          <p:spPr bwMode="auto">
            <a:xfrm flipH="1">
              <a:off x="413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8" name="Oval 3440"/>
            <p:cNvSpPr>
              <a:spLocks noChangeAspect="1" noChangeArrowheads="1"/>
            </p:cNvSpPr>
            <p:nvPr/>
          </p:nvSpPr>
          <p:spPr bwMode="auto">
            <a:xfrm flipH="1">
              <a:off x="420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9" name="Oval 3441"/>
            <p:cNvSpPr>
              <a:spLocks noChangeAspect="1" noChangeArrowheads="1"/>
            </p:cNvSpPr>
            <p:nvPr/>
          </p:nvSpPr>
          <p:spPr bwMode="auto">
            <a:xfrm flipH="1">
              <a:off x="406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0" name="Oval 3442"/>
            <p:cNvSpPr>
              <a:spLocks noChangeAspect="1" noChangeArrowheads="1"/>
            </p:cNvSpPr>
            <p:nvPr/>
          </p:nvSpPr>
          <p:spPr bwMode="auto">
            <a:xfrm flipH="1">
              <a:off x="399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1" name="Oval 3443"/>
            <p:cNvSpPr>
              <a:spLocks noChangeAspect="1" noChangeArrowheads="1"/>
            </p:cNvSpPr>
            <p:nvPr/>
          </p:nvSpPr>
          <p:spPr bwMode="auto">
            <a:xfrm flipH="1">
              <a:off x="392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2" name="Oval 3444"/>
            <p:cNvSpPr>
              <a:spLocks noChangeAspect="1" noChangeArrowheads="1"/>
            </p:cNvSpPr>
            <p:nvPr/>
          </p:nvSpPr>
          <p:spPr bwMode="auto">
            <a:xfrm>
              <a:off x="50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3" name="Oval 3445"/>
            <p:cNvSpPr>
              <a:spLocks noChangeAspect="1" noChangeArrowheads="1"/>
            </p:cNvSpPr>
            <p:nvPr/>
          </p:nvSpPr>
          <p:spPr bwMode="auto">
            <a:xfrm>
              <a:off x="57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4" name="Oval 3446"/>
            <p:cNvSpPr>
              <a:spLocks noChangeAspect="1" noChangeArrowheads="1"/>
            </p:cNvSpPr>
            <p:nvPr/>
          </p:nvSpPr>
          <p:spPr bwMode="auto">
            <a:xfrm>
              <a:off x="71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5" name="Oval 3447"/>
            <p:cNvSpPr>
              <a:spLocks noChangeAspect="1" noChangeArrowheads="1"/>
            </p:cNvSpPr>
            <p:nvPr/>
          </p:nvSpPr>
          <p:spPr bwMode="auto">
            <a:xfrm>
              <a:off x="86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6" name="Oval 3448"/>
            <p:cNvSpPr>
              <a:spLocks noChangeAspect="1" noChangeArrowheads="1"/>
            </p:cNvSpPr>
            <p:nvPr/>
          </p:nvSpPr>
          <p:spPr bwMode="auto">
            <a:xfrm>
              <a:off x="64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7" name="Oval 3449"/>
            <p:cNvSpPr>
              <a:spLocks noChangeAspect="1" noChangeArrowheads="1"/>
            </p:cNvSpPr>
            <p:nvPr/>
          </p:nvSpPr>
          <p:spPr bwMode="auto">
            <a:xfrm>
              <a:off x="78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8" name="Oval 3450"/>
            <p:cNvSpPr>
              <a:spLocks noChangeAspect="1" noChangeArrowheads="1"/>
            </p:cNvSpPr>
            <p:nvPr/>
          </p:nvSpPr>
          <p:spPr bwMode="auto">
            <a:xfrm>
              <a:off x="93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9" name="Oval 3451"/>
            <p:cNvSpPr>
              <a:spLocks noChangeAspect="1" noChangeArrowheads="1"/>
            </p:cNvSpPr>
            <p:nvPr/>
          </p:nvSpPr>
          <p:spPr bwMode="auto">
            <a:xfrm>
              <a:off x="107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0" name="Oval 3452"/>
            <p:cNvSpPr>
              <a:spLocks noChangeAspect="1" noChangeArrowheads="1"/>
            </p:cNvSpPr>
            <p:nvPr/>
          </p:nvSpPr>
          <p:spPr bwMode="auto">
            <a:xfrm>
              <a:off x="100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1" name="Oval 3453"/>
            <p:cNvSpPr>
              <a:spLocks noChangeAspect="1" noChangeArrowheads="1"/>
            </p:cNvSpPr>
            <p:nvPr/>
          </p:nvSpPr>
          <p:spPr bwMode="auto">
            <a:xfrm>
              <a:off x="114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2" name="Oval 3454"/>
            <p:cNvSpPr>
              <a:spLocks noChangeAspect="1" noChangeArrowheads="1"/>
            </p:cNvSpPr>
            <p:nvPr/>
          </p:nvSpPr>
          <p:spPr bwMode="auto">
            <a:xfrm>
              <a:off x="121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3" name="Oval 3455"/>
            <p:cNvSpPr>
              <a:spLocks noChangeAspect="1" noChangeArrowheads="1"/>
            </p:cNvSpPr>
            <p:nvPr/>
          </p:nvSpPr>
          <p:spPr bwMode="auto">
            <a:xfrm>
              <a:off x="128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4" name="Oval 3456"/>
            <p:cNvSpPr>
              <a:spLocks noChangeAspect="1" noChangeArrowheads="1"/>
            </p:cNvSpPr>
            <p:nvPr/>
          </p:nvSpPr>
          <p:spPr bwMode="auto">
            <a:xfrm>
              <a:off x="477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5" name="Oval 3457"/>
            <p:cNvSpPr>
              <a:spLocks noChangeAspect="1" noChangeArrowheads="1"/>
            </p:cNvSpPr>
            <p:nvPr/>
          </p:nvSpPr>
          <p:spPr bwMode="auto">
            <a:xfrm>
              <a:off x="484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6" name="Oval 3458"/>
            <p:cNvSpPr>
              <a:spLocks noChangeAspect="1" noChangeArrowheads="1"/>
            </p:cNvSpPr>
            <p:nvPr/>
          </p:nvSpPr>
          <p:spPr bwMode="auto">
            <a:xfrm>
              <a:off x="498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7" name="Oval 3459"/>
            <p:cNvSpPr>
              <a:spLocks noChangeAspect="1" noChangeArrowheads="1"/>
            </p:cNvSpPr>
            <p:nvPr/>
          </p:nvSpPr>
          <p:spPr bwMode="auto">
            <a:xfrm>
              <a:off x="513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8" name="Oval 3460"/>
            <p:cNvSpPr>
              <a:spLocks noChangeAspect="1" noChangeArrowheads="1"/>
            </p:cNvSpPr>
            <p:nvPr/>
          </p:nvSpPr>
          <p:spPr bwMode="auto">
            <a:xfrm>
              <a:off x="491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9" name="Oval 3461"/>
            <p:cNvSpPr>
              <a:spLocks noChangeAspect="1" noChangeArrowheads="1"/>
            </p:cNvSpPr>
            <p:nvPr/>
          </p:nvSpPr>
          <p:spPr bwMode="auto">
            <a:xfrm>
              <a:off x="506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0" name="Oval 3462"/>
            <p:cNvSpPr>
              <a:spLocks noChangeAspect="1" noChangeArrowheads="1"/>
            </p:cNvSpPr>
            <p:nvPr/>
          </p:nvSpPr>
          <p:spPr bwMode="auto">
            <a:xfrm>
              <a:off x="520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0644" name="Group 3463"/>
          <p:cNvGrpSpPr>
            <a:grpSpLocks/>
          </p:cNvGrpSpPr>
          <p:nvPr/>
        </p:nvGrpSpPr>
        <p:grpSpPr bwMode="auto">
          <a:xfrm>
            <a:off x="638175" y="1093788"/>
            <a:ext cx="7681913" cy="109537"/>
            <a:chOff x="391" y="1820"/>
            <a:chExt cx="4839" cy="69"/>
          </a:xfrm>
        </p:grpSpPr>
        <p:sp>
          <p:nvSpPr>
            <p:cNvPr id="5512" name="Oval 3464"/>
            <p:cNvSpPr>
              <a:spLocks noChangeAspect="1" noChangeArrowheads="1"/>
            </p:cNvSpPr>
            <p:nvPr/>
          </p:nvSpPr>
          <p:spPr bwMode="auto">
            <a:xfrm>
              <a:off x="124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3" name="Oval 3465"/>
            <p:cNvSpPr>
              <a:spLocks noChangeAspect="1" noChangeArrowheads="1"/>
            </p:cNvSpPr>
            <p:nvPr/>
          </p:nvSpPr>
          <p:spPr bwMode="auto">
            <a:xfrm>
              <a:off x="131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4" name="Oval 3466"/>
            <p:cNvSpPr>
              <a:spLocks noChangeAspect="1" noChangeArrowheads="1"/>
            </p:cNvSpPr>
            <p:nvPr/>
          </p:nvSpPr>
          <p:spPr bwMode="auto">
            <a:xfrm>
              <a:off x="145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5" name="Oval 3467"/>
            <p:cNvSpPr>
              <a:spLocks noChangeAspect="1" noChangeArrowheads="1"/>
            </p:cNvSpPr>
            <p:nvPr/>
          </p:nvSpPr>
          <p:spPr bwMode="auto">
            <a:xfrm>
              <a:off x="160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6" name="Oval 3468"/>
            <p:cNvSpPr>
              <a:spLocks noChangeAspect="1" noChangeArrowheads="1"/>
            </p:cNvSpPr>
            <p:nvPr/>
          </p:nvSpPr>
          <p:spPr bwMode="auto">
            <a:xfrm>
              <a:off x="138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7" name="Oval 3469"/>
            <p:cNvSpPr>
              <a:spLocks noChangeAspect="1" noChangeArrowheads="1"/>
            </p:cNvSpPr>
            <p:nvPr/>
          </p:nvSpPr>
          <p:spPr bwMode="auto">
            <a:xfrm>
              <a:off x="153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8" name="Oval 3470"/>
            <p:cNvSpPr>
              <a:spLocks noChangeAspect="1" noChangeArrowheads="1"/>
            </p:cNvSpPr>
            <p:nvPr/>
          </p:nvSpPr>
          <p:spPr bwMode="auto">
            <a:xfrm>
              <a:off x="167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9" name="Oval 3471"/>
            <p:cNvSpPr>
              <a:spLocks noChangeAspect="1" noChangeArrowheads="1"/>
            </p:cNvSpPr>
            <p:nvPr/>
          </p:nvSpPr>
          <p:spPr bwMode="auto">
            <a:xfrm>
              <a:off x="181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0" name="Oval 3472"/>
            <p:cNvSpPr>
              <a:spLocks noChangeAspect="1" noChangeArrowheads="1"/>
            </p:cNvSpPr>
            <p:nvPr/>
          </p:nvSpPr>
          <p:spPr bwMode="auto">
            <a:xfrm>
              <a:off x="174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1" name="Oval 3473"/>
            <p:cNvSpPr>
              <a:spLocks noChangeAspect="1" noChangeArrowheads="1"/>
            </p:cNvSpPr>
            <p:nvPr/>
          </p:nvSpPr>
          <p:spPr bwMode="auto">
            <a:xfrm>
              <a:off x="188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2" name="Oval 3474"/>
            <p:cNvSpPr>
              <a:spLocks noChangeAspect="1" noChangeArrowheads="1"/>
            </p:cNvSpPr>
            <p:nvPr/>
          </p:nvSpPr>
          <p:spPr bwMode="auto">
            <a:xfrm>
              <a:off x="195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3" name="Oval 3475"/>
            <p:cNvSpPr>
              <a:spLocks noChangeAspect="1" noChangeArrowheads="1"/>
            </p:cNvSpPr>
            <p:nvPr/>
          </p:nvSpPr>
          <p:spPr bwMode="auto">
            <a:xfrm>
              <a:off x="202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4" name="Oval 3476"/>
            <p:cNvSpPr>
              <a:spLocks noChangeAspect="1" noChangeArrowheads="1"/>
            </p:cNvSpPr>
            <p:nvPr/>
          </p:nvSpPr>
          <p:spPr bwMode="auto">
            <a:xfrm>
              <a:off x="209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5" name="Oval 3477"/>
            <p:cNvSpPr>
              <a:spLocks noChangeAspect="1" noChangeArrowheads="1"/>
            </p:cNvSpPr>
            <p:nvPr/>
          </p:nvSpPr>
          <p:spPr bwMode="auto">
            <a:xfrm>
              <a:off x="217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6" name="Oval 3478"/>
            <p:cNvSpPr>
              <a:spLocks noChangeAspect="1" noChangeArrowheads="1"/>
            </p:cNvSpPr>
            <p:nvPr/>
          </p:nvSpPr>
          <p:spPr bwMode="auto">
            <a:xfrm>
              <a:off x="231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7" name="Oval 3479"/>
            <p:cNvSpPr>
              <a:spLocks noChangeAspect="1" noChangeArrowheads="1"/>
            </p:cNvSpPr>
            <p:nvPr/>
          </p:nvSpPr>
          <p:spPr bwMode="auto">
            <a:xfrm>
              <a:off x="245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8" name="Oval 3480"/>
            <p:cNvSpPr>
              <a:spLocks noChangeAspect="1" noChangeArrowheads="1"/>
            </p:cNvSpPr>
            <p:nvPr/>
          </p:nvSpPr>
          <p:spPr bwMode="auto">
            <a:xfrm>
              <a:off x="224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9" name="Oval 3481"/>
            <p:cNvSpPr>
              <a:spLocks noChangeAspect="1" noChangeArrowheads="1"/>
            </p:cNvSpPr>
            <p:nvPr/>
          </p:nvSpPr>
          <p:spPr bwMode="auto">
            <a:xfrm>
              <a:off x="238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0" name="Oval 3482"/>
            <p:cNvSpPr>
              <a:spLocks noChangeAspect="1" noChangeArrowheads="1"/>
            </p:cNvSpPr>
            <p:nvPr/>
          </p:nvSpPr>
          <p:spPr bwMode="auto">
            <a:xfrm>
              <a:off x="252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1" name="Oval 3483"/>
            <p:cNvSpPr>
              <a:spLocks noChangeAspect="1" noChangeArrowheads="1"/>
            </p:cNvSpPr>
            <p:nvPr/>
          </p:nvSpPr>
          <p:spPr bwMode="auto">
            <a:xfrm>
              <a:off x="266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2" name="Oval 3484"/>
            <p:cNvSpPr>
              <a:spLocks noChangeAspect="1" noChangeArrowheads="1"/>
            </p:cNvSpPr>
            <p:nvPr/>
          </p:nvSpPr>
          <p:spPr bwMode="auto">
            <a:xfrm>
              <a:off x="259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3" name="Oval 3485"/>
            <p:cNvSpPr>
              <a:spLocks noChangeAspect="1" noChangeArrowheads="1"/>
            </p:cNvSpPr>
            <p:nvPr/>
          </p:nvSpPr>
          <p:spPr bwMode="auto">
            <a:xfrm>
              <a:off x="274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4" name="Oval 3486"/>
            <p:cNvSpPr>
              <a:spLocks noChangeAspect="1" noChangeArrowheads="1"/>
            </p:cNvSpPr>
            <p:nvPr/>
          </p:nvSpPr>
          <p:spPr bwMode="auto">
            <a:xfrm>
              <a:off x="281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5" name="Oval 3487"/>
            <p:cNvSpPr>
              <a:spLocks noChangeAspect="1" noChangeArrowheads="1"/>
            </p:cNvSpPr>
            <p:nvPr/>
          </p:nvSpPr>
          <p:spPr bwMode="auto">
            <a:xfrm>
              <a:off x="288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6" name="Oval 3488"/>
            <p:cNvSpPr>
              <a:spLocks noChangeAspect="1" noChangeArrowheads="1"/>
            </p:cNvSpPr>
            <p:nvPr/>
          </p:nvSpPr>
          <p:spPr bwMode="auto">
            <a:xfrm>
              <a:off x="295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7" name="Oval 3489"/>
            <p:cNvSpPr>
              <a:spLocks noChangeAspect="1" noChangeArrowheads="1"/>
            </p:cNvSpPr>
            <p:nvPr/>
          </p:nvSpPr>
          <p:spPr bwMode="auto">
            <a:xfrm>
              <a:off x="302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8" name="Oval 3490"/>
            <p:cNvSpPr>
              <a:spLocks noChangeAspect="1" noChangeArrowheads="1"/>
            </p:cNvSpPr>
            <p:nvPr/>
          </p:nvSpPr>
          <p:spPr bwMode="auto">
            <a:xfrm>
              <a:off x="316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9" name="Oval 3491"/>
            <p:cNvSpPr>
              <a:spLocks noChangeAspect="1" noChangeArrowheads="1"/>
            </p:cNvSpPr>
            <p:nvPr/>
          </p:nvSpPr>
          <p:spPr bwMode="auto">
            <a:xfrm>
              <a:off x="331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0" name="Oval 3492"/>
            <p:cNvSpPr>
              <a:spLocks noChangeAspect="1" noChangeArrowheads="1"/>
            </p:cNvSpPr>
            <p:nvPr/>
          </p:nvSpPr>
          <p:spPr bwMode="auto">
            <a:xfrm>
              <a:off x="309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1" name="Oval 3493"/>
            <p:cNvSpPr>
              <a:spLocks noChangeAspect="1" noChangeArrowheads="1"/>
            </p:cNvSpPr>
            <p:nvPr/>
          </p:nvSpPr>
          <p:spPr bwMode="auto">
            <a:xfrm>
              <a:off x="323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2" name="Oval 3494"/>
            <p:cNvSpPr>
              <a:spLocks noChangeAspect="1" noChangeArrowheads="1"/>
            </p:cNvSpPr>
            <p:nvPr/>
          </p:nvSpPr>
          <p:spPr bwMode="auto">
            <a:xfrm>
              <a:off x="338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3" name="Oval 3495"/>
            <p:cNvSpPr>
              <a:spLocks noChangeAspect="1" noChangeArrowheads="1"/>
            </p:cNvSpPr>
            <p:nvPr/>
          </p:nvSpPr>
          <p:spPr bwMode="auto">
            <a:xfrm>
              <a:off x="352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4" name="Oval 3496"/>
            <p:cNvSpPr>
              <a:spLocks noChangeAspect="1" noChangeArrowheads="1"/>
            </p:cNvSpPr>
            <p:nvPr/>
          </p:nvSpPr>
          <p:spPr bwMode="auto">
            <a:xfrm>
              <a:off x="345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5" name="Oval 3497"/>
            <p:cNvSpPr>
              <a:spLocks noChangeAspect="1" noChangeArrowheads="1"/>
            </p:cNvSpPr>
            <p:nvPr/>
          </p:nvSpPr>
          <p:spPr bwMode="auto">
            <a:xfrm>
              <a:off x="359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6" name="Oval 3498"/>
            <p:cNvSpPr>
              <a:spLocks noChangeAspect="1" noChangeArrowheads="1"/>
            </p:cNvSpPr>
            <p:nvPr/>
          </p:nvSpPr>
          <p:spPr bwMode="auto">
            <a:xfrm>
              <a:off x="366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7" name="Oval 3499"/>
            <p:cNvSpPr>
              <a:spLocks noChangeAspect="1" noChangeArrowheads="1"/>
            </p:cNvSpPr>
            <p:nvPr/>
          </p:nvSpPr>
          <p:spPr bwMode="auto">
            <a:xfrm>
              <a:off x="373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8" name="Oval 3500"/>
            <p:cNvSpPr>
              <a:spLocks noChangeAspect="1" noChangeArrowheads="1"/>
            </p:cNvSpPr>
            <p:nvPr/>
          </p:nvSpPr>
          <p:spPr bwMode="auto">
            <a:xfrm flipH="1">
              <a:off x="459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9" name="Oval 3501"/>
            <p:cNvSpPr>
              <a:spLocks noChangeAspect="1" noChangeArrowheads="1"/>
            </p:cNvSpPr>
            <p:nvPr/>
          </p:nvSpPr>
          <p:spPr bwMode="auto">
            <a:xfrm flipH="1">
              <a:off x="452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0" name="Oval 3502"/>
            <p:cNvSpPr>
              <a:spLocks noChangeAspect="1" noChangeArrowheads="1"/>
            </p:cNvSpPr>
            <p:nvPr/>
          </p:nvSpPr>
          <p:spPr bwMode="auto">
            <a:xfrm flipH="1">
              <a:off x="437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1" name="Oval 3503"/>
            <p:cNvSpPr>
              <a:spLocks noChangeAspect="1" noChangeArrowheads="1"/>
            </p:cNvSpPr>
            <p:nvPr/>
          </p:nvSpPr>
          <p:spPr bwMode="auto">
            <a:xfrm flipH="1">
              <a:off x="423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2" name="Oval 3504"/>
            <p:cNvSpPr>
              <a:spLocks noChangeAspect="1" noChangeArrowheads="1"/>
            </p:cNvSpPr>
            <p:nvPr/>
          </p:nvSpPr>
          <p:spPr bwMode="auto">
            <a:xfrm flipH="1">
              <a:off x="445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3" name="Oval 3505"/>
            <p:cNvSpPr>
              <a:spLocks noChangeAspect="1" noChangeArrowheads="1"/>
            </p:cNvSpPr>
            <p:nvPr/>
          </p:nvSpPr>
          <p:spPr bwMode="auto">
            <a:xfrm flipH="1">
              <a:off x="430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4" name="Oval 3506"/>
            <p:cNvSpPr>
              <a:spLocks noChangeAspect="1" noChangeArrowheads="1"/>
            </p:cNvSpPr>
            <p:nvPr/>
          </p:nvSpPr>
          <p:spPr bwMode="auto">
            <a:xfrm flipH="1">
              <a:off x="416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5" name="Oval 3507"/>
            <p:cNvSpPr>
              <a:spLocks noChangeAspect="1" noChangeArrowheads="1"/>
            </p:cNvSpPr>
            <p:nvPr/>
          </p:nvSpPr>
          <p:spPr bwMode="auto">
            <a:xfrm flipH="1">
              <a:off x="402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6" name="Oval 3508"/>
            <p:cNvSpPr>
              <a:spLocks noChangeAspect="1" noChangeArrowheads="1"/>
            </p:cNvSpPr>
            <p:nvPr/>
          </p:nvSpPr>
          <p:spPr bwMode="auto">
            <a:xfrm flipH="1">
              <a:off x="409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7" name="Oval 3509"/>
            <p:cNvSpPr>
              <a:spLocks noChangeAspect="1" noChangeArrowheads="1"/>
            </p:cNvSpPr>
            <p:nvPr/>
          </p:nvSpPr>
          <p:spPr bwMode="auto">
            <a:xfrm flipH="1">
              <a:off x="395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8" name="Oval 3510"/>
            <p:cNvSpPr>
              <a:spLocks noChangeAspect="1" noChangeArrowheads="1"/>
            </p:cNvSpPr>
            <p:nvPr/>
          </p:nvSpPr>
          <p:spPr bwMode="auto">
            <a:xfrm flipH="1">
              <a:off x="388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9" name="Oval 3511"/>
            <p:cNvSpPr>
              <a:spLocks noChangeAspect="1" noChangeArrowheads="1"/>
            </p:cNvSpPr>
            <p:nvPr/>
          </p:nvSpPr>
          <p:spPr bwMode="auto">
            <a:xfrm flipH="1">
              <a:off x="380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0" name="Oval 3512"/>
            <p:cNvSpPr>
              <a:spLocks noChangeAspect="1" noChangeArrowheads="1"/>
            </p:cNvSpPr>
            <p:nvPr/>
          </p:nvSpPr>
          <p:spPr bwMode="auto">
            <a:xfrm>
              <a:off x="39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1" name="Oval 3513"/>
            <p:cNvSpPr>
              <a:spLocks noChangeAspect="1" noChangeArrowheads="1"/>
            </p:cNvSpPr>
            <p:nvPr/>
          </p:nvSpPr>
          <p:spPr bwMode="auto">
            <a:xfrm>
              <a:off x="46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2" name="Oval 3514"/>
            <p:cNvSpPr>
              <a:spLocks noChangeAspect="1" noChangeArrowheads="1"/>
            </p:cNvSpPr>
            <p:nvPr/>
          </p:nvSpPr>
          <p:spPr bwMode="auto">
            <a:xfrm>
              <a:off x="60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3" name="Oval 3515"/>
            <p:cNvSpPr>
              <a:spLocks noChangeAspect="1" noChangeArrowheads="1"/>
            </p:cNvSpPr>
            <p:nvPr/>
          </p:nvSpPr>
          <p:spPr bwMode="auto">
            <a:xfrm>
              <a:off x="74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4" name="Oval 3516"/>
            <p:cNvSpPr>
              <a:spLocks noChangeAspect="1" noChangeArrowheads="1"/>
            </p:cNvSpPr>
            <p:nvPr/>
          </p:nvSpPr>
          <p:spPr bwMode="auto">
            <a:xfrm>
              <a:off x="53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5" name="Oval 3517"/>
            <p:cNvSpPr>
              <a:spLocks noChangeAspect="1" noChangeArrowheads="1"/>
            </p:cNvSpPr>
            <p:nvPr/>
          </p:nvSpPr>
          <p:spPr bwMode="auto">
            <a:xfrm>
              <a:off x="67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6" name="Oval 3518"/>
            <p:cNvSpPr>
              <a:spLocks noChangeAspect="1" noChangeArrowheads="1"/>
            </p:cNvSpPr>
            <p:nvPr/>
          </p:nvSpPr>
          <p:spPr bwMode="auto">
            <a:xfrm>
              <a:off x="81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7" name="Oval 3519"/>
            <p:cNvSpPr>
              <a:spLocks noChangeAspect="1" noChangeArrowheads="1"/>
            </p:cNvSpPr>
            <p:nvPr/>
          </p:nvSpPr>
          <p:spPr bwMode="auto">
            <a:xfrm>
              <a:off x="96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8" name="Oval 3520"/>
            <p:cNvSpPr>
              <a:spLocks noChangeAspect="1" noChangeArrowheads="1"/>
            </p:cNvSpPr>
            <p:nvPr/>
          </p:nvSpPr>
          <p:spPr bwMode="auto">
            <a:xfrm>
              <a:off x="88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9" name="Oval 3521"/>
            <p:cNvSpPr>
              <a:spLocks noChangeAspect="1" noChangeArrowheads="1"/>
            </p:cNvSpPr>
            <p:nvPr/>
          </p:nvSpPr>
          <p:spPr bwMode="auto">
            <a:xfrm>
              <a:off x="103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0" name="Oval 3522"/>
            <p:cNvSpPr>
              <a:spLocks noChangeAspect="1" noChangeArrowheads="1"/>
            </p:cNvSpPr>
            <p:nvPr/>
          </p:nvSpPr>
          <p:spPr bwMode="auto">
            <a:xfrm>
              <a:off x="110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1" name="Oval 3523"/>
            <p:cNvSpPr>
              <a:spLocks noChangeAspect="1" noChangeArrowheads="1"/>
            </p:cNvSpPr>
            <p:nvPr/>
          </p:nvSpPr>
          <p:spPr bwMode="auto">
            <a:xfrm>
              <a:off x="117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2" name="Oval 3524"/>
            <p:cNvSpPr>
              <a:spLocks noChangeAspect="1" noChangeArrowheads="1"/>
            </p:cNvSpPr>
            <p:nvPr/>
          </p:nvSpPr>
          <p:spPr bwMode="auto">
            <a:xfrm>
              <a:off x="466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3" name="Oval 3525"/>
            <p:cNvSpPr>
              <a:spLocks noChangeAspect="1" noChangeArrowheads="1"/>
            </p:cNvSpPr>
            <p:nvPr/>
          </p:nvSpPr>
          <p:spPr bwMode="auto">
            <a:xfrm>
              <a:off x="473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4" name="Oval 3526"/>
            <p:cNvSpPr>
              <a:spLocks noChangeAspect="1" noChangeArrowheads="1"/>
            </p:cNvSpPr>
            <p:nvPr/>
          </p:nvSpPr>
          <p:spPr bwMode="auto">
            <a:xfrm>
              <a:off x="487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5" name="Oval 3527"/>
            <p:cNvSpPr>
              <a:spLocks noChangeAspect="1" noChangeArrowheads="1"/>
            </p:cNvSpPr>
            <p:nvPr/>
          </p:nvSpPr>
          <p:spPr bwMode="auto">
            <a:xfrm>
              <a:off x="501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6" name="Oval 3528"/>
            <p:cNvSpPr>
              <a:spLocks noChangeAspect="1" noChangeArrowheads="1"/>
            </p:cNvSpPr>
            <p:nvPr/>
          </p:nvSpPr>
          <p:spPr bwMode="auto">
            <a:xfrm>
              <a:off x="480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7" name="Oval 3529"/>
            <p:cNvSpPr>
              <a:spLocks noChangeAspect="1" noChangeArrowheads="1"/>
            </p:cNvSpPr>
            <p:nvPr/>
          </p:nvSpPr>
          <p:spPr bwMode="auto">
            <a:xfrm>
              <a:off x="494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8" name="Oval 3530"/>
            <p:cNvSpPr>
              <a:spLocks noChangeAspect="1" noChangeArrowheads="1"/>
            </p:cNvSpPr>
            <p:nvPr/>
          </p:nvSpPr>
          <p:spPr bwMode="auto">
            <a:xfrm>
              <a:off x="509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9" name="Oval 3531"/>
            <p:cNvSpPr>
              <a:spLocks noChangeAspect="1" noChangeArrowheads="1"/>
            </p:cNvSpPr>
            <p:nvPr/>
          </p:nvSpPr>
          <p:spPr bwMode="auto">
            <a:xfrm>
              <a:off x="516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0645" name="Group 3532"/>
          <p:cNvGrpSpPr>
            <a:grpSpLocks/>
          </p:cNvGrpSpPr>
          <p:nvPr/>
        </p:nvGrpSpPr>
        <p:grpSpPr bwMode="auto">
          <a:xfrm>
            <a:off x="584200" y="1125538"/>
            <a:ext cx="7796213" cy="109537"/>
            <a:chOff x="393" y="1954"/>
            <a:chExt cx="4911" cy="69"/>
          </a:xfrm>
        </p:grpSpPr>
        <p:sp>
          <p:nvSpPr>
            <p:cNvPr id="5581" name="Oval 3533"/>
            <p:cNvSpPr>
              <a:spLocks noChangeAspect="1" noChangeArrowheads="1"/>
            </p:cNvSpPr>
            <p:nvPr/>
          </p:nvSpPr>
          <p:spPr bwMode="auto">
            <a:xfrm>
              <a:off x="124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2" name="Oval 3534"/>
            <p:cNvSpPr>
              <a:spLocks noChangeAspect="1" noChangeArrowheads="1"/>
            </p:cNvSpPr>
            <p:nvPr/>
          </p:nvSpPr>
          <p:spPr bwMode="auto">
            <a:xfrm>
              <a:off x="131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3" name="Oval 3535"/>
            <p:cNvSpPr>
              <a:spLocks noChangeAspect="1" noChangeArrowheads="1"/>
            </p:cNvSpPr>
            <p:nvPr/>
          </p:nvSpPr>
          <p:spPr bwMode="auto">
            <a:xfrm>
              <a:off x="146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4" name="Oval 3536"/>
            <p:cNvSpPr>
              <a:spLocks noChangeAspect="1" noChangeArrowheads="1"/>
            </p:cNvSpPr>
            <p:nvPr/>
          </p:nvSpPr>
          <p:spPr bwMode="auto">
            <a:xfrm>
              <a:off x="160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5" name="Oval 3537"/>
            <p:cNvSpPr>
              <a:spLocks noChangeAspect="1" noChangeArrowheads="1"/>
            </p:cNvSpPr>
            <p:nvPr/>
          </p:nvSpPr>
          <p:spPr bwMode="auto">
            <a:xfrm>
              <a:off x="138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6" name="Oval 3538"/>
            <p:cNvSpPr>
              <a:spLocks noChangeAspect="1" noChangeArrowheads="1"/>
            </p:cNvSpPr>
            <p:nvPr/>
          </p:nvSpPr>
          <p:spPr bwMode="auto">
            <a:xfrm>
              <a:off x="153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7" name="Oval 3539"/>
            <p:cNvSpPr>
              <a:spLocks noChangeAspect="1" noChangeArrowheads="1"/>
            </p:cNvSpPr>
            <p:nvPr/>
          </p:nvSpPr>
          <p:spPr bwMode="auto">
            <a:xfrm>
              <a:off x="167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8" name="Oval 3540"/>
            <p:cNvSpPr>
              <a:spLocks noChangeAspect="1" noChangeArrowheads="1"/>
            </p:cNvSpPr>
            <p:nvPr/>
          </p:nvSpPr>
          <p:spPr bwMode="auto">
            <a:xfrm>
              <a:off x="181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9" name="Oval 3541"/>
            <p:cNvSpPr>
              <a:spLocks noChangeAspect="1" noChangeArrowheads="1"/>
            </p:cNvSpPr>
            <p:nvPr/>
          </p:nvSpPr>
          <p:spPr bwMode="auto">
            <a:xfrm>
              <a:off x="174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0" name="Oval 3542"/>
            <p:cNvSpPr>
              <a:spLocks noChangeAspect="1" noChangeArrowheads="1"/>
            </p:cNvSpPr>
            <p:nvPr/>
          </p:nvSpPr>
          <p:spPr bwMode="auto">
            <a:xfrm>
              <a:off x="188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1" name="Oval 3543"/>
            <p:cNvSpPr>
              <a:spLocks noChangeAspect="1" noChangeArrowheads="1"/>
            </p:cNvSpPr>
            <p:nvPr/>
          </p:nvSpPr>
          <p:spPr bwMode="auto">
            <a:xfrm>
              <a:off x="195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2" name="Oval 3544"/>
            <p:cNvSpPr>
              <a:spLocks noChangeAspect="1" noChangeArrowheads="1"/>
            </p:cNvSpPr>
            <p:nvPr/>
          </p:nvSpPr>
          <p:spPr bwMode="auto">
            <a:xfrm>
              <a:off x="203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3" name="Oval 3545"/>
            <p:cNvSpPr>
              <a:spLocks noChangeAspect="1" noChangeArrowheads="1"/>
            </p:cNvSpPr>
            <p:nvPr/>
          </p:nvSpPr>
          <p:spPr bwMode="auto">
            <a:xfrm>
              <a:off x="210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4" name="Oval 3546"/>
            <p:cNvSpPr>
              <a:spLocks noChangeAspect="1" noChangeArrowheads="1"/>
            </p:cNvSpPr>
            <p:nvPr/>
          </p:nvSpPr>
          <p:spPr bwMode="auto">
            <a:xfrm>
              <a:off x="217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5" name="Oval 3547"/>
            <p:cNvSpPr>
              <a:spLocks noChangeAspect="1" noChangeArrowheads="1"/>
            </p:cNvSpPr>
            <p:nvPr/>
          </p:nvSpPr>
          <p:spPr bwMode="auto">
            <a:xfrm>
              <a:off x="231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6" name="Oval 3548"/>
            <p:cNvSpPr>
              <a:spLocks noChangeAspect="1" noChangeArrowheads="1"/>
            </p:cNvSpPr>
            <p:nvPr/>
          </p:nvSpPr>
          <p:spPr bwMode="auto">
            <a:xfrm>
              <a:off x="245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7" name="Oval 3549"/>
            <p:cNvSpPr>
              <a:spLocks noChangeAspect="1" noChangeArrowheads="1"/>
            </p:cNvSpPr>
            <p:nvPr/>
          </p:nvSpPr>
          <p:spPr bwMode="auto">
            <a:xfrm>
              <a:off x="224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8" name="Oval 3550"/>
            <p:cNvSpPr>
              <a:spLocks noChangeAspect="1" noChangeArrowheads="1"/>
            </p:cNvSpPr>
            <p:nvPr/>
          </p:nvSpPr>
          <p:spPr bwMode="auto">
            <a:xfrm>
              <a:off x="238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9" name="Oval 3551"/>
            <p:cNvSpPr>
              <a:spLocks noChangeAspect="1" noChangeArrowheads="1"/>
            </p:cNvSpPr>
            <p:nvPr/>
          </p:nvSpPr>
          <p:spPr bwMode="auto">
            <a:xfrm>
              <a:off x="252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0" name="Oval 3552"/>
            <p:cNvSpPr>
              <a:spLocks noChangeAspect="1" noChangeArrowheads="1"/>
            </p:cNvSpPr>
            <p:nvPr/>
          </p:nvSpPr>
          <p:spPr bwMode="auto">
            <a:xfrm>
              <a:off x="267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1" name="Oval 3553"/>
            <p:cNvSpPr>
              <a:spLocks noChangeAspect="1" noChangeArrowheads="1"/>
            </p:cNvSpPr>
            <p:nvPr/>
          </p:nvSpPr>
          <p:spPr bwMode="auto">
            <a:xfrm>
              <a:off x="259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2" name="Oval 3554"/>
            <p:cNvSpPr>
              <a:spLocks noChangeAspect="1" noChangeArrowheads="1"/>
            </p:cNvSpPr>
            <p:nvPr/>
          </p:nvSpPr>
          <p:spPr bwMode="auto">
            <a:xfrm>
              <a:off x="274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3" name="Oval 3555"/>
            <p:cNvSpPr>
              <a:spLocks noChangeAspect="1" noChangeArrowheads="1"/>
            </p:cNvSpPr>
            <p:nvPr/>
          </p:nvSpPr>
          <p:spPr bwMode="auto">
            <a:xfrm>
              <a:off x="281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4" name="Oval 3556"/>
            <p:cNvSpPr>
              <a:spLocks noChangeAspect="1" noChangeArrowheads="1"/>
            </p:cNvSpPr>
            <p:nvPr/>
          </p:nvSpPr>
          <p:spPr bwMode="auto">
            <a:xfrm>
              <a:off x="288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5" name="Oval 3557"/>
            <p:cNvSpPr>
              <a:spLocks noChangeAspect="1" noChangeArrowheads="1"/>
            </p:cNvSpPr>
            <p:nvPr/>
          </p:nvSpPr>
          <p:spPr bwMode="auto">
            <a:xfrm>
              <a:off x="295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6" name="Oval 3558"/>
            <p:cNvSpPr>
              <a:spLocks noChangeAspect="1" noChangeArrowheads="1"/>
            </p:cNvSpPr>
            <p:nvPr/>
          </p:nvSpPr>
          <p:spPr bwMode="auto">
            <a:xfrm>
              <a:off x="302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7" name="Oval 3559"/>
            <p:cNvSpPr>
              <a:spLocks noChangeAspect="1" noChangeArrowheads="1"/>
            </p:cNvSpPr>
            <p:nvPr/>
          </p:nvSpPr>
          <p:spPr bwMode="auto">
            <a:xfrm>
              <a:off x="316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8" name="Oval 3560"/>
            <p:cNvSpPr>
              <a:spLocks noChangeAspect="1" noChangeArrowheads="1"/>
            </p:cNvSpPr>
            <p:nvPr/>
          </p:nvSpPr>
          <p:spPr bwMode="auto">
            <a:xfrm>
              <a:off x="331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9" name="Oval 3561"/>
            <p:cNvSpPr>
              <a:spLocks noChangeAspect="1" noChangeArrowheads="1"/>
            </p:cNvSpPr>
            <p:nvPr/>
          </p:nvSpPr>
          <p:spPr bwMode="auto">
            <a:xfrm>
              <a:off x="309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0" name="Oval 3562"/>
            <p:cNvSpPr>
              <a:spLocks noChangeAspect="1" noChangeArrowheads="1"/>
            </p:cNvSpPr>
            <p:nvPr/>
          </p:nvSpPr>
          <p:spPr bwMode="auto">
            <a:xfrm>
              <a:off x="324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1" name="Oval 3563"/>
            <p:cNvSpPr>
              <a:spLocks noChangeAspect="1" noChangeArrowheads="1"/>
            </p:cNvSpPr>
            <p:nvPr/>
          </p:nvSpPr>
          <p:spPr bwMode="auto">
            <a:xfrm>
              <a:off x="338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2" name="Oval 3564"/>
            <p:cNvSpPr>
              <a:spLocks noChangeAspect="1" noChangeArrowheads="1"/>
            </p:cNvSpPr>
            <p:nvPr/>
          </p:nvSpPr>
          <p:spPr bwMode="auto">
            <a:xfrm>
              <a:off x="352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3" name="Oval 3565"/>
            <p:cNvSpPr>
              <a:spLocks noChangeAspect="1" noChangeArrowheads="1"/>
            </p:cNvSpPr>
            <p:nvPr/>
          </p:nvSpPr>
          <p:spPr bwMode="auto">
            <a:xfrm>
              <a:off x="345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4" name="Oval 3566"/>
            <p:cNvSpPr>
              <a:spLocks noChangeAspect="1" noChangeArrowheads="1"/>
            </p:cNvSpPr>
            <p:nvPr/>
          </p:nvSpPr>
          <p:spPr bwMode="auto">
            <a:xfrm>
              <a:off x="359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5" name="Oval 3567"/>
            <p:cNvSpPr>
              <a:spLocks noChangeAspect="1" noChangeArrowheads="1"/>
            </p:cNvSpPr>
            <p:nvPr/>
          </p:nvSpPr>
          <p:spPr bwMode="auto">
            <a:xfrm>
              <a:off x="366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6" name="Oval 3568"/>
            <p:cNvSpPr>
              <a:spLocks noChangeAspect="1" noChangeArrowheads="1"/>
            </p:cNvSpPr>
            <p:nvPr/>
          </p:nvSpPr>
          <p:spPr bwMode="auto">
            <a:xfrm>
              <a:off x="374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7" name="Oval 3569"/>
            <p:cNvSpPr>
              <a:spLocks noChangeAspect="1" noChangeArrowheads="1"/>
            </p:cNvSpPr>
            <p:nvPr/>
          </p:nvSpPr>
          <p:spPr bwMode="auto">
            <a:xfrm flipH="1">
              <a:off x="459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8" name="Oval 3570"/>
            <p:cNvSpPr>
              <a:spLocks noChangeAspect="1" noChangeArrowheads="1"/>
            </p:cNvSpPr>
            <p:nvPr/>
          </p:nvSpPr>
          <p:spPr bwMode="auto">
            <a:xfrm flipH="1">
              <a:off x="452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9" name="Oval 3571"/>
            <p:cNvSpPr>
              <a:spLocks noChangeAspect="1" noChangeArrowheads="1"/>
            </p:cNvSpPr>
            <p:nvPr/>
          </p:nvSpPr>
          <p:spPr bwMode="auto">
            <a:xfrm flipH="1">
              <a:off x="438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0" name="Oval 3572"/>
            <p:cNvSpPr>
              <a:spLocks noChangeAspect="1" noChangeArrowheads="1"/>
            </p:cNvSpPr>
            <p:nvPr/>
          </p:nvSpPr>
          <p:spPr bwMode="auto">
            <a:xfrm flipH="1">
              <a:off x="423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1" name="Oval 3573"/>
            <p:cNvSpPr>
              <a:spLocks noChangeAspect="1" noChangeArrowheads="1"/>
            </p:cNvSpPr>
            <p:nvPr/>
          </p:nvSpPr>
          <p:spPr bwMode="auto">
            <a:xfrm flipH="1">
              <a:off x="445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2" name="Oval 3574"/>
            <p:cNvSpPr>
              <a:spLocks noChangeAspect="1" noChangeArrowheads="1"/>
            </p:cNvSpPr>
            <p:nvPr/>
          </p:nvSpPr>
          <p:spPr bwMode="auto">
            <a:xfrm flipH="1">
              <a:off x="430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3" name="Oval 3575"/>
            <p:cNvSpPr>
              <a:spLocks noChangeAspect="1" noChangeArrowheads="1"/>
            </p:cNvSpPr>
            <p:nvPr/>
          </p:nvSpPr>
          <p:spPr bwMode="auto">
            <a:xfrm flipH="1">
              <a:off x="416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4" name="Oval 3576"/>
            <p:cNvSpPr>
              <a:spLocks noChangeAspect="1" noChangeArrowheads="1"/>
            </p:cNvSpPr>
            <p:nvPr/>
          </p:nvSpPr>
          <p:spPr bwMode="auto">
            <a:xfrm flipH="1">
              <a:off x="402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5" name="Oval 3577"/>
            <p:cNvSpPr>
              <a:spLocks noChangeAspect="1" noChangeArrowheads="1"/>
            </p:cNvSpPr>
            <p:nvPr/>
          </p:nvSpPr>
          <p:spPr bwMode="auto">
            <a:xfrm flipH="1">
              <a:off x="409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6" name="Oval 3578"/>
            <p:cNvSpPr>
              <a:spLocks noChangeAspect="1" noChangeArrowheads="1"/>
            </p:cNvSpPr>
            <p:nvPr/>
          </p:nvSpPr>
          <p:spPr bwMode="auto">
            <a:xfrm flipH="1">
              <a:off x="395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7" name="Oval 3579"/>
            <p:cNvSpPr>
              <a:spLocks noChangeAspect="1" noChangeArrowheads="1"/>
            </p:cNvSpPr>
            <p:nvPr/>
          </p:nvSpPr>
          <p:spPr bwMode="auto">
            <a:xfrm flipH="1">
              <a:off x="388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8" name="Oval 3580"/>
            <p:cNvSpPr>
              <a:spLocks noChangeAspect="1" noChangeArrowheads="1"/>
            </p:cNvSpPr>
            <p:nvPr/>
          </p:nvSpPr>
          <p:spPr bwMode="auto">
            <a:xfrm flipH="1">
              <a:off x="381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9" name="Oval 3581"/>
            <p:cNvSpPr>
              <a:spLocks noChangeAspect="1" noChangeArrowheads="1"/>
            </p:cNvSpPr>
            <p:nvPr/>
          </p:nvSpPr>
          <p:spPr bwMode="auto">
            <a:xfrm>
              <a:off x="39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0" name="Oval 3582"/>
            <p:cNvSpPr>
              <a:spLocks noChangeAspect="1" noChangeArrowheads="1"/>
            </p:cNvSpPr>
            <p:nvPr/>
          </p:nvSpPr>
          <p:spPr bwMode="auto">
            <a:xfrm>
              <a:off x="46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1" name="Oval 3583"/>
            <p:cNvSpPr>
              <a:spLocks noChangeAspect="1" noChangeArrowheads="1"/>
            </p:cNvSpPr>
            <p:nvPr/>
          </p:nvSpPr>
          <p:spPr bwMode="auto">
            <a:xfrm>
              <a:off x="60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2" name="Oval 3584"/>
            <p:cNvSpPr>
              <a:spLocks noChangeAspect="1" noChangeArrowheads="1"/>
            </p:cNvSpPr>
            <p:nvPr/>
          </p:nvSpPr>
          <p:spPr bwMode="auto">
            <a:xfrm>
              <a:off x="74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3" name="Oval 3585"/>
            <p:cNvSpPr>
              <a:spLocks noChangeAspect="1" noChangeArrowheads="1"/>
            </p:cNvSpPr>
            <p:nvPr/>
          </p:nvSpPr>
          <p:spPr bwMode="auto">
            <a:xfrm>
              <a:off x="53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4" name="Oval 3586"/>
            <p:cNvSpPr>
              <a:spLocks noChangeAspect="1" noChangeArrowheads="1"/>
            </p:cNvSpPr>
            <p:nvPr/>
          </p:nvSpPr>
          <p:spPr bwMode="auto">
            <a:xfrm>
              <a:off x="67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5" name="Oval 3587"/>
            <p:cNvSpPr>
              <a:spLocks noChangeAspect="1" noChangeArrowheads="1"/>
            </p:cNvSpPr>
            <p:nvPr/>
          </p:nvSpPr>
          <p:spPr bwMode="auto">
            <a:xfrm>
              <a:off x="82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6" name="Oval 3588"/>
            <p:cNvSpPr>
              <a:spLocks noChangeAspect="1" noChangeArrowheads="1"/>
            </p:cNvSpPr>
            <p:nvPr/>
          </p:nvSpPr>
          <p:spPr bwMode="auto">
            <a:xfrm>
              <a:off x="96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7" name="Oval 3589"/>
            <p:cNvSpPr>
              <a:spLocks noChangeAspect="1" noChangeArrowheads="1"/>
            </p:cNvSpPr>
            <p:nvPr/>
          </p:nvSpPr>
          <p:spPr bwMode="auto">
            <a:xfrm>
              <a:off x="89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8" name="Oval 3590"/>
            <p:cNvSpPr>
              <a:spLocks noChangeAspect="1" noChangeArrowheads="1"/>
            </p:cNvSpPr>
            <p:nvPr/>
          </p:nvSpPr>
          <p:spPr bwMode="auto">
            <a:xfrm>
              <a:off x="103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9" name="Oval 3591"/>
            <p:cNvSpPr>
              <a:spLocks noChangeAspect="1" noChangeArrowheads="1"/>
            </p:cNvSpPr>
            <p:nvPr/>
          </p:nvSpPr>
          <p:spPr bwMode="auto">
            <a:xfrm>
              <a:off x="110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0" name="Oval 3592"/>
            <p:cNvSpPr>
              <a:spLocks noChangeAspect="1" noChangeArrowheads="1"/>
            </p:cNvSpPr>
            <p:nvPr/>
          </p:nvSpPr>
          <p:spPr bwMode="auto">
            <a:xfrm>
              <a:off x="117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1" name="Oval 3593"/>
            <p:cNvSpPr>
              <a:spLocks noChangeAspect="1" noChangeArrowheads="1"/>
            </p:cNvSpPr>
            <p:nvPr/>
          </p:nvSpPr>
          <p:spPr bwMode="auto">
            <a:xfrm>
              <a:off x="466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2" name="Oval 3594"/>
            <p:cNvSpPr>
              <a:spLocks noChangeAspect="1" noChangeArrowheads="1"/>
            </p:cNvSpPr>
            <p:nvPr/>
          </p:nvSpPr>
          <p:spPr bwMode="auto">
            <a:xfrm>
              <a:off x="473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3" name="Oval 3595"/>
            <p:cNvSpPr>
              <a:spLocks noChangeAspect="1" noChangeArrowheads="1"/>
            </p:cNvSpPr>
            <p:nvPr/>
          </p:nvSpPr>
          <p:spPr bwMode="auto">
            <a:xfrm>
              <a:off x="487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4" name="Oval 3596"/>
            <p:cNvSpPr>
              <a:spLocks noChangeAspect="1" noChangeArrowheads="1"/>
            </p:cNvSpPr>
            <p:nvPr/>
          </p:nvSpPr>
          <p:spPr bwMode="auto">
            <a:xfrm>
              <a:off x="502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5" name="Oval 3597"/>
            <p:cNvSpPr>
              <a:spLocks noChangeAspect="1" noChangeArrowheads="1"/>
            </p:cNvSpPr>
            <p:nvPr/>
          </p:nvSpPr>
          <p:spPr bwMode="auto">
            <a:xfrm>
              <a:off x="480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6" name="Oval 3598"/>
            <p:cNvSpPr>
              <a:spLocks noChangeAspect="1" noChangeArrowheads="1"/>
            </p:cNvSpPr>
            <p:nvPr/>
          </p:nvSpPr>
          <p:spPr bwMode="auto">
            <a:xfrm>
              <a:off x="495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7" name="Oval 3599"/>
            <p:cNvSpPr>
              <a:spLocks noChangeAspect="1" noChangeArrowheads="1"/>
            </p:cNvSpPr>
            <p:nvPr/>
          </p:nvSpPr>
          <p:spPr bwMode="auto">
            <a:xfrm>
              <a:off x="509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8" name="Oval 3600"/>
            <p:cNvSpPr>
              <a:spLocks noChangeAspect="1" noChangeArrowheads="1"/>
            </p:cNvSpPr>
            <p:nvPr/>
          </p:nvSpPr>
          <p:spPr bwMode="auto">
            <a:xfrm>
              <a:off x="523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9" name="Oval 3601"/>
            <p:cNvSpPr>
              <a:spLocks noChangeAspect="1" noChangeArrowheads="1"/>
            </p:cNvSpPr>
            <p:nvPr/>
          </p:nvSpPr>
          <p:spPr bwMode="auto">
            <a:xfrm>
              <a:off x="516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0646" name="Group 3602"/>
          <p:cNvGrpSpPr>
            <a:grpSpLocks/>
          </p:cNvGrpSpPr>
          <p:nvPr/>
        </p:nvGrpSpPr>
        <p:grpSpPr bwMode="auto">
          <a:xfrm>
            <a:off x="530225" y="1160463"/>
            <a:ext cx="7908925" cy="109537"/>
            <a:chOff x="323" y="2030"/>
            <a:chExt cx="4982" cy="69"/>
          </a:xfrm>
        </p:grpSpPr>
        <p:sp>
          <p:nvSpPr>
            <p:cNvPr id="5651" name="Oval 3603"/>
            <p:cNvSpPr>
              <a:spLocks noChangeAspect="1" noChangeArrowheads="1"/>
            </p:cNvSpPr>
            <p:nvPr/>
          </p:nvSpPr>
          <p:spPr bwMode="auto">
            <a:xfrm>
              <a:off x="117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2" name="Oval 3604"/>
            <p:cNvSpPr>
              <a:spLocks noChangeAspect="1" noChangeArrowheads="1"/>
            </p:cNvSpPr>
            <p:nvPr/>
          </p:nvSpPr>
          <p:spPr bwMode="auto">
            <a:xfrm>
              <a:off x="124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3" name="Oval 3605"/>
            <p:cNvSpPr>
              <a:spLocks noChangeAspect="1" noChangeArrowheads="1"/>
            </p:cNvSpPr>
            <p:nvPr/>
          </p:nvSpPr>
          <p:spPr bwMode="auto">
            <a:xfrm>
              <a:off x="139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4" name="Oval 3606"/>
            <p:cNvSpPr>
              <a:spLocks noChangeAspect="1" noChangeArrowheads="1"/>
            </p:cNvSpPr>
            <p:nvPr/>
          </p:nvSpPr>
          <p:spPr bwMode="auto">
            <a:xfrm>
              <a:off x="153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5" name="Oval 3607"/>
            <p:cNvSpPr>
              <a:spLocks noChangeAspect="1" noChangeArrowheads="1"/>
            </p:cNvSpPr>
            <p:nvPr/>
          </p:nvSpPr>
          <p:spPr bwMode="auto">
            <a:xfrm>
              <a:off x="131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6" name="Oval 3608"/>
            <p:cNvSpPr>
              <a:spLocks noChangeAspect="1" noChangeArrowheads="1"/>
            </p:cNvSpPr>
            <p:nvPr/>
          </p:nvSpPr>
          <p:spPr bwMode="auto">
            <a:xfrm>
              <a:off x="146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7" name="Oval 3609"/>
            <p:cNvSpPr>
              <a:spLocks noChangeAspect="1" noChangeArrowheads="1"/>
            </p:cNvSpPr>
            <p:nvPr/>
          </p:nvSpPr>
          <p:spPr bwMode="auto">
            <a:xfrm>
              <a:off x="160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8" name="Oval 3610"/>
            <p:cNvSpPr>
              <a:spLocks noChangeAspect="1" noChangeArrowheads="1"/>
            </p:cNvSpPr>
            <p:nvPr/>
          </p:nvSpPr>
          <p:spPr bwMode="auto">
            <a:xfrm>
              <a:off x="174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9" name="Oval 3611"/>
            <p:cNvSpPr>
              <a:spLocks noChangeAspect="1" noChangeArrowheads="1"/>
            </p:cNvSpPr>
            <p:nvPr/>
          </p:nvSpPr>
          <p:spPr bwMode="auto">
            <a:xfrm>
              <a:off x="167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0" name="Oval 3612"/>
            <p:cNvSpPr>
              <a:spLocks noChangeAspect="1" noChangeArrowheads="1"/>
            </p:cNvSpPr>
            <p:nvPr/>
          </p:nvSpPr>
          <p:spPr bwMode="auto">
            <a:xfrm>
              <a:off x="181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1" name="Oval 3613"/>
            <p:cNvSpPr>
              <a:spLocks noChangeAspect="1" noChangeArrowheads="1"/>
            </p:cNvSpPr>
            <p:nvPr/>
          </p:nvSpPr>
          <p:spPr bwMode="auto">
            <a:xfrm>
              <a:off x="188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2" name="Oval 3614"/>
            <p:cNvSpPr>
              <a:spLocks noChangeAspect="1" noChangeArrowheads="1"/>
            </p:cNvSpPr>
            <p:nvPr/>
          </p:nvSpPr>
          <p:spPr bwMode="auto">
            <a:xfrm>
              <a:off x="196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3" name="Oval 3615"/>
            <p:cNvSpPr>
              <a:spLocks noChangeAspect="1" noChangeArrowheads="1"/>
            </p:cNvSpPr>
            <p:nvPr/>
          </p:nvSpPr>
          <p:spPr bwMode="auto">
            <a:xfrm>
              <a:off x="203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4" name="Oval 3616"/>
            <p:cNvSpPr>
              <a:spLocks noChangeAspect="1" noChangeArrowheads="1"/>
            </p:cNvSpPr>
            <p:nvPr/>
          </p:nvSpPr>
          <p:spPr bwMode="auto">
            <a:xfrm>
              <a:off x="210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5" name="Oval 3617"/>
            <p:cNvSpPr>
              <a:spLocks noChangeAspect="1" noChangeArrowheads="1"/>
            </p:cNvSpPr>
            <p:nvPr/>
          </p:nvSpPr>
          <p:spPr bwMode="auto">
            <a:xfrm>
              <a:off x="224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6" name="Oval 3618"/>
            <p:cNvSpPr>
              <a:spLocks noChangeAspect="1" noChangeArrowheads="1"/>
            </p:cNvSpPr>
            <p:nvPr/>
          </p:nvSpPr>
          <p:spPr bwMode="auto">
            <a:xfrm>
              <a:off x="238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7" name="Oval 3619"/>
            <p:cNvSpPr>
              <a:spLocks noChangeAspect="1" noChangeArrowheads="1"/>
            </p:cNvSpPr>
            <p:nvPr/>
          </p:nvSpPr>
          <p:spPr bwMode="auto">
            <a:xfrm>
              <a:off x="217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8" name="Oval 3620"/>
            <p:cNvSpPr>
              <a:spLocks noChangeAspect="1" noChangeArrowheads="1"/>
            </p:cNvSpPr>
            <p:nvPr/>
          </p:nvSpPr>
          <p:spPr bwMode="auto">
            <a:xfrm>
              <a:off x="231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9" name="Oval 3621"/>
            <p:cNvSpPr>
              <a:spLocks noChangeAspect="1" noChangeArrowheads="1"/>
            </p:cNvSpPr>
            <p:nvPr/>
          </p:nvSpPr>
          <p:spPr bwMode="auto">
            <a:xfrm>
              <a:off x="245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0" name="Oval 3622"/>
            <p:cNvSpPr>
              <a:spLocks noChangeAspect="1" noChangeArrowheads="1"/>
            </p:cNvSpPr>
            <p:nvPr/>
          </p:nvSpPr>
          <p:spPr bwMode="auto">
            <a:xfrm>
              <a:off x="260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1" name="Oval 3623"/>
            <p:cNvSpPr>
              <a:spLocks noChangeAspect="1" noChangeArrowheads="1"/>
            </p:cNvSpPr>
            <p:nvPr/>
          </p:nvSpPr>
          <p:spPr bwMode="auto">
            <a:xfrm>
              <a:off x="252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2" name="Oval 3624"/>
            <p:cNvSpPr>
              <a:spLocks noChangeAspect="1" noChangeArrowheads="1"/>
            </p:cNvSpPr>
            <p:nvPr/>
          </p:nvSpPr>
          <p:spPr bwMode="auto">
            <a:xfrm>
              <a:off x="267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3" name="Oval 3625"/>
            <p:cNvSpPr>
              <a:spLocks noChangeAspect="1" noChangeArrowheads="1"/>
            </p:cNvSpPr>
            <p:nvPr/>
          </p:nvSpPr>
          <p:spPr bwMode="auto">
            <a:xfrm>
              <a:off x="274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4" name="Oval 3626"/>
            <p:cNvSpPr>
              <a:spLocks noChangeAspect="1" noChangeArrowheads="1"/>
            </p:cNvSpPr>
            <p:nvPr/>
          </p:nvSpPr>
          <p:spPr bwMode="auto">
            <a:xfrm>
              <a:off x="281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5" name="Oval 3627"/>
            <p:cNvSpPr>
              <a:spLocks noChangeAspect="1" noChangeArrowheads="1"/>
            </p:cNvSpPr>
            <p:nvPr/>
          </p:nvSpPr>
          <p:spPr bwMode="auto">
            <a:xfrm>
              <a:off x="288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6" name="Oval 3628"/>
            <p:cNvSpPr>
              <a:spLocks noChangeAspect="1" noChangeArrowheads="1"/>
            </p:cNvSpPr>
            <p:nvPr/>
          </p:nvSpPr>
          <p:spPr bwMode="auto">
            <a:xfrm>
              <a:off x="295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7" name="Oval 3629"/>
            <p:cNvSpPr>
              <a:spLocks noChangeAspect="1" noChangeArrowheads="1"/>
            </p:cNvSpPr>
            <p:nvPr/>
          </p:nvSpPr>
          <p:spPr bwMode="auto">
            <a:xfrm>
              <a:off x="309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8" name="Oval 3630"/>
            <p:cNvSpPr>
              <a:spLocks noChangeAspect="1" noChangeArrowheads="1"/>
            </p:cNvSpPr>
            <p:nvPr/>
          </p:nvSpPr>
          <p:spPr bwMode="auto">
            <a:xfrm>
              <a:off x="324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9" name="Oval 3631"/>
            <p:cNvSpPr>
              <a:spLocks noChangeAspect="1" noChangeArrowheads="1"/>
            </p:cNvSpPr>
            <p:nvPr/>
          </p:nvSpPr>
          <p:spPr bwMode="auto">
            <a:xfrm>
              <a:off x="302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0" name="Oval 3632"/>
            <p:cNvSpPr>
              <a:spLocks noChangeAspect="1" noChangeArrowheads="1"/>
            </p:cNvSpPr>
            <p:nvPr/>
          </p:nvSpPr>
          <p:spPr bwMode="auto">
            <a:xfrm>
              <a:off x="317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1" name="Oval 3633"/>
            <p:cNvSpPr>
              <a:spLocks noChangeAspect="1" noChangeArrowheads="1"/>
            </p:cNvSpPr>
            <p:nvPr/>
          </p:nvSpPr>
          <p:spPr bwMode="auto">
            <a:xfrm>
              <a:off x="331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2" name="Oval 3634"/>
            <p:cNvSpPr>
              <a:spLocks noChangeAspect="1" noChangeArrowheads="1"/>
            </p:cNvSpPr>
            <p:nvPr/>
          </p:nvSpPr>
          <p:spPr bwMode="auto">
            <a:xfrm>
              <a:off x="345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3" name="Oval 3635"/>
            <p:cNvSpPr>
              <a:spLocks noChangeAspect="1" noChangeArrowheads="1"/>
            </p:cNvSpPr>
            <p:nvPr/>
          </p:nvSpPr>
          <p:spPr bwMode="auto">
            <a:xfrm>
              <a:off x="338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4" name="Oval 3636"/>
            <p:cNvSpPr>
              <a:spLocks noChangeAspect="1" noChangeArrowheads="1"/>
            </p:cNvSpPr>
            <p:nvPr/>
          </p:nvSpPr>
          <p:spPr bwMode="auto">
            <a:xfrm>
              <a:off x="352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5" name="Oval 3637"/>
            <p:cNvSpPr>
              <a:spLocks noChangeAspect="1" noChangeArrowheads="1"/>
            </p:cNvSpPr>
            <p:nvPr/>
          </p:nvSpPr>
          <p:spPr bwMode="auto">
            <a:xfrm>
              <a:off x="359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6" name="Oval 3638"/>
            <p:cNvSpPr>
              <a:spLocks noChangeAspect="1" noChangeArrowheads="1"/>
            </p:cNvSpPr>
            <p:nvPr/>
          </p:nvSpPr>
          <p:spPr bwMode="auto">
            <a:xfrm>
              <a:off x="367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7" name="Oval 3639"/>
            <p:cNvSpPr>
              <a:spLocks noChangeAspect="1" noChangeArrowheads="1"/>
            </p:cNvSpPr>
            <p:nvPr/>
          </p:nvSpPr>
          <p:spPr bwMode="auto">
            <a:xfrm flipH="1">
              <a:off x="452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8" name="Oval 3640"/>
            <p:cNvSpPr>
              <a:spLocks noChangeAspect="1" noChangeArrowheads="1"/>
            </p:cNvSpPr>
            <p:nvPr/>
          </p:nvSpPr>
          <p:spPr bwMode="auto">
            <a:xfrm flipH="1">
              <a:off x="445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9" name="Oval 3641"/>
            <p:cNvSpPr>
              <a:spLocks noChangeAspect="1" noChangeArrowheads="1"/>
            </p:cNvSpPr>
            <p:nvPr/>
          </p:nvSpPr>
          <p:spPr bwMode="auto">
            <a:xfrm flipH="1">
              <a:off x="431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0" name="Oval 3642"/>
            <p:cNvSpPr>
              <a:spLocks noChangeAspect="1" noChangeArrowheads="1"/>
            </p:cNvSpPr>
            <p:nvPr/>
          </p:nvSpPr>
          <p:spPr bwMode="auto">
            <a:xfrm flipH="1">
              <a:off x="416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1" name="Oval 3643"/>
            <p:cNvSpPr>
              <a:spLocks noChangeAspect="1" noChangeArrowheads="1"/>
            </p:cNvSpPr>
            <p:nvPr/>
          </p:nvSpPr>
          <p:spPr bwMode="auto">
            <a:xfrm flipH="1">
              <a:off x="438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2" name="Oval 3644"/>
            <p:cNvSpPr>
              <a:spLocks noChangeAspect="1" noChangeArrowheads="1"/>
            </p:cNvSpPr>
            <p:nvPr/>
          </p:nvSpPr>
          <p:spPr bwMode="auto">
            <a:xfrm flipH="1">
              <a:off x="423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3" name="Oval 3645"/>
            <p:cNvSpPr>
              <a:spLocks noChangeAspect="1" noChangeArrowheads="1"/>
            </p:cNvSpPr>
            <p:nvPr/>
          </p:nvSpPr>
          <p:spPr bwMode="auto">
            <a:xfrm flipH="1">
              <a:off x="409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4" name="Oval 3646"/>
            <p:cNvSpPr>
              <a:spLocks noChangeAspect="1" noChangeArrowheads="1"/>
            </p:cNvSpPr>
            <p:nvPr/>
          </p:nvSpPr>
          <p:spPr bwMode="auto">
            <a:xfrm flipH="1">
              <a:off x="395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5" name="Oval 3647"/>
            <p:cNvSpPr>
              <a:spLocks noChangeAspect="1" noChangeArrowheads="1"/>
            </p:cNvSpPr>
            <p:nvPr/>
          </p:nvSpPr>
          <p:spPr bwMode="auto">
            <a:xfrm flipH="1">
              <a:off x="402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6" name="Oval 3648"/>
            <p:cNvSpPr>
              <a:spLocks noChangeAspect="1" noChangeArrowheads="1"/>
            </p:cNvSpPr>
            <p:nvPr/>
          </p:nvSpPr>
          <p:spPr bwMode="auto">
            <a:xfrm flipH="1">
              <a:off x="388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7" name="Oval 3649"/>
            <p:cNvSpPr>
              <a:spLocks noChangeAspect="1" noChangeArrowheads="1"/>
            </p:cNvSpPr>
            <p:nvPr/>
          </p:nvSpPr>
          <p:spPr bwMode="auto">
            <a:xfrm flipH="1">
              <a:off x="381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8" name="Oval 3650"/>
            <p:cNvSpPr>
              <a:spLocks noChangeAspect="1" noChangeArrowheads="1"/>
            </p:cNvSpPr>
            <p:nvPr/>
          </p:nvSpPr>
          <p:spPr bwMode="auto">
            <a:xfrm flipH="1">
              <a:off x="374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9" name="Oval 3651"/>
            <p:cNvSpPr>
              <a:spLocks noChangeAspect="1" noChangeArrowheads="1"/>
            </p:cNvSpPr>
            <p:nvPr/>
          </p:nvSpPr>
          <p:spPr bwMode="auto">
            <a:xfrm>
              <a:off x="32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0" name="Oval 3652"/>
            <p:cNvSpPr>
              <a:spLocks noChangeAspect="1" noChangeArrowheads="1"/>
            </p:cNvSpPr>
            <p:nvPr/>
          </p:nvSpPr>
          <p:spPr bwMode="auto">
            <a:xfrm>
              <a:off x="39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1" name="Oval 3653"/>
            <p:cNvSpPr>
              <a:spLocks noChangeAspect="1" noChangeArrowheads="1"/>
            </p:cNvSpPr>
            <p:nvPr/>
          </p:nvSpPr>
          <p:spPr bwMode="auto">
            <a:xfrm>
              <a:off x="53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2" name="Oval 3654"/>
            <p:cNvSpPr>
              <a:spLocks noChangeAspect="1" noChangeArrowheads="1"/>
            </p:cNvSpPr>
            <p:nvPr/>
          </p:nvSpPr>
          <p:spPr bwMode="auto">
            <a:xfrm>
              <a:off x="67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3" name="Oval 3655"/>
            <p:cNvSpPr>
              <a:spLocks noChangeAspect="1" noChangeArrowheads="1"/>
            </p:cNvSpPr>
            <p:nvPr/>
          </p:nvSpPr>
          <p:spPr bwMode="auto">
            <a:xfrm>
              <a:off x="46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4" name="Oval 3656"/>
            <p:cNvSpPr>
              <a:spLocks noChangeAspect="1" noChangeArrowheads="1"/>
            </p:cNvSpPr>
            <p:nvPr/>
          </p:nvSpPr>
          <p:spPr bwMode="auto">
            <a:xfrm>
              <a:off x="60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5" name="Oval 3657"/>
            <p:cNvSpPr>
              <a:spLocks noChangeAspect="1" noChangeArrowheads="1"/>
            </p:cNvSpPr>
            <p:nvPr/>
          </p:nvSpPr>
          <p:spPr bwMode="auto">
            <a:xfrm>
              <a:off x="75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6" name="Oval 3658"/>
            <p:cNvSpPr>
              <a:spLocks noChangeAspect="1" noChangeArrowheads="1"/>
            </p:cNvSpPr>
            <p:nvPr/>
          </p:nvSpPr>
          <p:spPr bwMode="auto">
            <a:xfrm>
              <a:off x="89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7" name="Oval 3659"/>
            <p:cNvSpPr>
              <a:spLocks noChangeAspect="1" noChangeArrowheads="1"/>
            </p:cNvSpPr>
            <p:nvPr/>
          </p:nvSpPr>
          <p:spPr bwMode="auto">
            <a:xfrm>
              <a:off x="82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8" name="Oval 3660"/>
            <p:cNvSpPr>
              <a:spLocks noChangeAspect="1" noChangeArrowheads="1"/>
            </p:cNvSpPr>
            <p:nvPr/>
          </p:nvSpPr>
          <p:spPr bwMode="auto">
            <a:xfrm>
              <a:off x="96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9" name="Oval 3661"/>
            <p:cNvSpPr>
              <a:spLocks noChangeAspect="1" noChangeArrowheads="1"/>
            </p:cNvSpPr>
            <p:nvPr/>
          </p:nvSpPr>
          <p:spPr bwMode="auto">
            <a:xfrm>
              <a:off x="103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0" name="Oval 3662"/>
            <p:cNvSpPr>
              <a:spLocks noChangeAspect="1" noChangeArrowheads="1"/>
            </p:cNvSpPr>
            <p:nvPr/>
          </p:nvSpPr>
          <p:spPr bwMode="auto">
            <a:xfrm>
              <a:off x="110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1" name="Oval 3663"/>
            <p:cNvSpPr>
              <a:spLocks noChangeAspect="1" noChangeArrowheads="1"/>
            </p:cNvSpPr>
            <p:nvPr/>
          </p:nvSpPr>
          <p:spPr bwMode="auto">
            <a:xfrm>
              <a:off x="459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2" name="Oval 3664"/>
            <p:cNvSpPr>
              <a:spLocks noChangeAspect="1" noChangeArrowheads="1"/>
            </p:cNvSpPr>
            <p:nvPr/>
          </p:nvSpPr>
          <p:spPr bwMode="auto">
            <a:xfrm>
              <a:off x="466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3" name="Oval 3665"/>
            <p:cNvSpPr>
              <a:spLocks noChangeAspect="1" noChangeArrowheads="1"/>
            </p:cNvSpPr>
            <p:nvPr/>
          </p:nvSpPr>
          <p:spPr bwMode="auto">
            <a:xfrm>
              <a:off x="480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4" name="Oval 3666"/>
            <p:cNvSpPr>
              <a:spLocks noChangeAspect="1" noChangeArrowheads="1"/>
            </p:cNvSpPr>
            <p:nvPr/>
          </p:nvSpPr>
          <p:spPr bwMode="auto">
            <a:xfrm>
              <a:off x="495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5" name="Oval 3667"/>
            <p:cNvSpPr>
              <a:spLocks noChangeAspect="1" noChangeArrowheads="1"/>
            </p:cNvSpPr>
            <p:nvPr/>
          </p:nvSpPr>
          <p:spPr bwMode="auto">
            <a:xfrm>
              <a:off x="473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6" name="Oval 3668"/>
            <p:cNvSpPr>
              <a:spLocks noChangeAspect="1" noChangeArrowheads="1"/>
            </p:cNvSpPr>
            <p:nvPr/>
          </p:nvSpPr>
          <p:spPr bwMode="auto">
            <a:xfrm>
              <a:off x="488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7" name="Oval 3669"/>
            <p:cNvSpPr>
              <a:spLocks noChangeAspect="1" noChangeArrowheads="1"/>
            </p:cNvSpPr>
            <p:nvPr/>
          </p:nvSpPr>
          <p:spPr bwMode="auto">
            <a:xfrm>
              <a:off x="502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8" name="Oval 3670"/>
            <p:cNvSpPr>
              <a:spLocks noChangeAspect="1" noChangeArrowheads="1"/>
            </p:cNvSpPr>
            <p:nvPr/>
          </p:nvSpPr>
          <p:spPr bwMode="auto">
            <a:xfrm>
              <a:off x="516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9" name="Oval 3671"/>
            <p:cNvSpPr>
              <a:spLocks noChangeAspect="1" noChangeArrowheads="1"/>
            </p:cNvSpPr>
            <p:nvPr/>
          </p:nvSpPr>
          <p:spPr bwMode="auto">
            <a:xfrm>
              <a:off x="509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0" name="Oval 3672"/>
            <p:cNvSpPr>
              <a:spLocks noChangeAspect="1" noChangeArrowheads="1"/>
            </p:cNvSpPr>
            <p:nvPr/>
          </p:nvSpPr>
          <p:spPr bwMode="auto">
            <a:xfrm>
              <a:off x="523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0647" name="Group 3673"/>
          <p:cNvGrpSpPr>
            <a:grpSpLocks/>
          </p:cNvGrpSpPr>
          <p:nvPr/>
        </p:nvGrpSpPr>
        <p:grpSpPr bwMode="auto">
          <a:xfrm>
            <a:off x="473075" y="1198563"/>
            <a:ext cx="8021638" cy="109537"/>
            <a:chOff x="293" y="2060"/>
            <a:chExt cx="5053" cy="69"/>
          </a:xfrm>
        </p:grpSpPr>
        <p:sp>
          <p:nvSpPr>
            <p:cNvPr id="5722" name="Oval 3674"/>
            <p:cNvSpPr>
              <a:spLocks noChangeAspect="1" noChangeArrowheads="1"/>
            </p:cNvSpPr>
            <p:nvPr/>
          </p:nvSpPr>
          <p:spPr bwMode="auto">
            <a:xfrm>
              <a:off x="114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3" name="Oval 3675"/>
            <p:cNvSpPr>
              <a:spLocks noChangeAspect="1" noChangeArrowheads="1"/>
            </p:cNvSpPr>
            <p:nvPr/>
          </p:nvSpPr>
          <p:spPr bwMode="auto">
            <a:xfrm>
              <a:off x="121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4" name="Oval 3676"/>
            <p:cNvSpPr>
              <a:spLocks noChangeAspect="1" noChangeArrowheads="1"/>
            </p:cNvSpPr>
            <p:nvPr/>
          </p:nvSpPr>
          <p:spPr bwMode="auto">
            <a:xfrm>
              <a:off x="136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5" name="Oval 3677"/>
            <p:cNvSpPr>
              <a:spLocks noChangeAspect="1" noChangeArrowheads="1"/>
            </p:cNvSpPr>
            <p:nvPr/>
          </p:nvSpPr>
          <p:spPr bwMode="auto">
            <a:xfrm>
              <a:off x="150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6" name="Oval 3678"/>
            <p:cNvSpPr>
              <a:spLocks noChangeAspect="1" noChangeArrowheads="1"/>
            </p:cNvSpPr>
            <p:nvPr/>
          </p:nvSpPr>
          <p:spPr bwMode="auto">
            <a:xfrm>
              <a:off x="128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7" name="Oval 3679"/>
            <p:cNvSpPr>
              <a:spLocks noChangeAspect="1" noChangeArrowheads="1"/>
            </p:cNvSpPr>
            <p:nvPr/>
          </p:nvSpPr>
          <p:spPr bwMode="auto">
            <a:xfrm>
              <a:off x="143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8" name="Oval 3680"/>
            <p:cNvSpPr>
              <a:spLocks noChangeAspect="1" noChangeArrowheads="1"/>
            </p:cNvSpPr>
            <p:nvPr/>
          </p:nvSpPr>
          <p:spPr bwMode="auto">
            <a:xfrm>
              <a:off x="157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9" name="Oval 3681"/>
            <p:cNvSpPr>
              <a:spLocks noChangeAspect="1" noChangeArrowheads="1"/>
            </p:cNvSpPr>
            <p:nvPr/>
          </p:nvSpPr>
          <p:spPr bwMode="auto">
            <a:xfrm>
              <a:off x="171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0" name="Oval 3682"/>
            <p:cNvSpPr>
              <a:spLocks noChangeAspect="1" noChangeArrowheads="1"/>
            </p:cNvSpPr>
            <p:nvPr/>
          </p:nvSpPr>
          <p:spPr bwMode="auto">
            <a:xfrm>
              <a:off x="164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1" name="Oval 3683"/>
            <p:cNvSpPr>
              <a:spLocks noChangeAspect="1" noChangeArrowheads="1"/>
            </p:cNvSpPr>
            <p:nvPr/>
          </p:nvSpPr>
          <p:spPr bwMode="auto">
            <a:xfrm>
              <a:off x="178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2" name="Oval 3684"/>
            <p:cNvSpPr>
              <a:spLocks noChangeAspect="1" noChangeArrowheads="1"/>
            </p:cNvSpPr>
            <p:nvPr/>
          </p:nvSpPr>
          <p:spPr bwMode="auto">
            <a:xfrm>
              <a:off x="185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3" name="Oval 3685"/>
            <p:cNvSpPr>
              <a:spLocks noChangeAspect="1" noChangeArrowheads="1"/>
            </p:cNvSpPr>
            <p:nvPr/>
          </p:nvSpPr>
          <p:spPr bwMode="auto">
            <a:xfrm>
              <a:off x="193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4" name="Oval 3686"/>
            <p:cNvSpPr>
              <a:spLocks noChangeAspect="1" noChangeArrowheads="1"/>
            </p:cNvSpPr>
            <p:nvPr/>
          </p:nvSpPr>
          <p:spPr bwMode="auto">
            <a:xfrm>
              <a:off x="200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5" name="Oval 3687"/>
            <p:cNvSpPr>
              <a:spLocks noChangeAspect="1" noChangeArrowheads="1"/>
            </p:cNvSpPr>
            <p:nvPr/>
          </p:nvSpPr>
          <p:spPr bwMode="auto">
            <a:xfrm>
              <a:off x="207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6" name="Oval 3688"/>
            <p:cNvSpPr>
              <a:spLocks noChangeAspect="1" noChangeArrowheads="1"/>
            </p:cNvSpPr>
            <p:nvPr/>
          </p:nvSpPr>
          <p:spPr bwMode="auto">
            <a:xfrm>
              <a:off x="221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7" name="Oval 3689"/>
            <p:cNvSpPr>
              <a:spLocks noChangeAspect="1" noChangeArrowheads="1"/>
            </p:cNvSpPr>
            <p:nvPr/>
          </p:nvSpPr>
          <p:spPr bwMode="auto">
            <a:xfrm>
              <a:off x="235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8" name="Oval 3690"/>
            <p:cNvSpPr>
              <a:spLocks noChangeAspect="1" noChangeArrowheads="1"/>
            </p:cNvSpPr>
            <p:nvPr/>
          </p:nvSpPr>
          <p:spPr bwMode="auto">
            <a:xfrm>
              <a:off x="214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9" name="Oval 3691"/>
            <p:cNvSpPr>
              <a:spLocks noChangeAspect="1" noChangeArrowheads="1"/>
            </p:cNvSpPr>
            <p:nvPr/>
          </p:nvSpPr>
          <p:spPr bwMode="auto">
            <a:xfrm>
              <a:off x="228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0" name="Oval 3692"/>
            <p:cNvSpPr>
              <a:spLocks noChangeAspect="1" noChangeArrowheads="1"/>
            </p:cNvSpPr>
            <p:nvPr/>
          </p:nvSpPr>
          <p:spPr bwMode="auto">
            <a:xfrm>
              <a:off x="242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1" name="Oval 3693"/>
            <p:cNvSpPr>
              <a:spLocks noChangeAspect="1" noChangeArrowheads="1"/>
            </p:cNvSpPr>
            <p:nvPr/>
          </p:nvSpPr>
          <p:spPr bwMode="auto">
            <a:xfrm>
              <a:off x="257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2" name="Oval 3694"/>
            <p:cNvSpPr>
              <a:spLocks noChangeAspect="1" noChangeArrowheads="1"/>
            </p:cNvSpPr>
            <p:nvPr/>
          </p:nvSpPr>
          <p:spPr bwMode="auto">
            <a:xfrm>
              <a:off x="249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3" name="Oval 3695"/>
            <p:cNvSpPr>
              <a:spLocks noChangeAspect="1" noChangeArrowheads="1"/>
            </p:cNvSpPr>
            <p:nvPr/>
          </p:nvSpPr>
          <p:spPr bwMode="auto">
            <a:xfrm>
              <a:off x="264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4" name="Oval 3696"/>
            <p:cNvSpPr>
              <a:spLocks noChangeAspect="1" noChangeArrowheads="1"/>
            </p:cNvSpPr>
            <p:nvPr/>
          </p:nvSpPr>
          <p:spPr bwMode="auto">
            <a:xfrm>
              <a:off x="271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5" name="Oval 3697"/>
            <p:cNvSpPr>
              <a:spLocks noChangeAspect="1" noChangeArrowheads="1"/>
            </p:cNvSpPr>
            <p:nvPr/>
          </p:nvSpPr>
          <p:spPr bwMode="auto">
            <a:xfrm>
              <a:off x="278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6" name="Oval 3698"/>
            <p:cNvSpPr>
              <a:spLocks noChangeAspect="1" noChangeArrowheads="1"/>
            </p:cNvSpPr>
            <p:nvPr/>
          </p:nvSpPr>
          <p:spPr bwMode="auto">
            <a:xfrm>
              <a:off x="285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7" name="Oval 3699"/>
            <p:cNvSpPr>
              <a:spLocks noChangeAspect="1" noChangeArrowheads="1"/>
            </p:cNvSpPr>
            <p:nvPr/>
          </p:nvSpPr>
          <p:spPr bwMode="auto">
            <a:xfrm>
              <a:off x="292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8" name="Oval 3700"/>
            <p:cNvSpPr>
              <a:spLocks noChangeAspect="1" noChangeArrowheads="1"/>
            </p:cNvSpPr>
            <p:nvPr/>
          </p:nvSpPr>
          <p:spPr bwMode="auto">
            <a:xfrm>
              <a:off x="306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9" name="Oval 3701"/>
            <p:cNvSpPr>
              <a:spLocks noChangeAspect="1" noChangeArrowheads="1"/>
            </p:cNvSpPr>
            <p:nvPr/>
          </p:nvSpPr>
          <p:spPr bwMode="auto">
            <a:xfrm>
              <a:off x="321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0" name="Oval 3702"/>
            <p:cNvSpPr>
              <a:spLocks noChangeAspect="1" noChangeArrowheads="1"/>
            </p:cNvSpPr>
            <p:nvPr/>
          </p:nvSpPr>
          <p:spPr bwMode="auto">
            <a:xfrm>
              <a:off x="299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1" name="Oval 3703"/>
            <p:cNvSpPr>
              <a:spLocks noChangeAspect="1" noChangeArrowheads="1"/>
            </p:cNvSpPr>
            <p:nvPr/>
          </p:nvSpPr>
          <p:spPr bwMode="auto">
            <a:xfrm>
              <a:off x="314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2" name="Oval 3704"/>
            <p:cNvSpPr>
              <a:spLocks noChangeAspect="1" noChangeArrowheads="1"/>
            </p:cNvSpPr>
            <p:nvPr/>
          </p:nvSpPr>
          <p:spPr bwMode="auto">
            <a:xfrm>
              <a:off x="328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3" name="Oval 3705"/>
            <p:cNvSpPr>
              <a:spLocks noChangeAspect="1" noChangeArrowheads="1"/>
            </p:cNvSpPr>
            <p:nvPr/>
          </p:nvSpPr>
          <p:spPr bwMode="auto">
            <a:xfrm>
              <a:off x="342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4" name="Oval 3706"/>
            <p:cNvSpPr>
              <a:spLocks noChangeAspect="1" noChangeArrowheads="1"/>
            </p:cNvSpPr>
            <p:nvPr/>
          </p:nvSpPr>
          <p:spPr bwMode="auto">
            <a:xfrm>
              <a:off x="335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5" name="Oval 3707"/>
            <p:cNvSpPr>
              <a:spLocks noChangeAspect="1" noChangeArrowheads="1"/>
            </p:cNvSpPr>
            <p:nvPr/>
          </p:nvSpPr>
          <p:spPr bwMode="auto">
            <a:xfrm>
              <a:off x="349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6" name="Oval 3708"/>
            <p:cNvSpPr>
              <a:spLocks noChangeAspect="1" noChangeArrowheads="1"/>
            </p:cNvSpPr>
            <p:nvPr/>
          </p:nvSpPr>
          <p:spPr bwMode="auto">
            <a:xfrm>
              <a:off x="356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7" name="Oval 3709"/>
            <p:cNvSpPr>
              <a:spLocks noChangeAspect="1" noChangeArrowheads="1"/>
            </p:cNvSpPr>
            <p:nvPr/>
          </p:nvSpPr>
          <p:spPr bwMode="auto">
            <a:xfrm>
              <a:off x="364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8" name="Oval 3710"/>
            <p:cNvSpPr>
              <a:spLocks noChangeAspect="1" noChangeArrowheads="1"/>
            </p:cNvSpPr>
            <p:nvPr/>
          </p:nvSpPr>
          <p:spPr bwMode="auto">
            <a:xfrm flipH="1">
              <a:off x="449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9" name="Oval 3711"/>
            <p:cNvSpPr>
              <a:spLocks noChangeAspect="1" noChangeArrowheads="1"/>
            </p:cNvSpPr>
            <p:nvPr/>
          </p:nvSpPr>
          <p:spPr bwMode="auto">
            <a:xfrm flipH="1">
              <a:off x="442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0" name="Oval 3712"/>
            <p:cNvSpPr>
              <a:spLocks noChangeAspect="1" noChangeArrowheads="1"/>
            </p:cNvSpPr>
            <p:nvPr/>
          </p:nvSpPr>
          <p:spPr bwMode="auto">
            <a:xfrm flipH="1">
              <a:off x="428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1" name="Oval 3713"/>
            <p:cNvSpPr>
              <a:spLocks noChangeAspect="1" noChangeArrowheads="1"/>
            </p:cNvSpPr>
            <p:nvPr/>
          </p:nvSpPr>
          <p:spPr bwMode="auto">
            <a:xfrm flipH="1">
              <a:off x="413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2" name="Oval 3714"/>
            <p:cNvSpPr>
              <a:spLocks noChangeAspect="1" noChangeArrowheads="1"/>
            </p:cNvSpPr>
            <p:nvPr/>
          </p:nvSpPr>
          <p:spPr bwMode="auto">
            <a:xfrm flipH="1">
              <a:off x="435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3" name="Oval 3715"/>
            <p:cNvSpPr>
              <a:spLocks noChangeAspect="1" noChangeArrowheads="1"/>
            </p:cNvSpPr>
            <p:nvPr/>
          </p:nvSpPr>
          <p:spPr bwMode="auto">
            <a:xfrm flipH="1">
              <a:off x="420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4" name="Oval 3716"/>
            <p:cNvSpPr>
              <a:spLocks noChangeAspect="1" noChangeArrowheads="1"/>
            </p:cNvSpPr>
            <p:nvPr/>
          </p:nvSpPr>
          <p:spPr bwMode="auto">
            <a:xfrm flipH="1">
              <a:off x="406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5" name="Oval 3717"/>
            <p:cNvSpPr>
              <a:spLocks noChangeAspect="1" noChangeArrowheads="1"/>
            </p:cNvSpPr>
            <p:nvPr/>
          </p:nvSpPr>
          <p:spPr bwMode="auto">
            <a:xfrm flipH="1">
              <a:off x="392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6" name="Oval 3718"/>
            <p:cNvSpPr>
              <a:spLocks noChangeAspect="1" noChangeArrowheads="1"/>
            </p:cNvSpPr>
            <p:nvPr/>
          </p:nvSpPr>
          <p:spPr bwMode="auto">
            <a:xfrm flipH="1">
              <a:off x="399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7" name="Oval 3719"/>
            <p:cNvSpPr>
              <a:spLocks noChangeAspect="1" noChangeArrowheads="1"/>
            </p:cNvSpPr>
            <p:nvPr/>
          </p:nvSpPr>
          <p:spPr bwMode="auto">
            <a:xfrm flipH="1">
              <a:off x="385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8" name="Oval 3720"/>
            <p:cNvSpPr>
              <a:spLocks noChangeAspect="1" noChangeArrowheads="1"/>
            </p:cNvSpPr>
            <p:nvPr/>
          </p:nvSpPr>
          <p:spPr bwMode="auto">
            <a:xfrm flipH="1">
              <a:off x="378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9" name="Oval 3721"/>
            <p:cNvSpPr>
              <a:spLocks noChangeAspect="1" noChangeArrowheads="1"/>
            </p:cNvSpPr>
            <p:nvPr/>
          </p:nvSpPr>
          <p:spPr bwMode="auto">
            <a:xfrm flipH="1">
              <a:off x="371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0" name="Oval 3722"/>
            <p:cNvSpPr>
              <a:spLocks noChangeAspect="1" noChangeArrowheads="1"/>
            </p:cNvSpPr>
            <p:nvPr/>
          </p:nvSpPr>
          <p:spPr bwMode="auto">
            <a:xfrm>
              <a:off x="29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1" name="Oval 3723"/>
            <p:cNvSpPr>
              <a:spLocks noChangeAspect="1" noChangeArrowheads="1"/>
            </p:cNvSpPr>
            <p:nvPr/>
          </p:nvSpPr>
          <p:spPr bwMode="auto">
            <a:xfrm>
              <a:off x="36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2" name="Oval 3724"/>
            <p:cNvSpPr>
              <a:spLocks noChangeAspect="1" noChangeArrowheads="1"/>
            </p:cNvSpPr>
            <p:nvPr/>
          </p:nvSpPr>
          <p:spPr bwMode="auto">
            <a:xfrm>
              <a:off x="50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3" name="Oval 3725"/>
            <p:cNvSpPr>
              <a:spLocks noChangeAspect="1" noChangeArrowheads="1"/>
            </p:cNvSpPr>
            <p:nvPr/>
          </p:nvSpPr>
          <p:spPr bwMode="auto">
            <a:xfrm>
              <a:off x="64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4" name="Oval 3726"/>
            <p:cNvSpPr>
              <a:spLocks noChangeAspect="1" noChangeArrowheads="1"/>
            </p:cNvSpPr>
            <p:nvPr/>
          </p:nvSpPr>
          <p:spPr bwMode="auto">
            <a:xfrm>
              <a:off x="43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5" name="Oval 3727"/>
            <p:cNvSpPr>
              <a:spLocks noChangeAspect="1" noChangeArrowheads="1"/>
            </p:cNvSpPr>
            <p:nvPr/>
          </p:nvSpPr>
          <p:spPr bwMode="auto">
            <a:xfrm>
              <a:off x="57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6" name="Oval 3728"/>
            <p:cNvSpPr>
              <a:spLocks noChangeAspect="1" noChangeArrowheads="1"/>
            </p:cNvSpPr>
            <p:nvPr/>
          </p:nvSpPr>
          <p:spPr bwMode="auto">
            <a:xfrm>
              <a:off x="72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7" name="Oval 3729"/>
            <p:cNvSpPr>
              <a:spLocks noChangeAspect="1" noChangeArrowheads="1"/>
            </p:cNvSpPr>
            <p:nvPr/>
          </p:nvSpPr>
          <p:spPr bwMode="auto">
            <a:xfrm>
              <a:off x="86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8" name="Oval 3730"/>
            <p:cNvSpPr>
              <a:spLocks noChangeAspect="1" noChangeArrowheads="1"/>
            </p:cNvSpPr>
            <p:nvPr/>
          </p:nvSpPr>
          <p:spPr bwMode="auto">
            <a:xfrm>
              <a:off x="79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9" name="Oval 3731"/>
            <p:cNvSpPr>
              <a:spLocks noChangeAspect="1" noChangeArrowheads="1"/>
            </p:cNvSpPr>
            <p:nvPr/>
          </p:nvSpPr>
          <p:spPr bwMode="auto">
            <a:xfrm>
              <a:off x="93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0" name="Oval 3732"/>
            <p:cNvSpPr>
              <a:spLocks noChangeAspect="1" noChangeArrowheads="1"/>
            </p:cNvSpPr>
            <p:nvPr/>
          </p:nvSpPr>
          <p:spPr bwMode="auto">
            <a:xfrm>
              <a:off x="100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1" name="Oval 3733"/>
            <p:cNvSpPr>
              <a:spLocks noChangeAspect="1" noChangeArrowheads="1"/>
            </p:cNvSpPr>
            <p:nvPr/>
          </p:nvSpPr>
          <p:spPr bwMode="auto">
            <a:xfrm>
              <a:off x="107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2" name="Oval 3734"/>
            <p:cNvSpPr>
              <a:spLocks noChangeAspect="1" noChangeArrowheads="1"/>
            </p:cNvSpPr>
            <p:nvPr/>
          </p:nvSpPr>
          <p:spPr bwMode="auto">
            <a:xfrm>
              <a:off x="456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3" name="Oval 3735"/>
            <p:cNvSpPr>
              <a:spLocks noChangeAspect="1" noChangeArrowheads="1"/>
            </p:cNvSpPr>
            <p:nvPr/>
          </p:nvSpPr>
          <p:spPr bwMode="auto">
            <a:xfrm>
              <a:off x="463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4" name="Oval 3736"/>
            <p:cNvSpPr>
              <a:spLocks noChangeAspect="1" noChangeArrowheads="1"/>
            </p:cNvSpPr>
            <p:nvPr/>
          </p:nvSpPr>
          <p:spPr bwMode="auto">
            <a:xfrm>
              <a:off x="477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5" name="Oval 3737"/>
            <p:cNvSpPr>
              <a:spLocks noChangeAspect="1" noChangeArrowheads="1"/>
            </p:cNvSpPr>
            <p:nvPr/>
          </p:nvSpPr>
          <p:spPr bwMode="auto">
            <a:xfrm>
              <a:off x="492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6" name="Oval 3738"/>
            <p:cNvSpPr>
              <a:spLocks noChangeAspect="1" noChangeArrowheads="1"/>
            </p:cNvSpPr>
            <p:nvPr/>
          </p:nvSpPr>
          <p:spPr bwMode="auto">
            <a:xfrm>
              <a:off x="470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7" name="Oval 3739"/>
            <p:cNvSpPr>
              <a:spLocks noChangeAspect="1" noChangeArrowheads="1"/>
            </p:cNvSpPr>
            <p:nvPr/>
          </p:nvSpPr>
          <p:spPr bwMode="auto">
            <a:xfrm>
              <a:off x="485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8" name="Oval 3740"/>
            <p:cNvSpPr>
              <a:spLocks noChangeAspect="1" noChangeArrowheads="1"/>
            </p:cNvSpPr>
            <p:nvPr/>
          </p:nvSpPr>
          <p:spPr bwMode="auto">
            <a:xfrm>
              <a:off x="499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9" name="Oval 3741"/>
            <p:cNvSpPr>
              <a:spLocks noChangeAspect="1" noChangeArrowheads="1"/>
            </p:cNvSpPr>
            <p:nvPr/>
          </p:nvSpPr>
          <p:spPr bwMode="auto">
            <a:xfrm>
              <a:off x="513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0" name="Oval 3742"/>
            <p:cNvSpPr>
              <a:spLocks noChangeAspect="1" noChangeArrowheads="1"/>
            </p:cNvSpPr>
            <p:nvPr/>
          </p:nvSpPr>
          <p:spPr bwMode="auto">
            <a:xfrm>
              <a:off x="506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1" name="Oval 3743"/>
            <p:cNvSpPr>
              <a:spLocks noChangeAspect="1" noChangeArrowheads="1"/>
            </p:cNvSpPr>
            <p:nvPr/>
          </p:nvSpPr>
          <p:spPr bwMode="auto">
            <a:xfrm>
              <a:off x="520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2" name="Oval 3744"/>
            <p:cNvSpPr>
              <a:spLocks noChangeAspect="1" noChangeArrowheads="1"/>
            </p:cNvSpPr>
            <p:nvPr/>
          </p:nvSpPr>
          <p:spPr bwMode="auto">
            <a:xfrm>
              <a:off x="527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0648" name="Group 3745"/>
          <p:cNvGrpSpPr>
            <a:grpSpLocks/>
          </p:cNvGrpSpPr>
          <p:nvPr/>
        </p:nvGrpSpPr>
        <p:grpSpPr bwMode="auto">
          <a:xfrm>
            <a:off x="409575" y="1249363"/>
            <a:ext cx="8135938" cy="309562"/>
            <a:chOff x="253" y="2026"/>
            <a:chExt cx="5125" cy="195"/>
          </a:xfrm>
        </p:grpSpPr>
        <p:sp>
          <p:nvSpPr>
            <p:cNvPr id="5794" name="Line 3746"/>
            <p:cNvSpPr>
              <a:spLocks noChangeAspect="1" noChangeShapeType="1"/>
            </p:cNvSpPr>
            <p:nvPr/>
          </p:nvSpPr>
          <p:spPr bwMode="auto">
            <a:xfrm>
              <a:off x="115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5" name="Line 3747"/>
            <p:cNvSpPr>
              <a:spLocks noChangeAspect="1" noChangeShapeType="1"/>
            </p:cNvSpPr>
            <p:nvPr/>
          </p:nvSpPr>
          <p:spPr bwMode="auto">
            <a:xfrm flipH="1" flipV="1">
              <a:off x="112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6" name="Line 3748"/>
            <p:cNvSpPr>
              <a:spLocks noChangeAspect="1" noChangeShapeType="1"/>
            </p:cNvSpPr>
            <p:nvPr/>
          </p:nvSpPr>
          <p:spPr bwMode="auto">
            <a:xfrm flipV="1">
              <a:off x="112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7" name="Oval 3749"/>
            <p:cNvSpPr>
              <a:spLocks noChangeAspect="1" noChangeArrowheads="1"/>
            </p:cNvSpPr>
            <p:nvPr/>
          </p:nvSpPr>
          <p:spPr bwMode="auto">
            <a:xfrm>
              <a:off x="110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8" name="Line 3750"/>
            <p:cNvSpPr>
              <a:spLocks noChangeAspect="1" noChangeShapeType="1"/>
            </p:cNvSpPr>
            <p:nvPr/>
          </p:nvSpPr>
          <p:spPr bwMode="auto">
            <a:xfrm flipH="1" flipV="1">
              <a:off x="112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9" name="Line 3751"/>
            <p:cNvSpPr>
              <a:spLocks noChangeAspect="1" noChangeShapeType="1"/>
            </p:cNvSpPr>
            <p:nvPr/>
          </p:nvSpPr>
          <p:spPr bwMode="auto">
            <a:xfrm>
              <a:off x="115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0" name="Line 3752"/>
            <p:cNvSpPr>
              <a:spLocks noChangeAspect="1" noChangeShapeType="1"/>
            </p:cNvSpPr>
            <p:nvPr/>
          </p:nvSpPr>
          <p:spPr bwMode="auto">
            <a:xfrm flipH="1">
              <a:off x="115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1" name="Oval 3753"/>
            <p:cNvSpPr>
              <a:spLocks noChangeAspect="1" noChangeArrowheads="1"/>
            </p:cNvSpPr>
            <p:nvPr/>
          </p:nvSpPr>
          <p:spPr bwMode="auto">
            <a:xfrm flipH="1" flipV="1">
              <a:off x="110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2" name="Line 3754"/>
            <p:cNvSpPr>
              <a:spLocks noChangeAspect="1" noChangeShapeType="1"/>
            </p:cNvSpPr>
            <p:nvPr/>
          </p:nvSpPr>
          <p:spPr bwMode="auto">
            <a:xfrm>
              <a:off x="122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3" name="Line 3755"/>
            <p:cNvSpPr>
              <a:spLocks noChangeAspect="1" noChangeShapeType="1"/>
            </p:cNvSpPr>
            <p:nvPr/>
          </p:nvSpPr>
          <p:spPr bwMode="auto">
            <a:xfrm flipH="1" flipV="1">
              <a:off x="119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4" name="Line 3756"/>
            <p:cNvSpPr>
              <a:spLocks noChangeAspect="1" noChangeShapeType="1"/>
            </p:cNvSpPr>
            <p:nvPr/>
          </p:nvSpPr>
          <p:spPr bwMode="auto">
            <a:xfrm flipV="1">
              <a:off x="119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5" name="Oval 3757"/>
            <p:cNvSpPr>
              <a:spLocks noChangeAspect="1" noChangeArrowheads="1"/>
            </p:cNvSpPr>
            <p:nvPr/>
          </p:nvSpPr>
          <p:spPr bwMode="auto">
            <a:xfrm>
              <a:off x="117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6" name="Line 3758"/>
            <p:cNvSpPr>
              <a:spLocks noChangeAspect="1" noChangeShapeType="1"/>
            </p:cNvSpPr>
            <p:nvPr/>
          </p:nvSpPr>
          <p:spPr bwMode="auto">
            <a:xfrm flipH="1" flipV="1">
              <a:off x="119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7" name="Line 3759"/>
            <p:cNvSpPr>
              <a:spLocks noChangeAspect="1" noChangeShapeType="1"/>
            </p:cNvSpPr>
            <p:nvPr/>
          </p:nvSpPr>
          <p:spPr bwMode="auto">
            <a:xfrm>
              <a:off x="122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8" name="Line 3760"/>
            <p:cNvSpPr>
              <a:spLocks noChangeAspect="1" noChangeShapeType="1"/>
            </p:cNvSpPr>
            <p:nvPr/>
          </p:nvSpPr>
          <p:spPr bwMode="auto">
            <a:xfrm flipH="1">
              <a:off x="122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9" name="Oval 3761"/>
            <p:cNvSpPr>
              <a:spLocks noChangeAspect="1" noChangeArrowheads="1"/>
            </p:cNvSpPr>
            <p:nvPr/>
          </p:nvSpPr>
          <p:spPr bwMode="auto">
            <a:xfrm flipH="1" flipV="1">
              <a:off x="117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0" name="Line 3762"/>
            <p:cNvSpPr>
              <a:spLocks noChangeAspect="1" noChangeShapeType="1"/>
            </p:cNvSpPr>
            <p:nvPr/>
          </p:nvSpPr>
          <p:spPr bwMode="auto">
            <a:xfrm>
              <a:off x="136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1" name="Line 3763"/>
            <p:cNvSpPr>
              <a:spLocks noChangeAspect="1" noChangeShapeType="1"/>
            </p:cNvSpPr>
            <p:nvPr/>
          </p:nvSpPr>
          <p:spPr bwMode="auto">
            <a:xfrm flipH="1" flipV="1">
              <a:off x="133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2" name="Line 3764"/>
            <p:cNvSpPr>
              <a:spLocks noChangeAspect="1" noChangeShapeType="1"/>
            </p:cNvSpPr>
            <p:nvPr/>
          </p:nvSpPr>
          <p:spPr bwMode="auto">
            <a:xfrm flipV="1">
              <a:off x="133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3" name="Oval 3765"/>
            <p:cNvSpPr>
              <a:spLocks noChangeAspect="1" noChangeArrowheads="1"/>
            </p:cNvSpPr>
            <p:nvPr/>
          </p:nvSpPr>
          <p:spPr bwMode="auto">
            <a:xfrm>
              <a:off x="132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4" name="Line 3766"/>
            <p:cNvSpPr>
              <a:spLocks noChangeAspect="1" noChangeShapeType="1"/>
            </p:cNvSpPr>
            <p:nvPr/>
          </p:nvSpPr>
          <p:spPr bwMode="auto">
            <a:xfrm flipH="1" flipV="1">
              <a:off x="134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5" name="Line 3767"/>
            <p:cNvSpPr>
              <a:spLocks noChangeAspect="1" noChangeShapeType="1"/>
            </p:cNvSpPr>
            <p:nvPr/>
          </p:nvSpPr>
          <p:spPr bwMode="auto">
            <a:xfrm>
              <a:off x="136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6" name="Line 3768"/>
            <p:cNvSpPr>
              <a:spLocks noChangeAspect="1" noChangeShapeType="1"/>
            </p:cNvSpPr>
            <p:nvPr/>
          </p:nvSpPr>
          <p:spPr bwMode="auto">
            <a:xfrm flipH="1">
              <a:off x="136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7" name="Oval 3769"/>
            <p:cNvSpPr>
              <a:spLocks noChangeAspect="1" noChangeArrowheads="1"/>
            </p:cNvSpPr>
            <p:nvPr/>
          </p:nvSpPr>
          <p:spPr bwMode="auto">
            <a:xfrm flipH="1" flipV="1">
              <a:off x="132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8" name="Line 3770"/>
            <p:cNvSpPr>
              <a:spLocks noChangeAspect="1" noChangeShapeType="1"/>
            </p:cNvSpPr>
            <p:nvPr/>
          </p:nvSpPr>
          <p:spPr bwMode="auto">
            <a:xfrm>
              <a:off x="151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9" name="Line 3771"/>
            <p:cNvSpPr>
              <a:spLocks noChangeAspect="1" noChangeShapeType="1"/>
            </p:cNvSpPr>
            <p:nvPr/>
          </p:nvSpPr>
          <p:spPr bwMode="auto">
            <a:xfrm flipH="1" flipV="1">
              <a:off x="147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0" name="Line 3772"/>
            <p:cNvSpPr>
              <a:spLocks noChangeAspect="1" noChangeShapeType="1"/>
            </p:cNvSpPr>
            <p:nvPr/>
          </p:nvSpPr>
          <p:spPr bwMode="auto">
            <a:xfrm flipV="1">
              <a:off x="147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1" name="Oval 3773"/>
            <p:cNvSpPr>
              <a:spLocks noChangeAspect="1" noChangeArrowheads="1"/>
            </p:cNvSpPr>
            <p:nvPr/>
          </p:nvSpPr>
          <p:spPr bwMode="auto">
            <a:xfrm>
              <a:off x="146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2" name="Line 3774"/>
            <p:cNvSpPr>
              <a:spLocks noChangeAspect="1" noChangeShapeType="1"/>
            </p:cNvSpPr>
            <p:nvPr/>
          </p:nvSpPr>
          <p:spPr bwMode="auto">
            <a:xfrm flipH="1" flipV="1">
              <a:off x="148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3" name="Line 3775"/>
            <p:cNvSpPr>
              <a:spLocks noChangeAspect="1" noChangeShapeType="1"/>
            </p:cNvSpPr>
            <p:nvPr/>
          </p:nvSpPr>
          <p:spPr bwMode="auto">
            <a:xfrm>
              <a:off x="151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4" name="Line 3776"/>
            <p:cNvSpPr>
              <a:spLocks noChangeAspect="1" noChangeShapeType="1"/>
            </p:cNvSpPr>
            <p:nvPr/>
          </p:nvSpPr>
          <p:spPr bwMode="auto">
            <a:xfrm flipH="1">
              <a:off x="150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5" name="Oval 3777"/>
            <p:cNvSpPr>
              <a:spLocks noChangeAspect="1" noChangeArrowheads="1"/>
            </p:cNvSpPr>
            <p:nvPr/>
          </p:nvSpPr>
          <p:spPr bwMode="auto">
            <a:xfrm flipH="1" flipV="1">
              <a:off x="146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6" name="Line 3778"/>
            <p:cNvSpPr>
              <a:spLocks noChangeAspect="1" noChangeShapeType="1"/>
            </p:cNvSpPr>
            <p:nvPr/>
          </p:nvSpPr>
          <p:spPr bwMode="auto">
            <a:xfrm>
              <a:off x="129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7" name="Line 3779"/>
            <p:cNvSpPr>
              <a:spLocks noChangeAspect="1" noChangeShapeType="1"/>
            </p:cNvSpPr>
            <p:nvPr/>
          </p:nvSpPr>
          <p:spPr bwMode="auto">
            <a:xfrm flipH="1" flipV="1">
              <a:off x="126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8" name="Line 3780"/>
            <p:cNvSpPr>
              <a:spLocks noChangeAspect="1" noChangeShapeType="1"/>
            </p:cNvSpPr>
            <p:nvPr/>
          </p:nvSpPr>
          <p:spPr bwMode="auto">
            <a:xfrm flipV="1">
              <a:off x="126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9" name="Oval 3781"/>
            <p:cNvSpPr>
              <a:spLocks noChangeAspect="1" noChangeArrowheads="1"/>
            </p:cNvSpPr>
            <p:nvPr/>
          </p:nvSpPr>
          <p:spPr bwMode="auto">
            <a:xfrm>
              <a:off x="124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0" name="Line 3782"/>
            <p:cNvSpPr>
              <a:spLocks noChangeAspect="1" noChangeShapeType="1"/>
            </p:cNvSpPr>
            <p:nvPr/>
          </p:nvSpPr>
          <p:spPr bwMode="auto">
            <a:xfrm flipH="1" flipV="1">
              <a:off x="126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1" name="Line 3783"/>
            <p:cNvSpPr>
              <a:spLocks noChangeAspect="1" noChangeShapeType="1"/>
            </p:cNvSpPr>
            <p:nvPr/>
          </p:nvSpPr>
          <p:spPr bwMode="auto">
            <a:xfrm>
              <a:off x="129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2" name="Line 3784"/>
            <p:cNvSpPr>
              <a:spLocks noChangeAspect="1" noChangeShapeType="1"/>
            </p:cNvSpPr>
            <p:nvPr/>
          </p:nvSpPr>
          <p:spPr bwMode="auto">
            <a:xfrm flipH="1">
              <a:off x="129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3" name="Oval 3785"/>
            <p:cNvSpPr>
              <a:spLocks noChangeAspect="1" noChangeArrowheads="1"/>
            </p:cNvSpPr>
            <p:nvPr/>
          </p:nvSpPr>
          <p:spPr bwMode="auto">
            <a:xfrm flipH="1" flipV="1">
              <a:off x="124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4" name="Line 3786"/>
            <p:cNvSpPr>
              <a:spLocks noChangeAspect="1" noChangeShapeType="1"/>
            </p:cNvSpPr>
            <p:nvPr/>
          </p:nvSpPr>
          <p:spPr bwMode="auto">
            <a:xfrm>
              <a:off x="144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5" name="Line 3787"/>
            <p:cNvSpPr>
              <a:spLocks noChangeAspect="1" noChangeShapeType="1"/>
            </p:cNvSpPr>
            <p:nvPr/>
          </p:nvSpPr>
          <p:spPr bwMode="auto">
            <a:xfrm flipH="1" flipV="1">
              <a:off x="140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6" name="Line 3788"/>
            <p:cNvSpPr>
              <a:spLocks noChangeAspect="1" noChangeShapeType="1"/>
            </p:cNvSpPr>
            <p:nvPr/>
          </p:nvSpPr>
          <p:spPr bwMode="auto">
            <a:xfrm flipV="1">
              <a:off x="140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7" name="Oval 3789"/>
            <p:cNvSpPr>
              <a:spLocks noChangeAspect="1" noChangeArrowheads="1"/>
            </p:cNvSpPr>
            <p:nvPr/>
          </p:nvSpPr>
          <p:spPr bwMode="auto">
            <a:xfrm>
              <a:off x="139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8" name="Line 3790"/>
            <p:cNvSpPr>
              <a:spLocks noChangeAspect="1" noChangeShapeType="1"/>
            </p:cNvSpPr>
            <p:nvPr/>
          </p:nvSpPr>
          <p:spPr bwMode="auto">
            <a:xfrm flipH="1" flipV="1">
              <a:off x="141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9" name="Line 3791"/>
            <p:cNvSpPr>
              <a:spLocks noChangeAspect="1" noChangeShapeType="1"/>
            </p:cNvSpPr>
            <p:nvPr/>
          </p:nvSpPr>
          <p:spPr bwMode="auto">
            <a:xfrm>
              <a:off x="144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0" name="Line 3792"/>
            <p:cNvSpPr>
              <a:spLocks noChangeAspect="1" noChangeShapeType="1"/>
            </p:cNvSpPr>
            <p:nvPr/>
          </p:nvSpPr>
          <p:spPr bwMode="auto">
            <a:xfrm flipH="1">
              <a:off x="143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1" name="Oval 3793"/>
            <p:cNvSpPr>
              <a:spLocks noChangeAspect="1" noChangeArrowheads="1"/>
            </p:cNvSpPr>
            <p:nvPr/>
          </p:nvSpPr>
          <p:spPr bwMode="auto">
            <a:xfrm flipH="1" flipV="1">
              <a:off x="139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2" name="Line 3794"/>
            <p:cNvSpPr>
              <a:spLocks noChangeAspect="1" noChangeShapeType="1"/>
            </p:cNvSpPr>
            <p:nvPr/>
          </p:nvSpPr>
          <p:spPr bwMode="auto">
            <a:xfrm>
              <a:off x="158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3" name="Line 3795"/>
            <p:cNvSpPr>
              <a:spLocks noChangeAspect="1" noChangeShapeType="1"/>
            </p:cNvSpPr>
            <p:nvPr/>
          </p:nvSpPr>
          <p:spPr bwMode="auto">
            <a:xfrm flipH="1" flipV="1">
              <a:off x="154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4" name="Line 3796"/>
            <p:cNvSpPr>
              <a:spLocks noChangeAspect="1" noChangeShapeType="1"/>
            </p:cNvSpPr>
            <p:nvPr/>
          </p:nvSpPr>
          <p:spPr bwMode="auto">
            <a:xfrm flipV="1">
              <a:off x="154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5" name="Oval 3797"/>
            <p:cNvSpPr>
              <a:spLocks noChangeAspect="1" noChangeArrowheads="1"/>
            </p:cNvSpPr>
            <p:nvPr/>
          </p:nvSpPr>
          <p:spPr bwMode="auto">
            <a:xfrm>
              <a:off x="153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6" name="Line 3798"/>
            <p:cNvSpPr>
              <a:spLocks noChangeAspect="1" noChangeShapeType="1"/>
            </p:cNvSpPr>
            <p:nvPr/>
          </p:nvSpPr>
          <p:spPr bwMode="auto">
            <a:xfrm flipH="1" flipV="1">
              <a:off x="155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7" name="Line 3799"/>
            <p:cNvSpPr>
              <a:spLocks noChangeAspect="1" noChangeShapeType="1"/>
            </p:cNvSpPr>
            <p:nvPr/>
          </p:nvSpPr>
          <p:spPr bwMode="auto">
            <a:xfrm>
              <a:off x="158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8" name="Line 3800"/>
            <p:cNvSpPr>
              <a:spLocks noChangeAspect="1" noChangeShapeType="1"/>
            </p:cNvSpPr>
            <p:nvPr/>
          </p:nvSpPr>
          <p:spPr bwMode="auto">
            <a:xfrm flipH="1">
              <a:off x="158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9" name="Oval 3801"/>
            <p:cNvSpPr>
              <a:spLocks noChangeAspect="1" noChangeArrowheads="1"/>
            </p:cNvSpPr>
            <p:nvPr/>
          </p:nvSpPr>
          <p:spPr bwMode="auto">
            <a:xfrm flipH="1" flipV="1">
              <a:off x="153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0" name="Line 3802"/>
            <p:cNvSpPr>
              <a:spLocks noChangeAspect="1" noChangeShapeType="1"/>
            </p:cNvSpPr>
            <p:nvPr/>
          </p:nvSpPr>
          <p:spPr bwMode="auto">
            <a:xfrm>
              <a:off x="172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1" name="Line 3803"/>
            <p:cNvSpPr>
              <a:spLocks noChangeAspect="1" noChangeShapeType="1"/>
            </p:cNvSpPr>
            <p:nvPr/>
          </p:nvSpPr>
          <p:spPr bwMode="auto">
            <a:xfrm flipH="1" flipV="1">
              <a:off x="169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2" name="Line 3804"/>
            <p:cNvSpPr>
              <a:spLocks noChangeAspect="1" noChangeShapeType="1"/>
            </p:cNvSpPr>
            <p:nvPr/>
          </p:nvSpPr>
          <p:spPr bwMode="auto">
            <a:xfrm flipV="1">
              <a:off x="169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3" name="Oval 3805"/>
            <p:cNvSpPr>
              <a:spLocks noChangeAspect="1" noChangeArrowheads="1"/>
            </p:cNvSpPr>
            <p:nvPr/>
          </p:nvSpPr>
          <p:spPr bwMode="auto">
            <a:xfrm>
              <a:off x="167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4" name="Line 3806"/>
            <p:cNvSpPr>
              <a:spLocks noChangeAspect="1" noChangeShapeType="1"/>
            </p:cNvSpPr>
            <p:nvPr/>
          </p:nvSpPr>
          <p:spPr bwMode="auto">
            <a:xfrm flipH="1" flipV="1">
              <a:off x="169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5" name="Line 3807"/>
            <p:cNvSpPr>
              <a:spLocks noChangeAspect="1" noChangeShapeType="1"/>
            </p:cNvSpPr>
            <p:nvPr/>
          </p:nvSpPr>
          <p:spPr bwMode="auto">
            <a:xfrm>
              <a:off x="172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6" name="Line 3808"/>
            <p:cNvSpPr>
              <a:spLocks noChangeAspect="1" noChangeShapeType="1"/>
            </p:cNvSpPr>
            <p:nvPr/>
          </p:nvSpPr>
          <p:spPr bwMode="auto">
            <a:xfrm flipH="1">
              <a:off x="172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7" name="Oval 3809"/>
            <p:cNvSpPr>
              <a:spLocks noChangeAspect="1" noChangeArrowheads="1"/>
            </p:cNvSpPr>
            <p:nvPr/>
          </p:nvSpPr>
          <p:spPr bwMode="auto">
            <a:xfrm flipH="1" flipV="1">
              <a:off x="167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8" name="Line 3810"/>
            <p:cNvSpPr>
              <a:spLocks noChangeAspect="1" noChangeShapeType="1"/>
            </p:cNvSpPr>
            <p:nvPr/>
          </p:nvSpPr>
          <p:spPr bwMode="auto">
            <a:xfrm>
              <a:off x="165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9" name="Line 3811"/>
            <p:cNvSpPr>
              <a:spLocks noChangeAspect="1" noChangeShapeType="1"/>
            </p:cNvSpPr>
            <p:nvPr/>
          </p:nvSpPr>
          <p:spPr bwMode="auto">
            <a:xfrm flipH="1" flipV="1">
              <a:off x="161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0" name="Line 3812"/>
            <p:cNvSpPr>
              <a:spLocks noChangeAspect="1" noChangeShapeType="1"/>
            </p:cNvSpPr>
            <p:nvPr/>
          </p:nvSpPr>
          <p:spPr bwMode="auto">
            <a:xfrm flipV="1">
              <a:off x="161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1" name="Oval 3813"/>
            <p:cNvSpPr>
              <a:spLocks noChangeAspect="1" noChangeArrowheads="1"/>
            </p:cNvSpPr>
            <p:nvPr/>
          </p:nvSpPr>
          <p:spPr bwMode="auto">
            <a:xfrm>
              <a:off x="160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2" name="Line 3814"/>
            <p:cNvSpPr>
              <a:spLocks noChangeAspect="1" noChangeShapeType="1"/>
            </p:cNvSpPr>
            <p:nvPr/>
          </p:nvSpPr>
          <p:spPr bwMode="auto">
            <a:xfrm flipH="1" flipV="1">
              <a:off x="162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3" name="Line 3815"/>
            <p:cNvSpPr>
              <a:spLocks noChangeAspect="1" noChangeShapeType="1"/>
            </p:cNvSpPr>
            <p:nvPr/>
          </p:nvSpPr>
          <p:spPr bwMode="auto">
            <a:xfrm>
              <a:off x="165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4" name="Line 3816"/>
            <p:cNvSpPr>
              <a:spLocks noChangeAspect="1" noChangeShapeType="1"/>
            </p:cNvSpPr>
            <p:nvPr/>
          </p:nvSpPr>
          <p:spPr bwMode="auto">
            <a:xfrm flipH="1">
              <a:off x="165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5" name="Oval 3817"/>
            <p:cNvSpPr>
              <a:spLocks noChangeAspect="1" noChangeArrowheads="1"/>
            </p:cNvSpPr>
            <p:nvPr/>
          </p:nvSpPr>
          <p:spPr bwMode="auto">
            <a:xfrm flipH="1" flipV="1">
              <a:off x="160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6" name="Line 3818"/>
            <p:cNvSpPr>
              <a:spLocks noChangeAspect="1" noChangeShapeType="1"/>
            </p:cNvSpPr>
            <p:nvPr/>
          </p:nvSpPr>
          <p:spPr bwMode="auto">
            <a:xfrm>
              <a:off x="179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7" name="Line 3819"/>
            <p:cNvSpPr>
              <a:spLocks noChangeAspect="1" noChangeShapeType="1"/>
            </p:cNvSpPr>
            <p:nvPr/>
          </p:nvSpPr>
          <p:spPr bwMode="auto">
            <a:xfrm flipH="1" flipV="1">
              <a:off x="176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8" name="Line 3820"/>
            <p:cNvSpPr>
              <a:spLocks noChangeAspect="1" noChangeShapeType="1"/>
            </p:cNvSpPr>
            <p:nvPr/>
          </p:nvSpPr>
          <p:spPr bwMode="auto">
            <a:xfrm flipV="1">
              <a:off x="176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9" name="Oval 3821"/>
            <p:cNvSpPr>
              <a:spLocks noChangeAspect="1" noChangeArrowheads="1"/>
            </p:cNvSpPr>
            <p:nvPr/>
          </p:nvSpPr>
          <p:spPr bwMode="auto">
            <a:xfrm>
              <a:off x="174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0" name="Line 3822"/>
            <p:cNvSpPr>
              <a:spLocks noChangeAspect="1" noChangeShapeType="1"/>
            </p:cNvSpPr>
            <p:nvPr/>
          </p:nvSpPr>
          <p:spPr bwMode="auto">
            <a:xfrm flipH="1" flipV="1">
              <a:off x="176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1" name="Line 3823"/>
            <p:cNvSpPr>
              <a:spLocks noChangeAspect="1" noChangeShapeType="1"/>
            </p:cNvSpPr>
            <p:nvPr/>
          </p:nvSpPr>
          <p:spPr bwMode="auto">
            <a:xfrm>
              <a:off x="179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2" name="Line 3824"/>
            <p:cNvSpPr>
              <a:spLocks noChangeAspect="1" noChangeShapeType="1"/>
            </p:cNvSpPr>
            <p:nvPr/>
          </p:nvSpPr>
          <p:spPr bwMode="auto">
            <a:xfrm flipH="1">
              <a:off x="179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3" name="Oval 3825"/>
            <p:cNvSpPr>
              <a:spLocks noChangeAspect="1" noChangeArrowheads="1"/>
            </p:cNvSpPr>
            <p:nvPr/>
          </p:nvSpPr>
          <p:spPr bwMode="auto">
            <a:xfrm flipH="1" flipV="1">
              <a:off x="174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4" name="Line 3826"/>
            <p:cNvSpPr>
              <a:spLocks noChangeAspect="1" noChangeShapeType="1"/>
            </p:cNvSpPr>
            <p:nvPr/>
          </p:nvSpPr>
          <p:spPr bwMode="auto">
            <a:xfrm>
              <a:off x="186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5" name="Line 3827"/>
            <p:cNvSpPr>
              <a:spLocks noChangeAspect="1" noChangeShapeType="1"/>
            </p:cNvSpPr>
            <p:nvPr/>
          </p:nvSpPr>
          <p:spPr bwMode="auto">
            <a:xfrm flipH="1" flipV="1">
              <a:off x="183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6" name="Line 3828"/>
            <p:cNvSpPr>
              <a:spLocks noChangeAspect="1" noChangeShapeType="1"/>
            </p:cNvSpPr>
            <p:nvPr/>
          </p:nvSpPr>
          <p:spPr bwMode="auto">
            <a:xfrm flipV="1">
              <a:off x="183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7" name="Oval 3829"/>
            <p:cNvSpPr>
              <a:spLocks noChangeAspect="1" noChangeArrowheads="1"/>
            </p:cNvSpPr>
            <p:nvPr/>
          </p:nvSpPr>
          <p:spPr bwMode="auto">
            <a:xfrm>
              <a:off x="181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8" name="Line 3830"/>
            <p:cNvSpPr>
              <a:spLocks noChangeAspect="1" noChangeShapeType="1"/>
            </p:cNvSpPr>
            <p:nvPr/>
          </p:nvSpPr>
          <p:spPr bwMode="auto">
            <a:xfrm flipH="1" flipV="1">
              <a:off x="183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9" name="Line 3831"/>
            <p:cNvSpPr>
              <a:spLocks noChangeAspect="1" noChangeShapeType="1"/>
            </p:cNvSpPr>
            <p:nvPr/>
          </p:nvSpPr>
          <p:spPr bwMode="auto">
            <a:xfrm>
              <a:off x="186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0" name="Line 3832"/>
            <p:cNvSpPr>
              <a:spLocks noChangeAspect="1" noChangeShapeType="1"/>
            </p:cNvSpPr>
            <p:nvPr/>
          </p:nvSpPr>
          <p:spPr bwMode="auto">
            <a:xfrm flipH="1">
              <a:off x="186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1" name="Oval 3833"/>
            <p:cNvSpPr>
              <a:spLocks noChangeAspect="1" noChangeArrowheads="1"/>
            </p:cNvSpPr>
            <p:nvPr/>
          </p:nvSpPr>
          <p:spPr bwMode="auto">
            <a:xfrm flipH="1" flipV="1">
              <a:off x="181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2" name="Line 3834"/>
            <p:cNvSpPr>
              <a:spLocks noChangeAspect="1" noChangeShapeType="1"/>
            </p:cNvSpPr>
            <p:nvPr/>
          </p:nvSpPr>
          <p:spPr bwMode="auto">
            <a:xfrm>
              <a:off x="194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3" name="Line 3835"/>
            <p:cNvSpPr>
              <a:spLocks noChangeAspect="1" noChangeShapeType="1"/>
            </p:cNvSpPr>
            <p:nvPr/>
          </p:nvSpPr>
          <p:spPr bwMode="auto">
            <a:xfrm flipH="1" flipV="1">
              <a:off x="190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4" name="Line 3836"/>
            <p:cNvSpPr>
              <a:spLocks noChangeAspect="1" noChangeShapeType="1"/>
            </p:cNvSpPr>
            <p:nvPr/>
          </p:nvSpPr>
          <p:spPr bwMode="auto">
            <a:xfrm flipV="1">
              <a:off x="190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5" name="Oval 3837"/>
            <p:cNvSpPr>
              <a:spLocks noChangeAspect="1" noChangeArrowheads="1"/>
            </p:cNvSpPr>
            <p:nvPr/>
          </p:nvSpPr>
          <p:spPr bwMode="auto">
            <a:xfrm>
              <a:off x="189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6" name="Line 3838"/>
            <p:cNvSpPr>
              <a:spLocks noChangeAspect="1" noChangeShapeType="1"/>
            </p:cNvSpPr>
            <p:nvPr/>
          </p:nvSpPr>
          <p:spPr bwMode="auto">
            <a:xfrm flipH="1" flipV="1">
              <a:off x="191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7" name="Line 3839"/>
            <p:cNvSpPr>
              <a:spLocks noChangeAspect="1" noChangeShapeType="1"/>
            </p:cNvSpPr>
            <p:nvPr/>
          </p:nvSpPr>
          <p:spPr bwMode="auto">
            <a:xfrm>
              <a:off x="193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8" name="Line 3840"/>
            <p:cNvSpPr>
              <a:spLocks noChangeAspect="1" noChangeShapeType="1"/>
            </p:cNvSpPr>
            <p:nvPr/>
          </p:nvSpPr>
          <p:spPr bwMode="auto">
            <a:xfrm flipH="1">
              <a:off x="193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9" name="Oval 3841"/>
            <p:cNvSpPr>
              <a:spLocks noChangeAspect="1" noChangeArrowheads="1"/>
            </p:cNvSpPr>
            <p:nvPr/>
          </p:nvSpPr>
          <p:spPr bwMode="auto">
            <a:xfrm flipH="1" flipV="1">
              <a:off x="189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0" name="Line 3842"/>
            <p:cNvSpPr>
              <a:spLocks noChangeAspect="1" noChangeShapeType="1"/>
            </p:cNvSpPr>
            <p:nvPr/>
          </p:nvSpPr>
          <p:spPr bwMode="auto">
            <a:xfrm>
              <a:off x="201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1" name="Line 3843"/>
            <p:cNvSpPr>
              <a:spLocks noChangeAspect="1" noChangeShapeType="1"/>
            </p:cNvSpPr>
            <p:nvPr/>
          </p:nvSpPr>
          <p:spPr bwMode="auto">
            <a:xfrm flipH="1" flipV="1">
              <a:off x="197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2" name="Line 3844"/>
            <p:cNvSpPr>
              <a:spLocks noChangeAspect="1" noChangeShapeType="1"/>
            </p:cNvSpPr>
            <p:nvPr/>
          </p:nvSpPr>
          <p:spPr bwMode="auto">
            <a:xfrm flipV="1">
              <a:off x="197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3" name="Oval 3845"/>
            <p:cNvSpPr>
              <a:spLocks noChangeAspect="1" noChangeArrowheads="1"/>
            </p:cNvSpPr>
            <p:nvPr/>
          </p:nvSpPr>
          <p:spPr bwMode="auto">
            <a:xfrm>
              <a:off x="196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4" name="Line 3846"/>
            <p:cNvSpPr>
              <a:spLocks noChangeAspect="1" noChangeShapeType="1"/>
            </p:cNvSpPr>
            <p:nvPr/>
          </p:nvSpPr>
          <p:spPr bwMode="auto">
            <a:xfrm flipH="1" flipV="1">
              <a:off x="198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5" name="Line 3847"/>
            <p:cNvSpPr>
              <a:spLocks noChangeAspect="1" noChangeShapeType="1"/>
            </p:cNvSpPr>
            <p:nvPr/>
          </p:nvSpPr>
          <p:spPr bwMode="auto">
            <a:xfrm>
              <a:off x="200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6" name="Line 3848"/>
            <p:cNvSpPr>
              <a:spLocks noChangeAspect="1" noChangeShapeType="1"/>
            </p:cNvSpPr>
            <p:nvPr/>
          </p:nvSpPr>
          <p:spPr bwMode="auto">
            <a:xfrm flipH="1">
              <a:off x="200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7" name="Oval 3849"/>
            <p:cNvSpPr>
              <a:spLocks noChangeAspect="1" noChangeArrowheads="1"/>
            </p:cNvSpPr>
            <p:nvPr/>
          </p:nvSpPr>
          <p:spPr bwMode="auto">
            <a:xfrm flipH="1" flipV="1">
              <a:off x="196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8" name="Line 3850"/>
            <p:cNvSpPr>
              <a:spLocks noChangeAspect="1" noChangeShapeType="1"/>
            </p:cNvSpPr>
            <p:nvPr/>
          </p:nvSpPr>
          <p:spPr bwMode="auto">
            <a:xfrm>
              <a:off x="208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9" name="Line 3851"/>
            <p:cNvSpPr>
              <a:spLocks noChangeAspect="1" noChangeShapeType="1"/>
            </p:cNvSpPr>
            <p:nvPr/>
          </p:nvSpPr>
          <p:spPr bwMode="auto">
            <a:xfrm flipH="1" flipV="1">
              <a:off x="204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0" name="Line 3852"/>
            <p:cNvSpPr>
              <a:spLocks noChangeAspect="1" noChangeShapeType="1"/>
            </p:cNvSpPr>
            <p:nvPr/>
          </p:nvSpPr>
          <p:spPr bwMode="auto">
            <a:xfrm flipV="1">
              <a:off x="204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1" name="Oval 3853"/>
            <p:cNvSpPr>
              <a:spLocks noChangeAspect="1" noChangeArrowheads="1"/>
            </p:cNvSpPr>
            <p:nvPr/>
          </p:nvSpPr>
          <p:spPr bwMode="auto">
            <a:xfrm>
              <a:off x="203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2" name="Line 3854"/>
            <p:cNvSpPr>
              <a:spLocks noChangeAspect="1" noChangeShapeType="1"/>
            </p:cNvSpPr>
            <p:nvPr/>
          </p:nvSpPr>
          <p:spPr bwMode="auto">
            <a:xfrm flipH="1" flipV="1">
              <a:off x="205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3" name="Line 3855"/>
            <p:cNvSpPr>
              <a:spLocks noChangeAspect="1" noChangeShapeType="1"/>
            </p:cNvSpPr>
            <p:nvPr/>
          </p:nvSpPr>
          <p:spPr bwMode="auto">
            <a:xfrm>
              <a:off x="208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4" name="Line 3856"/>
            <p:cNvSpPr>
              <a:spLocks noChangeAspect="1" noChangeShapeType="1"/>
            </p:cNvSpPr>
            <p:nvPr/>
          </p:nvSpPr>
          <p:spPr bwMode="auto">
            <a:xfrm flipH="1">
              <a:off x="207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5" name="Oval 3857"/>
            <p:cNvSpPr>
              <a:spLocks noChangeAspect="1" noChangeArrowheads="1"/>
            </p:cNvSpPr>
            <p:nvPr/>
          </p:nvSpPr>
          <p:spPr bwMode="auto">
            <a:xfrm flipH="1" flipV="1">
              <a:off x="203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6" name="Line 3858"/>
            <p:cNvSpPr>
              <a:spLocks noChangeAspect="1" noChangeShapeType="1"/>
            </p:cNvSpPr>
            <p:nvPr/>
          </p:nvSpPr>
          <p:spPr bwMode="auto">
            <a:xfrm>
              <a:off x="222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7" name="Line 3859"/>
            <p:cNvSpPr>
              <a:spLocks noChangeAspect="1" noChangeShapeType="1"/>
            </p:cNvSpPr>
            <p:nvPr/>
          </p:nvSpPr>
          <p:spPr bwMode="auto">
            <a:xfrm flipH="1" flipV="1">
              <a:off x="218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8" name="Line 3860"/>
            <p:cNvSpPr>
              <a:spLocks noChangeAspect="1" noChangeShapeType="1"/>
            </p:cNvSpPr>
            <p:nvPr/>
          </p:nvSpPr>
          <p:spPr bwMode="auto">
            <a:xfrm flipV="1">
              <a:off x="218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9" name="Oval 3861"/>
            <p:cNvSpPr>
              <a:spLocks noChangeAspect="1" noChangeArrowheads="1"/>
            </p:cNvSpPr>
            <p:nvPr/>
          </p:nvSpPr>
          <p:spPr bwMode="auto">
            <a:xfrm>
              <a:off x="217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0" name="Line 3862"/>
            <p:cNvSpPr>
              <a:spLocks noChangeAspect="1" noChangeShapeType="1"/>
            </p:cNvSpPr>
            <p:nvPr/>
          </p:nvSpPr>
          <p:spPr bwMode="auto">
            <a:xfrm flipH="1" flipV="1">
              <a:off x="219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1" name="Line 3863"/>
            <p:cNvSpPr>
              <a:spLocks noChangeAspect="1" noChangeShapeType="1"/>
            </p:cNvSpPr>
            <p:nvPr/>
          </p:nvSpPr>
          <p:spPr bwMode="auto">
            <a:xfrm>
              <a:off x="222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2" name="Line 3864"/>
            <p:cNvSpPr>
              <a:spLocks noChangeAspect="1" noChangeShapeType="1"/>
            </p:cNvSpPr>
            <p:nvPr/>
          </p:nvSpPr>
          <p:spPr bwMode="auto">
            <a:xfrm flipH="1">
              <a:off x="222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3" name="Oval 3865"/>
            <p:cNvSpPr>
              <a:spLocks noChangeAspect="1" noChangeArrowheads="1"/>
            </p:cNvSpPr>
            <p:nvPr/>
          </p:nvSpPr>
          <p:spPr bwMode="auto">
            <a:xfrm flipH="1" flipV="1">
              <a:off x="217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4" name="Line 3866"/>
            <p:cNvSpPr>
              <a:spLocks noChangeAspect="1" noChangeShapeType="1"/>
            </p:cNvSpPr>
            <p:nvPr/>
          </p:nvSpPr>
          <p:spPr bwMode="auto">
            <a:xfrm>
              <a:off x="236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5" name="Line 3867"/>
            <p:cNvSpPr>
              <a:spLocks noChangeAspect="1" noChangeShapeType="1"/>
            </p:cNvSpPr>
            <p:nvPr/>
          </p:nvSpPr>
          <p:spPr bwMode="auto">
            <a:xfrm flipH="1" flipV="1">
              <a:off x="233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6" name="Line 3868"/>
            <p:cNvSpPr>
              <a:spLocks noChangeAspect="1" noChangeShapeType="1"/>
            </p:cNvSpPr>
            <p:nvPr/>
          </p:nvSpPr>
          <p:spPr bwMode="auto">
            <a:xfrm flipV="1">
              <a:off x="233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7" name="Oval 3869"/>
            <p:cNvSpPr>
              <a:spLocks noChangeAspect="1" noChangeArrowheads="1"/>
            </p:cNvSpPr>
            <p:nvPr/>
          </p:nvSpPr>
          <p:spPr bwMode="auto">
            <a:xfrm>
              <a:off x="231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8" name="Line 3870"/>
            <p:cNvSpPr>
              <a:spLocks noChangeAspect="1" noChangeShapeType="1"/>
            </p:cNvSpPr>
            <p:nvPr/>
          </p:nvSpPr>
          <p:spPr bwMode="auto">
            <a:xfrm flipH="1" flipV="1">
              <a:off x="233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9" name="Line 3871"/>
            <p:cNvSpPr>
              <a:spLocks noChangeAspect="1" noChangeShapeType="1"/>
            </p:cNvSpPr>
            <p:nvPr/>
          </p:nvSpPr>
          <p:spPr bwMode="auto">
            <a:xfrm>
              <a:off x="236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0" name="Line 3872"/>
            <p:cNvSpPr>
              <a:spLocks noChangeAspect="1" noChangeShapeType="1"/>
            </p:cNvSpPr>
            <p:nvPr/>
          </p:nvSpPr>
          <p:spPr bwMode="auto">
            <a:xfrm flipH="1">
              <a:off x="236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1" name="Oval 3873"/>
            <p:cNvSpPr>
              <a:spLocks noChangeAspect="1" noChangeArrowheads="1"/>
            </p:cNvSpPr>
            <p:nvPr/>
          </p:nvSpPr>
          <p:spPr bwMode="auto">
            <a:xfrm flipH="1" flipV="1">
              <a:off x="231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2" name="Line 3874"/>
            <p:cNvSpPr>
              <a:spLocks noChangeAspect="1" noChangeShapeType="1"/>
            </p:cNvSpPr>
            <p:nvPr/>
          </p:nvSpPr>
          <p:spPr bwMode="auto">
            <a:xfrm>
              <a:off x="215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3" name="Line 3875"/>
            <p:cNvSpPr>
              <a:spLocks noChangeAspect="1" noChangeShapeType="1"/>
            </p:cNvSpPr>
            <p:nvPr/>
          </p:nvSpPr>
          <p:spPr bwMode="auto">
            <a:xfrm flipH="1" flipV="1">
              <a:off x="211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4" name="Line 3876"/>
            <p:cNvSpPr>
              <a:spLocks noChangeAspect="1" noChangeShapeType="1"/>
            </p:cNvSpPr>
            <p:nvPr/>
          </p:nvSpPr>
          <p:spPr bwMode="auto">
            <a:xfrm flipV="1">
              <a:off x="211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5" name="Oval 3877"/>
            <p:cNvSpPr>
              <a:spLocks noChangeAspect="1" noChangeArrowheads="1"/>
            </p:cNvSpPr>
            <p:nvPr/>
          </p:nvSpPr>
          <p:spPr bwMode="auto">
            <a:xfrm>
              <a:off x="210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6" name="Line 3878"/>
            <p:cNvSpPr>
              <a:spLocks noChangeAspect="1" noChangeShapeType="1"/>
            </p:cNvSpPr>
            <p:nvPr/>
          </p:nvSpPr>
          <p:spPr bwMode="auto">
            <a:xfrm flipH="1" flipV="1">
              <a:off x="212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7" name="Line 3879"/>
            <p:cNvSpPr>
              <a:spLocks noChangeAspect="1" noChangeShapeType="1"/>
            </p:cNvSpPr>
            <p:nvPr/>
          </p:nvSpPr>
          <p:spPr bwMode="auto">
            <a:xfrm>
              <a:off x="215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8" name="Line 3880"/>
            <p:cNvSpPr>
              <a:spLocks noChangeAspect="1" noChangeShapeType="1"/>
            </p:cNvSpPr>
            <p:nvPr/>
          </p:nvSpPr>
          <p:spPr bwMode="auto">
            <a:xfrm flipH="1">
              <a:off x="214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9" name="Oval 3881"/>
            <p:cNvSpPr>
              <a:spLocks noChangeAspect="1" noChangeArrowheads="1"/>
            </p:cNvSpPr>
            <p:nvPr/>
          </p:nvSpPr>
          <p:spPr bwMode="auto">
            <a:xfrm flipH="1" flipV="1">
              <a:off x="210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0" name="Line 3882"/>
            <p:cNvSpPr>
              <a:spLocks noChangeAspect="1" noChangeShapeType="1"/>
            </p:cNvSpPr>
            <p:nvPr/>
          </p:nvSpPr>
          <p:spPr bwMode="auto">
            <a:xfrm>
              <a:off x="229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1" name="Line 3883"/>
            <p:cNvSpPr>
              <a:spLocks noChangeAspect="1" noChangeShapeType="1"/>
            </p:cNvSpPr>
            <p:nvPr/>
          </p:nvSpPr>
          <p:spPr bwMode="auto">
            <a:xfrm flipH="1" flipV="1">
              <a:off x="226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2" name="Line 3884"/>
            <p:cNvSpPr>
              <a:spLocks noChangeAspect="1" noChangeShapeType="1"/>
            </p:cNvSpPr>
            <p:nvPr/>
          </p:nvSpPr>
          <p:spPr bwMode="auto">
            <a:xfrm flipV="1">
              <a:off x="225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3" name="Oval 3885"/>
            <p:cNvSpPr>
              <a:spLocks noChangeAspect="1" noChangeArrowheads="1"/>
            </p:cNvSpPr>
            <p:nvPr/>
          </p:nvSpPr>
          <p:spPr bwMode="auto">
            <a:xfrm>
              <a:off x="224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4" name="Line 3886"/>
            <p:cNvSpPr>
              <a:spLocks noChangeAspect="1" noChangeShapeType="1"/>
            </p:cNvSpPr>
            <p:nvPr/>
          </p:nvSpPr>
          <p:spPr bwMode="auto">
            <a:xfrm flipH="1" flipV="1">
              <a:off x="226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5" name="Line 3887"/>
            <p:cNvSpPr>
              <a:spLocks noChangeAspect="1" noChangeShapeType="1"/>
            </p:cNvSpPr>
            <p:nvPr/>
          </p:nvSpPr>
          <p:spPr bwMode="auto">
            <a:xfrm>
              <a:off x="229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6" name="Line 3888"/>
            <p:cNvSpPr>
              <a:spLocks noChangeAspect="1" noChangeShapeType="1"/>
            </p:cNvSpPr>
            <p:nvPr/>
          </p:nvSpPr>
          <p:spPr bwMode="auto">
            <a:xfrm flipH="1">
              <a:off x="229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7" name="Oval 3889"/>
            <p:cNvSpPr>
              <a:spLocks noChangeAspect="1" noChangeArrowheads="1"/>
            </p:cNvSpPr>
            <p:nvPr/>
          </p:nvSpPr>
          <p:spPr bwMode="auto">
            <a:xfrm flipH="1" flipV="1">
              <a:off x="224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8" name="Line 3890"/>
            <p:cNvSpPr>
              <a:spLocks noChangeAspect="1" noChangeShapeType="1"/>
            </p:cNvSpPr>
            <p:nvPr/>
          </p:nvSpPr>
          <p:spPr bwMode="auto">
            <a:xfrm>
              <a:off x="243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9" name="Line 3891"/>
            <p:cNvSpPr>
              <a:spLocks noChangeAspect="1" noChangeShapeType="1"/>
            </p:cNvSpPr>
            <p:nvPr/>
          </p:nvSpPr>
          <p:spPr bwMode="auto">
            <a:xfrm flipH="1" flipV="1">
              <a:off x="240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0" name="Line 3892"/>
            <p:cNvSpPr>
              <a:spLocks noChangeAspect="1" noChangeShapeType="1"/>
            </p:cNvSpPr>
            <p:nvPr/>
          </p:nvSpPr>
          <p:spPr bwMode="auto">
            <a:xfrm flipV="1">
              <a:off x="240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1" name="Oval 3893"/>
            <p:cNvSpPr>
              <a:spLocks noChangeAspect="1" noChangeArrowheads="1"/>
            </p:cNvSpPr>
            <p:nvPr/>
          </p:nvSpPr>
          <p:spPr bwMode="auto">
            <a:xfrm>
              <a:off x="238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2" name="Line 3894"/>
            <p:cNvSpPr>
              <a:spLocks noChangeAspect="1" noChangeShapeType="1"/>
            </p:cNvSpPr>
            <p:nvPr/>
          </p:nvSpPr>
          <p:spPr bwMode="auto">
            <a:xfrm flipH="1" flipV="1">
              <a:off x="240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3" name="Line 3895"/>
            <p:cNvSpPr>
              <a:spLocks noChangeAspect="1" noChangeShapeType="1"/>
            </p:cNvSpPr>
            <p:nvPr/>
          </p:nvSpPr>
          <p:spPr bwMode="auto">
            <a:xfrm>
              <a:off x="243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4" name="Line 3896"/>
            <p:cNvSpPr>
              <a:spLocks noChangeAspect="1" noChangeShapeType="1"/>
            </p:cNvSpPr>
            <p:nvPr/>
          </p:nvSpPr>
          <p:spPr bwMode="auto">
            <a:xfrm flipH="1">
              <a:off x="243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5" name="Oval 3897"/>
            <p:cNvSpPr>
              <a:spLocks noChangeAspect="1" noChangeArrowheads="1"/>
            </p:cNvSpPr>
            <p:nvPr/>
          </p:nvSpPr>
          <p:spPr bwMode="auto">
            <a:xfrm flipH="1" flipV="1">
              <a:off x="238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6" name="Line 3898"/>
            <p:cNvSpPr>
              <a:spLocks noChangeAspect="1" noChangeShapeType="1"/>
            </p:cNvSpPr>
            <p:nvPr/>
          </p:nvSpPr>
          <p:spPr bwMode="auto">
            <a:xfrm>
              <a:off x="258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7" name="Line 3899"/>
            <p:cNvSpPr>
              <a:spLocks noChangeAspect="1" noChangeShapeType="1"/>
            </p:cNvSpPr>
            <p:nvPr/>
          </p:nvSpPr>
          <p:spPr bwMode="auto">
            <a:xfrm flipH="1" flipV="1">
              <a:off x="254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8" name="Line 3900"/>
            <p:cNvSpPr>
              <a:spLocks noChangeAspect="1" noChangeShapeType="1"/>
            </p:cNvSpPr>
            <p:nvPr/>
          </p:nvSpPr>
          <p:spPr bwMode="auto">
            <a:xfrm flipV="1">
              <a:off x="254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9" name="Oval 3901"/>
            <p:cNvSpPr>
              <a:spLocks noChangeAspect="1" noChangeArrowheads="1"/>
            </p:cNvSpPr>
            <p:nvPr/>
          </p:nvSpPr>
          <p:spPr bwMode="auto">
            <a:xfrm>
              <a:off x="253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0" name="Line 3902"/>
            <p:cNvSpPr>
              <a:spLocks noChangeAspect="1" noChangeShapeType="1"/>
            </p:cNvSpPr>
            <p:nvPr/>
          </p:nvSpPr>
          <p:spPr bwMode="auto">
            <a:xfrm flipH="1" flipV="1">
              <a:off x="255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1" name="Line 3903"/>
            <p:cNvSpPr>
              <a:spLocks noChangeAspect="1" noChangeShapeType="1"/>
            </p:cNvSpPr>
            <p:nvPr/>
          </p:nvSpPr>
          <p:spPr bwMode="auto">
            <a:xfrm>
              <a:off x="257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2" name="Line 3904"/>
            <p:cNvSpPr>
              <a:spLocks noChangeAspect="1" noChangeShapeType="1"/>
            </p:cNvSpPr>
            <p:nvPr/>
          </p:nvSpPr>
          <p:spPr bwMode="auto">
            <a:xfrm flipH="1">
              <a:off x="257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3" name="Oval 3905"/>
            <p:cNvSpPr>
              <a:spLocks noChangeAspect="1" noChangeArrowheads="1"/>
            </p:cNvSpPr>
            <p:nvPr/>
          </p:nvSpPr>
          <p:spPr bwMode="auto">
            <a:xfrm flipH="1" flipV="1">
              <a:off x="253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4" name="Line 3906"/>
            <p:cNvSpPr>
              <a:spLocks noChangeAspect="1" noChangeShapeType="1"/>
            </p:cNvSpPr>
            <p:nvPr/>
          </p:nvSpPr>
          <p:spPr bwMode="auto">
            <a:xfrm>
              <a:off x="250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5" name="Line 3907"/>
            <p:cNvSpPr>
              <a:spLocks noChangeAspect="1" noChangeShapeType="1"/>
            </p:cNvSpPr>
            <p:nvPr/>
          </p:nvSpPr>
          <p:spPr bwMode="auto">
            <a:xfrm flipH="1" flipV="1">
              <a:off x="247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6" name="Line 3908"/>
            <p:cNvSpPr>
              <a:spLocks noChangeAspect="1" noChangeShapeType="1"/>
            </p:cNvSpPr>
            <p:nvPr/>
          </p:nvSpPr>
          <p:spPr bwMode="auto">
            <a:xfrm flipV="1">
              <a:off x="247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7" name="Oval 3909"/>
            <p:cNvSpPr>
              <a:spLocks noChangeAspect="1" noChangeArrowheads="1"/>
            </p:cNvSpPr>
            <p:nvPr/>
          </p:nvSpPr>
          <p:spPr bwMode="auto">
            <a:xfrm>
              <a:off x="245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8" name="Line 3910"/>
            <p:cNvSpPr>
              <a:spLocks noChangeAspect="1" noChangeShapeType="1"/>
            </p:cNvSpPr>
            <p:nvPr/>
          </p:nvSpPr>
          <p:spPr bwMode="auto">
            <a:xfrm flipH="1" flipV="1">
              <a:off x="247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9" name="Line 3911"/>
            <p:cNvSpPr>
              <a:spLocks noChangeAspect="1" noChangeShapeType="1"/>
            </p:cNvSpPr>
            <p:nvPr/>
          </p:nvSpPr>
          <p:spPr bwMode="auto">
            <a:xfrm>
              <a:off x="250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0" name="Line 3912"/>
            <p:cNvSpPr>
              <a:spLocks noChangeAspect="1" noChangeShapeType="1"/>
            </p:cNvSpPr>
            <p:nvPr/>
          </p:nvSpPr>
          <p:spPr bwMode="auto">
            <a:xfrm flipH="1">
              <a:off x="250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1" name="Oval 3913"/>
            <p:cNvSpPr>
              <a:spLocks noChangeAspect="1" noChangeArrowheads="1"/>
            </p:cNvSpPr>
            <p:nvPr/>
          </p:nvSpPr>
          <p:spPr bwMode="auto">
            <a:xfrm flipH="1" flipV="1">
              <a:off x="245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2" name="Line 3914"/>
            <p:cNvSpPr>
              <a:spLocks noChangeAspect="1" noChangeShapeType="1"/>
            </p:cNvSpPr>
            <p:nvPr/>
          </p:nvSpPr>
          <p:spPr bwMode="auto">
            <a:xfrm>
              <a:off x="265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3" name="Line 3915"/>
            <p:cNvSpPr>
              <a:spLocks noChangeAspect="1" noChangeShapeType="1"/>
            </p:cNvSpPr>
            <p:nvPr/>
          </p:nvSpPr>
          <p:spPr bwMode="auto">
            <a:xfrm flipH="1" flipV="1">
              <a:off x="261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4" name="Line 3916"/>
            <p:cNvSpPr>
              <a:spLocks noChangeAspect="1" noChangeShapeType="1"/>
            </p:cNvSpPr>
            <p:nvPr/>
          </p:nvSpPr>
          <p:spPr bwMode="auto">
            <a:xfrm flipV="1">
              <a:off x="261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5" name="Oval 3917"/>
            <p:cNvSpPr>
              <a:spLocks noChangeAspect="1" noChangeArrowheads="1"/>
            </p:cNvSpPr>
            <p:nvPr/>
          </p:nvSpPr>
          <p:spPr bwMode="auto">
            <a:xfrm>
              <a:off x="260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6" name="Line 3918"/>
            <p:cNvSpPr>
              <a:spLocks noChangeAspect="1" noChangeShapeType="1"/>
            </p:cNvSpPr>
            <p:nvPr/>
          </p:nvSpPr>
          <p:spPr bwMode="auto">
            <a:xfrm flipH="1" flipV="1">
              <a:off x="262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7" name="Line 3919"/>
            <p:cNvSpPr>
              <a:spLocks noChangeAspect="1" noChangeShapeType="1"/>
            </p:cNvSpPr>
            <p:nvPr/>
          </p:nvSpPr>
          <p:spPr bwMode="auto">
            <a:xfrm>
              <a:off x="265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8" name="Line 3920"/>
            <p:cNvSpPr>
              <a:spLocks noChangeAspect="1" noChangeShapeType="1"/>
            </p:cNvSpPr>
            <p:nvPr/>
          </p:nvSpPr>
          <p:spPr bwMode="auto">
            <a:xfrm flipH="1">
              <a:off x="264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9" name="Oval 3921"/>
            <p:cNvSpPr>
              <a:spLocks noChangeAspect="1" noChangeArrowheads="1"/>
            </p:cNvSpPr>
            <p:nvPr/>
          </p:nvSpPr>
          <p:spPr bwMode="auto">
            <a:xfrm flipH="1" flipV="1">
              <a:off x="260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0" name="Line 3922"/>
            <p:cNvSpPr>
              <a:spLocks noChangeAspect="1" noChangeShapeType="1"/>
            </p:cNvSpPr>
            <p:nvPr/>
          </p:nvSpPr>
          <p:spPr bwMode="auto">
            <a:xfrm>
              <a:off x="272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1" name="Line 3923"/>
            <p:cNvSpPr>
              <a:spLocks noChangeAspect="1" noChangeShapeType="1"/>
            </p:cNvSpPr>
            <p:nvPr/>
          </p:nvSpPr>
          <p:spPr bwMode="auto">
            <a:xfrm flipH="1" flipV="1">
              <a:off x="268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2" name="Line 3924"/>
            <p:cNvSpPr>
              <a:spLocks noChangeAspect="1" noChangeShapeType="1"/>
            </p:cNvSpPr>
            <p:nvPr/>
          </p:nvSpPr>
          <p:spPr bwMode="auto">
            <a:xfrm flipV="1">
              <a:off x="268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3" name="Oval 3925"/>
            <p:cNvSpPr>
              <a:spLocks noChangeAspect="1" noChangeArrowheads="1"/>
            </p:cNvSpPr>
            <p:nvPr/>
          </p:nvSpPr>
          <p:spPr bwMode="auto">
            <a:xfrm>
              <a:off x="267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4" name="Line 3926"/>
            <p:cNvSpPr>
              <a:spLocks noChangeAspect="1" noChangeShapeType="1"/>
            </p:cNvSpPr>
            <p:nvPr/>
          </p:nvSpPr>
          <p:spPr bwMode="auto">
            <a:xfrm flipH="1" flipV="1">
              <a:off x="269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5" name="Line 3927"/>
            <p:cNvSpPr>
              <a:spLocks noChangeAspect="1" noChangeShapeType="1"/>
            </p:cNvSpPr>
            <p:nvPr/>
          </p:nvSpPr>
          <p:spPr bwMode="auto">
            <a:xfrm>
              <a:off x="272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6" name="Line 3928"/>
            <p:cNvSpPr>
              <a:spLocks noChangeAspect="1" noChangeShapeType="1"/>
            </p:cNvSpPr>
            <p:nvPr/>
          </p:nvSpPr>
          <p:spPr bwMode="auto">
            <a:xfrm flipH="1">
              <a:off x="271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7" name="Oval 3929"/>
            <p:cNvSpPr>
              <a:spLocks noChangeAspect="1" noChangeArrowheads="1"/>
            </p:cNvSpPr>
            <p:nvPr/>
          </p:nvSpPr>
          <p:spPr bwMode="auto">
            <a:xfrm flipH="1" flipV="1">
              <a:off x="267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8" name="Line 3930"/>
            <p:cNvSpPr>
              <a:spLocks noChangeAspect="1" noChangeShapeType="1"/>
            </p:cNvSpPr>
            <p:nvPr/>
          </p:nvSpPr>
          <p:spPr bwMode="auto">
            <a:xfrm>
              <a:off x="279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9" name="Line 3931"/>
            <p:cNvSpPr>
              <a:spLocks noChangeAspect="1" noChangeShapeType="1"/>
            </p:cNvSpPr>
            <p:nvPr/>
          </p:nvSpPr>
          <p:spPr bwMode="auto">
            <a:xfrm flipH="1" flipV="1">
              <a:off x="275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0" name="Line 3932"/>
            <p:cNvSpPr>
              <a:spLocks noChangeAspect="1" noChangeShapeType="1"/>
            </p:cNvSpPr>
            <p:nvPr/>
          </p:nvSpPr>
          <p:spPr bwMode="auto">
            <a:xfrm flipV="1">
              <a:off x="275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1" name="Oval 3933"/>
            <p:cNvSpPr>
              <a:spLocks noChangeAspect="1" noChangeArrowheads="1"/>
            </p:cNvSpPr>
            <p:nvPr/>
          </p:nvSpPr>
          <p:spPr bwMode="auto">
            <a:xfrm>
              <a:off x="274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2" name="Line 3934"/>
            <p:cNvSpPr>
              <a:spLocks noChangeAspect="1" noChangeShapeType="1"/>
            </p:cNvSpPr>
            <p:nvPr/>
          </p:nvSpPr>
          <p:spPr bwMode="auto">
            <a:xfrm flipH="1" flipV="1">
              <a:off x="276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3" name="Line 3935"/>
            <p:cNvSpPr>
              <a:spLocks noChangeAspect="1" noChangeShapeType="1"/>
            </p:cNvSpPr>
            <p:nvPr/>
          </p:nvSpPr>
          <p:spPr bwMode="auto">
            <a:xfrm>
              <a:off x="279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4" name="Line 3936"/>
            <p:cNvSpPr>
              <a:spLocks noChangeAspect="1" noChangeShapeType="1"/>
            </p:cNvSpPr>
            <p:nvPr/>
          </p:nvSpPr>
          <p:spPr bwMode="auto">
            <a:xfrm flipH="1">
              <a:off x="279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5" name="Oval 3937"/>
            <p:cNvSpPr>
              <a:spLocks noChangeAspect="1" noChangeArrowheads="1"/>
            </p:cNvSpPr>
            <p:nvPr/>
          </p:nvSpPr>
          <p:spPr bwMode="auto">
            <a:xfrm flipH="1" flipV="1">
              <a:off x="274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6" name="Line 3938"/>
            <p:cNvSpPr>
              <a:spLocks noChangeAspect="1" noChangeShapeType="1"/>
            </p:cNvSpPr>
            <p:nvPr/>
          </p:nvSpPr>
          <p:spPr bwMode="auto">
            <a:xfrm>
              <a:off x="286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7" name="Line 3939"/>
            <p:cNvSpPr>
              <a:spLocks noChangeAspect="1" noChangeShapeType="1"/>
            </p:cNvSpPr>
            <p:nvPr/>
          </p:nvSpPr>
          <p:spPr bwMode="auto">
            <a:xfrm flipH="1" flipV="1">
              <a:off x="283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8" name="Line 3940"/>
            <p:cNvSpPr>
              <a:spLocks noChangeAspect="1" noChangeShapeType="1"/>
            </p:cNvSpPr>
            <p:nvPr/>
          </p:nvSpPr>
          <p:spPr bwMode="auto">
            <a:xfrm flipV="1">
              <a:off x="282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9" name="Oval 3941"/>
            <p:cNvSpPr>
              <a:spLocks noChangeAspect="1" noChangeArrowheads="1"/>
            </p:cNvSpPr>
            <p:nvPr/>
          </p:nvSpPr>
          <p:spPr bwMode="auto">
            <a:xfrm>
              <a:off x="281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0" name="Line 3942"/>
            <p:cNvSpPr>
              <a:spLocks noChangeAspect="1" noChangeShapeType="1"/>
            </p:cNvSpPr>
            <p:nvPr/>
          </p:nvSpPr>
          <p:spPr bwMode="auto">
            <a:xfrm flipH="1" flipV="1">
              <a:off x="283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1" name="Line 3943"/>
            <p:cNvSpPr>
              <a:spLocks noChangeAspect="1" noChangeShapeType="1"/>
            </p:cNvSpPr>
            <p:nvPr/>
          </p:nvSpPr>
          <p:spPr bwMode="auto">
            <a:xfrm>
              <a:off x="286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2" name="Line 3944"/>
            <p:cNvSpPr>
              <a:spLocks noChangeAspect="1" noChangeShapeType="1"/>
            </p:cNvSpPr>
            <p:nvPr/>
          </p:nvSpPr>
          <p:spPr bwMode="auto">
            <a:xfrm flipH="1">
              <a:off x="286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3" name="Oval 3945"/>
            <p:cNvSpPr>
              <a:spLocks noChangeAspect="1" noChangeArrowheads="1"/>
            </p:cNvSpPr>
            <p:nvPr/>
          </p:nvSpPr>
          <p:spPr bwMode="auto">
            <a:xfrm flipH="1" flipV="1">
              <a:off x="281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4" name="Line 3946"/>
            <p:cNvSpPr>
              <a:spLocks noChangeAspect="1" noChangeShapeType="1"/>
            </p:cNvSpPr>
            <p:nvPr/>
          </p:nvSpPr>
          <p:spPr bwMode="auto">
            <a:xfrm>
              <a:off x="293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5" name="Line 3947"/>
            <p:cNvSpPr>
              <a:spLocks noChangeAspect="1" noChangeShapeType="1"/>
            </p:cNvSpPr>
            <p:nvPr/>
          </p:nvSpPr>
          <p:spPr bwMode="auto">
            <a:xfrm flipH="1" flipV="1">
              <a:off x="290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6" name="Line 3948"/>
            <p:cNvSpPr>
              <a:spLocks noChangeAspect="1" noChangeShapeType="1"/>
            </p:cNvSpPr>
            <p:nvPr/>
          </p:nvSpPr>
          <p:spPr bwMode="auto">
            <a:xfrm flipV="1">
              <a:off x="290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7" name="Oval 3949"/>
            <p:cNvSpPr>
              <a:spLocks noChangeAspect="1" noChangeArrowheads="1"/>
            </p:cNvSpPr>
            <p:nvPr/>
          </p:nvSpPr>
          <p:spPr bwMode="auto">
            <a:xfrm>
              <a:off x="288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8" name="Line 3950"/>
            <p:cNvSpPr>
              <a:spLocks noChangeAspect="1" noChangeShapeType="1"/>
            </p:cNvSpPr>
            <p:nvPr/>
          </p:nvSpPr>
          <p:spPr bwMode="auto">
            <a:xfrm flipH="1" flipV="1">
              <a:off x="290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9" name="Line 3951"/>
            <p:cNvSpPr>
              <a:spLocks noChangeAspect="1" noChangeShapeType="1"/>
            </p:cNvSpPr>
            <p:nvPr/>
          </p:nvSpPr>
          <p:spPr bwMode="auto">
            <a:xfrm>
              <a:off x="293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0" name="Line 3952"/>
            <p:cNvSpPr>
              <a:spLocks noChangeAspect="1" noChangeShapeType="1"/>
            </p:cNvSpPr>
            <p:nvPr/>
          </p:nvSpPr>
          <p:spPr bwMode="auto">
            <a:xfrm flipH="1">
              <a:off x="293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1" name="Oval 3953"/>
            <p:cNvSpPr>
              <a:spLocks noChangeAspect="1" noChangeArrowheads="1"/>
            </p:cNvSpPr>
            <p:nvPr/>
          </p:nvSpPr>
          <p:spPr bwMode="auto">
            <a:xfrm flipH="1" flipV="1">
              <a:off x="288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2" name="Line 3954"/>
            <p:cNvSpPr>
              <a:spLocks noChangeAspect="1" noChangeShapeType="1"/>
            </p:cNvSpPr>
            <p:nvPr/>
          </p:nvSpPr>
          <p:spPr bwMode="auto">
            <a:xfrm>
              <a:off x="307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3" name="Line 3955"/>
            <p:cNvSpPr>
              <a:spLocks noChangeAspect="1" noChangeShapeType="1"/>
            </p:cNvSpPr>
            <p:nvPr/>
          </p:nvSpPr>
          <p:spPr bwMode="auto">
            <a:xfrm flipH="1" flipV="1">
              <a:off x="304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4" name="Line 3956"/>
            <p:cNvSpPr>
              <a:spLocks noChangeAspect="1" noChangeShapeType="1"/>
            </p:cNvSpPr>
            <p:nvPr/>
          </p:nvSpPr>
          <p:spPr bwMode="auto">
            <a:xfrm flipV="1">
              <a:off x="304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5" name="Oval 3957"/>
            <p:cNvSpPr>
              <a:spLocks noChangeAspect="1" noChangeArrowheads="1"/>
            </p:cNvSpPr>
            <p:nvPr/>
          </p:nvSpPr>
          <p:spPr bwMode="auto">
            <a:xfrm>
              <a:off x="302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6" name="Line 3958"/>
            <p:cNvSpPr>
              <a:spLocks noChangeAspect="1" noChangeShapeType="1"/>
            </p:cNvSpPr>
            <p:nvPr/>
          </p:nvSpPr>
          <p:spPr bwMode="auto">
            <a:xfrm flipH="1" flipV="1">
              <a:off x="304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7" name="Line 3959"/>
            <p:cNvSpPr>
              <a:spLocks noChangeAspect="1" noChangeShapeType="1"/>
            </p:cNvSpPr>
            <p:nvPr/>
          </p:nvSpPr>
          <p:spPr bwMode="auto">
            <a:xfrm>
              <a:off x="307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8" name="Line 3960"/>
            <p:cNvSpPr>
              <a:spLocks noChangeAspect="1" noChangeShapeType="1"/>
            </p:cNvSpPr>
            <p:nvPr/>
          </p:nvSpPr>
          <p:spPr bwMode="auto">
            <a:xfrm flipH="1">
              <a:off x="307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9" name="Oval 3961"/>
            <p:cNvSpPr>
              <a:spLocks noChangeAspect="1" noChangeArrowheads="1"/>
            </p:cNvSpPr>
            <p:nvPr/>
          </p:nvSpPr>
          <p:spPr bwMode="auto">
            <a:xfrm flipH="1" flipV="1">
              <a:off x="302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0" name="Line 3962"/>
            <p:cNvSpPr>
              <a:spLocks noChangeAspect="1" noChangeShapeType="1"/>
            </p:cNvSpPr>
            <p:nvPr/>
          </p:nvSpPr>
          <p:spPr bwMode="auto">
            <a:xfrm>
              <a:off x="322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1" name="Line 3963"/>
            <p:cNvSpPr>
              <a:spLocks noChangeAspect="1" noChangeShapeType="1"/>
            </p:cNvSpPr>
            <p:nvPr/>
          </p:nvSpPr>
          <p:spPr bwMode="auto">
            <a:xfrm flipH="1" flipV="1">
              <a:off x="318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2" name="Line 3964"/>
            <p:cNvSpPr>
              <a:spLocks noChangeAspect="1" noChangeShapeType="1"/>
            </p:cNvSpPr>
            <p:nvPr/>
          </p:nvSpPr>
          <p:spPr bwMode="auto">
            <a:xfrm flipV="1">
              <a:off x="318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3" name="Oval 3965"/>
            <p:cNvSpPr>
              <a:spLocks noChangeAspect="1" noChangeArrowheads="1"/>
            </p:cNvSpPr>
            <p:nvPr/>
          </p:nvSpPr>
          <p:spPr bwMode="auto">
            <a:xfrm>
              <a:off x="317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4" name="Line 3966"/>
            <p:cNvSpPr>
              <a:spLocks noChangeAspect="1" noChangeShapeType="1"/>
            </p:cNvSpPr>
            <p:nvPr/>
          </p:nvSpPr>
          <p:spPr bwMode="auto">
            <a:xfrm flipH="1" flipV="1">
              <a:off x="319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5" name="Line 3967"/>
            <p:cNvSpPr>
              <a:spLocks noChangeAspect="1" noChangeShapeType="1"/>
            </p:cNvSpPr>
            <p:nvPr/>
          </p:nvSpPr>
          <p:spPr bwMode="auto">
            <a:xfrm>
              <a:off x="322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6" name="Line 3968"/>
            <p:cNvSpPr>
              <a:spLocks noChangeAspect="1" noChangeShapeType="1"/>
            </p:cNvSpPr>
            <p:nvPr/>
          </p:nvSpPr>
          <p:spPr bwMode="auto">
            <a:xfrm flipH="1">
              <a:off x="321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7" name="Oval 3969"/>
            <p:cNvSpPr>
              <a:spLocks noChangeAspect="1" noChangeArrowheads="1"/>
            </p:cNvSpPr>
            <p:nvPr/>
          </p:nvSpPr>
          <p:spPr bwMode="auto">
            <a:xfrm flipH="1" flipV="1">
              <a:off x="317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8" name="Line 3970"/>
            <p:cNvSpPr>
              <a:spLocks noChangeAspect="1" noChangeShapeType="1"/>
            </p:cNvSpPr>
            <p:nvPr/>
          </p:nvSpPr>
          <p:spPr bwMode="auto">
            <a:xfrm>
              <a:off x="300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9" name="Line 3971"/>
            <p:cNvSpPr>
              <a:spLocks noChangeAspect="1" noChangeShapeType="1"/>
            </p:cNvSpPr>
            <p:nvPr/>
          </p:nvSpPr>
          <p:spPr bwMode="auto">
            <a:xfrm flipH="1" flipV="1">
              <a:off x="297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0" name="Line 3972"/>
            <p:cNvSpPr>
              <a:spLocks noChangeAspect="1" noChangeShapeType="1"/>
            </p:cNvSpPr>
            <p:nvPr/>
          </p:nvSpPr>
          <p:spPr bwMode="auto">
            <a:xfrm flipV="1">
              <a:off x="297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1" name="Oval 3973"/>
            <p:cNvSpPr>
              <a:spLocks noChangeAspect="1" noChangeArrowheads="1"/>
            </p:cNvSpPr>
            <p:nvPr/>
          </p:nvSpPr>
          <p:spPr bwMode="auto">
            <a:xfrm>
              <a:off x="295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2" name="Line 3974"/>
            <p:cNvSpPr>
              <a:spLocks noChangeAspect="1" noChangeShapeType="1"/>
            </p:cNvSpPr>
            <p:nvPr/>
          </p:nvSpPr>
          <p:spPr bwMode="auto">
            <a:xfrm flipH="1" flipV="1">
              <a:off x="297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3" name="Line 3975"/>
            <p:cNvSpPr>
              <a:spLocks noChangeAspect="1" noChangeShapeType="1"/>
            </p:cNvSpPr>
            <p:nvPr/>
          </p:nvSpPr>
          <p:spPr bwMode="auto">
            <a:xfrm>
              <a:off x="300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4" name="Line 3976"/>
            <p:cNvSpPr>
              <a:spLocks noChangeAspect="1" noChangeShapeType="1"/>
            </p:cNvSpPr>
            <p:nvPr/>
          </p:nvSpPr>
          <p:spPr bwMode="auto">
            <a:xfrm flipH="1">
              <a:off x="300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5" name="Oval 3977"/>
            <p:cNvSpPr>
              <a:spLocks noChangeAspect="1" noChangeArrowheads="1"/>
            </p:cNvSpPr>
            <p:nvPr/>
          </p:nvSpPr>
          <p:spPr bwMode="auto">
            <a:xfrm flipH="1" flipV="1">
              <a:off x="295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6" name="Line 3978"/>
            <p:cNvSpPr>
              <a:spLocks noChangeAspect="1" noChangeShapeType="1"/>
            </p:cNvSpPr>
            <p:nvPr/>
          </p:nvSpPr>
          <p:spPr bwMode="auto">
            <a:xfrm>
              <a:off x="315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7" name="Line 3979"/>
            <p:cNvSpPr>
              <a:spLocks noChangeAspect="1" noChangeShapeType="1"/>
            </p:cNvSpPr>
            <p:nvPr/>
          </p:nvSpPr>
          <p:spPr bwMode="auto">
            <a:xfrm flipH="1" flipV="1">
              <a:off x="311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8" name="Line 3980"/>
            <p:cNvSpPr>
              <a:spLocks noChangeAspect="1" noChangeShapeType="1"/>
            </p:cNvSpPr>
            <p:nvPr/>
          </p:nvSpPr>
          <p:spPr bwMode="auto">
            <a:xfrm flipV="1">
              <a:off x="311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9" name="Oval 3981"/>
            <p:cNvSpPr>
              <a:spLocks noChangeAspect="1" noChangeArrowheads="1"/>
            </p:cNvSpPr>
            <p:nvPr/>
          </p:nvSpPr>
          <p:spPr bwMode="auto">
            <a:xfrm>
              <a:off x="310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0" name="Line 3982"/>
            <p:cNvSpPr>
              <a:spLocks noChangeAspect="1" noChangeShapeType="1"/>
            </p:cNvSpPr>
            <p:nvPr/>
          </p:nvSpPr>
          <p:spPr bwMode="auto">
            <a:xfrm flipH="1" flipV="1">
              <a:off x="312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1" name="Line 3983"/>
            <p:cNvSpPr>
              <a:spLocks noChangeAspect="1" noChangeShapeType="1"/>
            </p:cNvSpPr>
            <p:nvPr/>
          </p:nvSpPr>
          <p:spPr bwMode="auto">
            <a:xfrm>
              <a:off x="314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2" name="Line 3984"/>
            <p:cNvSpPr>
              <a:spLocks noChangeAspect="1" noChangeShapeType="1"/>
            </p:cNvSpPr>
            <p:nvPr/>
          </p:nvSpPr>
          <p:spPr bwMode="auto">
            <a:xfrm flipH="1">
              <a:off x="314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3" name="Oval 3985"/>
            <p:cNvSpPr>
              <a:spLocks noChangeAspect="1" noChangeArrowheads="1"/>
            </p:cNvSpPr>
            <p:nvPr/>
          </p:nvSpPr>
          <p:spPr bwMode="auto">
            <a:xfrm flipH="1" flipV="1">
              <a:off x="310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4" name="Line 3986"/>
            <p:cNvSpPr>
              <a:spLocks noChangeAspect="1" noChangeShapeType="1"/>
            </p:cNvSpPr>
            <p:nvPr/>
          </p:nvSpPr>
          <p:spPr bwMode="auto">
            <a:xfrm>
              <a:off x="329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5" name="Line 3987"/>
            <p:cNvSpPr>
              <a:spLocks noChangeAspect="1" noChangeShapeType="1"/>
            </p:cNvSpPr>
            <p:nvPr/>
          </p:nvSpPr>
          <p:spPr bwMode="auto">
            <a:xfrm flipH="1" flipV="1">
              <a:off x="325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6" name="Line 3988"/>
            <p:cNvSpPr>
              <a:spLocks noChangeAspect="1" noChangeShapeType="1"/>
            </p:cNvSpPr>
            <p:nvPr/>
          </p:nvSpPr>
          <p:spPr bwMode="auto">
            <a:xfrm flipV="1">
              <a:off x="325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7" name="Oval 3989"/>
            <p:cNvSpPr>
              <a:spLocks noChangeAspect="1" noChangeArrowheads="1"/>
            </p:cNvSpPr>
            <p:nvPr/>
          </p:nvSpPr>
          <p:spPr bwMode="auto">
            <a:xfrm>
              <a:off x="324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8" name="Line 3990"/>
            <p:cNvSpPr>
              <a:spLocks noChangeAspect="1" noChangeShapeType="1"/>
            </p:cNvSpPr>
            <p:nvPr/>
          </p:nvSpPr>
          <p:spPr bwMode="auto">
            <a:xfrm flipH="1" flipV="1">
              <a:off x="326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9" name="Line 3991"/>
            <p:cNvSpPr>
              <a:spLocks noChangeAspect="1" noChangeShapeType="1"/>
            </p:cNvSpPr>
            <p:nvPr/>
          </p:nvSpPr>
          <p:spPr bwMode="auto">
            <a:xfrm>
              <a:off x="329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0" name="Line 3992"/>
            <p:cNvSpPr>
              <a:spLocks noChangeAspect="1" noChangeShapeType="1"/>
            </p:cNvSpPr>
            <p:nvPr/>
          </p:nvSpPr>
          <p:spPr bwMode="auto">
            <a:xfrm flipH="1">
              <a:off x="328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1" name="Oval 3993"/>
            <p:cNvSpPr>
              <a:spLocks noChangeAspect="1" noChangeArrowheads="1"/>
            </p:cNvSpPr>
            <p:nvPr/>
          </p:nvSpPr>
          <p:spPr bwMode="auto">
            <a:xfrm flipH="1" flipV="1">
              <a:off x="324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2" name="Line 3994"/>
            <p:cNvSpPr>
              <a:spLocks noChangeAspect="1" noChangeShapeType="1"/>
            </p:cNvSpPr>
            <p:nvPr/>
          </p:nvSpPr>
          <p:spPr bwMode="auto">
            <a:xfrm>
              <a:off x="343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3" name="Line 3995"/>
            <p:cNvSpPr>
              <a:spLocks noChangeAspect="1" noChangeShapeType="1"/>
            </p:cNvSpPr>
            <p:nvPr/>
          </p:nvSpPr>
          <p:spPr bwMode="auto">
            <a:xfrm flipH="1" flipV="1">
              <a:off x="340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4" name="Line 3996"/>
            <p:cNvSpPr>
              <a:spLocks noChangeAspect="1" noChangeShapeType="1"/>
            </p:cNvSpPr>
            <p:nvPr/>
          </p:nvSpPr>
          <p:spPr bwMode="auto">
            <a:xfrm flipV="1">
              <a:off x="339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5" name="Oval 3997"/>
            <p:cNvSpPr>
              <a:spLocks noChangeAspect="1" noChangeArrowheads="1"/>
            </p:cNvSpPr>
            <p:nvPr/>
          </p:nvSpPr>
          <p:spPr bwMode="auto">
            <a:xfrm>
              <a:off x="338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6" name="Line 3998"/>
            <p:cNvSpPr>
              <a:spLocks noChangeAspect="1" noChangeShapeType="1"/>
            </p:cNvSpPr>
            <p:nvPr/>
          </p:nvSpPr>
          <p:spPr bwMode="auto">
            <a:xfrm flipH="1" flipV="1">
              <a:off x="340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7" name="Line 3999"/>
            <p:cNvSpPr>
              <a:spLocks noChangeAspect="1" noChangeShapeType="1"/>
            </p:cNvSpPr>
            <p:nvPr/>
          </p:nvSpPr>
          <p:spPr bwMode="auto">
            <a:xfrm>
              <a:off x="343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8" name="Line 4000"/>
            <p:cNvSpPr>
              <a:spLocks noChangeAspect="1" noChangeShapeType="1"/>
            </p:cNvSpPr>
            <p:nvPr/>
          </p:nvSpPr>
          <p:spPr bwMode="auto">
            <a:xfrm flipH="1">
              <a:off x="343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9" name="Oval 4001"/>
            <p:cNvSpPr>
              <a:spLocks noChangeAspect="1" noChangeArrowheads="1"/>
            </p:cNvSpPr>
            <p:nvPr/>
          </p:nvSpPr>
          <p:spPr bwMode="auto">
            <a:xfrm flipH="1" flipV="1">
              <a:off x="338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0" name="Line 4002"/>
            <p:cNvSpPr>
              <a:spLocks noChangeAspect="1" noChangeShapeType="1"/>
            </p:cNvSpPr>
            <p:nvPr/>
          </p:nvSpPr>
          <p:spPr bwMode="auto">
            <a:xfrm>
              <a:off x="336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1" name="Line 4003"/>
            <p:cNvSpPr>
              <a:spLocks noChangeAspect="1" noChangeShapeType="1"/>
            </p:cNvSpPr>
            <p:nvPr/>
          </p:nvSpPr>
          <p:spPr bwMode="auto">
            <a:xfrm flipH="1" flipV="1">
              <a:off x="332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2" name="Line 4004"/>
            <p:cNvSpPr>
              <a:spLocks noChangeAspect="1" noChangeShapeType="1"/>
            </p:cNvSpPr>
            <p:nvPr/>
          </p:nvSpPr>
          <p:spPr bwMode="auto">
            <a:xfrm flipV="1">
              <a:off x="332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3" name="Oval 4005"/>
            <p:cNvSpPr>
              <a:spLocks noChangeAspect="1" noChangeArrowheads="1"/>
            </p:cNvSpPr>
            <p:nvPr/>
          </p:nvSpPr>
          <p:spPr bwMode="auto">
            <a:xfrm>
              <a:off x="331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4" name="Line 4006"/>
            <p:cNvSpPr>
              <a:spLocks noChangeAspect="1" noChangeShapeType="1"/>
            </p:cNvSpPr>
            <p:nvPr/>
          </p:nvSpPr>
          <p:spPr bwMode="auto">
            <a:xfrm flipH="1" flipV="1">
              <a:off x="333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5" name="Line 4007"/>
            <p:cNvSpPr>
              <a:spLocks noChangeAspect="1" noChangeShapeType="1"/>
            </p:cNvSpPr>
            <p:nvPr/>
          </p:nvSpPr>
          <p:spPr bwMode="auto">
            <a:xfrm>
              <a:off x="336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6" name="Line 4008"/>
            <p:cNvSpPr>
              <a:spLocks noChangeAspect="1" noChangeShapeType="1"/>
            </p:cNvSpPr>
            <p:nvPr/>
          </p:nvSpPr>
          <p:spPr bwMode="auto">
            <a:xfrm flipH="1">
              <a:off x="336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7" name="Oval 4009"/>
            <p:cNvSpPr>
              <a:spLocks noChangeAspect="1" noChangeArrowheads="1"/>
            </p:cNvSpPr>
            <p:nvPr/>
          </p:nvSpPr>
          <p:spPr bwMode="auto">
            <a:xfrm flipH="1" flipV="1">
              <a:off x="331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8" name="Line 4010"/>
            <p:cNvSpPr>
              <a:spLocks noChangeAspect="1" noChangeShapeType="1"/>
            </p:cNvSpPr>
            <p:nvPr/>
          </p:nvSpPr>
          <p:spPr bwMode="auto">
            <a:xfrm>
              <a:off x="350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9" name="Line 4011"/>
            <p:cNvSpPr>
              <a:spLocks noChangeAspect="1" noChangeShapeType="1"/>
            </p:cNvSpPr>
            <p:nvPr/>
          </p:nvSpPr>
          <p:spPr bwMode="auto">
            <a:xfrm flipH="1" flipV="1">
              <a:off x="347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0" name="Line 4012"/>
            <p:cNvSpPr>
              <a:spLocks noChangeAspect="1" noChangeShapeType="1"/>
            </p:cNvSpPr>
            <p:nvPr/>
          </p:nvSpPr>
          <p:spPr bwMode="auto">
            <a:xfrm flipV="1">
              <a:off x="347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1" name="Oval 4013"/>
            <p:cNvSpPr>
              <a:spLocks noChangeAspect="1" noChangeArrowheads="1"/>
            </p:cNvSpPr>
            <p:nvPr/>
          </p:nvSpPr>
          <p:spPr bwMode="auto">
            <a:xfrm>
              <a:off x="345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2" name="Line 4014"/>
            <p:cNvSpPr>
              <a:spLocks noChangeAspect="1" noChangeShapeType="1"/>
            </p:cNvSpPr>
            <p:nvPr/>
          </p:nvSpPr>
          <p:spPr bwMode="auto">
            <a:xfrm flipH="1" flipV="1">
              <a:off x="347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3" name="Line 4015"/>
            <p:cNvSpPr>
              <a:spLocks noChangeAspect="1" noChangeShapeType="1"/>
            </p:cNvSpPr>
            <p:nvPr/>
          </p:nvSpPr>
          <p:spPr bwMode="auto">
            <a:xfrm>
              <a:off x="350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4" name="Line 4016"/>
            <p:cNvSpPr>
              <a:spLocks noChangeAspect="1" noChangeShapeType="1"/>
            </p:cNvSpPr>
            <p:nvPr/>
          </p:nvSpPr>
          <p:spPr bwMode="auto">
            <a:xfrm flipH="1">
              <a:off x="350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5" name="Oval 4017"/>
            <p:cNvSpPr>
              <a:spLocks noChangeAspect="1" noChangeArrowheads="1"/>
            </p:cNvSpPr>
            <p:nvPr/>
          </p:nvSpPr>
          <p:spPr bwMode="auto">
            <a:xfrm flipH="1" flipV="1">
              <a:off x="345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6" name="Line 4018"/>
            <p:cNvSpPr>
              <a:spLocks noChangeAspect="1" noChangeShapeType="1"/>
            </p:cNvSpPr>
            <p:nvPr/>
          </p:nvSpPr>
          <p:spPr bwMode="auto">
            <a:xfrm>
              <a:off x="357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7" name="Line 4019"/>
            <p:cNvSpPr>
              <a:spLocks noChangeAspect="1" noChangeShapeType="1"/>
            </p:cNvSpPr>
            <p:nvPr/>
          </p:nvSpPr>
          <p:spPr bwMode="auto">
            <a:xfrm flipH="1" flipV="1">
              <a:off x="354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8" name="Line 4020"/>
            <p:cNvSpPr>
              <a:spLocks noChangeAspect="1" noChangeShapeType="1"/>
            </p:cNvSpPr>
            <p:nvPr/>
          </p:nvSpPr>
          <p:spPr bwMode="auto">
            <a:xfrm flipV="1">
              <a:off x="354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9" name="Oval 4021"/>
            <p:cNvSpPr>
              <a:spLocks noChangeAspect="1" noChangeArrowheads="1"/>
            </p:cNvSpPr>
            <p:nvPr/>
          </p:nvSpPr>
          <p:spPr bwMode="auto">
            <a:xfrm>
              <a:off x="352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0" name="Line 4022"/>
            <p:cNvSpPr>
              <a:spLocks noChangeAspect="1" noChangeShapeType="1"/>
            </p:cNvSpPr>
            <p:nvPr/>
          </p:nvSpPr>
          <p:spPr bwMode="auto">
            <a:xfrm flipH="1" flipV="1">
              <a:off x="354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1" name="Line 4023"/>
            <p:cNvSpPr>
              <a:spLocks noChangeAspect="1" noChangeShapeType="1"/>
            </p:cNvSpPr>
            <p:nvPr/>
          </p:nvSpPr>
          <p:spPr bwMode="auto">
            <a:xfrm>
              <a:off x="357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2" name="Line 4024"/>
            <p:cNvSpPr>
              <a:spLocks noChangeAspect="1" noChangeShapeType="1"/>
            </p:cNvSpPr>
            <p:nvPr/>
          </p:nvSpPr>
          <p:spPr bwMode="auto">
            <a:xfrm flipH="1">
              <a:off x="357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3" name="Oval 4025"/>
            <p:cNvSpPr>
              <a:spLocks noChangeAspect="1" noChangeArrowheads="1"/>
            </p:cNvSpPr>
            <p:nvPr/>
          </p:nvSpPr>
          <p:spPr bwMode="auto">
            <a:xfrm flipH="1" flipV="1">
              <a:off x="352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4" name="Line 4026"/>
            <p:cNvSpPr>
              <a:spLocks noChangeAspect="1" noChangeShapeType="1"/>
            </p:cNvSpPr>
            <p:nvPr/>
          </p:nvSpPr>
          <p:spPr bwMode="auto">
            <a:xfrm>
              <a:off x="364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5" name="Line 4027"/>
            <p:cNvSpPr>
              <a:spLocks noChangeAspect="1" noChangeShapeType="1"/>
            </p:cNvSpPr>
            <p:nvPr/>
          </p:nvSpPr>
          <p:spPr bwMode="auto">
            <a:xfrm flipH="1" flipV="1">
              <a:off x="361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6" name="Line 4028"/>
            <p:cNvSpPr>
              <a:spLocks noChangeAspect="1" noChangeShapeType="1"/>
            </p:cNvSpPr>
            <p:nvPr/>
          </p:nvSpPr>
          <p:spPr bwMode="auto">
            <a:xfrm flipV="1">
              <a:off x="361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7" name="Oval 4029"/>
            <p:cNvSpPr>
              <a:spLocks noChangeAspect="1" noChangeArrowheads="1"/>
            </p:cNvSpPr>
            <p:nvPr/>
          </p:nvSpPr>
          <p:spPr bwMode="auto">
            <a:xfrm>
              <a:off x="360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8" name="Line 4030"/>
            <p:cNvSpPr>
              <a:spLocks noChangeAspect="1" noChangeShapeType="1"/>
            </p:cNvSpPr>
            <p:nvPr/>
          </p:nvSpPr>
          <p:spPr bwMode="auto">
            <a:xfrm flipH="1" flipV="1">
              <a:off x="362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9" name="Line 4031"/>
            <p:cNvSpPr>
              <a:spLocks noChangeAspect="1" noChangeShapeType="1"/>
            </p:cNvSpPr>
            <p:nvPr/>
          </p:nvSpPr>
          <p:spPr bwMode="auto">
            <a:xfrm>
              <a:off x="364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0" name="Line 4032"/>
            <p:cNvSpPr>
              <a:spLocks noChangeAspect="1" noChangeShapeType="1"/>
            </p:cNvSpPr>
            <p:nvPr/>
          </p:nvSpPr>
          <p:spPr bwMode="auto">
            <a:xfrm flipH="1">
              <a:off x="364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1" name="Oval 4033"/>
            <p:cNvSpPr>
              <a:spLocks noChangeAspect="1" noChangeArrowheads="1"/>
            </p:cNvSpPr>
            <p:nvPr/>
          </p:nvSpPr>
          <p:spPr bwMode="auto">
            <a:xfrm flipH="1" flipV="1">
              <a:off x="360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2" name="Line 4034"/>
            <p:cNvSpPr>
              <a:spLocks noChangeAspect="1" noChangeShapeType="1"/>
            </p:cNvSpPr>
            <p:nvPr/>
          </p:nvSpPr>
          <p:spPr bwMode="auto">
            <a:xfrm flipH="1">
              <a:off x="447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3" name="Line 4035"/>
            <p:cNvSpPr>
              <a:spLocks noChangeAspect="1" noChangeShapeType="1"/>
            </p:cNvSpPr>
            <p:nvPr/>
          </p:nvSpPr>
          <p:spPr bwMode="auto">
            <a:xfrm flipV="1">
              <a:off x="449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4" name="Line 4036"/>
            <p:cNvSpPr>
              <a:spLocks noChangeAspect="1" noChangeShapeType="1"/>
            </p:cNvSpPr>
            <p:nvPr/>
          </p:nvSpPr>
          <p:spPr bwMode="auto">
            <a:xfrm flipH="1" flipV="1">
              <a:off x="450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5" name="Oval 4037"/>
            <p:cNvSpPr>
              <a:spLocks noChangeAspect="1" noChangeArrowheads="1"/>
            </p:cNvSpPr>
            <p:nvPr/>
          </p:nvSpPr>
          <p:spPr bwMode="auto">
            <a:xfrm flipH="1">
              <a:off x="445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6" name="Line 4038"/>
            <p:cNvSpPr>
              <a:spLocks noChangeAspect="1" noChangeShapeType="1"/>
            </p:cNvSpPr>
            <p:nvPr/>
          </p:nvSpPr>
          <p:spPr bwMode="auto">
            <a:xfrm flipV="1">
              <a:off x="450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7" name="Line 4039"/>
            <p:cNvSpPr>
              <a:spLocks noChangeAspect="1" noChangeShapeType="1"/>
            </p:cNvSpPr>
            <p:nvPr/>
          </p:nvSpPr>
          <p:spPr bwMode="auto">
            <a:xfrm flipH="1">
              <a:off x="446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8" name="Line 4040"/>
            <p:cNvSpPr>
              <a:spLocks noChangeAspect="1" noChangeShapeType="1"/>
            </p:cNvSpPr>
            <p:nvPr/>
          </p:nvSpPr>
          <p:spPr bwMode="auto">
            <a:xfrm>
              <a:off x="446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9" name="Oval 4041"/>
            <p:cNvSpPr>
              <a:spLocks noChangeAspect="1" noChangeArrowheads="1"/>
            </p:cNvSpPr>
            <p:nvPr/>
          </p:nvSpPr>
          <p:spPr bwMode="auto">
            <a:xfrm flipV="1">
              <a:off x="445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0" name="Line 4042"/>
            <p:cNvSpPr>
              <a:spLocks noChangeAspect="1" noChangeShapeType="1"/>
            </p:cNvSpPr>
            <p:nvPr/>
          </p:nvSpPr>
          <p:spPr bwMode="auto">
            <a:xfrm flipH="1">
              <a:off x="440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1" name="Line 4043"/>
            <p:cNvSpPr>
              <a:spLocks noChangeAspect="1" noChangeShapeType="1"/>
            </p:cNvSpPr>
            <p:nvPr/>
          </p:nvSpPr>
          <p:spPr bwMode="auto">
            <a:xfrm flipV="1">
              <a:off x="442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2" name="Line 4044"/>
            <p:cNvSpPr>
              <a:spLocks noChangeAspect="1" noChangeShapeType="1"/>
            </p:cNvSpPr>
            <p:nvPr/>
          </p:nvSpPr>
          <p:spPr bwMode="auto">
            <a:xfrm flipH="1" flipV="1">
              <a:off x="442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3" name="Oval 4045"/>
            <p:cNvSpPr>
              <a:spLocks noChangeAspect="1" noChangeArrowheads="1"/>
            </p:cNvSpPr>
            <p:nvPr/>
          </p:nvSpPr>
          <p:spPr bwMode="auto">
            <a:xfrm flipH="1">
              <a:off x="438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4" name="Line 4046"/>
            <p:cNvSpPr>
              <a:spLocks noChangeAspect="1" noChangeShapeType="1"/>
            </p:cNvSpPr>
            <p:nvPr/>
          </p:nvSpPr>
          <p:spPr bwMode="auto">
            <a:xfrm flipV="1">
              <a:off x="443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5" name="Line 4047"/>
            <p:cNvSpPr>
              <a:spLocks noChangeAspect="1" noChangeShapeType="1"/>
            </p:cNvSpPr>
            <p:nvPr/>
          </p:nvSpPr>
          <p:spPr bwMode="auto">
            <a:xfrm flipH="1">
              <a:off x="439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6" name="Line 4048"/>
            <p:cNvSpPr>
              <a:spLocks noChangeAspect="1" noChangeShapeType="1"/>
            </p:cNvSpPr>
            <p:nvPr/>
          </p:nvSpPr>
          <p:spPr bwMode="auto">
            <a:xfrm>
              <a:off x="439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7" name="Oval 4049"/>
            <p:cNvSpPr>
              <a:spLocks noChangeAspect="1" noChangeArrowheads="1"/>
            </p:cNvSpPr>
            <p:nvPr/>
          </p:nvSpPr>
          <p:spPr bwMode="auto">
            <a:xfrm flipV="1">
              <a:off x="438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8" name="Line 4050"/>
            <p:cNvSpPr>
              <a:spLocks noChangeAspect="1" noChangeShapeType="1"/>
            </p:cNvSpPr>
            <p:nvPr/>
          </p:nvSpPr>
          <p:spPr bwMode="auto">
            <a:xfrm flipH="1">
              <a:off x="426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9" name="Line 4051"/>
            <p:cNvSpPr>
              <a:spLocks noChangeAspect="1" noChangeShapeType="1"/>
            </p:cNvSpPr>
            <p:nvPr/>
          </p:nvSpPr>
          <p:spPr bwMode="auto">
            <a:xfrm flipV="1">
              <a:off x="428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0" name="Line 4052"/>
            <p:cNvSpPr>
              <a:spLocks noChangeAspect="1" noChangeShapeType="1"/>
            </p:cNvSpPr>
            <p:nvPr/>
          </p:nvSpPr>
          <p:spPr bwMode="auto">
            <a:xfrm flipH="1" flipV="1">
              <a:off x="428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1" name="Oval 4053"/>
            <p:cNvSpPr>
              <a:spLocks noChangeAspect="1" noChangeArrowheads="1"/>
            </p:cNvSpPr>
            <p:nvPr/>
          </p:nvSpPr>
          <p:spPr bwMode="auto">
            <a:xfrm flipH="1">
              <a:off x="424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2" name="Line 4054"/>
            <p:cNvSpPr>
              <a:spLocks noChangeAspect="1" noChangeShapeType="1"/>
            </p:cNvSpPr>
            <p:nvPr/>
          </p:nvSpPr>
          <p:spPr bwMode="auto">
            <a:xfrm flipV="1">
              <a:off x="429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3" name="Line 4055"/>
            <p:cNvSpPr>
              <a:spLocks noChangeAspect="1" noChangeShapeType="1"/>
            </p:cNvSpPr>
            <p:nvPr/>
          </p:nvSpPr>
          <p:spPr bwMode="auto">
            <a:xfrm flipH="1">
              <a:off x="425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4" name="Line 4056"/>
            <p:cNvSpPr>
              <a:spLocks noChangeAspect="1" noChangeShapeType="1"/>
            </p:cNvSpPr>
            <p:nvPr/>
          </p:nvSpPr>
          <p:spPr bwMode="auto">
            <a:xfrm>
              <a:off x="425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5" name="Oval 4057"/>
            <p:cNvSpPr>
              <a:spLocks noChangeAspect="1" noChangeArrowheads="1"/>
            </p:cNvSpPr>
            <p:nvPr/>
          </p:nvSpPr>
          <p:spPr bwMode="auto">
            <a:xfrm flipV="1">
              <a:off x="424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6" name="Line 4058"/>
            <p:cNvSpPr>
              <a:spLocks noChangeAspect="1" noChangeShapeType="1"/>
            </p:cNvSpPr>
            <p:nvPr/>
          </p:nvSpPr>
          <p:spPr bwMode="auto">
            <a:xfrm flipH="1">
              <a:off x="411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7" name="Line 4059"/>
            <p:cNvSpPr>
              <a:spLocks noChangeAspect="1" noChangeShapeType="1"/>
            </p:cNvSpPr>
            <p:nvPr/>
          </p:nvSpPr>
          <p:spPr bwMode="auto">
            <a:xfrm flipV="1">
              <a:off x="414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8" name="Line 4060"/>
            <p:cNvSpPr>
              <a:spLocks noChangeAspect="1" noChangeShapeType="1"/>
            </p:cNvSpPr>
            <p:nvPr/>
          </p:nvSpPr>
          <p:spPr bwMode="auto">
            <a:xfrm flipH="1" flipV="1">
              <a:off x="414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9" name="Oval 4061"/>
            <p:cNvSpPr>
              <a:spLocks noChangeAspect="1" noChangeArrowheads="1"/>
            </p:cNvSpPr>
            <p:nvPr/>
          </p:nvSpPr>
          <p:spPr bwMode="auto">
            <a:xfrm flipH="1">
              <a:off x="409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0" name="Line 4062"/>
            <p:cNvSpPr>
              <a:spLocks noChangeAspect="1" noChangeShapeType="1"/>
            </p:cNvSpPr>
            <p:nvPr/>
          </p:nvSpPr>
          <p:spPr bwMode="auto">
            <a:xfrm flipV="1">
              <a:off x="414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1" name="Line 4063"/>
            <p:cNvSpPr>
              <a:spLocks noChangeAspect="1" noChangeShapeType="1"/>
            </p:cNvSpPr>
            <p:nvPr/>
          </p:nvSpPr>
          <p:spPr bwMode="auto">
            <a:xfrm flipH="1">
              <a:off x="411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2" name="Line 4064"/>
            <p:cNvSpPr>
              <a:spLocks noChangeAspect="1" noChangeShapeType="1"/>
            </p:cNvSpPr>
            <p:nvPr/>
          </p:nvSpPr>
          <p:spPr bwMode="auto">
            <a:xfrm>
              <a:off x="411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3" name="Oval 4065"/>
            <p:cNvSpPr>
              <a:spLocks noChangeAspect="1" noChangeArrowheads="1"/>
            </p:cNvSpPr>
            <p:nvPr/>
          </p:nvSpPr>
          <p:spPr bwMode="auto">
            <a:xfrm flipV="1">
              <a:off x="409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4" name="Line 4066"/>
            <p:cNvSpPr>
              <a:spLocks noChangeAspect="1" noChangeShapeType="1"/>
            </p:cNvSpPr>
            <p:nvPr/>
          </p:nvSpPr>
          <p:spPr bwMode="auto">
            <a:xfrm flipH="1">
              <a:off x="433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5" name="Line 4067"/>
            <p:cNvSpPr>
              <a:spLocks noChangeAspect="1" noChangeShapeType="1"/>
            </p:cNvSpPr>
            <p:nvPr/>
          </p:nvSpPr>
          <p:spPr bwMode="auto">
            <a:xfrm flipV="1">
              <a:off x="435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6" name="Line 4068"/>
            <p:cNvSpPr>
              <a:spLocks noChangeAspect="1" noChangeShapeType="1"/>
            </p:cNvSpPr>
            <p:nvPr/>
          </p:nvSpPr>
          <p:spPr bwMode="auto">
            <a:xfrm flipH="1" flipV="1">
              <a:off x="435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7" name="Oval 4069"/>
            <p:cNvSpPr>
              <a:spLocks noChangeAspect="1" noChangeArrowheads="1"/>
            </p:cNvSpPr>
            <p:nvPr/>
          </p:nvSpPr>
          <p:spPr bwMode="auto">
            <a:xfrm flipH="1">
              <a:off x="431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8" name="Line 4070"/>
            <p:cNvSpPr>
              <a:spLocks noChangeAspect="1" noChangeShapeType="1"/>
            </p:cNvSpPr>
            <p:nvPr/>
          </p:nvSpPr>
          <p:spPr bwMode="auto">
            <a:xfrm flipV="1">
              <a:off x="436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9" name="Line 4071"/>
            <p:cNvSpPr>
              <a:spLocks noChangeAspect="1" noChangeShapeType="1"/>
            </p:cNvSpPr>
            <p:nvPr/>
          </p:nvSpPr>
          <p:spPr bwMode="auto">
            <a:xfrm flipH="1">
              <a:off x="432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0" name="Line 4072"/>
            <p:cNvSpPr>
              <a:spLocks noChangeAspect="1" noChangeShapeType="1"/>
            </p:cNvSpPr>
            <p:nvPr/>
          </p:nvSpPr>
          <p:spPr bwMode="auto">
            <a:xfrm>
              <a:off x="432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1" name="Oval 4073"/>
            <p:cNvSpPr>
              <a:spLocks noChangeAspect="1" noChangeArrowheads="1"/>
            </p:cNvSpPr>
            <p:nvPr/>
          </p:nvSpPr>
          <p:spPr bwMode="auto">
            <a:xfrm flipV="1">
              <a:off x="431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2" name="Line 4074"/>
            <p:cNvSpPr>
              <a:spLocks noChangeAspect="1" noChangeShapeType="1"/>
            </p:cNvSpPr>
            <p:nvPr/>
          </p:nvSpPr>
          <p:spPr bwMode="auto">
            <a:xfrm flipH="1">
              <a:off x="418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3" name="Line 4075"/>
            <p:cNvSpPr>
              <a:spLocks noChangeAspect="1" noChangeShapeType="1"/>
            </p:cNvSpPr>
            <p:nvPr/>
          </p:nvSpPr>
          <p:spPr bwMode="auto">
            <a:xfrm flipV="1">
              <a:off x="421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4" name="Line 4076"/>
            <p:cNvSpPr>
              <a:spLocks noChangeAspect="1" noChangeShapeType="1"/>
            </p:cNvSpPr>
            <p:nvPr/>
          </p:nvSpPr>
          <p:spPr bwMode="auto">
            <a:xfrm flipH="1" flipV="1">
              <a:off x="421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5" name="Oval 4077"/>
            <p:cNvSpPr>
              <a:spLocks noChangeAspect="1" noChangeArrowheads="1"/>
            </p:cNvSpPr>
            <p:nvPr/>
          </p:nvSpPr>
          <p:spPr bwMode="auto">
            <a:xfrm flipH="1">
              <a:off x="416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6" name="Line 4078"/>
            <p:cNvSpPr>
              <a:spLocks noChangeAspect="1" noChangeShapeType="1"/>
            </p:cNvSpPr>
            <p:nvPr/>
          </p:nvSpPr>
          <p:spPr bwMode="auto">
            <a:xfrm flipV="1">
              <a:off x="421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7" name="Line 4079"/>
            <p:cNvSpPr>
              <a:spLocks noChangeAspect="1" noChangeShapeType="1"/>
            </p:cNvSpPr>
            <p:nvPr/>
          </p:nvSpPr>
          <p:spPr bwMode="auto">
            <a:xfrm flipH="1">
              <a:off x="418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8" name="Line 4080"/>
            <p:cNvSpPr>
              <a:spLocks noChangeAspect="1" noChangeShapeType="1"/>
            </p:cNvSpPr>
            <p:nvPr/>
          </p:nvSpPr>
          <p:spPr bwMode="auto">
            <a:xfrm>
              <a:off x="418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9" name="Oval 4081"/>
            <p:cNvSpPr>
              <a:spLocks noChangeAspect="1" noChangeArrowheads="1"/>
            </p:cNvSpPr>
            <p:nvPr/>
          </p:nvSpPr>
          <p:spPr bwMode="auto">
            <a:xfrm flipV="1">
              <a:off x="416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0" name="Line 4082"/>
            <p:cNvSpPr>
              <a:spLocks noChangeAspect="1" noChangeShapeType="1"/>
            </p:cNvSpPr>
            <p:nvPr/>
          </p:nvSpPr>
          <p:spPr bwMode="auto">
            <a:xfrm flipH="1">
              <a:off x="404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1" name="Line 4083"/>
            <p:cNvSpPr>
              <a:spLocks noChangeAspect="1" noChangeShapeType="1"/>
            </p:cNvSpPr>
            <p:nvPr/>
          </p:nvSpPr>
          <p:spPr bwMode="auto">
            <a:xfrm flipV="1">
              <a:off x="407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2" name="Line 4084"/>
            <p:cNvSpPr>
              <a:spLocks noChangeAspect="1" noChangeShapeType="1"/>
            </p:cNvSpPr>
            <p:nvPr/>
          </p:nvSpPr>
          <p:spPr bwMode="auto">
            <a:xfrm flipH="1" flipV="1">
              <a:off x="407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3" name="Oval 4085"/>
            <p:cNvSpPr>
              <a:spLocks noChangeAspect="1" noChangeArrowheads="1"/>
            </p:cNvSpPr>
            <p:nvPr/>
          </p:nvSpPr>
          <p:spPr bwMode="auto">
            <a:xfrm flipH="1">
              <a:off x="402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4" name="Line 4086"/>
            <p:cNvSpPr>
              <a:spLocks noChangeAspect="1" noChangeShapeType="1"/>
            </p:cNvSpPr>
            <p:nvPr/>
          </p:nvSpPr>
          <p:spPr bwMode="auto">
            <a:xfrm flipV="1">
              <a:off x="407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5" name="Line 4087"/>
            <p:cNvSpPr>
              <a:spLocks noChangeAspect="1" noChangeShapeType="1"/>
            </p:cNvSpPr>
            <p:nvPr/>
          </p:nvSpPr>
          <p:spPr bwMode="auto">
            <a:xfrm flipH="1">
              <a:off x="404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6" name="Line 4088"/>
            <p:cNvSpPr>
              <a:spLocks noChangeAspect="1" noChangeShapeType="1"/>
            </p:cNvSpPr>
            <p:nvPr/>
          </p:nvSpPr>
          <p:spPr bwMode="auto">
            <a:xfrm>
              <a:off x="404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7" name="Oval 4089"/>
            <p:cNvSpPr>
              <a:spLocks noChangeAspect="1" noChangeArrowheads="1"/>
            </p:cNvSpPr>
            <p:nvPr/>
          </p:nvSpPr>
          <p:spPr bwMode="auto">
            <a:xfrm flipV="1">
              <a:off x="402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8" name="Line 4090"/>
            <p:cNvSpPr>
              <a:spLocks noChangeAspect="1" noChangeShapeType="1"/>
            </p:cNvSpPr>
            <p:nvPr/>
          </p:nvSpPr>
          <p:spPr bwMode="auto">
            <a:xfrm flipH="1">
              <a:off x="390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9" name="Line 4091"/>
            <p:cNvSpPr>
              <a:spLocks noChangeAspect="1" noChangeShapeType="1"/>
            </p:cNvSpPr>
            <p:nvPr/>
          </p:nvSpPr>
          <p:spPr bwMode="auto">
            <a:xfrm flipV="1">
              <a:off x="392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0" name="Line 4092"/>
            <p:cNvSpPr>
              <a:spLocks noChangeAspect="1" noChangeShapeType="1"/>
            </p:cNvSpPr>
            <p:nvPr/>
          </p:nvSpPr>
          <p:spPr bwMode="auto">
            <a:xfrm flipH="1" flipV="1">
              <a:off x="393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1" name="Oval 4093"/>
            <p:cNvSpPr>
              <a:spLocks noChangeAspect="1" noChangeArrowheads="1"/>
            </p:cNvSpPr>
            <p:nvPr/>
          </p:nvSpPr>
          <p:spPr bwMode="auto">
            <a:xfrm flipH="1">
              <a:off x="388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2" name="Line 4094"/>
            <p:cNvSpPr>
              <a:spLocks noChangeAspect="1" noChangeShapeType="1"/>
            </p:cNvSpPr>
            <p:nvPr/>
          </p:nvSpPr>
          <p:spPr bwMode="auto">
            <a:xfrm flipV="1">
              <a:off x="393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3" name="Line 4095"/>
            <p:cNvSpPr>
              <a:spLocks noChangeAspect="1" noChangeShapeType="1"/>
            </p:cNvSpPr>
            <p:nvPr/>
          </p:nvSpPr>
          <p:spPr bwMode="auto">
            <a:xfrm flipH="1">
              <a:off x="389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2" name="Line 4096"/>
            <p:cNvSpPr>
              <a:spLocks noChangeAspect="1" noChangeShapeType="1"/>
            </p:cNvSpPr>
            <p:nvPr/>
          </p:nvSpPr>
          <p:spPr bwMode="auto">
            <a:xfrm>
              <a:off x="389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3" name="Oval 4097"/>
            <p:cNvSpPr>
              <a:spLocks noChangeAspect="1" noChangeArrowheads="1"/>
            </p:cNvSpPr>
            <p:nvPr/>
          </p:nvSpPr>
          <p:spPr bwMode="auto">
            <a:xfrm flipV="1">
              <a:off x="388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4" name="Line 4098"/>
            <p:cNvSpPr>
              <a:spLocks noChangeAspect="1" noChangeShapeType="1"/>
            </p:cNvSpPr>
            <p:nvPr/>
          </p:nvSpPr>
          <p:spPr bwMode="auto">
            <a:xfrm flipH="1">
              <a:off x="397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5" name="Line 4099"/>
            <p:cNvSpPr>
              <a:spLocks noChangeAspect="1" noChangeShapeType="1"/>
            </p:cNvSpPr>
            <p:nvPr/>
          </p:nvSpPr>
          <p:spPr bwMode="auto">
            <a:xfrm flipV="1">
              <a:off x="400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6" name="Line 4100"/>
            <p:cNvSpPr>
              <a:spLocks noChangeAspect="1" noChangeShapeType="1"/>
            </p:cNvSpPr>
            <p:nvPr/>
          </p:nvSpPr>
          <p:spPr bwMode="auto">
            <a:xfrm flipH="1" flipV="1">
              <a:off x="400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7" name="Oval 4101"/>
            <p:cNvSpPr>
              <a:spLocks noChangeAspect="1" noChangeArrowheads="1"/>
            </p:cNvSpPr>
            <p:nvPr/>
          </p:nvSpPr>
          <p:spPr bwMode="auto">
            <a:xfrm flipH="1">
              <a:off x="395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8" name="Line 4102"/>
            <p:cNvSpPr>
              <a:spLocks noChangeAspect="1" noChangeShapeType="1"/>
            </p:cNvSpPr>
            <p:nvPr/>
          </p:nvSpPr>
          <p:spPr bwMode="auto">
            <a:xfrm flipV="1">
              <a:off x="400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9" name="Line 4103"/>
            <p:cNvSpPr>
              <a:spLocks noChangeAspect="1" noChangeShapeType="1"/>
            </p:cNvSpPr>
            <p:nvPr/>
          </p:nvSpPr>
          <p:spPr bwMode="auto">
            <a:xfrm flipH="1">
              <a:off x="397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0" name="Line 4104"/>
            <p:cNvSpPr>
              <a:spLocks noChangeAspect="1" noChangeShapeType="1"/>
            </p:cNvSpPr>
            <p:nvPr/>
          </p:nvSpPr>
          <p:spPr bwMode="auto">
            <a:xfrm>
              <a:off x="39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1" name="Oval 4105"/>
            <p:cNvSpPr>
              <a:spLocks noChangeAspect="1" noChangeArrowheads="1"/>
            </p:cNvSpPr>
            <p:nvPr/>
          </p:nvSpPr>
          <p:spPr bwMode="auto">
            <a:xfrm flipV="1">
              <a:off x="395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2" name="Line 4106"/>
            <p:cNvSpPr>
              <a:spLocks noChangeAspect="1" noChangeShapeType="1"/>
            </p:cNvSpPr>
            <p:nvPr/>
          </p:nvSpPr>
          <p:spPr bwMode="auto">
            <a:xfrm flipH="1">
              <a:off x="383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3" name="Line 4107"/>
            <p:cNvSpPr>
              <a:spLocks noChangeAspect="1" noChangeShapeType="1"/>
            </p:cNvSpPr>
            <p:nvPr/>
          </p:nvSpPr>
          <p:spPr bwMode="auto">
            <a:xfrm flipV="1">
              <a:off x="385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4" name="Line 4108"/>
            <p:cNvSpPr>
              <a:spLocks noChangeAspect="1" noChangeShapeType="1"/>
            </p:cNvSpPr>
            <p:nvPr/>
          </p:nvSpPr>
          <p:spPr bwMode="auto">
            <a:xfrm flipH="1" flipV="1">
              <a:off x="385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5" name="Oval 4109"/>
            <p:cNvSpPr>
              <a:spLocks noChangeAspect="1" noChangeArrowheads="1"/>
            </p:cNvSpPr>
            <p:nvPr/>
          </p:nvSpPr>
          <p:spPr bwMode="auto">
            <a:xfrm flipH="1">
              <a:off x="381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6" name="Line 4110"/>
            <p:cNvSpPr>
              <a:spLocks noChangeAspect="1" noChangeShapeType="1"/>
            </p:cNvSpPr>
            <p:nvPr/>
          </p:nvSpPr>
          <p:spPr bwMode="auto">
            <a:xfrm flipV="1">
              <a:off x="386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7" name="Line 4111"/>
            <p:cNvSpPr>
              <a:spLocks noChangeAspect="1" noChangeShapeType="1"/>
            </p:cNvSpPr>
            <p:nvPr/>
          </p:nvSpPr>
          <p:spPr bwMode="auto">
            <a:xfrm flipH="1">
              <a:off x="382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8" name="Line 4112"/>
            <p:cNvSpPr>
              <a:spLocks noChangeAspect="1" noChangeShapeType="1"/>
            </p:cNvSpPr>
            <p:nvPr/>
          </p:nvSpPr>
          <p:spPr bwMode="auto">
            <a:xfrm>
              <a:off x="382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9" name="Oval 4113"/>
            <p:cNvSpPr>
              <a:spLocks noChangeAspect="1" noChangeArrowheads="1"/>
            </p:cNvSpPr>
            <p:nvPr/>
          </p:nvSpPr>
          <p:spPr bwMode="auto">
            <a:xfrm flipV="1">
              <a:off x="381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0" name="Line 4114"/>
            <p:cNvSpPr>
              <a:spLocks noChangeAspect="1" noChangeShapeType="1"/>
            </p:cNvSpPr>
            <p:nvPr/>
          </p:nvSpPr>
          <p:spPr bwMode="auto">
            <a:xfrm flipH="1">
              <a:off x="376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1" name="Line 4115"/>
            <p:cNvSpPr>
              <a:spLocks noChangeAspect="1" noChangeShapeType="1"/>
            </p:cNvSpPr>
            <p:nvPr/>
          </p:nvSpPr>
          <p:spPr bwMode="auto">
            <a:xfrm flipV="1">
              <a:off x="378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2" name="Line 4116"/>
            <p:cNvSpPr>
              <a:spLocks noChangeAspect="1" noChangeShapeType="1"/>
            </p:cNvSpPr>
            <p:nvPr/>
          </p:nvSpPr>
          <p:spPr bwMode="auto">
            <a:xfrm flipH="1" flipV="1">
              <a:off x="378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3" name="Oval 4117"/>
            <p:cNvSpPr>
              <a:spLocks noChangeAspect="1" noChangeArrowheads="1"/>
            </p:cNvSpPr>
            <p:nvPr/>
          </p:nvSpPr>
          <p:spPr bwMode="auto">
            <a:xfrm flipH="1">
              <a:off x="374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4" name="Line 4118"/>
            <p:cNvSpPr>
              <a:spLocks noChangeAspect="1" noChangeShapeType="1"/>
            </p:cNvSpPr>
            <p:nvPr/>
          </p:nvSpPr>
          <p:spPr bwMode="auto">
            <a:xfrm flipV="1">
              <a:off x="379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5" name="Line 4119"/>
            <p:cNvSpPr>
              <a:spLocks noChangeAspect="1" noChangeShapeType="1"/>
            </p:cNvSpPr>
            <p:nvPr/>
          </p:nvSpPr>
          <p:spPr bwMode="auto">
            <a:xfrm flipH="1">
              <a:off x="375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6" name="Line 4120"/>
            <p:cNvSpPr>
              <a:spLocks noChangeAspect="1" noChangeShapeType="1"/>
            </p:cNvSpPr>
            <p:nvPr/>
          </p:nvSpPr>
          <p:spPr bwMode="auto">
            <a:xfrm>
              <a:off x="37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7" name="Oval 4121"/>
            <p:cNvSpPr>
              <a:spLocks noChangeAspect="1" noChangeArrowheads="1"/>
            </p:cNvSpPr>
            <p:nvPr/>
          </p:nvSpPr>
          <p:spPr bwMode="auto">
            <a:xfrm flipV="1">
              <a:off x="374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8" name="Line 4122"/>
            <p:cNvSpPr>
              <a:spLocks noChangeAspect="1" noChangeShapeType="1"/>
            </p:cNvSpPr>
            <p:nvPr/>
          </p:nvSpPr>
          <p:spPr bwMode="auto">
            <a:xfrm flipH="1">
              <a:off x="369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9" name="Line 4123"/>
            <p:cNvSpPr>
              <a:spLocks noChangeAspect="1" noChangeShapeType="1"/>
            </p:cNvSpPr>
            <p:nvPr/>
          </p:nvSpPr>
          <p:spPr bwMode="auto">
            <a:xfrm flipV="1">
              <a:off x="371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0" name="Line 4124"/>
            <p:cNvSpPr>
              <a:spLocks noChangeAspect="1" noChangeShapeType="1"/>
            </p:cNvSpPr>
            <p:nvPr/>
          </p:nvSpPr>
          <p:spPr bwMode="auto">
            <a:xfrm flipH="1" flipV="1">
              <a:off x="371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1" name="Oval 4125"/>
            <p:cNvSpPr>
              <a:spLocks noChangeAspect="1" noChangeArrowheads="1"/>
            </p:cNvSpPr>
            <p:nvPr/>
          </p:nvSpPr>
          <p:spPr bwMode="auto">
            <a:xfrm flipH="1">
              <a:off x="367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2" name="Line 4126"/>
            <p:cNvSpPr>
              <a:spLocks noChangeAspect="1" noChangeShapeType="1"/>
            </p:cNvSpPr>
            <p:nvPr/>
          </p:nvSpPr>
          <p:spPr bwMode="auto">
            <a:xfrm flipV="1">
              <a:off x="371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3" name="Line 4127"/>
            <p:cNvSpPr>
              <a:spLocks noChangeAspect="1" noChangeShapeType="1"/>
            </p:cNvSpPr>
            <p:nvPr/>
          </p:nvSpPr>
          <p:spPr bwMode="auto">
            <a:xfrm flipH="1">
              <a:off x="368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4" name="Line 4128"/>
            <p:cNvSpPr>
              <a:spLocks noChangeAspect="1" noChangeShapeType="1"/>
            </p:cNvSpPr>
            <p:nvPr/>
          </p:nvSpPr>
          <p:spPr bwMode="auto">
            <a:xfrm>
              <a:off x="36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5" name="Oval 4129"/>
            <p:cNvSpPr>
              <a:spLocks noChangeAspect="1" noChangeArrowheads="1"/>
            </p:cNvSpPr>
            <p:nvPr/>
          </p:nvSpPr>
          <p:spPr bwMode="auto">
            <a:xfrm flipV="1">
              <a:off x="367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6" name="Line 4130"/>
            <p:cNvSpPr>
              <a:spLocks noChangeAspect="1" noChangeShapeType="1"/>
            </p:cNvSpPr>
            <p:nvPr/>
          </p:nvSpPr>
          <p:spPr bwMode="auto">
            <a:xfrm>
              <a:off x="30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7" name="Line 4131"/>
            <p:cNvSpPr>
              <a:spLocks noChangeAspect="1" noChangeShapeType="1"/>
            </p:cNvSpPr>
            <p:nvPr/>
          </p:nvSpPr>
          <p:spPr bwMode="auto">
            <a:xfrm flipH="1" flipV="1">
              <a:off x="26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8" name="Line 4132"/>
            <p:cNvSpPr>
              <a:spLocks noChangeAspect="1" noChangeShapeType="1"/>
            </p:cNvSpPr>
            <p:nvPr/>
          </p:nvSpPr>
          <p:spPr bwMode="auto">
            <a:xfrm flipV="1">
              <a:off x="26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9" name="Oval 4133"/>
            <p:cNvSpPr>
              <a:spLocks noChangeAspect="1" noChangeArrowheads="1"/>
            </p:cNvSpPr>
            <p:nvPr/>
          </p:nvSpPr>
          <p:spPr bwMode="auto">
            <a:xfrm>
              <a:off x="25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0" name="Line 4134"/>
            <p:cNvSpPr>
              <a:spLocks noChangeAspect="1" noChangeShapeType="1"/>
            </p:cNvSpPr>
            <p:nvPr/>
          </p:nvSpPr>
          <p:spPr bwMode="auto">
            <a:xfrm flipH="1" flipV="1">
              <a:off x="27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1" name="Line 4135"/>
            <p:cNvSpPr>
              <a:spLocks noChangeAspect="1" noChangeShapeType="1"/>
            </p:cNvSpPr>
            <p:nvPr/>
          </p:nvSpPr>
          <p:spPr bwMode="auto">
            <a:xfrm>
              <a:off x="30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2" name="Line 4136"/>
            <p:cNvSpPr>
              <a:spLocks noChangeAspect="1" noChangeShapeType="1"/>
            </p:cNvSpPr>
            <p:nvPr/>
          </p:nvSpPr>
          <p:spPr bwMode="auto">
            <a:xfrm flipH="1">
              <a:off x="29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3" name="Oval 4137"/>
            <p:cNvSpPr>
              <a:spLocks noChangeAspect="1" noChangeArrowheads="1"/>
            </p:cNvSpPr>
            <p:nvPr/>
          </p:nvSpPr>
          <p:spPr bwMode="auto">
            <a:xfrm flipH="1" flipV="1">
              <a:off x="25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4" name="Line 4138"/>
            <p:cNvSpPr>
              <a:spLocks noChangeAspect="1" noChangeShapeType="1"/>
            </p:cNvSpPr>
            <p:nvPr/>
          </p:nvSpPr>
          <p:spPr bwMode="auto">
            <a:xfrm>
              <a:off x="37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5" name="Line 4139"/>
            <p:cNvSpPr>
              <a:spLocks noChangeAspect="1" noChangeShapeType="1"/>
            </p:cNvSpPr>
            <p:nvPr/>
          </p:nvSpPr>
          <p:spPr bwMode="auto">
            <a:xfrm flipH="1" flipV="1">
              <a:off x="33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6" name="Line 4140"/>
            <p:cNvSpPr>
              <a:spLocks noChangeAspect="1" noChangeShapeType="1"/>
            </p:cNvSpPr>
            <p:nvPr/>
          </p:nvSpPr>
          <p:spPr bwMode="auto">
            <a:xfrm flipV="1">
              <a:off x="33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7" name="Oval 4141"/>
            <p:cNvSpPr>
              <a:spLocks noChangeAspect="1" noChangeArrowheads="1"/>
            </p:cNvSpPr>
            <p:nvPr/>
          </p:nvSpPr>
          <p:spPr bwMode="auto">
            <a:xfrm>
              <a:off x="32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8" name="Line 4142"/>
            <p:cNvSpPr>
              <a:spLocks noChangeAspect="1" noChangeShapeType="1"/>
            </p:cNvSpPr>
            <p:nvPr/>
          </p:nvSpPr>
          <p:spPr bwMode="auto">
            <a:xfrm flipH="1" flipV="1">
              <a:off x="34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9" name="Line 4143"/>
            <p:cNvSpPr>
              <a:spLocks noChangeAspect="1" noChangeShapeType="1"/>
            </p:cNvSpPr>
            <p:nvPr/>
          </p:nvSpPr>
          <p:spPr bwMode="auto">
            <a:xfrm>
              <a:off x="37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0" name="Line 4144"/>
            <p:cNvSpPr>
              <a:spLocks noChangeAspect="1" noChangeShapeType="1"/>
            </p:cNvSpPr>
            <p:nvPr/>
          </p:nvSpPr>
          <p:spPr bwMode="auto">
            <a:xfrm flipH="1">
              <a:off x="37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1" name="Oval 4145"/>
            <p:cNvSpPr>
              <a:spLocks noChangeAspect="1" noChangeArrowheads="1"/>
            </p:cNvSpPr>
            <p:nvPr/>
          </p:nvSpPr>
          <p:spPr bwMode="auto">
            <a:xfrm flipH="1" flipV="1">
              <a:off x="32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2" name="Line 4146"/>
            <p:cNvSpPr>
              <a:spLocks noChangeAspect="1" noChangeShapeType="1"/>
            </p:cNvSpPr>
            <p:nvPr/>
          </p:nvSpPr>
          <p:spPr bwMode="auto">
            <a:xfrm>
              <a:off x="51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3" name="Line 4147"/>
            <p:cNvSpPr>
              <a:spLocks noChangeAspect="1" noChangeShapeType="1"/>
            </p:cNvSpPr>
            <p:nvPr/>
          </p:nvSpPr>
          <p:spPr bwMode="auto">
            <a:xfrm flipH="1" flipV="1">
              <a:off x="48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4" name="Line 4148"/>
            <p:cNvSpPr>
              <a:spLocks noChangeAspect="1" noChangeShapeType="1"/>
            </p:cNvSpPr>
            <p:nvPr/>
          </p:nvSpPr>
          <p:spPr bwMode="auto">
            <a:xfrm flipV="1">
              <a:off x="47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5" name="Oval 4149"/>
            <p:cNvSpPr>
              <a:spLocks noChangeAspect="1" noChangeArrowheads="1"/>
            </p:cNvSpPr>
            <p:nvPr/>
          </p:nvSpPr>
          <p:spPr bwMode="auto">
            <a:xfrm>
              <a:off x="46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6" name="Line 4150"/>
            <p:cNvSpPr>
              <a:spLocks noChangeAspect="1" noChangeShapeType="1"/>
            </p:cNvSpPr>
            <p:nvPr/>
          </p:nvSpPr>
          <p:spPr bwMode="auto">
            <a:xfrm flipH="1" flipV="1">
              <a:off x="48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7" name="Line 4151"/>
            <p:cNvSpPr>
              <a:spLocks noChangeAspect="1" noChangeShapeType="1"/>
            </p:cNvSpPr>
            <p:nvPr/>
          </p:nvSpPr>
          <p:spPr bwMode="auto">
            <a:xfrm>
              <a:off x="51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8" name="Line 4152"/>
            <p:cNvSpPr>
              <a:spLocks noChangeAspect="1" noChangeShapeType="1"/>
            </p:cNvSpPr>
            <p:nvPr/>
          </p:nvSpPr>
          <p:spPr bwMode="auto">
            <a:xfrm flipH="1">
              <a:off x="51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9" name="Oval 4153"/>
            <p:cNvSpPr>
              <a:spLocks noChangeAspect="1" noChangeArrowheads="1"/>
            </p:cNvSpPr>
            <p:nvPr/>
          </p:nvSpPr>
          <p:spPr bwMode="auto">
            <a:xfrm flipH="1" flipV="1">
              <a:off x="46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0" name="Line 4154"/>
            <p:cNvSpPr>
              <a:spLocks noChangeAspect="1" noChangeShapeType="1"/>
            </p:cNvSpPr>
            <p:nvPr/>
          </p:nvSpPr>
          <p:spPr bwMode="auto">
            <a:xfrm>
              <a:off x="65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1" name="Line 4155"/>
            <p:cNvSpPr>
              <a:spLocks noChangeAspect="1" noChangeShapeType="1"/>
            </p:cNvSpPr>
            <p:nvPr/>
          </p:nvSpPr>
          <p:spPr bwMode="auto">
            <a:xfrm flipH="1" flipV="1">
              <a:off x="62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2" name="Line 4156"/>
            <p:cNvSpPr>
              <a:spLocks noChangeAspect="1" noChangeShapeType="1"/>
            </p:cNvSpPr>
            <p:nvPr/>
          </p:nvSpPr>
          <p:spPr bwMode="auto">
            <a:xfrm flipV="1">
              <a:off x="62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3" name="Oval 4157"/>
            <p:cNvSpPr>
              <a:spLocks noChangeAspect="1" noChangeArrowheads="1"/>
            </p:cNvSpPr>
            <p:nvPr/>
          </p:nvSpPr>
          <p:spPr bwMode="auto">
            <a:xfrm>
              <a:off x="60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4" name="Line 4158"/>
            <p:cNvSpPr>
              <a:spLocks noChangeAspect="1" noChangeShapeType="1"/>
            </p:cNvSpPr>
            <p:nvPr/>
          </p:nvSpPr>
          <p:spPr bwMode="auto">
            <a:xfrm flipH="1" flipV="1">
              <a:off x="62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5" name="Line 4159"/>
            <p:cNvSpPr>
              <a:spLocks noChangeAspect="1" noChangeShapeType="1"/>
            </p:cNvSpPr>
            <p:nvPr/>
          </p:nvSpPr>
          <p:spPr bwMode="auto">
            <a:xfrm>
              <a:off x="65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6" name="Line 4160"/>
            <p:cNvSpPr>
              <a:spLocks noChangeAspect="1" noChangeShapeType="1"/>
            </p:cNvSpPr>
            <p:nvPr/>
          </p:nvSpPr>
          <p:spPr bwMode="auto">
            <a:xfrm flipH="1">
              <a:off x="6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7" name="Oval 4161"/>
            <p:cNvSpPr>
              <a:spLocks noChangeAspect="1" noChangeArrowheads="1"/>
            </p:cNvSpPr>
            <p:nvPr/>
          </p:nvSpPr>
          <p:spPr bwMode="auto">
            <a:xfrm flipH="1" flipV="1">
              <a:off x="60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8" name="Line 4162"/>
            <p:cNvSpPr>
              <a:spLocks noChangeAspect="1" noChangeShapeType="1"/>
            </p:cNvSpPr>
            <p:nvPr/>
          </p:nvSpPr>
          <p:spPr bwMode="auto">
            <a:xfrm>
              <a:off x="44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9" name="Line 4163"/>
            <p:cNvSpPr>
              <a:spLocks noChangeAspect="1" noChangeShapeType="1"/>
            </p:cNvSpPr>
            <p:nvPr/>
          </p:nvSpPr>
          <p:spPr bwMode="auto">
            <a:xfrm flipH="1" flipV="1">
              <a:off x="40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0" name="Line 4164"/>
            <p:cNvSpPr>
              <a:spLocks noChangeAspect="1" noChangeShapeType="1"/>
            </p:cNvSpPr>
            <p:nvPr/>
          </p:nvSpPr>
          <p:spPr bwMode="auto">
            <a:xfrm flipV="1">
              <a:off x="40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1" name="Oval 4165"/>
            <p:cNvSpPr>
              <a:spLocks noChangeAspect="1" noChangeArrowheads="1"/>
            </p:cNvSpPr>
            <p:nvPr/>
          </p:nvSpPr>
          <p:spPr bwMode="auto">
            <a:xfrm>
              <a:off x="39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2" name="Line 4166"/>
            <p:cNvSpPr>
              <a:spLocks noChangeAspect="1" noChangeShapeType="1"/>
            </p:cNvSpPr>
            <p:nvPr/>
          </p:nvSpPr>
          <p:spPr bwMode="auto">
            <a:xfrm flipH="1" flipV="1">
              <a:off x="41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3" name="Line 4167"/>
            <p:cNvSpPr>
              <a:spLocks noChangeAspect="1" noChangeShapeType="1"/>
            </p:cNvSpPr>
            <p:nvPr/>
          </p:nvSpPr>
          <p:spPr bwMode="auto">
            <a:xfrm>
              <a:off x="44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4" name="Line 4168"/>
            <p:cNvSpPr>
              <a:spLocks noChangeAspect="1" noChangeShapeType="1"/>
            </p:cNvSpPr>
            <p:nvPr/>
          </p:nvSpPr>
          <p:spPr bwMode="auto">
            <a:xfrm flipH="1">
              <a:off x="44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5" name="Oval 4169"/>
            <p:cNvSpPr>
              <a:spLocks noChangeAspect="1" noChangeArrowheads="1"/>
            </p:cNvSpPr>
            <p:nvPr/>
          </p:nvSpPr>
          <p:spPr bwMode="auto">
            <a:xfrm flipH="1" flipV="1">
              <a:off x="39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6" name="Line 4170"/>
            <p:cNvSpPr>
              <a:spLocks noChangeAspect="1" noChangeShapeType="1"/>
            </p:cNvSpPr>
            <p:nvPr/>
          </p:nvSpPr>
          <p:spPr bwMode="auto">
            <a:xfrm>
              <a:off x="58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7" name="Line 4171"/>
            <p:cNvSpPr>
              <a:spLocks noChangeAspect="1" noChangeShapeType="1"/>
            </p:cNvSpPr>
            <p:nvPr/>
          </p:nvSpPr>
          <p:spPr bwMode="auto">
            <a:xfrm flipH="1" flipV="1">
              <a:off x="55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8" name="Line 4172"/>
            <p:cNvSpPr>
              <a:spLocks noChangeAspect="1" noChangeShapeType="1"/>
            </p:cNvSpPr>
            <p:nvPr/>
          </p:nvSpPr>
          <p:spPr bwMode="auto">
            <a:xfrm flipV="1">
              <a:off x="55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9" name="Oval 4173"/>
            <p:cNvSpPr>
              <a:spLocks noChangeAspect="1" noChangeArrowheads="1"/>
            </p:cNvSpPr>
            <p:nvPr/>
          </p:nvSpPr>
          <p:spPr bwMode="auto">
            <a:xfrm>
              <a:off x="53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0" name="Line 4174"/>
            <p:cNvSpPr>
              <a:spLocks noChangeAspect="1" noChangeShapeType="1"/>
            </p:cNvSpPr>
            <p:nvPr/>
          </p:nvSpPr>
          <p:spPr bwMode="auto">
            <a:xfrm flipH="1" flipV="1">
              <a:off x="55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1" name="Line 4175"/>
            <p:cNvSpPr>
              <a:spLocks noChangeAspect="1" noChangeShapeType="1"/>
            </p:cNvSpPr>
            <p:nvPr/>
          </p:nvSpPr>
          <p:spPr bwMode="auto">
            <a:xfrm>
              <a:off x="58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2" name="Line 4176"/>
            <p:cNvSpPr>
              <a:spLocks noChangeAspect="1" noChangeShapeType="1"/>
            </p:cNvSpPr>
            <p:nvPr/>
          </p:nvSpPr>
          <p:spPr bwMode="auto">
            <a:xfrm flipH="1">
              <a:off x="58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3" name="Oval 4177"/>
            <p:cNvSpPr>
              <a:spLocks noChangeAspect="1" noChangeArrowheads="1"/>
            </p:cNvSpPr>
            <p:nvPr/>
          </p:nvSpPr>
          <p:spPr bwMode="auto">
            <a:xfrm flipH="1" flipV="1">
              <a:off x="53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4" name="Line 4178"/>
            <p:cNvSpPr>
              <a:spLocks noChangeAspect="1" noChangeShapeType="1"/>
            </p:cNvSpPr>
            <p:nvPr/>
          </p:nvSpPr>
          <p:spPr bwMode="auto">
            <a:xfrm>
              <a:off x="72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5" name="Line 4179"/>
            <p:cNvSpPr>
              <a:spLocks noChangeAspect="1" noChangeShapeType="1"/>
            </p:cNvSpPr>
            <p:nvPr/>
          </p:nvSpPr>
          <p:spPr bwMode="auto">
            <a:xfrm flipH="1" flipV="1">
              <a:off x="69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6" name="Line 4180"/>
            <p:cNvSpPr>
              <a:spLocks noChangeAspect="1" noChangeShapeType="1"/>
            </p:cNvSpPr>
            <p:nvPr/>
          </p:nvSpPr>
          <p:spPr bwMode="auto">
            <a:xfrm flipV="1">
              <a:off x="69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7" name="Oval 4181"/>
            <p:cNvSpPr>
              <a:spLocks noChangeAspect="1" noChangeArrowheads="1"/>
            </p:cNvSpPr>
            <p:nvPr/>
          </p:nvSpPr>
          <p:spPr bwMode="auto">
            <a:xfrm>
              <a:off x="68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8" name="Line 4182"/>
            <p:cNvSpPr>
              <a:spLocks noChangeAspect="1" noChangeShapeType="1"/>
            </p:cNvSpPr>
            <p:nvPr/>
          </p:nvSpPr>
          <p:spPr bwMode="auto">
            <a:xfrm flipH="1" flipV="1">
              <a:off x="70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9" name="Line 4183"/>
            <p:cNvSpPr>
              <a:spLocks noChangeAspect="1" noChangeShapeType="1"/>
            </p:cNvSpPr>
            <p:nvPr/>
          </p:nvSpPr>
          <p:spPr bwMode="auto">
            <a:xfrm>
              <a:off x="72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0" name="Line 4184"/>
            <p:cNvSpPr>
              <a:spLocks noChangeAspect="1" noChangeShapeType="1"/>
            </p:cNvSpPr>
            <p:nvPr/>
          </p:nvSpPr>
          <p:spPr bwMode="auto">
            <a:xfrm flipH="1">
              <a:off x="72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1" name="Oval 4185"/>
            <p:cNvSpPr>
              <a:spLocks noChangeAspect="1" noChangeArrowheads="1"/>
            </p:cNvSpPr>
            <p:nvPr/>
          </p:nvSpPr>
          <p:spPr bwMode="auto">
            <a:xfrm flipH="1" flipV="1">
              <a:off x="68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2" name="Line 4186"/>
            <p:cNvSpPr>
              <a:spLocks noChangeAspect="1" noChangeShapeType="1"/>
            </p:cNvSpPr>
            <p:nvPr/>
          </p:nvSpPr>
          <p:spPr bwMode="auto">
            <a:xfrm>
              <a:off x="87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3" name="Line 4187"/>
            <p:cNvSpPr>
              <a:spLocks noChangeAspect="1" noChangeShapeType="1"/>
            </p:cNvSpPr>
            <p:nvPr/>
          </p:nvSpPr>
          <p:spPr bwMode="auto">
            <a:xfrm flipH="1" flipV="1">
              <a:off x="83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4" name="Line 4188"/>
            <p:cNvSpPr>
              <a:spLocks noChangeAspect="1" noChangeShapeType="1"/>
            </p:cNvSpPr>
            <p:nvPr/>
          </p:nvSpPr>
          <p:spPr bwMode="auto">
            <a:xfrm flipV="1">
              <a:off x="83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5" name="Oval 4189"/>
            <p:cNvSpPr>
              <a:spLocks noChangeAspect="1" noChangeArrowheads="1"/>
            </p:cNvSpPr>
            <p:nvPr/>
          </p:nvSpPr>
          <p:spPr bwMode="auto">
            <a:xfrm>
              <a:off x="82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6" name="Line 4190"/>
            <p:cNvSpPr>
              <a:spLocks noChangeAspect="1" noChangeShapeType="1"/>
            </p:cNvSpPr>
            <p:nvPr/>
          </p:nvSpPr>
          <p:spPr bwMode="auto">
            <a:xfrm flipH="1" flipV="1">
              <a:off x="84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7" name="Line 4191"/>
            <p:cNvSpPr>
              <a:spLocks noChangeAspect="1" noChangeShapeType="1"/>
            </p:cNvSpPr>
            <p:nvPr/>
          </p:nvSpPr>
          <p:spPr bwMode="auto">
            <a:xfrm>
              <a:off x="87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8" name="Line 4192"/>
            <p:cNvSpPr>
              <a:spLocks noChangeAspect="1" noChangeShapeType="1"/>
            </p:cNvSpPr>
            <p:nvPr/>
          </p:nvSpPr>
          <p:spPr bwMode="auto">
            <a:xfrm flipH="1">
              <a:off x="8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9" name="Oval 4193"/>
            <p:cNvSpPr>
              <a:spLocks noChangeAspect="1" noChangeArrowheads="1"/>
            </p:cNvSpPr>
            <p:nvPr/>
          </p:nvSpPr>
          <p:spPr bwMode="auto">
            <a:xfrm flipH="1" flipV="1">
              <a:off x="82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0" name="Line 4194"/>
            <p:cNvSpPr>
              <a:spLocks noChangeAspect="1" noChangeShapeType="1"/>
            </p:cNvSpPr>
            <p:nvPr/>
          </p:nvSpPr>
          <p:spPr bwMode="auto">
            <a:xfrm>
              <a:off x="80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1" name="Line 4195"/>
            <p:cNvSpPr>
              <a:spLocks noChangeAspect="1" noChangeShapeType="1"/>
            </p:cNvSpPr>
            <p:nvPr/>
          </p:nvSpPr>
          <p:spPr bwMode="auto">
            <a:xfrm flipH="1" flipV="1">
              <a:off x="76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2" name="Line 4196"/>
            <p:cNvSpPr>
              <a:spLocks noChangeAspect="1" noChangeShapeType="1"/>
            </p:cNvSpPr>
            <p:nvPr/>
          </p:nvSpPr>
          <p:spPr bwMode="auto">
            <a:xfrm flipV="1">
              <a:off x="76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3" name="Oval 4197"/>
            <p:cNvSpPr>
              <a:spLocks noChangeAspect="1" noChangeArrowheads="1"/>
            </p:cNvSpPr>
            <p:nvPr/>
          </p:nvSpPr>
          <p:spPr bwMode="auto">
            <a:xfrm>
              <a:off x="75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4" name="Line 4198"/>
            <p:cNvSpPr>
              <a:spLocks noChangeAspect="1" noChangeShapeType="1"/>
            </p:cNvSpPr>
            <p:nvPr/>
          </p:nvSpPr>
          <p:spPr bwMode="auto">
            <a:xfrm flipH="1" flipV="1">
              <a:off x="77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5" name="Line 4199"/>
            <p:cNvSpPr>
              <a:spLocks noChangeAspect="1" noChangeShapeType="1"/>
            </p:cNvSpPr>
            <p:nvPr/>
          </p:nvSpPr>
          <p:spPr bwMode="auto">
            <a:xfrm>
              <a:off x="79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6" name="Line 4200"/>
            <p:cNvSpPr>
              <a:spLocks noChangeAspect="1" noChangeShapeType="1"/>
            </p:cNvSpPr>
            <p:nvPr/>
          </p:nvSpPr>
          <p:spPr bwMode="auto">
            <a:xfrm flipH="1">
              <a:off x="79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7" name="Oval 4201"/>
            <p:cNvSpPr>
              <a:spLocks noChangeAspect="1" noChangeArrowheads="1"/>
            </p:cNvSpPr>
            <p:nvPr/>
          </p:nvSpPr>
          <p:spPr bwMode="auto">
            <a:xfrm flipH="1" flipV="1">
              <a:off x="75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8" name="Line 4202"/>
            <p:cNvSpPr>
              <a:spLocks noChangeAspect="1" noChangeShapeType="1"/>
            </p:cNvSpPr>
            <p:nvPr/>
          </p:nvSpPr>
          <p:spPr bwMode="auto">
            <a:xfrm>
              <a:off x="94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9" name="Line 4203"/>
            <p:cNvSpPr>
              <a:spLocks noChangeAspect="1" noChangeShapeType="1"/>
            </p:cNvSpPr>
            <p:nvPr/>
          </p:nvSpPr>
          <p:spPr bwMode="auto">
            <a:xfrm flipH="1" flipV="1">
              <a:off x="90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0" name="Line 4204"/>
            <p:cNvSpPr>
              <a:spLocks noChangeAspect="1" noChangeShapeType="1"/>
            </p:cNvSpPr>
            <p:nvPr/>
          </p:nvSpPr>
          <p:spPr bwMode="auto">
            <a:xfrm flipV="1">
              <a:off x="90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1" name="Oval 4205"/>
            <p:cNvSpPr>
              <a:spLocks noChangeAspect="1" noChangeArrowheads="1"/>
            </p:cNvSpPr>
            <p:nvPr/>
          </p:nvSpPr>
          <p:spPr bwMode="auto">
            <a:xfrm>
              <a:off x="89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2" name="Line 4206"/>
            <p:cNvSpPr>
              <a:spLocks noChangeAspect="1" noChangeShapeType="1"/>
            </p:cNvSpPr>
            <p:nvPr/>
          </p:nvSpPr>
          <p:spPr bwMode="auto">
            <a:xfrm flipH="1" flipV="1">
              <a:off x="91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3" name="Line 4207"/>
            <p:cNvSpPr>
              <a:spLocks noChangeAspect="1" noChangeShapeType="1"/>
            </p:cNvSpPr>
            <p:nvPr/>
          </p:nvSpPr>
          <p:spPr bwMode="auto">
            <a:xfrm>
              <a:off x="94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4" name="Line 4208"/>
            <p:cNvSpPr>
              <a:spLocks noChangeAspect="1" noChangeShapeType="1"/>
            </p:cNvSpPr>
            <p:nvPr/>
          </p:nvSpPr>
          <p:spPr bwMode="auto">
            <a:xfrm flipH="1">
              <a:off x="94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5" name="Oval 4209"/>
            <p:cNvSpPr>
              <a:spLocks noChangeAspect="1" noChangeArrowheads="1"/>
            </p:cNvSpPr>
            <p:nvPr/>
          </p:nvSpPr>
          <p:spPr bwMode="auto">
            <a:xfrm flipH="1" flipV="1">
              <a:off x="89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6" name="Line 4210"/>
            <p:cNvSpPr>
              <a:spLocks noChangeAspect="1" noChangeShapeType="1"/>
            </p:cNvSpPr>
            <p:nvPr/>
          </p:nvSpPr>
          <p:spPr bwMode="auto">
            <a:xfrm>
              <a:off x="101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7" name="Line 4211"/>
            <p:cNvSpPr>
              <a:spLocks noChangeAspect="1" noChangeShapeType="1"/>
            </p:cNvSpPr>
            <p:nvPr/>
          </p:nvSpPr>
          <p:spPr bwMode="auto">
            <a:xfrm flipH="1" flipV="1">
              <a:off x="97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8" name="Line 4212"/>
            <p:cNvSpPr>
              <a:spLocks noChangeAspect="1" noChangeShapeType="1"/>
            </p:cNvSpPr>
            <p:nvPr/>
          </p:nvSpPr>
          <p:spPr bwMode="auto">
            <a:xfrm flipV="1">
              <a:off x="97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9" name="Oval 4213"/>
            <p:cNvSpPr>
              <a:spLocks noChangeAspect="1" noChangeArrowheads="1"/>
            </p:cNvSpPr>
            <p:nvPr/>
          </p:nvSpPr>
          <p:spPr bwMode="auto">
            <a:xfrm>
              <a:off x="96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0" name="Line 4214"/>
            <p:cNvSpPr>
              <a:spLocks noChangeAspect="1" noChangeShapeType="1"/>
            </p:cNvSpPr>
            <p:nvPr/>
          </p:nvSpPr>
          <p:spPr bwMode="auto">
            <a:xfrm flipH="1" flipV="1">
              <a:off x="98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1" name="Line 4215"/>
            <p:cNvSpPr>
              <a:spLocks noChangeAspect="1" noChangeShapeType="1"/>
            </p:cNvSpPr>
            <p:nvPr/>
          </p:nvSpPr>
          <p:spPr bwMode="auto">
            <a:xfrm>
              <a:off x="101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2" name="Line 4216"/>
            <p:cNvSpPr>
              <a:spLocks noChangeAspect="1" noChangeShapeType="1"/>
            </p:cNvSpPr>
            <p:nvPr/>
          </p:nvSpPr>
          <p:spPr bwMode="auto">
            <a:xfrm flipH="1">
              <a:off x="101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3" name="Oval 4217"/>
            <p:cNvSpPr>
              <a:spLocks noChangeAspect="1" noChangeArrowheads="1"/>
            </p:cNvSpPr>
            <p:nvPr/>
          </p:nvSpPr>
          <p:spPr bwMode="auto">
            <a:xfrm flipH="1" flipV="1">
              <a:off x="96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4" name="Line 4218"/>
            <p:cNvSpPr>
              <a:spLocks noChangeAspect="1" noChangeShapeType="1"/>
            </p:cNvSpPr>
            <p:nvPr/>
          </p:nvSpPr>
          <p:spPr bwMode="auto">
            <a:xfrm>
              <a:off x="108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5" name="Line 4219"/>
            <p:cNvSpPr>
              <a:spLocks noChangeAspect="1" noChangeShapeType="1"/>
            </p:cNvSpPr>
            <p:nvPr/>
          </p:nvSpPr>
          <p:spPr bwMode="auto">
            <a:xfrm flipH="1" flipV="1">
              <a:off x="105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6" name="Line 4220"/>
            <p:cNvSpPr>
              <a:spLocks noChangeAspect="1" noChangeShapeType="1"/>
            </p:cNvSpPr>
            <p:nvPr/>
          </p:nvSpPr>
          <p:spPr bwMode="auto">
            <a:xfrm flipV="1">
              <a:off x="105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7" name="Oval 4221"/>
            <p:cNvSpPr>
              <a:spLocks noChangeAspect="1" noChangeArrowheads="1"/>
            </p:cNvSpPr>
            <p:nvPr/>
          </p:nvSpPr>
          <p:spPr bwMode="auto">
            <a:xfrm>
              <a:off x="103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8" name="Line 4222"/>
            <p:cNvSpPr>
              <a:spLocks noChangeAspect="1" noChangeShapeType="1"/>
            </p:cNvSpPr>
            <p:nvPr/>
          </p:nvSpPr>
          <p:spPr bwMode="auto">
            <a:xfrm flipH="1" flipV="1">
              <a:off x="105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9" name="Line 4223"/>
            <p:cNvSpPr>
              <a:spLocks noChangeAspect="1" noChangeShapeType="1"/>
            </p:cNvSpPr>
            <p:nvPr/>
          </p:nvSpPr>
          <p:spPr bwMode="auto">
            <a:xfrm>
              <a:off x="108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0" name="Line 4224"/>
            <p:cNvSpPr>
              <a:spLocks noChangeAspect="1" noChangeShapeType="1"/>
            </p:cNvSpPr>
            <p:nvPr/>
          </p:nvSpPr>
          <p:spPr bwMode="auto">
            <a:xfrm flipH="1">
              <a:off x="10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1" name="Oval 4225"/>
            <p:cNvSpPr>
              <a:spLocks noChangeAspect="1" noChangeArrowheads="1"/>
            </p:cNvSpPr>
            <p:nvPr/>
          </p:nvSpPr>
          <p:spPr bwMode="auto">
            <a:xfrm flipH="1" flipV="1">
              <a:off x="103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2" name="Line 4226"/>
            <p:cNvSpPr>
              <a:spLocks noChangeAspect="1" noChangeShapeType="1"/>
            </p:cNvSpPr>
            <p:nvPr/>
          </p:nvSpPr>
          <p:spPr bwMode="auto">
            <a:xfrm>
              <a:off x="457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3" name="Line 4227"/>
            <p:cNvSpPr>
              <a:spLocks noChangeAspect="1" noChangeShapeType="1"/>
            </p:cNvSpPr>
            <p:nvPr/>
          </p:nvSpPr>
          <p:spPr bwMode="auto">
            <a:xfrm flipH="1" flipV="1">
              <a:off x="453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4" name="Line 4228"/>
            <p:cNvSpPr>
              <a:spLocks noChangeAspect="1" noChangeShapeType="1"/>
            </p:cNvSpPr>
            <p:nvPr/>
          </p:nvSpPr>
          <p:spPr bwMode="auto">
            <a:xfrm flipV="1">
              <a:off x="453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5" name="Oval 4229"/>
            <p:cNvSpPr>
              <a:spLocks noChangeAspect="1" noChangeArrowheads="1"/>
            </p:cNvSpPr>
            <p:nvPr/>
          </p:nvSpPr>
          <p:spPr bwMode="auto">
            <a:xfrm>
              <a:off x="452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6" name="Line 4230"/>
            <p:cNvSpPr>
              <a:spLocks noChangeAspect="1" noChangeShapeType="1"/>
            </p:cNvSpPr>
            <p:nvPr/>
          </p:nvSpPr>
          <p:spPr bwMode="auto">
            <a:xfrm flipH="1" flipV="1">
              <a:off x="454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7" name="Line 4231"/>
            <p:cNvSpPr>
              <a:spLocks noChangeAspect="1" noChangeShapeType="1"/>
            </p:cNvSpPr>
            <p:nvPr/>
          </p:nvSpPr>
          <p:spPr bwMode="auto">
            <a:xfrm>
              <a:off x="457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8" name="Line 4232"/>
            <p:cNvSpPr>
              <a:spLocks noChangeAspect="1" noChangeShapeType="1"/>
            </p:cNvSpPr>
            <p:nvPr/>
          </p:nvSpPr>
          <p:spPr bwMode="auto">
            <a:xfrm flipH="1">
              <a:off x="457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9" name="Oval 4233"/>
            <p:cNvSpPr>
              <a:spLocks noChangeAspect="1" noChangeArrowheads="1"/>
            </p:cNvSpPr>
            <p:nvPr/>
          </p:nvSpPr>
          <p:spPr bwMode="auto">
            <a:xfrm flipH="1" flipV="1">
              <a:off x="452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0" name="Line 4234"/>
            <p:cNvSpPr>
              <a:spLocks noChangeAspect="1" noChangeShapeType="1"/>
            </p:cNvSpPr>
            <p:nvPr/>
          </p:nvSpPr>
          <p:spPr bwMode="auto">
            <a:xfrm>
              <a:off x="464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1" name="Line 4235"/>
            <p:cNvSpPr>
              <a:spLocks noChangeAspect="1" noChangeShapeType="1"/>
            </p:cNvSpPr>
            <p:nvPr/>
          </p:nvSpPr>
          <p:spPr bwMode="auto">
            <a:xfrm flipH="1" flipV="1">
              <a:off x="461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2" name="Line 4236"/>
            <p:cNvSpPr>
              <a:spLocks noChangeAspect="1" noChangeShapeType="1"/>
            </p:cNvSpPr>
            <p:nvPr/>
          </p:nvSpPr>
          <p:spPr bwMode="auto">
            <a:xfrm flipV="1">
              <a:off x="460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3" name="Oval 4237"/>
            <p:cNvSpPr>
              <a:spLocks noChangeAspect="1" noChangeArrowheads="1"/>
            </p:cNvSpPr>
            <p:nvPr/>
          </p:nvSpPr>
          <p:spPr bwMode="auto">
            <a:xfrm>
              <a:off x="459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4" name="Line 4238"/>
            <p:cNvSpPr>
              <a:spLocks noChangeAspect="1" noChangeShapeType="1"/>
            </p:cNvSpPr>
            <p:nvPr/>
          </p:nvSpPr>
          <p:spPr bwMode="auto">
            <a:xfrm flipH="1" flipV="1">
              <a:off x="461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5" name="Line 4239"/>
            <p:cNvSpPr>
              <a:spLocks noChangeAspect="1" noChangeShapeType="1"/>
            </p:cNvSpPr>
            <p:nvPr/>
          </p:nvSpPr>
          <p:spPr bwMode="auto">
            <a:xfrm>
              <a:off x="464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6" name="Line 4240"/>
            <p:cNvSpPr>
              <a:spLocks noChangeAspect="1" noChangeShapeType="1"/>
            </p:cNvSpPr>
            <p:nvPr/>
          </p:nvSpPr>
          <p:spPr bwMode="auto">
            <a:xfrm flipH="1">
              <a:off x="464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7" name="Oval 4241"/>
            <p:cNvSpPr>
              <a:spLocks noChangeAspect="1" noChangeArrowheads="1"/>
            </p:cNvSpPr>
            <p:nvPr/>
          </p:nvSpPr>
          <p:spPr bwMode="auto">
            <a:xfrm flipH="1" flipV="1">
              <a:off x="459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8" name="Line 4242"/>
            <p:cNvSpPr>
              <a:spLocks noChangeAspect="1" noChangeShapeType="1"/>
            </p:cNvSpPr>
            <p:nvPr/>
          </p:nvSpPr>
          <p:spPr bwMode="auto">
            <a:xfrm>
              <a:off x="478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9" name="Line 4243"/>
            <p:cNvSpPr>
              <a:spLocks noChangeAspect="1" noChangeShapeType="1"/>
            </p:cNvSpPr>
            <p:nvPr/>
          </p:nvSpPr>
          <p:spPr bwMode="auto">
            <a:xfrm flipH="1" flipV="1">
              <a:off x="475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0" name="Line 4244"/>
            <p:cNvSpPr>
              <a:spLocks noChangeAspect="1" noChangeShapeType="1"/>
            </p:cNvSpPr>
            <p:nvPr/>
          </p:nvSpPr>
          <p:spPr bwMode="auto">
            <a:xfrm flipV="1">
              <a:off x="475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1" name="Oval 4245"/>
            <p:cNvSpPr>
              <a:spLocks noChangeAspect="1" noChangeArrowheads="1"/>
            </p:cNvSpPr>
            <p:nvPr/>
          </p:nvSpPr>
          <p:spPr bwMode="auto">
            <a:xfrm>
              <a:off x="473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2" name="Line 4246"/>
            <p:cNvSpPr>
              <a:spLocks noChangeAspect="1" noChangeShapeType="1"/>
            </p:cNvSpPr>
            <p:nvPr/>
          </p:nvSpPr>
          <p:spPr bwMode="auto">
            <a:xfrm flipH="1" flipV="1">
              <a:off x="475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3" name="Line 4247"/>
            <p:cNvSpPr>
              <a:spLocks noChangeAspect="1" noChangeShapeType="1"/>
            </p:cNvSpPr>
            <p:nvPr/>
          </p:nvSpPr>
          <p:spPr bwMode="auto">
            <a:xfrm>
              <a:off x="478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4" name="Line 4248"/>
            <p:cNvSpPr>
              <a:spLocks noChangeAspect="1" noChangeShapeType="1"/>
            </p:cNvSpPr>
            <p:nvPr/>
          </p:nvSpPr>
          <p:spPr bwMode="auto">
            <a:xfrm flipH="1">
              <a:off x="478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5" name="Oval 4249"/>
            <p:cNvSpPr>
              <a:spLocks noChangeAspect="1" noChangeArrowheads="1"/>
            </p:cNvSpPr>
            <p:nvPr/>
          </p:nvSpPr>
          <p:spPr bwMode="auto">
            <a:xfrm flipH="1" flipV="1">
              <a:off x="473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6" name="Line 4250"/>
            <p:cNvSpPr>
              <a:spLocks noChangeAspect="1" noChangeShapeType="1"/>
            </p:cNvSpPr>
            <p:nvPr/>
          </p:nvSpPr>
          <p:spPr bwMode="auto">
            <a:xfrm>
              <a:off x="493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7" name="Line 4251"/>
            <p:cNvSpPr>
              <a:spLocks noChangeAspect="1" noChangeShapeType="1"/>
            </p:cNvSpPr>
            <p:nvPr/>
          </p:nvSpPr>
          <p:spPr bwMode="auto">
            <a:xfrm flipH="1" flipV="1">
              <a:off x="489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8" name="Line 4252"/>
            <p:cNvSpPr>
              <a:spLocks noChangeAspect="1" noChangeShapeType="1"/>
            </p:cNvSpPr>
            <p:nvPr/>
          </p:nvSpPr>
          <p:spPr bwMode="auto">
            <a:xfrm flipV="1">
              <a:off x="489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9" name="Oval 4253"/>
            <p:cNvSpPr>
              <a:spLocks noChangeAspect="1" noChangeArrowheads="1"/>
            </p:cNvSpPr>
            <p:nvPr/>
          </p:nvSpPr>
          <p:spPr bwMode="auto">
            <a:xfrm>
              <a:off x="488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0" name="Line 4254"/>
            <p:cNvSpPr>
              <a:spLocks noChangeAspect="1" noChangeShapeType="1"/>
            </p:cNvSpPr>
            <p:nvPr/>
          </p:nvSpPr>
          <p:spPr bwMode="auto">
            <a:xfrm flipH="1" flipV="1">
              <a:off x="490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1" name="Line 4255"/>
            <p:cNvSpPr>
              <a:spLocks noChangeAspect="1" noChangeShapeType="1"/>
            </p:cNvSpPr>
            <p:nvPr/>
          </p:nvSpPr>
          <p:spPr bwMode="auto">
            <a:xfrm>
              <a:off x="492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2" name="Line 4256"/>
            <p:cNvSpPr>
              <a:spLocks noChangeAspect="1" noChangeShapeType="1"/>
            </p:cNvSpPr>
            <p:nvPr/>
          </p:nvSpPr>
          <p:spPr bwMode="auto">
            <a:xfrm flipH="1">
              <a:off x="492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3" name="Oval 4257"/>
            <p:cNvSpPr>
              <a:spLocks noChangeAspect="1" noChangeArrowheads="1"/>
            </p:cNvSpPr>
            <p:nvPr/>
          </p:nvSpPr>
          <p:spPr bwMode="auto">
            <a:xfrm flipH="1" flipV="1">
              <a:off x="488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4" name="Line 4258"/>
            <p:cNvSpPr>
              <a:spLocks noChangeAspect="1" noChangeShapeType="1"/>
            </p:cNvSpPr>
            <p:nvPr/>
          </p:nvSpPr>
          <p:spPr bwMode="auto">
            <a:xfrm>
              <a:off x="471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5" name="Line 4259"/>
            <p:cNvSpPr>
              <a:spLocks noChangeAspect="1" noChangeShapeType="1"/>
            </p:cNvSpPr>
            <p:nvPr/>
          </p:nvSpPr>
          <p:spPr bwMode="auto">
            <a:xfrm flipH="1" flipV="1">
              <a:off x="468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6" name="Line 4260"/>
            <p:cNvSpPr>
              <a:spLocks noChangeAspect="1" noChangeShapeType="1"/>
            </p:cNvSpPr>
            <p:nvPr/>
          </p:nvSpPr>
          <p:spPr bwMode="auto">
            <a:xfrm flipV="1">
              <a:off x="468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7" name="Oval 4261"/>
            <p:cNvSpPr>
              <a:spLocks noChangeAspect="1" noChangeArrowheads="1"/>
            </p:cNvSpPr>
            <p:nvPr/>
          </p:nvSpPr>
          <p:spPr bwMode="auto">
            <a:xfrm>
              <a:off x="466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8" name="Line 4262"/>
            <p:cNvSpPr>
              <a:spLocks noChangeAspect="1" noChangeShapeType="1"/>
            </p:cNvSpPr>
            <p:nvPr/>
          </p:nvSpPr>
          <p:spPr bwMode="auto">
            <a:xfrm flipH="1" flipV="1">
              <a:off x="468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9" name="Line 4263"/>
            <p:cNvSpPr>
              <a:spLocks noChangeAspect="1" noChangeShapeType="1"/>
            </p:cNvSpPr>
            <p:nvPr/>
          </p:nvSpPr>
          <p:spPr bwMode="auto">
            <a:xfrm>
              <a:off x="471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0" name="Line 4264"/>
            <p:cNvSpPr>
              <a:spLocks noChangeAspect="1" noChangeShapeType="1"/>
            </p:cNvSpPr>
            <p:nvPr/>
          </p:nvSpPr>
          <p:spPr bwMode="auto">
            <a:xfrm flipH="1">
              <a:off x="471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1" name="Oval 4265"/>
            <p:cNvSpPr>
              <a:spLocks noChangeAspect="1" noChangeArrowheads="1"/>
            </p:cNvSpPr>
            <p:nvPr/>
          </p:nvSpPr>
          <p:spPr bwMode="auto">
            <a:xfrm flipH="1" flipV="1">
              <a:off x="466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2" name="Line 4266"/>
            <p:cNvSpPr>
              <a:spLocks noChangeAspect="1" noChangeShapeType="1"/>
            </p:cNvSpPr>
            <p:nvPr/>
          </p:nvSpPr>
          <p:spPr bwMode="auto">
            <a:xfrm>
              <a:off x="485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3" name="Line 4267"/>
            <p:cNvSpPr>
              <a:spLocks noChangeAspect="1" noChangeShapeType="1"/>
            </p:cNvSpPr>
            <p:nvPr/>
          </p:nvSpPr>
          <p:spPr bwMode="auto">
            <a:xfrm flipH="1" flipV="1">
              <a:off x="482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4" name="Line 4268"/>
            <p:cNvSpPr>
              <a:spLocks noChangeAspect="1" noChangeShapeType="1"/>
            </p:cNvSpPr>
            <p:nvPr/>
          </p:nvSpPr>
          <p:spPr bwMode="auto">
            <a:xfrm flipV="1">
              <a:off x="482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5" name="Oval 4269"/>
            <p:cNvSpPr>
              <a:spLocks noChangeAspect="1" noChangeArrowheads="1"/>
            </p:cNvSpPr>
            <p:nvPr/>
          </p:nvSpPr>
          <p:spPr bwMode="auto">
            <a:xfrm>
              <a:off x="481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6" name="Line 4270"/>
            <p:cNvSpPr>
              <a:spLocks noChangeAspect="1" noChangeShapeType="1"/>
            </p:cNvSpPr>
            <p:nvPr/>
          </p:nvSpPr>
          <p:spPr bwMode="auto">
            <a:xfrm flipH="1" flipV="1">
              <a:off x="483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7" name="Line 4271"/>
            <p:cNvSpPr>
              <a:spLocks noChangeAspect="1" noChangeShapeType="1"/>
            </p:cNvSpPr>
            <p:nvPr/>
          </p:nvSpPr>
          <p:spPr bwMode="auto">
            <a:xfrm>
              <a:off x="485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8" name="Line 4272"/>
            <p:cNvSpPr>
              <a:spLocks noChangeAspect="1" noChangeShapeType="1"/>
            </p:cNvSpPr>
            <p:nvPr/>
          </p:nvSpPr>
          <p:spPr bwMode="auto">
            <a:xfrm flipH="1">
              <a:off x="485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9" name="Oval 4273"/>
            <p:cNvSpPr>
              <a:spLocks noChangeAspect="1" noChangeArrowheads="1"/>
            </p:cNvSpPr>
            <p:nvPr/>
          </p:nvSpPr>
          <p:spPr bwMode="auto">
            <a:xfrm flipH="1" flipV="1">
              <a:off x="481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0" name="Line 4274"/>
            <p:cNvSpPr>
              <a:spLocks noChangeAspect="1" noChangeShapeType="1"/>
            </p:cNvSpPr>
            <p:nvPr/>
          </p:nvSpPr>
          <p:spPr bwMode="auto">
            <a:xfrm>
              <a:off x="500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1" name="Line 4275"/>
            <p:cNvSpPr>
              <a:spLocks noChangeAspect="1" noChangeShapeType="1"/>
            </p:cNvSpPr>
            <p:nvPr/>
          </p:nvSpPr>
          <p:spPr bwMode="auto">
            <a:xfrm flipH="1" flipV="1">
              <a:off x="496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2" name="Line 4276"/>
            <p:cNvSpPr>
              <a:spLocks noChangeAspect="1" noChangeShapeType="1"/>
            </p:cNvSpPr>
            <p:nvPr/>
          </p:nvSpPr>
          <p:spPr bwMode="auto">
            <a:xfrm flipV="1">
              <a:off x="496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3" name="Oval 4277"/>
            <p:cNvSpPr>
              <a:spLocks noChangeAspect="1" noChangeArrowheads="1"/>
            </p:cNvSpPr>
            <p:nvPr/>
          </p:nvSpPr>
          <p:spPr bwMode="auto">
            <a:xfrm>
              <a:off x="495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4" name="Line 4278"/>
            <p:cNvSpPr>
              <a:spLocks noChangeAspect="1" noChangeShapeType="1"/>
            </p:cNvSpPr>
            <p:nvPr/>
          </p:nvSpPr>
          <p:spPr bwMode="auto">
            <a:xfrm flipH="1" flipV="1">
              <a:off x="497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5" name="Line 4279"/>
            <p:cNvSpPr>
              <a:spLocks noChangeAspect="1" noChangeShapeType="1"/>
            </p:cNvSpPr>
            <p:nvPr/>
          </p:nvSpPr>
          <p:spPr bwMode="auto">
            <a:xfrm>
              <a:off x="500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6" name="Line 4280"/>
            <p:cNvSpPr>
              <a:spLocks noChangeAspect="1" noChangeShapeType="1"/>
            </p:cNvSpPr>
            <p:nvPr/>
          </p:nvSpPr>
          <p:spPr bwMode="auto">
            <a:xfrm flipH="1">
              <a:off x="499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7" name="Oval 4281"/>
            <p:cNvSpPr>
              <a:spLocks noChangeAspect="1" noChangeArrowheads="1"/>
            </p:cNvSpPr>
            <p:nvPr/>
          </p:nvSpPr>
          <p:spPr bwMode="auto">
            <a:xfrm flipH="1" flipV="1">
              <a:off x="495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8" name="Line 4282"/>
            <p:cNvSpPr>
              <a:spLocks noChangeAspect="1" noChangeShapeType="1"/>
            </p:cNvSpPr>
            <p:nvPr/>
          </p:nvSpPr>
          <p:spPr bwMode="auto">
            <a:xfrm>
              <a:off x="514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9" name="Line 4283"/>
            <p:cNvSpPr>
              <a:spLocks noChangeAspect="1" noChangeShapeType="1"/>
            </p:cNvSpPr>
            <p:nvPr/>
          </p:nvSpPr>
          <p:spPr bwMode="auto">
            <a:xfrm flipH="1" flipV="1">
              <a:off x="510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0" name="Line 4284"/>
            <p:cNvSpPr>
              <a:spLocks noChangeAspect="1" noChangeShapeType="1"/>
            </p:cNvSpPr>
            <p:nvPr/>
          </p:nvSpPr>
          <p:spPr bwMode="auto">
            <a:xfrm flipV="1">
              <a:off x="510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1" name="Oval 4285"/>
            <p:cNvSpPr>
              <a:spLocks noChangeAspect="1" noChangeArrowheads="1"/>
            </p:cNvSpPr>
            <p:nvPr/>
          </p:nvSpPr>
          <p:spPr bwMode="auto">
            <a:xfrm>
              <a:off x="509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2" name="Line 4286"/>
            <p:cNvSpPr>
              <a:spLocks noChangeAspect="1" noChangeShapeType="1"/>
            </p:cNvSpPr>
            <p:nvPr/>
          </p:nvSpPr>
          <p:spPr bwMode="auto">
            <a:xfrm flipH="1" flipV="1">
              <a:off x="511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3" name="Line 4287"/>
            <p:cNvSpPr>
              <a:spLocks noChangeAspect="1" noChangeShapeType="1"/>
            </p:cNvSpPr>
            <p:nvPr/>
          </p:nvSpPr>
          <p:spPr bwMode="auto">
            <a:xfrm>
              <a:off x="514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4" name="Line 4288"/>
            <p:cNvSpPr>
              <a:spLocks noChangeAspect="1" noChangeShapeType="1"/>
            </p:cNvSpPr>
            <p:nvPr/>
          </p:nvSpPr>
          <p:spPr bwMode="auto">
            <a:xfrm flipH="1">
              <a:off x="514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5" name="Oval 4289"/>
            <p:cNvSpPr>
              <a:spLocks noChangeAspect="1" noChangeArrowheads="1"/>
            </p:cNvSpPr>
            <p:nvPr/>
          </p:nvSpPr>
          <p:spPr bwMode="auto">
            <a:xfrm flipH="1" flipV="1">
              <a:off x="509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6" name="Line 4290"/>
            <p:cNvSpPr>
              <a:spLocks noChangeAspect="1" noChangeShapeType="1"/>
            </p:cNvSpPr>
            <p:nvPr/>
          </p:nvSpPr>
          <p:spPr bwMode="auto">
            <a:xfrm>
              <a:off x="507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7" name="Line 4291"/>
            <p:cNvSpPr>
              <a:spLocks noChangeAspect="1" noChangeShapeType="1"/>
            </p:cNvSpPr>
            <p:nvPr/>
          </p:nvSpPr>
          <p:spPr bwMode="auto">
            <a:xfrm flipH="1" flipV="1">
              <a:off x="503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8" name="Line 4292"/>
            <p:cNvSpPr>
              <a:spLocks noChangeAspect="1" noChangeShapeType="1"/>
            </p:cNvSpPr>
            <p:nvPr/>
          </p:nvSpPr>
          <p:spPr bwMode="auto">
            <a:xfrm flipV="1">
              <a:off x="503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9" name="Oval 4293"/>
            <p:cNvSpPr>
              <a:spLocks noChangeAspect="1" noChangeArrowheads="1"/>
            </p:cNvSpPr>
            <p:nvPr/>
          </p:nvSpPr>
          <p:spPr bwMode="auto">
            <a:xfrm>
              <a:off x="502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0" name="Line 4294"/>
            <p:cNvSpPr>
              <a:spLocks noChangeAspect="1" noChangeShapeType="1"/>
            </p:cNvSpPr>
            <p:nvPr/>
          </p:nvSpPr>
          <p:spPr bwMode="auto">
            <a:xfrm flipH="1" flipV="1">
              <a:off x="504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1" name="Line 4295"/>
            <p:cNvSpPr>
              <a:spLocks noChangeAspect="1" noChangeShapeType="1"/>
            </p:cNvSpPr>
            <p:nvPr/>
          </p:nvSpPr>
          <p:spPr bwMode="auto">
            <a:xfrm>
              <a:off x="507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2" name="Line 4296"/>
            <p:cNvSpPr>
              <a:spLocks noChangeAspect="1" noChangeShapeType="1"/>
            </p:cNvSpPr>
            <p:nvPr/>
          </p:nvSpPr>
          <p:spPr bwMode="auto">
            <a:xfrm flipH="1">
              <a:off x="50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3" name="Oval 4297"/>
            <p:cNvSpPr>
              <a:spLocks noChangeAspect="1" noChangeArrowheads="1"/>
            </p:cNvSpPr>
            <p:nvPr/>
          </p:nvSpPr>
          <p:spPr bwMode="auto">
            <a:xfrm flipH="1" flipV="1">
              <a:off x="502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4" name="Line 4298"/>
            <p:cNvSpPr>
              <a:spLocks noChangeAspect="1" noChangeShapeType="1"/>
            </p:cNvSpPr>
            <p:nvPr/>
          </p:nvSpPr>
          <p:spPr bwMode="auto">
            <a:xfrm>
              <a:off x="521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5" name="Line 4299"/>
            <p:cNvSpPr>
              <a:spLocks noChangeAspect="1" noChangeShapeType="1"/>
            </p:cNvSpPr>
            <p:nvPr/>
          </p:nvSpPr>
          <p:spPr bwMode="auto">
            <a:xfrm flipH="1" flipV="1">
              <a:off x="518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6" name="Line 4300"/>
            <p:cNvSpPr>
              <a:spLocks noChangeAspect="1" noChangeShapeType="1"/>
            </p:cNvSpPr>
            <p:nvPr/>
          </p:nvSpPr>
          <p:spPr bwMode="auto">
            <a:xfrm flipV="1">
              <a:off x="517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7" name="Oval 4301"/>
            <p:cNvSpPr>
              <a:spLocks noChangeAspect="1" noChangeArrowheads="1"/>
            </p:cNvSpPr>
            <p:nvPr/>
          </p:nvSpPr>
          <p:spPr bwMode="auto">
            <a:xfrm>
              <a:off x="516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8" name="Line 4302"/>
            <p:cNvSpPr>
              <a:spLocks noChangeAspect="1" noChangeShapeType="1"/>
            </p:cNvSpPr>
            <p:nvPr/>
          </p:nvSpPr>
          <p:spPr bwMode="auto">
            <a:xfrm flipH="1" flipV="1">
              <a:off x="518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9" name="Line 4303"/>
            <p:cNvSpPr>
              <a:spLocks noChangeAspect="1" noChangeShapeType="1"/>
            </p:cNvSpPr>
            <p:nvPr/>
          </p:nvSpPr>
          <p:spPr bwMode="auto">
            <a:xfrm>
              <a:off x="521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0" name="Line 4304"/>
            <p:cNvSpPr>
              <a:spLocks noChangeAspect="1" noChangeShapeType="1"/>
            </p:cNvSpPr>
            <p:nvPr/>
          </p:nvSpPr>
          <p:spPr bwMode="auto">
            <a:xfrm flipH="1">
              <a:off x="521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1" name="Oval 4305"/>
            <p:cNvSpPr>
              <a:spLocks noChangeAspect="1" noChangeArrowheads="1"/>
            </p:cNvSpPr>
            <p:nvPr/>
          </p:nvSpPr>
          <p:spPr bwMode="auto">
            <a:xfrm flipH="1" flipV="1">
              <a:off x="516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2" name="Line 4306"/>
            <p:cNvSpPr>
              <a:spLocks noChangeAspect="1" noChangeShapeType="1"/>
            </p:cNvSpPr>
            <p:nvPr/>
          </p:nvSpPr>
          <p:spPr bwMode="auto">
            <a:xfrm>
              <a:off x="528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3" name="Line 4307"/>
            <p:cNvSpPr>
              <a:spLocks noChangeAspect="1" noChangeShapeType="1"/>
            </p:cNvSpPr>
            <p:nvPr/>
          </p:nvSpPr>
          <p:spPr bwMode="auto">
            <a:xfrm flipH="1" flipV="1">
              <a:off x="525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4" name="Line 4308"/>
            <p:cNvSpPr>
              <a:spLocks noChangeAspect="1" noChangeShapeType="1"/>
            </p:cNvSpPr>
            <p:nvPr/>
          </p:nvSpPr>
          <p:spPr bwMode="auto">
            <a:xfrm flipV="1">
              <a:off x="525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5" name="Oval 4309"/>
            <p:cNvSpPr>
              <a:spLocks noChangeAspect="1" noChangeArrowheads="1"/>
            </p:cNvSpPr>
            <p:nvPr/>
          </p:nvSpPr>
          <p:spPr bwMode="auto">
            <a:xfrm>
              <a:off x="523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6" name="Line 4310"/>
            <p:cNvSpPr>
              <a:spLocks noChangeAspect="1" noChangeShapeType="1"/>
            </p:cNvSpPr>
            <p:nvPr/>
          </p:nvSpPr>
          <p:spPr bwMode="auto">
            <a:xfrm flipH="1" flipV="1">
              <a:off x="525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7" name="Line 4311"/>
            <p:cNvSpPr>
              <a:spLocks noChangeAspect="1" noChangeShapeType="1"/>
            </p:cNvSpPr>
            <p:nvPr/>
          </p:nvSpPr>
          <p:spPr bwMode="auto">
            <a:xfrm>
              <a:off x="528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8" name="Line 4312"/>
            <p:cNvSpPr>
              <a:spLocks noChangeAspect="1" noChangeShapeType="1"/>
            </p:cNvSpPr>
            <p:nvPr/>
          </p:nvSpPr>
          <p:spPr bwMode="auto">
            <a:xfrm flipH="1">
              <a:off x="52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9" name="Oval 4313"/>
            <p:cNvSpPr>
              <a:spLocks noChangeAspect="1" noChangeArrowheads="1"/>
            </p:cNvSpPr>
            <p:nvPr/>
          </p:nvSpPr>
          <p:spPr bwMode="auto">
            <a:xfrm flipH="1" flipV="1">
              <a:off x="523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0" name="Line 4314"/>
            <p:cNvSpPr>
              <a:spLocks noChangeAspect="1" noChangeShapeType="1"/>
            </p:cNvSpPr>
            <p:nvPr/>
          </p:nvSpPr>
          <p:spPr bwMode="auto">
            <a:xfrm>
              <a:off x="535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1" name="Line 4315"/>
            <p:cNvSpPr>
              <a:spLocks noChangeAspect="1" noChangeShapeType="1"/>
            </p:cNvSpPr>
            <p:nvPr/>
          </p:nvSpPr>
          <p:spPr bwMode="auto">
            <a:xfrm flipH="1" flipV="1">
              <a:off x="532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2" name="Line 4316"/>
            <p:cNvSpPr>
              <a:spLocks noChangeAspect="1" noChangeShapeType="1"/>
            </p:cNvSpPr>
            <p:nvPr/>
          </p:nvSpPr>
          <p:spPr bwMode="auto">
            <a:xfrm flipV="1">
              <a:off x="532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3" name="Oval 4317"/>
            <p:cNvSpPr>
              <a:spLocks noChangeAspect="1" noChangeArrowheads="1"/>
            </p:cNvSpPr>
            <p:nvPr/>
          </p:nvSpPr>
          <p:spPr bwMode="auto">
            <a:xfrm>
              <a:off x="530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4" name="Line 4318"/>
            <p:cNvSpPr>
              <a:spLocks noChangeAspect="1" noChangeShapeType="1"/>
            </p:cNvSpPr>
            <p:nvPr/>
          </p:nvSpPr>
          <p:spPr bwMode="auto">
            <a:xfrm flipH="1" flipV="1">
              <a:off x="532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5" name="Line 4319"/>
            <p:cNvSpPr>
              <a:spLocks noChangeAspect="1" noChangeShapeType="1"/>
            </p:cNvSpPr>
            <p:nvPr/>
          </p:nvSpPr>
          <p:spPr bwMode="auto">
            <a:xfrm>
              <a:off x="535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6" name="Line 4320"/>
            <p:cNvSpPr>
              <a:spLocks noChangeAspect="1" noChangeShapeType="1"/>
            </p:cNvSpPr>
            <p:nvPr/>
          </p:nvSpPr>
          <p:spPr bwMode="auto">
            <a:xfrm flipH="1">
              <a:off x="53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7" name="Oval 4321"/>
            <p:cNvSpPr>
              <a:spLocks noChangeAspect="1" noChangeArrowheads="1"/>
            </p:cNvSpPr>
            <p:nvPr/>
          </p:nvSpPr>
          <p:spPr bwMode="auto">
            <a:xfrm flipH="1" flipV="1">
              <a:off x="530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sp>
        <p:nvSpPr>
          <p:cNvPr id="1193" name="AutoShape 3314"/>
          <p:cNvSpPr>
            <a:spLocks noChangeArrowheads="1"/>
          </p:cNvSpPr>
          <p:nvPr/>
        </p:nvSpPr>
        <p:spPr bwMode="auto">
          <a:xfrm>
            <a:off x="3490913" y="5164138"/>
            <a:ext cx="1905000" cy="363537"/>
          </a:xfrm>
          <a:prstGeom prst="roundRect">
            <a:avLst>
              <a:gd name="adj" fmla="val 16667"/>
            </a:avLst>
          </a:prstGeom>
          <a:gradFill rotWithShape="1">
            <a:gsLst>
              <a:gs pos="0">
                <a:srgbClr val="FF9900"/>
              </a:gs>
              <a:gs pos="100000">
                <a:srgbClr val="B06900"/>
              </a:gs>
            </a:gsLst>
            <a:path path="shape">
              <a:fillToRect l="50000" t="50000" r="50000" b="50000"/>
            </a:path>
          </a:gradFill>
          <a:ln w="9525">
            <a:solidFill>
              <a:srgbClr val="707454"/>
            </a:solidFill>
            <a:round/>
            <a:headEnd/>
            <a:tailEnd/>
          </a:ln>
          <a:effectLst/>
        </p:spPr>
        <p:txBody>
          <a:bodyPr wrap="none" anchor="ctr"/>
          <a:lstStyle/>
          <a:p>
            <a:pPr defTabSz="457200" fontAlgn="auto">
              <a:spcBef>
                <a:spcPts val="0"/>
              </a:spcBef>
              <a:spcAft>
                <a:spcPts val="0"/>
              </a:spcAft>
              <a:defRPr/>
            </a:pPr>
            <a:r>
              <a:rPr lang="en-US" dirty="0">
                <a:solidFill>
                  <a:srgbClr val="CC0000"/>
                </a:solidFill>
                <a:latin typeface="Calibri"/>
                <a:ea typeface="+mn-ea"/>
                <a:cs typeface="+mn-cs"/>
              </a:rPr>
              <a:t>RAC </a:t>
            </a:r>
            <a:r>
              <a:rPr lang="en-US" dirty="0" err="1">
                <a:solidFill>
                  <a:prstClr val="black"/>
                </a:solidFill>
                <a:latin typeface="Calibri"/>
                <a:ea typeface="+mn-ea"/>
                <a:cs typeface="+mn-cs"/>
              </a:rPr>
              <a:t>GTPases</a:t>
            </a:r>
            <a:endParaRPr lang="en-US" dirty="0">
              <a:solidFill>
                <a:prstClr val="black"/>
              </a:solidFill>
              <a:latin typeface="Calibri"/>
              <a:ea typeface="+mn-ea"/>
              <a:cs typeface="+mn-cs"/>
            </a:endParaRPr>
          </a:p>
        </p:txBody>
      </p:sp>
      <p:sp>
        <p:nvSpPr>
          <p:cNvPr id="1196" name="Oval 3310"/>
          <p:cNvSpPr>
            <a:spLocks noChangeArrowheads="1"/>
          </p:cNvSpPr>
          <p:nvPr/>
        </p:nvSpPr>
        <p:spPr bwMode="auto">
          <a:xfrm>
            <a:off x="6799263" y="3367088"/>
            <a:ext cx="895350" cy="396875"/>
          </a:xfrm>
          <a:prstGeom prst="ellipse">
            <a:avLst/>
          </a:prstGeom>
          <a:gradFill rotWithShape="1">
            <a:gsLst>
              <a:gs pos="0">
                <a:schemeClr val="hlink"/>
              </a:gs>
              <a:gs pos="100000">
                <a:srgbClr val="FFF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dirty="0">
                <a:solidFill>
                  <a:prstClr val="black"/>
                </a:solidFill>
                <a:latin typeface="Calibri"/>
                <a:ea typeface="+mn-ea"/>
                <a:cs typeface="+mn-cs"/>
              </a:rPr>
              <a:t>STAT-5</a:t>
            </a:r>
          </a:p>
        </p:txBody>
      </p:sp>
      <p:sp>
        <p:nvSpPr>
          <p:cNvPr id="1197" name="Oval 3310"/>
          <p:cNvSpPr>
            <a:spLocks noChangeArrowheads="1"/>
          </p:cNvSpPr>
          <p:nvPr/>
        </p:nvSpPr>
        <p:spPr bwMode="auto">
          <a:xfrm>
            <a:off x="3143250" y="3367088"/>
            <a:ext cx="895350" cy="396875"/>
          </a:xfrm>
          <a:prstGeom prst="ellipse">
            <a:avLst/>
          </a:prstGeom>
          <a:gradFill rotWithShape="1">
            <a:gsLst>
              <a:gs pos="0">
                <a:schemeClr val="hlink"/>
              </a:gs>
              <a:gs pos="100000">
                <a:srgbClr val="FFF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dirty="0" err="1">
                <a:solidFill>
                  <a:prstClr val="black"/>
                </a:solidFill>
                <a:latin typeface="Calibri"/>
                <a:ea typeface="+mn-ea"/>
                <a:cs typeface="+mn-cs"/>
              </a:rPr>
              <a:t>CrKL</a:t>
            </a:r>
            <a:endParaRPr lang="en-US" dirty="0">
              <a:solidFill>
                <a:prstClr val="black"/>
              </a:solidFill>
              <a:latin typeface="Calibri"/>
              <a:ea typeface="+mn-ea"/>
              <a:cs typeface="+mn-cs"/>
            </a:endParaRPr>
          </a:p>
        </p:txBody>
      </p:sp>
      <p:sp>
        <p:nvSpPr>
          <p:cNvPr id="1198" name="Oval 3310"/>
          <p:cNvSpPr>
            <a:spLocks noChangeArrowheads="1"/>
          </p:cNvSpPr>
          <p:nvPr/>
        </p:nvSpPr>
        <p:spPr bwMode="auto">
          <a:xfrm>
            <a:off x="2222500" y="3367088"/>
            <a:ext cx="895350" cy="396875"/>
          </a:xfrm>
          <a:prstGeom prst="ellipse">
            <a:avLst/>
          </a:prstGeom>
          <a:gradFill rotWithShape="1">
            <a:gsLst>
              <a:gs pos="0">
                <a:schemeClr val="hlink"/>
              </a:gs>
              <a:gs pos="100000">
                <a:srgbClr val="FFF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dirty="0">
                <a:solidFill>
                  <a:prstClr val="black"/>
                </a:solidFill>
                <a:latin typeface="Calibri"/>
                <a:ea typeface="+mn-ea"/>
                <a:cs typeface="+mn-cs"/>
              </a:rPr>
              <a:t>p38</a:t>
            </a:r>
          </a:p>
        </p:txBody>
      </p:sp>
      <p:sp>
        <p:nvSpPr>
          <p:cNvPr id="1199" name="Oval 3310"/>
          <p:cNvSpPr>
            <a:spLocks noChangeArrowheads="1"/>
          </p:cNvSpPr>
          <p:nvPr/>
        </p:nvSpPr>
        <p:spPr bwMode="auto">
          <a:xfrm>
            <a:off x="1273175" y="3367088"/>
            <a:ext cx="895350" cy="396875"/>
          </a:xfrm>
          <a:prstGeom prst="ellipse">
            <a:avLst/>
          </a:prstGeom>
          <a:gradFill rotWithShape="1">
            <a:gsLst>
              <a:gs pos="0">
                <a:schemeClr val="hlink"/>
              </a:gs>
              <a:gs pos="100000">
                <a:srgbClr val="FFF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dirty="0">
                <a:solidFill>
                  <a:prstClr val="black"/>
                </a:solidFill>
                <a:latin typeface="Calibri"/>
                <a:ea typeface="+mn-ea"/>
                <a:cs typeface="+mn-cs"/>
              </a:rPr>
              <a:t>JNK</a:t>
            </a:r>
          </a:p>
        </p:txBody>
      </p:sp>
      <p:sp>
        <p:nvSpPr>
          <p:cNvPr id="1200" name="Oval 3310"/>
          <p:cNvSpPr>
            <a:spLocks noChangeArrowheads="1"/>
          </p:cNvSpPr>
          <p:nvPr/>
        </p:nvSpPr>
        <p:spPr bwMode="auto">
          <a:xfrm>
            <a:off x="319088" y="3367088"/>
            <a:ext cx="895350" cy="396875"/>
          </a:xfrm>
          <a:prstGeom prst="ellipse">
            <a:avLst/>
          </a:prstGeom>
          <a:gradFill rotWithShape="1">
            <a:gsLst>
              <a:gs pos="0">
                <a:schemeClr val="hlink"/>
              </a:gs>
              <a:gs pos="100000">
                <a:srgbClr val="FFF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dirty="0">
                <a:solidFill>
                  <a:prstClr val="black"/>
                </a:solidFill>
                <a:latin typeface="Calibri"/>
                <a:ea typeface="+mn-ea"/>
                <a:cs typeface="+mn-cs"/>
              </a:rPr>
              <a:t>ERK</a:t>
            </a:r>
          </a:p>
        </p:txBody>
      </p:sp>
      <p:sp>
        <p:nvSpPr>
          <p:cNvPr id="1201" name="Down Arrow 1200"/>
          <p:cNvSpPr/>
          <p:nvPr/>
        </p:nvSpPr>
        <p:spPr>
          <a:xfrm>
            <a:off x="4441825" y="2438400"/>
            <a:ext cx="236538" cy="2725738"/>
          </a:xfrm>
          <a:prstGeom prst="down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endParaRPr lang="en-US">
              <a:solidFill>
                <a:prstClr val="white"/>
              </a:solidFill>
              <a:latin typeface="Calibri"/>
            </a:endParaRPr>
          </a:p>
        </p:txBody>
      </p:sp>
      <p:sp>
        <p:nvSpPr>
          <p:cNvPr id="1202" name="Down Arrow 1201"/>
          <p:cNvSpPr/>
          <p:nvPr/>
        </p:nvSpPr>
        <p:spPr>
          <a:xfrm rot="19023732">
            <a:off x="6445250" y="2203450"/>
            <a:ext cx="279400" cy="1243013"/>
          </a:xfrm>
          <a:prstGeom prst="downArrow">
            <a:avLst>
              <a:gd name="adj1" fmla="val 50000"/>
              <a:gd name="adj2" fmla="val 22169"/>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endParaRPr lang="en-US">
              <a:solidFill>
                <a:prstClr val="white"/>
              </a:solidFill>
              <a:latin typeface="Calibri"/>
            </a:endParaRPr>
          </a:p>
        </p:txBody>
      </p:sp>
      <p:sp>
        <p:nvSpPr>
          <p:cNvPr id="1203" name="Down Arrow 1202"/>
          <p:cNvSpPr/>
          <p:nvPr/>
        </p:nvSpPr>
        <p:spPr>
          <a:xfrm rot="2019088">
            <a:off x="2419350" y="2254250"/>
            <a:ext cx="236538" cy="1031875"/>
          </a:xfrm>
          <a:prstGeom prst="down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endParaRPr lang="en-US">
              <a:solidFill>
                <a:prstClr val="white"/>
              </a:solidFill>
              <a:latin typeface="Calibri"/>
            </a:endParaRPr>
          </a:p>
        </p:txBody>
      </p:sp>
      <p:sp>
        <p:nvSpPr>
          <p:cNvPr id="1204" name="Down Arrow 1203"/>
          <p:cNvSpPr/>
          <p:nvPr/>
        </p:nvSpPr>
        <p:spPr>
          <a:xfrm rot="8414545">
            <a:off x="2641600" y="3836988"/>
            <a:ext cx="236538" cy="1414462"/>
          </a:xfrm>
          <a:prstGeom prst="down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endParaRPr lang="en-US">
              <a:solidFill>
                <a:prstClr val="white"/>
              </a:solidFill>
              <a:latin typeface="Calibri"/>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55" name="AutoShape 3307"/>
          <p:cNvSpPr>
            <a:spLocks noChangeArrowheads="1"/>
          </p:cNvSpPr>
          <p:nvPr/>
        </p:nvSpPr>
        <p:spPr bwMode="auto">
          <a:xfrm rot="5392917" flipH="1">
            <a:off x="3344862" y="2995613"/>
            <a:ext cx="398463" cy="204788"/>
          </a:xfrm>
          <a:prstGeom prst="homePlate">
            <a:avLst>
              <a:gd name="adj" fmla="val 62984"/>
            </a:avLst>
          </a:prstGeom>
          <a:gradFill rotWithShape="1">
            <a:gsLst>
              <a:gs pos="0">
                <a:srgbClr val="CC9900"/>
              </a:gs>
              <a:gs pos="100000">
                <a:srgbClr val="FFFF00"/>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42690" name="Group 3308"/>
          <p:cNvGrpSpPr>
            <a:grpSpLocks/>
          </p:cNvGrpSpPr>
          <p:nvPr/>
        </p:nvGrpSpPr>
        <p:grpSpPr bwMode="auto">
          <a:xfrm>
            <a:off x="5056188" y="1404938"/>
            <a:ext cx="895350" cy="642937"/>
            <a:chOff x="3262" y="242"/>
            <a:chExt cx="564" cy="405"/>
          </a:xfrm>
        </p:grpSpPr>
        <p:sp>
          <p:nvSpPr>
            <p:cNvPr id="5357" name="AutoShape 3309"/>
            <p:cNvSpPr>
              <a:spLocks noChangeArrowheads="1"/>
            </p:cNvSpPr>
            <p:nvPr/>
          </p:nvSpPr>
          <p:spPr bwMode="auto">
            <a:xfrm rot="5744" flipV="1">
              <a:off x="3408" y="242"/>
              <a:ext cx="256" cy="220"/>
            </a:xfrm>
            <a:custGeom>
              <a:avLst/>
              <a:gdLst>
                <a:gd name="G0" fmla="+- 2350 0 0"/>
                <a:gd name="G1" fmla="+- 9315005 0 0"/>
                <a:gd name="G2" fmla="+- 0 0 9315005"/>
                <a:gd name="T0" fmla="*/ 0 256 1"/>
                <a:gd name="T1" fmla="*/ 180 256 1"/>
                <a:gd name="G3" fmla="+- 9315005 T0 T1"/>
                <a:gd name="T2" fmla="*/ 0 256 1"/>
                <a:gd name="T3" fmla="*/ 90 256 1"/>
                <a:gd name="G4" fmla="+- 9315005 T2 T3"/>
                <a:gd name="G5" fmla="*/ G4 2 1"/>
                <a:gd name="T4" fmla="*/ 90 256 1"/>
                <a:gd name="T5" fmla="*/ 0 256 1"/>
                <a:gd name="G6" fmla="+- 9315005 T4 T5"/>
                <a:gd name="G7" fmla="*/ G6 2 1"/>
                <a:gd name="G8" fmla="abs 931500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2350"/>
                <a:gd name="G18" fmla="*/ 2350 1 2"/>
                <a:gd name="G19" fmla="+- G18 5400 0"/>
                <a:gd name="G20" fmla="cos G19 9315005"/>
                <a:gd name="G21" fmla="sin G19 9315005"/>
                <a:gd name="G22" fmla="+- G20 10800 0"/>
                <a:gd name="G23" fmla="+- G21 10800 0"/>
                <a:gd name="G24" fmla="+- 10800 0 G20"/>
                <a:gd name="G25" fmla="+- 2350 10800 0"/>
                <a:gd name="G26" fmla="?: G9 G17 G25"/>
                <a:gd name="G27" fmla="?: G9 0 21600"/>
                <a:gd name="G28" fmla="cos 10800 9315005"/>
                <a:gd name="G29" fmla="sin 10800 9315005"/>
                <a:gd name="G30" fmla="sin 2350 9315005"/>
                <a:gd name="G31" fmla="+- G28 10800 0"/>
                <a:gd name="G32" fmla="+- G29 10800 0"/>
                <a:gd name="G33" fmla="+- G30 10800 0"/>
                <a:gd name="G34" fmla="?: G4 0 G31"/>
                <a:gd name="G35" fmla="?: 9315005 G34 0"/>
                <a:gd name="G36" fmla="?: G6 G35 G31"/>
                <a:gd name="G37" fmla="+- 21600 0 G36"/>
                <a:gd name="G38" fmla="?: G4 0 G33"/>
                <a:gd name="G39" fmla="?: 9315005 G38 G32"/>
                <a:gd name="G40" fmla="?: G6 G39 0"/>
                <a:gd name="G41" fmla="?: G4 G32 21600"/>
                <a:gd name="G42" fmla="?: G6 G41 G33"/>
                <a:gd name="T12" fmla="*/ 10800 w 21600"/>
                <a:gd name="T13" fmla="*/ 0 h 21600"/>
                <a:gd name="T14" fmla="*/ 5609 w 21600"/>
                <a:gd name="T15" fmla="*/ 14835 h 21600"/>
                <a:gd name="T16" fmla="*/ 10800 w 21600"/>
                <a:gd name="T17" fmla="*/ 8450 h 21600"/>
                <a:gd name="T18" fmla="*/ 15991 w 21600"/>
                <a:gd name="T19" fmla="*/ 1483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8944" y="12242"/>
                  </a:moveTo>
                  <a:cubicBezTo>
                    <a:pt x="8624" y="11829"/>
                    <a:pt x="8450" y="11322"/>
                    <a:pt x="8450" y="10800"/>
                  </a:cubicBezTo>
                  <a:cubicBezTo>
                    <a:pt x="8450" y="9502"/>
                    <a:pt x="9502" y="8450"/>
                    <a:pt x="10800" y="8450"/>
                  </a:cubicBezTo>
                  <a:cubicBezTo>
                    <a:pt x="12097" y="8450"/>
                    <a:pt x="13150" y="9502"/>
                    <a:pt x="13150" y="10800"/>
                  </a:cubicBezTo>
                  <a:cubicBezTo>
                    <a:pt x="13149" y="11322"/>
                    <a:pt x="12975" y="11829"/>
                    <a:pt x="12655" y="12242"/>
                  </a:cubicBezTo>
                  <a:lnTo>
                    <a:pt x="19326" y="17428"/>
                  </a:lnTo>
                  <a:cubicBezTo>
                    <a:pt x="20799" y="15533"/>
                    <a:pt x="21600" y="13200"/>
                    <a:pt x="21600" y="10800"/>
                  </a:cubicBezTo>
                  <a:cubicBezTo>
                    <a:pt x="21600" y="4835"/>
                    <a:pt x="16764" y="0"/>
                    <a:pt x="10800" y="0"/>
                  </a:cubicBezTo>
                  <a:cubicBezTo>
                    <a:pt x="4835" y="0"/>
                    <a:pt x="0" y="4835"/>
                    <a:pt x="0" y="10800"/>
                  </a:cubicBezTo>
                  <a:cubicBezTo>
                    <a:pt x="-1" y="13200"/>
                    <a:pt x="800" y="15533"/>
                    <a:pt x="2273" y="17428"/>
                  </a:cubicBezTo>
                  <a:close/>
                </a:path>
              </a:pathLst>
            </a:custGeom>
            <a:gradFill rotWithShape="1">
              <a:gsLst>
                <a:gs pos="0">
                  <a:schemeClr val="hlink"/>
                </a:gs>
                <a:gs pos="100000">
                  <a:srgbClr val="FF6600"/>
                </a:gs>
              </a:gsLst>
              <a:lin ang="540000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58" name="Oval 3310"/>
            <p:cNvSpPr>
              <a:spLocks noChangeArrowheads="1"/>
            </p:cNvSpPr>
            <p:nvPr/>
          </p:nvSpPr>
          <p:spPr bwMode="auto">
            <a:xfrm>
              <a:off x="3262" y="397"/>
              <a:ext cx="564" cy="250"/>
            </a:xfrm>
            <a:prstGeom prst="ellipse">
              <a:avLst/>
            </a:prstGeom>
            <a:gradFill rotWithShape="1">
              <a:gsLst>
                <a:gs pos="0">
                  <a:schemeClr val="hlink"/>
                </a:gs>
                <a:gs pos="100000">
                  <a:srgbClr val="FFF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PDK</a:t>
              </a:r>
            </a:p>
          </p:txBody>
        </p:sp>
      </p:grpSp>
      <p:grpSp>
        <p:nvGrpSpPr>
          <p:cNvPr id="242691" name="Group 3311"/>
          <p:cNvGrpSpPr>
            <a:grpSpLocks/>
          </p:cNvGrpSpPr>
          <p:nvPr/>
        </p:nvGrpSpPr>
        <p:grpSpPr bwMode="auto">
          <a:xfrm>
            <a:off x="1819275" y="3157538"/>
            <a:ext cx="3325813" cy="369887"/>
            <a:chOff x="1687" y="1004"/>
            <a:chExt cx="2095" cy="233"/>
          </a:xfrm>
        </p:grpSpPr>
        <p:sp>
          <p:nvSpPr>
            <p:cNvPr id="5360" name="AutoShape 3312"/>
            <p:cNvSpPr>
              <a:spLocks noChangeArrowheads="1"/>
            </p:cNvSpPr>
            <p:nvPr/>
          </p:nvSpPr>
          <p:spPr bwMode="auto">
            <a:xfrm>
              <a:off x="1687" y="1008"/>
              <a:ext cx="800" cy="229"/>
            </a:xfrm>
            <a:prstGeom prst="roundRect">
              <a:avLst>
                <a:gd name="adj" fmla="val 16667"/>
              </a:avLst>
            </a:prstGeom>
            <a:gradFill rotWithShape="1">
              <a:gsLst>
                <a:gs pos="0">
                  <a:srgbClr val="FFA800"/>
                </a:gs>
                <a:gs pos="100000">
                  <a:srgbClr val="825600"/>
                </a:gs>
              </a:gsLst>
              <a:path path="shape">
                <a:fillToRect l="50000" t="50000" r="50000" b="50000"/>
              </a:path>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Bcr</a:t>
              </a:r>
            </a:p>
          </p:txBody>
        </p:sp>
        <p:sp>
          <p:nvSpPr>
            <p:cNvPr id="5361" name="Line 3313"/>
            <p:cNvSpPr>
              <a:spLocks noChangeShapeType="1"/>
            </p:cNvSpPr>
            <p:nvPr/>
          </p:nvSpPr>
          <p:spPr bwMode="auto">
            <a:xfrm>
              <a:off x="2480" y="1120"/>
              <a:ext cx="102" cy="0"/>
            </a:xfrm>
            <a:prstGeom prst="line">
              <a:avLst/>
            </a:prstGeom>
            <a:noFill/>
            <a:ln w="76200">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62" name="AutoShape 3314"/>
            <p:cNvSpPr>
              <a:spLocks noChangeArrowheads="1"/>
            </p:cNvSpPr>
            <p:nvPr/>
          </p:nvSpPr>
          <p:spPr bwMode="auto">
            <a:xfrm>
              <a:off x="2582" y="1004"/>
              <a:ext cx="1200" cy="229"/>
            </a:xfrm>
            <a:prstGeom prst="roundRect">
              <a:avLst>
                <a:gd name="adj" fmla="val 16667"/>
              </a:avLst>
            </a:prstGeom>
            <a:gradFill rotWithShape="1">
              <a:gsLst>
                <a:gs pos="0">
                  <a:srgbClr val="FF9900"/>
                </a:gs>
                <a:gs pos="100000">
                  <a:srgbClr val="B06900"/>
                </a:gs>
              </a:gsLst>
              <a:path path="shape">
                <a:fillToRect l="50000" t="50000" r="50000" b="50000"/>
              </a:path>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srgbClr val="CC0000"/>
                  </a:solidFill>
                  <a:latin typeface="Calibri"/>
                  <a:ea typeface="+mn-ea"/>
                  <a:cs typeface="+mn-cs"/>
                </a:rPr>
                <a:t>Kinase</a:t>
              </a:r>
              <a:r>
                <a:rPr lang="en-US">
                  <a:solidFill>
                    <a:srgbClr val="FF3300"/>
                  </a:solidFill>
                  <a:latin typeface="Calibri"/>
                  <a:ea typeface="+mn-ea"/>
                  <a:cs typeface="+mn-cs"/>
                </a:rPr>
                <a:t>      </a:t>
              </a:r>
              <a:r>
                <a:rPr lang="en-US">
                  <a:solidFill>
                    <a:prstClr val="black"/>
                  </a:solidFill>
                  <a:latin typeface="Calibri"/>
                  <a:ea typeface="+mn-ea"/>
                  <a:cs typeface="+mn-cs"/>
                </a:rPr>
                <a:t>Abl          </a:t>
              </a:r>
            </a:p>
          </p:txBody>
        </p:sp>
      </p:grpSp>
      <p:sp>
        <p:nvSpPr>
          <p:cNvPr id="5364" name="Oval 3316"/>
          <p:cNvSpPr>
            <a:spLocks noChangeArrowheads="1"/>
          </p:cNvSpPr>
          <p:nvPr/>
        </p:nvSpPr>
        <p:spPr bwMode="auto">
          <a:xfrm rot="5413521" flipH="1">
            <a:off x="4217988" y="3486150"/>
            <a:ext cx="307975" cy="219075"/>
          </a:xfrm>
          <a:prstGeom prst="ellipse">
            <a:avLst/>
          </a:prstGeom>
          <a:gradFill rotWithShape="1">
            <a:gsLst>
              <a:gs pos="0">
                <a:srgbClr val="00FF00"/>
              </a:gs>
              <a:gs pos="100000">
                <a:srgbClr val="B069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pY412</a:t>
            </a:r>
          </a:p>
        </p:txBody>
      </p:sp>
      <p:sp>
        <p:nvSpPr>
          <p:cNvPr id="5365" name="Oval 3317"/>
          <p:cNvSpPr>
            <a:spLocks noChangeArrowheads="1"/>
          </p:cNvSpPr>
          <p:nvPr/>
        </p:nvSpPr>
        <p:spPr bwMode="auto">
          <a:xfrm rot="5413521" flipH="1">
            <a:off x="3756025" y="3508375"/>
            <a:ext cx="307975" cy="219075"/>
          </a:xfrm>
          <a:prstGeom prst="ellipse">
            <a:avLst/>
          </a:prstGeom>
          <a:gradFill rotWithShape="1">
            <a:gsLst>
              <a:gs pos="0">
                <a:srgbClr val="00FF00"/>
              </a:gs>
              <a:gs pos="100000">
                <a:srgbClr val="B069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pY245</a:t>
            </a:r>
          </a:p>
        </p:txBody>
      </p:sp>
      <p:sp>
        <p:nvSpPr>
          <p:cNvPr id="5366" name="Oval 3318"/>
          <p:cNvSpPr>
            <a:spLocks noChangeArrowheads="1"/>
          </p:cNvSpPr>
          <p:nvPr/>
        </p:nvSpPr>
        <p:spPr bwMode="auto">
          <a:xfrm rot="13521" flipH="1">
            <a:off x="3924300" y="2417763"/>
            <a:ext cx="307975" cy="219075"/>
          </a:xfrm>
          <a:prstGeom prst="ellipse">
            <a:avLst/>
          </a:prstGeom>
          <a:gradFill rotWithShape="1">
            <a:gsLst>
              <a:gs pos="0">
                <a:srgbClr val="00FF00"/>
              </a:gs>
              <a:gs pos="100000">
                <a:srgbClr val="FCB8D8"/>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a:t>
            </a:r>
          </a:p>
        </p:txBody>
      </p:sp>
      <p:grpSp>
        <p:nvGrpSpPr>
          <p:cNvPr id="242695" name="Group 3323"/>
          <p:cNvGrpSpPr>
            <a:grpSpLocks/>
          </p:cNvGrpSpPr>
          <p:nvPr/>
        </p:nvGrpSpPr>
        <p:grpSpPr bwMode="auto">
          <a:xfrm>
            <a:off x="4114800" y="1925638"/>
            <a:ext cx="1260475" cy="827087"/>
            <a:chOff x="2592" y="1213"/>
            <a:chExt cx="794" cy="521"/>
          </a:xfrm>
        </p:grpSpPr>
        <p:sp>
          <p:nvSpPr>
            <p:cNvPr id="5372" name="Oval 3324"/>
            <p:cNvSpPr>
              <a:spLocks noChangeArrowheads="1"/>
            </p:cNvSpPr>
            <p:nvPr/>
          </p:nvSpPr>
          <p:spPr bwMode="auto">
            <a:xfrm rot="21587164">
              <a:off x="2887" y="1213"/>
              <a:ext cx="499" cy="521"/>
            </a:xfrm>
            <a:prstGeom prst="ellipse">
              <a:avLst/>
            </a:prstGeom>
            <a:gradFill rotWithShape="1">
              <a:gsLst>
                <a:gs pos="0">
                  <a:srgbClr val="008080"/>
                </a:gs>
                <a:gs pos="100000">
                  <a:srgbClr val="FFFF00"/>
                </a:gs>
              </a:gsLst>
              <a:lin ang="0" scaled="1"/>
            </a:gradFill>
            <a:ln w="19050">
              <a:solidFill>
                <a:srgbClr val="FF9900"/>
              </a:solid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73" name="Oval 3325"/>
            <p:cNvSpPr>
              <a:spLocks noChangeArrowheads="1"/>
            </p:cNvSpPr>
            <p:nvPr/>
          </p:nvSpPr>
          <p:spPr bwMode="auto">
            <a:xfrm rot="21587164">
              <a:off x="2695" y="1276"/>
              <a:ext cx="418" cy="419"/>
            </a:xfrm>
            <a:prstGeom prst="ellipse">
              <a:avLst/>
            </a:prstGeom>
            <a:gradFill rotWithShape="1">
              <a:gsLst>
                <a:gs pos="0">
                  <a:srgbClr val="FFFF00"/>
                </a:gs>
                <a:gs pos="100000">
                  <a:schemeClr val="hlink"/>
                </a:gs>
              </a:gsLst>
              <a:lin ang="0" scaled="1"/>
            </a:gradFill>
            <a:ln w="19050">
              <a:solidFill>
                <a:srgbClr val="FF9900"/>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 PI3K </a:t>
              </a:r>
            </a:p>
          </p:txBody>
        </p:sp>
        <p:sp>
          <p:nvSpPr>
            <p:cNvPr id="5374" name="AutoShape 3326"/>
            <p:cNvSpPr>
              <a:spLocks noChangeArrowheads="1"/>
            </p:cNvSpPr>
            <p:nvPr/>
          </p:nvSpPr>
          <p:spPr bwMode="auto">
            <a:xfrm rot="21244146" flipH="1">
              <a:off x="2607" y="1501"/>
              <a:ext cx="220" cy="163"/>
            </a:xfrm>
            <a:prstGeom prst="moon">
              <a:avLst>
                <a:gd name="adj" fmla="val 65454"/>
              </a:avLst>
            </a:prstGeom>
            <a:gradFill rotWithShape="1">
              <a:gsLst>
                <a:gs pos="0">
                  <a:srgbClr val="FFFF00"/>
                </a:gs>
                <a:gs pos="100000">
                  <a:srgbClr val="006666"/>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75" name="AutoShape 3327"/>
            <p:cNvSpPr>
              <a:spLocks noChangeArrowheads="1"/>
            </p:cNvSpPr>
            <p:nvPr/>
          </p:nvSpPr>
          <p:spPr bwMode="auto">
            <a:xfrm rot="21353932" flipH="1">
              <a:off x="2592" y="1325"/>
              <a:ext cx="220" cy="163"/>
            </a:xfrm>
            <a:prstGeom prst="moon">
              <a:avLst>
                <a:gd name="adj" fmla="val 65454"/>
              </a:avLst>
            </a:prstGeom>
            <a:gradFill rotWithShape="1">
              <a:gsLst>
                <a:gs pos="0">
                  <a:srgbClr val="FFFF00"/>
                </a:gs>
                <a:gs pos="100000">
                  <a:srgbClr val="006666"/>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2696" name="Group 3331"/>
          <p:cNvGrpSpPr>
            <a:grpSpLocks/>
          </p:cNvGrpSpPr>
          <p:nvPr/>
        </p:nvGrpSpPr>
        <p:grpSpPr bwMode="auto">
          <a:xfrm>
            <a:off x="3286125" y="3713163"/>
            <a:ext cx="793750" cy="438150"/>
            <a:chOff x="1906" y="3017"/>
            <a:chExt cx="500" cy="276"/>
          </a:xfrm>
        </p:grpSpPr>
        <p:sp>
          <p:nvSpPr>
            <p:cNvPr id="5380" name="AutoShape 3332"/>
            <p:cNvSpPr>
              <a:spLocks noChangeArrowheads="1"/>
            </p:cNvSpPr>
            <p:nvPr/>
          </p:nvSpPr>
          <p:spPr bwMode="auto">
            <a:xfrm rot="16200000">
              <a:off x="2192" y="3044"/>
              <a:ext cx="205" cy="151"/>
            </a:xfrm>
            <a:prstGeom prst="moon">
              <a:avLst>
                <a:gd name="adj" fmla="val 72319"/>
              </a:avLst>
            </a:prstGeom>
            <a:gradFill rotWithShape="1">
              <a:gsLst>
                <a:gs pos="0">
                  <a:srgbClr val="FFFF00"/>
                </a:gs>
                <a:gs pos="100000">
                  <a:srgbClr val="009900"/>
                </a:gs>
              </a:gsLst>
              <a:lin ang="0" scaled="1"/>
            </a:gradFill>
            <a:ln w="9525">
              <a:no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81" name="AutoShape 3333"/>
            <p:cNvSpPr>
              <a:spLocks noChangeArrowheads="1"/>
            </p:cNvSpPr>
            <p:nvPr/>
          </p:nvSpPr>
          <p:spPr bwMode="auto">
            <a:xfrm>
              <a:off x="1906" y="3125"/>
              <a:ext cx="500" cy="168"/>
            </a:xfrm>
            <a:prstGeom prst="roundRect">
              <a:avLst>
                <a:gd name="adj" fmla="val 41069"/>
              </a:avLst>
            </a:prstGeom>
            <a:gradFill rotWithShape="1">
              <a:gsLst>
                <a:gs pos="0">
                  <a:srgbClr val="009900"/>
                </a:gs>
                <a:gs pos="100000">
                  <a:srgbClr val="FFFF00"/>
                </a:gs>
              </a:gsLst>
              <a:lin ang="5400000" scaled="1"/>
            </a:gradFill>
            <a:ln w="9525">
              <a:solidFill>
                <a:srgbClr val="707454"/>
              </a:solid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Hck</a:t>
              </a:r>
            </a:p>
          </p:txBody>
        </p:sp>
      </p:grpSp>
      <p:grpSp>
        <p:nvGrpSpPr>
          <p:cNvPr id="242697" name="Group 3334"/>
          <p:cNvGrpSpPr>
            <a:grpSpLocks/>
          </p:cNvGrpSpPr>
          <p:nvPr/>
        </p:nvGrpSpPr>
        <p:grpSpPr bwMode="auto">
          <a:xfrm>
            <a:off x="2935288" y="4516438"/>
            <a:ext cx="838200" cy="495300"/>
            <a:chOff x="1743" y="3151"/>
            <a:chExt cx="528" cy="312"/>
          </a:xfrm>
        </p:grpSpPr>
        <p:sp>
          <p:nvSpPr>
            <p:cNvPr id="5383" name="AutoShape 3335"/>
            <p:cNvSpPr>
              <a:spLocks noChangeArrowheads="1"/>
            </p:cNvSpPr>
            <p:nvPr/>
          </p:nvSpPr>
          <p:spPr bwMode="auto">
            <a:xfrm rot="16200000">
              <a:off x="2019" y="3187"/>
              <a:ext cx="205" cy="151"/>
            </a:xfrm>
            <a:prstGeom prst="moon">
              <a:avLst>
                <a:gd name="adj" fmla="val 72319"/>
              </a:avLst>
            </a:prstGeom>
            <a:gradFill rotWithShape="1">
              <a:gsLst>
                <a:gs pos="0">
                  <a:srgbClr val="FFFF00"/>
                </a:gs>
                <a:gs pos="100000">
                  <a:srgbClr val="009900"/>
                </a:gs>
              </a:gsLst>
              <a:lin ang="0" scaled="1"/>
            </a:gradFill>
            <a:ln w="9525">
              <a:no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84" name="AutoShape 3336"/>
            <p:cNvSpPr>
              <a:spLocks noChangeArrowheads="1"/>
            </p:cNvSpPr>
            <p:nvPr/>
          </p:nvSpPr>
          <p:spPr bwMode="auto">
            <a:xfrm rot="16200000" flipH="1">
              <a:off x="1871" y="3136"/>
              <a:ext cx="194" cy="450"/>
            </a:xfrm>
            <a:prstGeom prst="flowChartDelay">
              <a:avLst/>
            </a:prstGeom>
            <a:gradFill rotWithShape="1">
              <a:gsLst>
                <a:gs pos="0">
                  <a:srgbClr val="009900"/>
                </a:gs>
                <a:gs pos="100000">
                  <a:srgbClr val="FFFF00"/>
                </a:gs>
              </a:gsLst>
              <a:lin ang="0" scaled="1"/>
            </a:gradFill>
            <a:ln w="9525">
              <a:no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85" name="Oval 3337"/>
            <p:cNvSpPr>
              <a:spLocks noChangeArrowheads="1"/>
            </p:cNvSpPr>
            <p:nvPr/>
          </p:nvSpPr>
          <p:spPr bwMode="auto">
            <a:xfrm rot="16200000">
              <a:off x="1715" y="3179"/>
              <a:ext cx="194" cy="138"/>
            </a:xfrm>
            <a:prstGeom prst="ellipse">
              <a:avLst/>
            </a:prstGeom>
            <a:gradFill rotWithShape="1">
              <a:gsLst>
                <a:gs pos="0">
                  <a:srgbClr val="00FF00"/>
                </a:gs>
                <a:gs pos="100000">
                  <a:srgbClr val="C475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pY699</a:t>
              </a:r>
            </a:p>
          </p:txBody>
        </p:sp>
        <p:sp>
          <p:nvSpPr>
            <p:cNvPr id="5386" name="Text Box 3338"/>
            <p:cNvSpPr txBox="1">
              <a:spLocks noChangeArrowheads="1"/>
            </p:cNvSpPr>
            <p:nvPr/>
          </p:nvSpPr>
          <p:spPr bwMode="auto">
            <a:xfrm rot="21600000">
              <a:off x="1758" y="3290"/>
              <a:ext cx="513" cy="173"/>
            </a:xfrm>
            <a:prstGeom prst="rect">
              <a:avLst/>
            </a:prstGeom>
            <a:noFill/>
            <a:ln w="9525">
              <a:noFill/>
              <a:miter lim="800000"/>
              <a:headEnd/>
              <a:tailEnd/>
            </a:ln>
            <a:effectLst/>
          </p:spPr>
          <p:txBody>
            <a:bodyPr>
              <a:spAutoFit/>
            </a:bodyPr>
            <a:lstStyle/>
            <a:p>
              <a:pPr defTabSz="457200" fontAlgn="auto">
                <a:spcBef>
                  <a:spcPct val="50000"/>
                </a:spcBef>
                <a:spcAft>
                  <a:spcPts val="0"/>
                </a:spcAft>
                <a:defRPr/>
              </a:pPr>
              <a:r>
                <a:rPr lang="en-US" sz="1200">
                  <a:solidFill>
                    <a:prstClr val="black"/>
                  </a:solidFill>
                  <a:latin typeface="Calibri"/>
                  <a:ea typeface="+mn-ea"/>
                  <a:cs typeface="+mn-cs"/>
                </a:rPr>
                <a:t>STAT 5</a:t>
              </a:r>
            </a:p>
          </p:txBody>
        </p:sp>
      </p:grpSp>
      <p:sp>
        <p:nvSpPr>
          <p:cNvPr id="5387" name="Line 3339"/>
          <p:cNvSpPr>
            <a:spLocks noChangeShapeType="1"/>
          </p:cNvSpPr>
          <p:nvPr/>
        </p:nvSpPr>
        <p:spPr bwMode="auto">
          <a:xfrm flipH="1">
            <a:off x="3302000" y="4200525"/>
            <a:ext cx="193675" cy="306388"/>
          </a:xfrm>
          <a:prstGeom prst="line">
            <a:avLst/>
          </a:prstGeom>
          <a:noFill/>
          <a:ln w="57150">
            <a:solidFill>
              <a:srgbClr val="009900"/>
            </a:solidFill>
            <a:round/>
            <a:headEnd/>
            <a:tailEnd type="triangle" w="med" len="me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42699" name="Group 3340"/>
          <p:cNvGrpSpPr>
            <a:grpSpLocks/>
          </p:cNvGrpSpPr>
          <p:nvPr/>
        </p:nvGrpSpPr>
        <p:grpSpPr bwMode="auto">
          <a:xfrm>
            <a:off x="2392363" y="5343525"/>
            <a:ext cx="938212" cy="915988"/>
            <a:chOff x="1981" y="3351"/>
            <a:chExt cx="591" cy="577"/>
          </a:xfrm>
        </p:grpSpPr>
        <p:grpSp>
          <p:nvGrpSpPr>
            <p:cNvPr id="243650" name="Group 3341"/>
            <p:cNvGrpSpPr>
              <a:grpSpLocks/>
            </p:cNvGrpSpPr>
            <p:nvPr/>
          </p:nvGrpSpPr>
          <p:grpSpPr bwMode="auto">
            <a:xfrm flipH="1" flipV="1">
              <a:off x="1981" y="3351"/>
              <a:ext cx="514" cy="307"/>
              <a:chOff x="1743" y="3151"/>
              <a:chExt cx="514" cy="307"/>
            </a:xfrm>
          </p:grpSpPr>
          <p:sp>
            <p:nvSpPr>
              <p:cNvPr id="5390" name="AutoShape 3342"/>
              <p:cNvSpPr>
                <a:spLocks noChangeArrowheads="1"/>
              </p:cNvSpPr>
              <p:nvPr/>
            </p:nvSpPr>
            <p:spPr bwMode="auto">
              <a:xfrm rot="16200000">
                <a:off x="2019" y="3187"/>
                <a:ext cx="205" cy="151"/>
              </a:xfrm>
              <a:prstGeom prst="moon">
                <a:avLst>
                  <a:gd name="adj" fmla="val 72319"/>
                </a:avLst>
              </a:prstGeom>
              <a:gradFill rotWithShape="1">
                <a:gsLst>
                  <a:gs pos="0">
                    <a:srgbClr val="FFFF00"/>
                  </a:gs>
                  <a:gs pos="100000">
                    <a:srgbClr val="009900"/>
                  </a:gs>
                </a:gsLst>
                <a:lin ang="0" scaled="1"/>
              </a:gradFill>
              <a:ln w="9525">
                <a:noFill/>
                <a:miter lim="800000"/>
                <a:headEnd/>
                <a:tailEnd/>
              </a:ln>
              <a:effectLst/>
            </p:spPr>
            <p:txBody>
              <a:bodyPr rot="10800000"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91" name="AutoShape 3343"/>
              <p:cNvSpPr>
                <a:spLocks noChangeArrowheads="1"/>
              </p:cNvSpPr>
              <p:nvPr/>
            </p:nvSpPr>
            <p:spPr bwMode="auto">
              <a:xfrm rot="16200000" flipH="1">
                <a:off x="1871" y="3136"/>
                <a:ext cx="194" cy="450"/>
              </a:xfrm>
              <a:prstGeom prst="flowChartDelay">
                <a:avLst/>
              </a:prstGeom>
              <a:gradFill rotWithShape="1">
                <a:gsLst>
                  <a:gs pos="0">
                    <a:srgbClr val="009900"/>
                  </a:gs>
                  <a:gs pos="100000">
                    <a:srgbClr val="FFFF00"/>
                  </a:gs>
                </a:gsLst>
                <a:lin ang="0" scaled="1"/>
              </a:gradFill>
              <a:ln w="9525">
                <a:noFill/>
                <a:miter lim="800000"/>
                <a:headEnd/>
                <a:tailEnd/>
              </a:ln>
              <a:effectLst/>
            </p:spPr>
            <p:txBody>
              <a:bodyPr rot="10800000"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92" name="Oval 3344"/>
              <p:cNvSpPr>
                <a:spLocks noChangeArrowheads="1"/>
              </p:cNvSpPr>
              <p:nvPr/>
            </p:nvSpPr>
            <p:spPr bwMode="auto">
              <a:xfrm rot="16200000">
                <a:off x="1715" y="3179"/>
                <a:ext cx="194" cy="138"/>
              </a:xfrm>
              <a:prstGeom prst="ellipse">
                <a:avLst/>
              </a:prstGeom>
              <a:gradFill rotWithShape="1">
                <a:gsLst>
                  <a:gs pos="0">
                    <a:srgbClr val="00FF00"/>
                  </a:gs>
                  <a:gs pos="100000">
                    <a:srgbClr val="C475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pY699</a:t>
                </a:r>
              </a:p>
            </p:txBody>
          </p:sp>
          <p:sp>
            <p:nvSpPr>
              <p:cNvPr id="5393" name="Text Box 3345"/>
              <p:cNvSpPr txBox="1">
                <a:spLocks noChangeArrowheads="1"/>
              </p:cNvSpPr>
              <p:nvPr/>
            </p:nvSpPr>
            <p:spPr bwMode="auto">
              <a:xfrm flipV="1">
                <a:off x="1744" y="3285"/>
                <a:ext cx="513" cy="173"/>
              </a:xfrm>
              <a:prstGeom prst="rect">
                <a:avLst/>
              </a:prstGeom>
              <a:noFill/>
              <a:ln w="9525">
                <a:noFill/>
                <a:miter lim="800000"/>
                <a:headEnd/>
                <a:tailEnd/>
              </a:ln>
              <a:effectLst/>
            </p:spPr>
            <p:txBody>
              <a:bodyPr>
                <a:spAutoFit/>
              </a:bodyPr>
              <a:lstStyle/>
              <a:p>
                <a:pPr defTabSz="457200" fontAlgn="auto">
                  <a:spcBef>
                    <a:spcPct val="50000"/>
                  </a:spcBef>
                  <a:spcAft>
                    <a:spcPts val="0"/>
                  </a:spcAft>
                  <a:defRPr/>
                </a:pPr>
                <a:endParaRPr lang="en-US" sz="1200">
                  <a:solidFill>
                    <a:prstClr val="black"/>
                  </a:solidFill>
                  <a:latin typeface="Calibri"/>
                  <a:ea typeface="+mn-ea"/>
                  <a:cs typeface="+mn-cs"/>
                </a:endParaRPr>
              </a:p>
            </p:txBody>
          </p:sp>
        </p:grpSp>
        <p:grpSp>
          <p:nvGrpSpPr>
            <p:cNvPr id="243651" name="Group 3346"/>
            <p:cNvGrpSpPr>
              <a:grpSpLocks/>
            </p:cNvGrpSpPr>
            <p:nvPr/>
          </p:nvGrpSpPr>
          <p:grpSpPr bwMode="auto">
            <a:xfrm>
              <a:off x="2044" y="3616"/>
              <a:ext cx="528" cy="312"/>
              <a:chOff x="1743" y="3151"/>
              <a:chExt cx="528" cy="312"/>
            </a:xfrm>
          </p:grpSpPr>
          <p:sp>
            <p:nvSpPr>
              <p:cNvPr id="5395" name="AutoShape 3347"/>
              <p:cNvSpPr>
                <a:spLocks noChangeArrowheads="1"/>
              </p:cNvSpPr>
              <p:nvPr/>
            </p:nvSpPr>
            <p:spPr bwMode="auto">
              <a:xfrm rot="16200000">
                <a:off x="2019" y="3187"/>
                <a:ext cx="205" cy="151"/>
              </a:xfrm>
              <a:prstGeom prst="moon">
                <a:avLst>
                  <a:gd name="adj" fmla="val 72319"/>
                </a:avLst>
              </a:prstGeom>
              <a:gradFill rotWithShape="1">
                <a:gsLst>
                  <a:gs pos="0">
                    <a:srgbClr val="FFFF00"/>
                  </a:gs>
                  <a:gs pos="100000">
                    <a:srgbClr val="009900"/>
                  </a:gs>
                </a:gsLst>
                <a:lin ang="0" scaled="1"/>
              </a:gradFill>
              <a:ln w="9525">
                <a:no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96" name="AutoShape 3348"/>
              <p:cNvSpPr>
                <a:spLocks noChangeArrowheads="1"/>
              </p:cNvSpPr>
              <p:nvPr/>
            </p:nvSpPr>
            <p:spPr bwMode="auto">
              <a:xfrm rot="16200000" flipH="1">
                <a:off x="1871" y="3136"/>
                <a:ext cx="194" cy="450"/>
              </a:xfrm>
              <a:prstGeom prst="flowChartDelay">
                <a:avLst/>
              </a:prstGeom>
              <a:gradFill rotWithShape="1">
                <a:gsLst>
                  <a:gs pos="0">
                    <a:srgbClr val="009900"/>
                  </a:gs>
                  <a:gs pos="100000">
                    <a:srgbClr val="FFFF00"/>
                  </a:gs>
                </a:gsLst>
                <a:lin ang="0" scaled="1"/>
              </a:gradFill>
              <a:ln w="9525">
                <a:no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397" name="Oval 3349"/>
              <p:cNvSpPr>
                <a:spLocks noChangeArrowheads="1"/>
              </p:cNvSpPr>
              <p:nvPr/>
            </p:nvSpPr>
            <p:spPr bwMode="auto">
              <a:xfrm rot="16200000">
                <a:off x="1715" y="3179"/>
                <a:ext cx="194" cy="138"/>
              </a:xfrm>
              <a:prstGeom prst="ellipse">
                <a:avLst/>
              </a:prstGeom>
              <a:gradFill rotWithShape="1">
                <a:gsLst>
                  <a:gs pos="0">
                    <a:srgbClr val="00FF00"/>
                  </a:gs>
                  <a:gs pos="100000">
                    <a:srgbClr val="C475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pY699</a:t>
                </a:r>
              </a:p>
            </p:txBody>
          </p:sp>
          <p:sp>
            <p:nvSpPr>
              <p:cNvPr id="5398" name="Text Box 3350"/>
              <p:cNvSpPr txBox="1">
                <a:spLocks noChangeArrowheads="1"/>
              </p:cNvSpPr>
              <p:nvPr/>
            </p:nvSpPr>
            <p:spPr bwMode="auto">
              <a:xfrm rot="21600000">
                <a:off x="1758" y="3290"/>
                <a:ext cx="513" cy="173"/>
              </a:xfrm>
              <a:prstGeom prst="rect">
                <a:avLst/>
              </a:prstGeom>
              <a:noFill/>
              <a:ln w="9525">
                <a:noFill/>
                <a:miter lim="800000"/>
                <a:headEnd/>
                <a:tailEnd/>
              </a:ln>
              <a:effectLst/>
            </p:spPr>
            <p:txBody>
              <a:bodyPr>
                <a:spAutoFit/>
              </a:bodyPr>
              <a:lstStyle/>
              <a:p>
                <a:pPr defTabSz="457200" fontAlgn="auto">
                  <a:spcBef>
                    <a:spcPct val="50000"/>
                  </a:spcBef>
                  <a:spcAft>
                    <a:spcPts val="0"/>
                  </a:spcAft>
                  <a:defRPr/>
                </a:pPr>
                <a:r>
                  <a:rPr lang="en-US" sz="1200">
                    <a:solidFill>
                      <a:prstClr val="black"/>
                    </a:solidFill>
                    <a:latin typeface="Calibri"/>
                    <a:ea typeface="+mn-ea"/>
                    <a:cs typeface="+mn-cs"/>
                  </a:rPr>
                  <a:t>STAT 5</a:t>
                </a:r>
              </a:p>
            </p:txBody>
          </p:sp>
        </p:grpSp>
      </p:grpSp>
      <p:sp>
        <p:nvSpPr>
          <p:cNvPr id="5399" name="Line 3351"/>
          <p:cNvSpPr>
            <a:spLocks noChangeShapeType="1"/>
          </p:cNvSpPr>
          <p:nvPr/>
        </p:nvSpPr>
        <p:spPr bwMode="auto">
          <a:xfrm flipH="1">
            <a:off x="2905125" y="5056188"/>
            <a:ext cx="144463" cy="252412"/>
          </a:xfrm>
          <a:prstGeom prst="line">
            <a:avLst/>
          </a:prstGeom>
          <a:noFill/>
          <a:ln w="57150">
            <a:solidFill>
              <a:srgbClr val="009900"/>
            </a:solidFill>
            <a:round/>
            <a:headEnd/>
            <a:tailEnd type="triangle" w="med" len="me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grpSp>
        <p:nvGrpSpPr>
          <p:cNvPr id="242701" name="Group 3352"/>
          <p:cNvGrpSpPr>
            <a:grpSpLocks/>
          </p:cNvGrpSpPr>
          <p:nvPr/>
        </p:nvGrpSpPr>
        <p:grpSpPr bwMode="auto">
          <a:xfrm>
            <a:off x="3395663" y="1838325"/>
            <a:ext cx="611187" cy="1160463"/>
            <a:chOff x="2139" y="1158"/>
            <a:chExt cx="385" cy="731"/>
          </a:xfrm>
        </p:grpSpPr>
        <p:sp>
          <p:nvSpPr>
            <p:cNvPr id="5401" name="Oval 3353"/>
            <p:cNvSpPr>
              <a:spLocks noChangeArrowheads="1"/>
            </p:cNvSpPr>
            <p:nvPr/>
          </p:nvSpPr>
          <p:spPr bwMode="auto">
            <a:xfrm rot="-5413521" flipH="1" flipV="1">
              <a:off x="2333" y="1717"/>
              <a:ext cx="194" cy="138"/>
            </a:xfrm>
            <a:prstGeom prst="ellipse">
              <a:avLst/>
            </a:prstGeom>
            <a:gradFill rotWithShape="1">
              <a:gsLst>
                <a:gs pos="0">
                  <a:srgbClr val="FCB8D8"/>
                </a:gs>
                <a:gs pos="100000">
                  <a:srgbClr val="00FF00"/>
                </a:gs>
              </a:gsLst>
              <a:lin ang="0" scaled="1"/>
            </a:gradFill>
            <a:ln w="9525">
              <a:noFill/>
              <a:round/>
              <a:headEnd/>
              <a:tailEnd/>
            </a:ln>
            <a:effectLst/>
          </p:spPr>
          <p:txBody>
            <a:bodyPr wrap="none" anchor="ctr"/>
            <a:lstStyle/>
            <a:p>
              <a:pPr defTabSz="457200" fontAlgn="auto">
                <a:spcBef>
                  <a:spcPts val="0"/>
                </a:spcBef>
                <a:spcAft>
                  <a:spcPts val="0"/>
                </a:spcAft>
                <a:defRPr/>
              </a:pPr>
              <a:r>
                <a:rPr lang="en-US" sz="800">
                  <a:solidFill>
                    <a:prstClr val="black"/>
                  </a:solidFill>
                  <a:latin typeface="Calibri"/>
                  <a:ea typeface="+mn-ea"/>
                  <a:cs typeface="+mn-cs"/>
                </a:rPr>
                <a:t>Y</a:t>
              </a:r>
            </a:p>
          </p:txBody>
        </p:sp>
        <p:grpSp>
          <p:nvGrpSpPr>
            <p:cNvPr id="243646" name="Group 3354"/>
            <p:cNvGrpSpPr>
              <a:grpSpLocks/>
            </p:cNvGrpSpPr>
            <p:nvPr/>
          </p:nvGrpSpPr>
          <p:grpSpPr bwMode="auto">
            <a:xfrm rot="8304657">
              <a:off x="2157" y="1685"/>
              <a:ext cx="154" cy="204"/>
              <a:chOff x="1062" y="2858"/>
              <a:chExt cx="154" cy="204"/>
            </a:xfrm>
          </p:grpSpPr>
          <p:sp>
            <p:nvSpPr>
              <p:cNvPr id="5403" name="Freeform 3355"/>
              <p:cNvSpPr>
                <a:spLocks/>
              </p:cNvSpPr>
              <p:nvPr/>
            </p:nvSpPr>
            <p:spPr bwMode="auto">
              <a:xfrm rot="18703380" flipH="1">
                <a:off x="1045" y="2887"/>
                <a:ext cx="198" cy="144"/>
              </a:xfrm>
              <a:custGeom>
                <a:avLst/>
                <a:gdLst/>
                <a:ahLst/>
                <a:cxnLst>
                  <a:cxn ang="0">
                    <a:pos x="0" y="0"/>
                  </a:cxn>
                  <a:cxn ang="0">
                    <a:pos x="156" y="156"/>
                  </a:cxn>
                  <a:cxn ang="0">
                    <a:pos x="6" y="306"/>
                  </a:cxn>
                  <a:cxn ang="0">
                    <a:pos x="366" y="306"/>
                  </a:cxn>
                  <a:cxn ang="0">
                    <a:pos x="366" y="0"/>
                  </a:cxn>
                  <a:cxn ang="0">
                    <a:pos x="0" y="0"/>
                  </a:cxn>
                </a:cxnLst>
                <a:rect l="0" t="0" r="r" b="b"/>
                <a:pathLst>
                  <a:path w="366" h="306">
                    <a:moveTo>
                      <a:pt x="0" y="0"/>
                    </a:moveTo>
                    <a:lnTo>
                      <a:pt x="156" y="156"/>
                    </a:lnTo>
                    <a:lnTo>
                      <a:pt x="6" y="306"/>
                    </a:lnTo>
                    <a:lnTo>
                      <a:pt x="366" y="306"/>
                    </a:lnTo>
                    <a:lnTo>
                      <a:pt x="366" y="0"/>
                    </a:lnTo>
                    <a:lnTo>
                      <a:pt x="0" y="0"/>
                    </a:lnTo>
                    <a:close/>
                  </a:path>
                </a:pathLst>
              </a:custGeom>
              <a:gradFill rotWithShape="1">
                <a:gsLst>
                  <a:gs pos="0">
                    <a:srgbClr val="FF6600"/>
                  </a:gs>
                  <a:gs pos="100000">
                    <a:srgbClr val="FCB8D8"/>
                  </a:gs>
                </a:gsLst>
                <a:lin ang="0" scaled="1"/>
              </a:gradFill>
              <a:ln w="9525">
                <a:no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04" name="Text Box 3356"/>
              <p:cNvSpPr txBox="1">
                <a:spLocks noChangeArrowheads="1"/>
              </p:cNvSpPr>
              <p:nvPr/>
            </p:nvSpPr>
            <p:spPr bwMode="auto">
              <a:xfrm rot="18703380" flipH="1">
                <a:off x="1039" y="2905"/>
                <a:ext cx="183" cy="136"/>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sz="800">
                    <a:solidFill>
                      <a:prstClr val="black"/>
                    </a:solidFill>
                    <a:latin typeface="Calibri"/>
                    <a:ea typeface="+mn-ea"/>
                    <a:cs typeface="+mn-cs"/>
                  </a:rPr>
                  <a:t>PP</a:t>
                </a:r>
                <a:endParaRPr lang="en-US">
                  <a:solidFill>
                    <a:prstClr val="black"/>
                  </a:solidFill>
                  <a:latin typeface="Calibri"/>
                  <a:ea typeface="+mn-ea"/>
                  <a:cs typeface="+mn-cs"/>
                </a:endParaRPr>
              </a:p>
            </p:txBody>
          </p:sp>
        </p:grpSp>
        <p:sp>
          <p:nvSpPr>
            <p:cNvPr id="5405" name="AutoShape 3357"/>
            <p:cNvSpPr>
              <a:spLocks noChangeArrowheads="1"/>
            </p:cNvSpPr>
            <p:nvPr/>
          </p:nvSpPr>
          <p:spPr bwMode="auto">
            <a:xfrm>
              <a:off x="2139" y="1158"/>
              <a:ext cx="385" cy="560"/>
            </a:xfrm>
            <a:prstGeom prst="roundRect">
              <a:avLst>
                <a:gd name="adj" fmla="val 16667"/>
              </a:avLst>
            </a:prstGeom>
            <a:gradFill rotWithShape="1">
              <a:gsLst>
                <a:gs pos="0">
                  <a:srgbClr val="FBEAC7"/>
                </a:gs>
                <a:gs pos="17999">
                  <a:srgbClr val="FEE7F2"/>
                </a:gs>
                <a:gs pos="36000">
                  <a:srgbClr val="FAC77D"/>
                </a:gs>
                <a:gs pos="61000">
                  <a:srgbClr val="FBA97D"/>
                </a:gs>
                <a:gs pos="82001">
                  <a:srgbClr val="FBD49C"/>
                </a:gs>
                <a:gs pos="100000">
                  <a:srgbClr val="FEE7F2"/>
                </a:gs>
              </a:gsLst>
              <a:path path="shape">
                <a:fillToRect l="50000" t="50000" r="50000" b="50000"/>
              </a:path>
            </a:gradFill>
            <a:ln w="9525">
              <a:noFill/>
              <a:round/>
              <a:headEnd/>
              <a:tailEnd/>
            </a:ln>
            <a:effectLst/>
          </p:spPr>
          <p:txBody>
            <a:bodyPr wrap="none" anchor="ctr"/>
            <a:lstStyle/>
            <a:p>
              <a:pPr defTabSz="457200" fontAlgn="auto">
                <a:spcBef>
                  <a:spcPts val="0"/>
                </a:spcBef>
                <a:spcAft>
                  <a:spcPts val="0"/>
                </a:spcAft>
                <a:defRPr/>
              </a:pPr>
              <a:r>
                <a:rPr lang="en-US">
                  <a:solidFill>
                    <a:prstClr val="black"/>
                  </a:solidFill>
                  <a:latin typeface="Calibri"/>
                  <a:ea typeface="+mn-ea"/>
                  <a:cs typeface="+mn-cs"/>
                </a:rPr>
                <a:t>Cbl</a:t>
              </a:r>
            </a:p>
          </p:txBody>
        </p:sp>
      </p:grpSp>
      <p:grpSp>
        <p:nvGrpSpPr>
          <p:cNvPr id="242702" name="Group 3358"/>
          <p:cNvGrpSpPr>
            <a:grpSpLocks/>
          </p:cNvGrpSpPr>
          <p:nvPr/>
        </p:nvGrpSpPr>
        <p:grpSpPr bwMode="auto">
          <a:xfrm>
            <a:off x="4090988" y="3683000"/>
            <a:ext cx="1708150" cy="1927225"/>
            <a:chOff x="766" y="2946"/>
            <a:chExt cx="1076" cy="1214"/>
          </a:xfrm>
        </p:grpSpPr>
        <p:grpSp>
          <p:nvGrpSpPr>
            <p:cNvPr id="243633" name="Group 3359"/>
            <p:cNvGrpSpPr>
              <a:grpSpLocks/>
            </p:cNvGrpSpPr>
            <p:nvPr/>
          </p:nvGrpSpPr>
          <p:grpSpPr bwMode="auto">
            <a:xfrm>
              <a:off x="1102" y="3492"/>
              <a:ext cx="508" cy="337"/>
              <a:chOff x="1736" y="2383"/>
              <a:chExt cx="508" cy="337"/>
            </a:xfrm>
          </p:grpSpPr>
          <p:sp>
            <p:nvSpPr>
              <p:cNvPr id="5408" name="Freeform 3360"/>
              <p:cNvSpPr>
                <a:spLocks/>
              </p:cNvSpPr>
              <p:nvPr/>
            </p:nvSpPr>
            <p:spPr bwMode="auto">
              <a:xfrm rot="13215196" flipH="1">
                <a:off x="1736" y="2383"/>
                <a:ext cx="198" cy="144"/>
              </a:xfrm>
              <a:custGeom>
                <a:avLst/>
                <a:gdLst/>
                <a:ahLst/>
                <a:cxnLst>
                  <a:cxn ang="0">
                    <a:pos x="0" y="0"/>
                  </a:cxn>
                  <a:cxn ang="0">
                    <a:pos x="156" y="156"/>
                  </a:cxn>
                  <a:cxn ang="0">
                    <a:pos x="6" y="306"/>
                  </a:cxn>
                  <a:cxn ang="0">
                    <a:pos x="366" y="306"/>
                  </a:cxn>
                  <a:cxn ang="0">
                    <a:pos x="366" y="0"/>
                  </a:cxn>
                  <a:cxn ang="0">
                    <a:pos x="0" y="0"/>
                  </a:cxn>
                </a:cxnLst>
                <a:rect l="0" t="0" r="r" b="b"/>
                <a:pathLst>
                  <a:path w="366" h="306">
                    <a:moveTo>
                      <a:pt x="0" y="0"/>
                    </a:moveTo>
                    <a:lnTo>
                      <a:pt x="156" y="156"/>
                    </a:lnTo>
                    <a:lnTo>
                      <a:pt x="6" y="306"/>
                    </a:lnTo>
                    <a:lnTo>
                      <a:pt x="366" y="306"/>
                    </a:lnTo>
                    <a:lnTo>
                      <a:pt x="366" y="0"/>
                    </a:lnTo>
                    <a:lnTo>
                      <a:pt x="0" y="0"/>
                    </a:lnTo>
                    <a:close/>
                  </a:path>
                </a:pathLst>
              </a:custGeom>
              <a:gradFill rotWithShape="1">
                <a:gsLst>
                  <a:gs pos="0">
                    <a:srgbClr val="FFFF00"/>
                  </a:gs>
                  <a:gs pos="100000">
                    <a:srgbClr val="B06900"/>
                  </a:gs>
                </a:gsLst>
                <a:lin ang="0" scaled="1"/>
              </a:gradFill>
              <a:ln w="9525">
                <a:no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09" name="Text Box 3361"/>
              <p:cNvSpPr txBox="1">
                <a:spLocks noChangeArrowheads="1"/>
              </p:cNvSpPr>
              <p:nvPr/>
            </p:nvSpPr>
            <p:spPr bwMode="auto">
              <a:xfrm rot="8384804" flipH="1" flipV="1">
                <a:off x="1783" y="2415"/>
                <a:ext cx="183" cy="136"/>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sz="800">
                    <a:solidFill>
                      <a:prstClr val="black"/>
                    </a:solidFill>
                    <a:latin typeface="Calibri"/>
                    <a:ea typeface="+mn-ea"/>
                    <a:cs typeface="+mn-cs"/>
                  </a:rPr>
                  <a:t>PP</a:t>
                </a:r>
                <a:endParaRPr lang="en-US">
                  <a:solidFill>
                    <a:prstClr val="black"/>
                  </a:solidFill>
                  <a:latin typeface="Calibri"/>
                  <a:ea typeface="+mn-ea"/>
                  <a:cs typeface="+mn-cs"/>
                </a:endParaRPr>
              </a:p>
            </p:txBody>
          </p:sp>
          <p:sp>
            <p:nvSpPr>
              <p:cNvPr id="5410" name="Rectangle 3362"/>
              <p:cNvSpPr>
                <a:spLocks noChangeArrowheads="1"/>
              </p:cNvSpPr>
              <p:nvPr/>
            </p:nvSpPr>
            <p:spPr bwMode="auto">
              <a:xfrm rot="13317609">
                <a:off x="1861" y="2571"/>
                <a:ext cx="383" cy="145"/>
              </a:xfrm>
              <a:prstGeom prst="rect">
                <a:avLst/>
              </a:prstGeom>
              <a:gradFill rotWithShape="1">
                <a:gsLst>
                  <a:gs pos="0">
                    <a:srgbClr val="FFFF00"/>
                  </a:gs>
                  <a:gs pos="100000">
                    <a:srgbClr val="B06900"/>
                  </a:gs>
                </a:gsLst>
                <a:lin ang="0" scaled="1"/>
              </a:gradFill>
              <a:ln w="9525">
                <a:noFill/>
                <a:miter lim="800000"/>
                <a:headEnd/>
                <a:tailEnd/>
              </a:ln>
              <a:effectLst/>
            </p:spPr>
            <p:txBody>
              <a:bodyPr rot="10800000" wrap="none" anchor="ctr"/>
              <a:lstStyle/>
              <a:p>
                <a:pPr defTabSz="457200" fontAlgn="auto">
                  <a:spcBef>
                    <a:spcPts val="0"/>
                  </a:spcBef>
                  <a:spcAft>
                    <a:spcPts val="0"/>
                  </a:spcAft>
                  <a:defRPr/>
                </a:pPr>
                <a:endParaRPr lang="en-US" sz="1200">
                  <a:solidFill>
                    <a:prstClr val="black"/>
                  </a:solidFill>
                  <a:latin typeface="Calibri"/>
                  <a:ea typeface="+mn-ea"/>
                  <a:cs typeface="+mn-cs"/>
                </a:endParaRPr>
              </a:p>
            </p:txBody>
          </p:sp>
          <p:sp>
            <p:nvSpPr>
              <p:cNvPr id="5411" name="Text Box 3363"/>
              <p:cNvSpPr txBox="1">
                <a:spLocks noChangeArrowheads="1"/>
              </p:cNvSpPr>
              <p:nvPr/>
            </p:nvSpPr>
            <p:spPr bwMode="auto">
              <a:xfrm rot="2565170">
                <a:off x="1913" y="2546"/>
                <a:ext cx="278" cy="174"/>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sz="1200">
                    <a:solidFill>
                      <a:prstClr val="black"/>
                    </a:solidFill>
                    <a:latin typeface="Calibri"/>
                    <a:ea typeface="+mn-ea"/>
                    <a:cs typeface="+mn-cs"/>
                  </a:rPr>
                  <a:t>C3G</a:t>
                </a:r>
              </a:p>
            </p:txBody>
          </p:sp>
        </p:grpSp>
        <p:grpSp>
          <p:nvGrpSpPr>
            <p:cNvPr id="243634" name="Group 3364"/>
            <p:cNvGrpSpPr>
              <a:grpSpLocks/>
            </p:cNvGrpSpPr>
            <p:nvPr/>
          </p:nvGrpSpPr>
          <p:grpSpPr bwMode="auto">
            <a:xfrm>
              <a:off x="1493" y="3809"/>
              <a:ext cx="349" cy="351"/>
              <a:chOff x="3749" y="2869"/>
              <a:chExt cx="349" cy="351"/>
            </a:xfrm>
          </p:grpSpPr>
          <p:sp>
            <p:nvSpPr>
              <p:cNvPr id="5413" name="AutoShape 3365"/>
              <p:cNvSpPr>
                <a:spLocks noChangeAspect="1" noChangeArrowheads="1"/>
              </p:cNvSpPr>
              <p:nvPr/>
            </p:nvSpPr>
            <p:spPr bwMode="auto">
              <a:xfrm rot="18769861" flipH="1">
                <a:off x="3758" y="2900"/>
                <a:ext cx="351" cy="289"/>
              </a:xfrm>
              <a:prstGeom prst="hexagon">
                <a:avLst>
                  <a:gd name="adj" fmla="val 30363"/>
                  <a:gd name="vf" fmla="val 115470"/>
                </a:avLst>
              </a:prstGeom>
              <a:gradFill rotWithShape="1">
                <a:gsLst>
                  <a:gs pos="0">
                    <a:srgbClr val="FFFF00"/>
                  </a:gs>
                  <a:gs pos="100000">
                    <a:srgbClr val="B06900"/>
                  </a:gs>
                </a:gsLst>
                <a:path path="shape">
                  <a:fillToRect l="50000" t="50000" r="50000" b="50000"/>
                </a:path>
              </a:gradFill>
              <a:ln w="9525">
                <a:solidFill>
                  <a:srgbClr val="707454"/>
                </a:solidFill>
                <a:miter lim="800000"/>
                <a:headEnd/>
                <a:tailEnd/>
              </a:ln>
              <a:effectLst/>
            </p:spPr>
            <p:txBody>
              <a:bodyPr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14" name="Text Box 3366"/>
              <p:cNvSpPr txBox="1">
                <a:spLocks noChangeArrowheads="1"/>
              </p:cNvSpPr>
              <p:nvPr/>
            </p:nvSpPr>
            <p:spPr bwMode="auto">
              <a:xfrm>
                <a:off x="3749" y="2950"/>
                <a:ext cx="349" cy="194"/>
              </a:xfrm>
              <a:prstGeom prst="rect">
                <a:avLst/>
              </a:prstGeom>
              <a:noFill/>
              <a:ln w="9525">
                <a:noFill/>
                <a:miter lim="800000"/>
                <a:headEnd/>
                <a:tailEnd/>
              </a:ln>
              <a:effectLst/>
            </p:spPr>
            <p:txBody>
              <a:bodyPr wrap="none">
                <a:spAutoFit/>
              </a:bodyPr>
              <a:lstStyle/>
              <a:p>
                <a:pPr defTabSz="457200" fontAlgn="auto">
                  <a:spcBef>
                    <a:spcPts val="0"/>
                  </a:spcBef>
                  <a:spcAft>
                    <a:spcPts val="0"/>
                  </a:spcAft>
                  <a:defRPr/>
                </a:pPr>
                <a:r>
                  <a:rPr lang="en-US">
                    <a:solidFill>
                      <a:prstClr val="black"/>
                    </a:solidFill>
                    <a:latin typeface="Calibri"/>
                    <a:ea typeface="+mn-ea"/>
                    <a:cs typeface="+mn-cs"/>
                  </a:rPr>
                  <a:t>Rap1</a:t>
                </a:r>
              </a:p>
            </p:txBody>
          </p:sp>
        </p:grpSp>
        <p:sp>
          <p:nvSpPr>
            <p:cNvPr id="5415" name="Rectangle 3367"/>
            <p:cNvSpPr>
              <a:spLocks noChangeAspect="1" noChangeArrowheads="1"/>
            </p:cNvSpPr>
            <p:nvPr/>
          </p:nvSpPr>
          <p:spPr bwMode="auto">
            <a:xfrm rot="5224377">
              <a:off x="769" y="3223"/>
              <a:ext cx="382" cy="115"/>
            </a:xfrm>
            <a:prstGeom prst="rect">
              <a:avLst/>
            </a:prstGeom>
            <a:solidFill>
              <a:srgbClr val="FFFF00"/>
            </a:solidFill>
            <a:ln w="9525">
              <a:noFill/>
              <a:miter lim="800000"/>
              <a:headEnd/>
              <a:tailEnd/>
            </a:ln>
            <a:effectLst/>
          </p:spPr>
          <p:txBody>
            <a:bodyPr wrap="none" anchor="ctr"/>
            <a:lstStyle/>
            <a:p>
              <a:pPr defTabSz="457200" fontAlgn="auto">
                <a:spcBef>
                  <a:spcPts val="0"/>
                </a:spcBef>
                <a:spcAft>
                  <a:spcPts val="0"/>
                </a:spcAft>
                <a:defRPr/>
              </a:pPr>
              <a:r>
                <a:rPr lang="en-US" sz="1200" dirty="0">
                  <a:solidFill>
                    <a:prstClr val="black"/>
                  </a:solidFill>
                  <a:latin typeface="Calibri"/>
                  <a:ea typeface="+mn-ea"/>
                  <a:cs typeface="+mn-cs"/>
                </a:rPr>
                <a:t>   </a:t>
              </a:r>
              <a:r>
                <a:rPr lang="en-US" sz="1200" dirty="0" err="1">
                  <a:solidFill>
                    <a:prstClr val="black"/>
                  </a:solidFill>
                  <a:latin typeface="Calibri"/>
                  <a:ea typeface="+mn-ea"/>
                  <a:cs typeface="+mn-cs"/>
                </a:rPr>
                <a:t>Crk</a:t>
              </a:r>
              <a:r>
                <a:rPr lang="en-US" sz="1200" dirty="0">
                  <a:solidFill>
                    <a:prstClr val="black"/>
                  </a:solidFill>
                  <a:latin typeface="Calibri"/>
                  <a:ea typeface="+mn-ea"/>
                  <a:cs typeface="+mn-cs"/>
                </a:rPr>
                <a:t>  </a:t>
              </a:r>
            </a:p>
          </p:txBody>
        </p:sp>
        <p:sp>
          <p:nvSpPr>
            <p:cNvPr id="5416" name="AutoShape 3368"/>
            <p:cNvSpPr>
              <a:spLocks noChangeAspect="1" noChangeArrowheads="1"/>
            </p:cNvSpPr>
            <p:nvPr/>
          </p:nvSpPr>
          <p:spPr bwMode="auto">
            <a:xfrm rot="8167046">
              <a:off x="766" y="3416"/>
              <a:ext cx="246" cy="113"/>
            </a:xfrm>
            <a:prstGeom prst="homePlate">
              <a:avLst>
                <a:gd name="adj" fmla="val 54425"/>
              </a:avLst>
            </a:prstGeom>
            <a:gradFill rotWithShape="1">
              <a:gsLst>
                <a:gs pos="0">
                  <a:srgbClr val="FFFF00"/>
                </a:gs>
                <a:gs pos="100000">
                  <a:srgbClr val="B06900"/>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17" name="AutoShape 3369"/>
            <p:cNvSpPr>
              <a:spLocks noChangeAspect="1" noChangeArrowheads="1"/>
            </p:cNvSpPr>
            <p:nvPr/>
          </p:nvSpPr>
          <p:spPr bwMode="auto">
            <a:xfrm rot="2281708" flipV="1">
              <a:off x="957" y="3410"/>
              <a:ext cx="246" cy="113"/>
            </a:xfrm>
            <a:prstGeom prst="homePlate">
              <a:avLst>
                <a:gd name="adj" fmla="val 54425"/>
              </a:avLst>
            </a:prstGeom>
            <a:gradFill rotWithShape="1">
              <a:gsLst>
                <a:gs pos="0">
                  <a:srgbClr val="FFFF00"/>
                </a:gs>
                <a:gs pos="100000">
                  <a:srgbClr val="B06900"/>
                </a:gs>
              </a:gsLst>
              <a:lin ang="0" scaled="1"/>
            </a:gradFill>
            <a:ln w="9525">
              <a:noFill/>
              <a:miter lim="800000"/>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18" name="AutoShape 3370"/>
            <p:cNvSpPr>
              <a:spLocks noChangeAspect="1" noChangeArrowheads="1"/>
            </p:cNvSpPr>
            <p:nvPr/>
          </p:nvSpPr>
          <p:spPr bwMode="auto">
            <a:xfrm rot="5224377" flipH="1">
              <a:off x="823" y="3003"/>
              <a:ext cx="255" cy="142"/>
            </a:xfrm>
            <a:prstGeom prst="moon">
              <a:avLst>
                <a:gd name="adj" fmla="val 74157"/>
              </a:avLst>
            </a:prstGeom>
            <a:gradFill rotWithShape="1">
              <a:gsLst>
                <a:gs pos="0">
                  <a:srgbClr val="FFFF00"/>
                </a:gs>
                <a:gs pos="100000">
                  <a:srgbClr val="B06900"/>
                </a:gs>
              </a:gsLst>
              <a:lin ang="0" scaled="1"/>
            </a:gradFill>
            <a:ln w="9525">
              <a:noFill/>
              <a:miter lim="800000"/>
              <a:headEnd/>
              <a:tailEnd/>
            </a:ln>
            <a:effectLst/>
          </p:spPr>
          <p:txBody>
            <a:bodyPr rot="10800000" vert="eaVert"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2703" name="Group 3395"/>
          <p:cNvGrpSpPr>
            <a:grpSpLocks/>
          </p:cNvGrpSpPr>
          <p:nvPr/>
        </p:nvGrpSpPr>
        <p:grpSpPr bwMode="auto">
          <a:xfrm>
            <a:off x="693738" y="1063625"/>
            <a:ext cx="7569200" cy="109538"/>
            <a:chOff x="504" y="1933"/>
            <a:chExt cx="4768" cy="69"/>
          </a:xfrm>
        </p:grpSpPr>
        <p:sp>
          <p:nvSpPr>
            <p:cNvPr id="5444" name="Oval 3396"/>
            <p:cNvSpPr>
              <a:spLocks noChangeAspect="1" noChangeArrowheads="1"/>
            </p:cNvSpPr>
            <p:nvPr/>
          </p:nvSpPr>
          <p:spPr bwMode="auto">
            <a:xfrm>
              <a:off x="135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5" name="Oval 3397"/>
            <p:cNvSpPr>
              <a:spLocks noChangeAspect="1" noChangeArrowheads="1"/>
            </p:cNvSpPr>
            <p:nvPr/>
          </p:nvSpPr>
          <p:spPr bwMode="auto">
            <a:xfrm>
              <a:off x="142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6" name="Oval 3398"/>
            <p:cNvSpPr>
              <a:spLocks noChangeAspect="1" noChangeArrowheads="1"/>
            </p:cNvSpPr>
            <p:nvPr/>
          </p:nvSpPr>
          <p:spPr bwMode="auto">
            <a:xfrm>
              <a:off x="157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7" name="Oval 3399"/>
            <p:cNvSpPr>
              <a:spLocks noChangeAspect="1" noChangeArrowheads="1"/>
            </p:cNvSpPr>
            <p:nvPr/>
          </p:nvSpPr>
          <p:spPr bwMode="auto">
            <a:xfrm>
              <a:off x="171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8" name="Oval 3400"/>
            <p:cNvSpPr>
              <a:spLocks noChangeAspect="1" noChangeArrowheads="1"/>
            </p:cNvSpPr>
            <p:nvPr/>
          </p:nvSpPr>
          <p:spPr bwMode="auto">
            <a:xfrm>
              <a:off x="150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49" name="Oval 3401"/>
            <p:cNvSpPr>
              <a:spLocks noChangeAspect="1" noChangeArrowheads="1"/>
            </p:cNvSpPr>
            <p:nvPr/>
          </p:nvSpPr>
          <p:spPr bwMode="auto">
            <a:xfrm>
              <a:off x="164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0" name="Oval 3402"/>
            <p:cNvSpPr>
              <a:spLocks noChangeAspect="1" noChangeArrowheads="1"/>
            </p:cNvSpPr>
            <p:nvPr/>
          </p:nvSpPr>
          <p:spPr bwMode="auto">
            <a:xfrm>
              <a:off x="178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1" name="Oval 3403"/>
            <p:cNvSpPr>
              <a:spLocks noChangeAspect="1" noChangeArrowheads="1"/>
            </p:cNvSpPr>
            <p:nvPr/>
          </p:nvSpPr>
          <p:spPr bwMode="auto">
            <a:xfrm>
              <a:off x="192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2" name="Oval 3404"/>
            <p:cNvSpPr>
              <a:spLocks noChangeAspect="1" noChangeArrowheads="1"/>
            </p:cNvSpPr>
            <p:nvPr/>
          </p:nvSpPr>
          <p:spPr bwMode="auto">
            <a:xfrm>
              <a:off x="185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3" name="Oval 3405"/>
            <p:cNvSpPr>
              <a:spLocks noChangeAspect="1" noChangeArrowheads="1"/>
            </p:cNvSpPr>
            <p:nvPr/>
          </p:nvSpPr>
          <p:spPr bwMode="auto">
            <a:xfrm>
              <a:off x="199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4" name="Oval 3406"/>
            <p:cNvSpPr>
              <a:spLocks noChangeAspect="1" noChangeArrowheads="1"/>
            </p:cNvSpPr>
            <p:nvPr/>
          </p:nvSpPr>
          <p:spPr bwMode="auto">
            <a:xfrm>
              <a:off x="207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5" name="Oval 3407"/>
            <p:cNvSpPr>
              <a:spLocks noChangeAspect="1" noChangeArrowheads="1"/>
            </p:cNvSpPr>
            <p:nvPr/>
          </p:nvSpPr>
          <p:spPr bwMode="auto">
            <a:xfrm>
              <a:off x="214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6" name="Oval 3408"/>
            <p:cNvSpPr>
              <a:spLocks noChangeAspect="1" noChangeArrowheads="1"/>
            </p:cNvSpPr>
            <p:nvPr/>
          </p:nvSpPr>
          <p:spPr bwMode="auto">
            <a:xfrm>
              <a:off x="221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7" name="Oval 3409"/>
            <p:cNvSpPr>
              <a:spLocks noChangeAspect="1" noChangeArrowheads="1"/>
            </p:cNvSpPr>
            <p:nvPr/>
          </p:nvSpPr>
          <p:spPr bwMode="auto">
            <a:xfrm>
              <a:off x="228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8" name="Oval 3410"/>
            <p:cNvSpPr>
              <a:spLocks noChangeAspect="1" noChangeArrowheads="1"/>
            </p:cNvSpPr>
            <p:nvPr/>
          </p:nvSpPr>
          <p:spPr bwMode="auto">
            <a:xfrm>
              <a:off x="242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59" name="Oval 3411"/>
            <p:cNvSpPr>
              <a:spLocks noChangeAspect="1" noChangeArrowheads="1"/>
            </p:cNvSpPr>
            <p:nvPr/>
          </p:nvSpPr>
          <p:spPr bwMode="auto">
            <a:xfrm>
              <a:off x="256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0" name="Oval 3412"/>
            <p:cNvSpPr>
              <a:spLocks noChangeAspect="1" noChangeArrowheads="1"/>
            </p:cNvSpPr>
            <p:nvPr/>
          </p:nvSpPr>
          <p:spPr bwMode="auto">
            <a:xfrm>
              <a:off x="235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1" name="Oval 3413"/>
            <p:cNvSpPr>
              <a:spLocks noChangeAspect="1" noChangeArrowheads="1"/>
            </p:cNvSpPr>
            <p:nvPr/>
          </p:nvSpPr>
          <p:spPr bwMode="auto">
            <a:xfrm>
              <a:off x="249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2" name="Oval 3414"/>
            <p:cNvSpPr>
              <a:spLocks noChangeAspect="1" noChangeArrowheads="1"/>
            </p:cNvSpPr>
            <p:nvPr/>
          </p:nvSpPr>
          <p:spPr bwMode="auto">
            <a:xfrm>
              <a:off x="263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3" name="Oval 3415"/>
            <p:cNvSpPr>
              <a:spLocks noChangeAspect="1" noChangeArrowheads="1"/>
            </p:cNvSpPr>
            <p:nvPr/>
          </p:nvSpPr>
          <p:spPr bwMode="auto">
            <a:xfrm>
              <a:off x="278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4" name="Oval 3416"/>
            <p:cNvSpPr>
              <a:spLocks noChangeAspect="1" noChangeArrowheads="1"/>
            </p:cNvSpPr>
            <p:nvPr/>
          </p:nvSpPr>
          <p:spPr bwMode="auto">
            <a:xfrm>
              <a:off x="271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5" name="Oval 3417"/>
            <p:cNvSpPr>
              <a:spLocks noChangeAspect="1" noChangeArrowheads="1"/>
            </p:cNvSpPr>
            <p:nvPr/>
          </p:nvSpPr>
          <p:spPr bwMode="auto">
            <a:xfrm>
              <a:off x="285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6" name="Oval 3418"/>
            <p:cNvSpPr>
              <a:spLocks noChangeAspect="1" noChangeArrowheads="1"/>
            </p:cNvSpPr>
            <p:nvPr/>
          </p:nvSpPr>
          <p:spPr bwMode="auto">
            <a:xfrm>
              <a:off x="292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7" name="Oval 3419"/>
            <p:cNvSpPr>
              <a:spLocks noChangeAspect="1" noChangeArrowheads="1"/>
            </p:cNvSpPr>
            <p:nvPr/>
          </p:nvSpPr>
          <p:spPr bwMode="auto">
            <a:xfrm>
              <a:off x="299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8" name="Oval 3420"/>
            <p:cNvSpPr>
              <a:spLocks noChangeAspect="1" noChangeArrowheads="1"/>
            </p:cNvSpPr>
            <p:nvPr/>
          </p:nvSpPr>
          <p:spPr bwMode="auto">
            <a:xfrm>
              <a:off x="306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69" name="Oval 3421"/>
            <p:cNvSpPr>
              <a:spLocks noChangeAspect="1" noChangeArrowheads="1"/>
            </p:cNvSpPr>
            <p:nvPr/>
          </p:nvSpPr>
          <p:spPr bwMode="auto">
            <a:xfrm>
              <a:off x="313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0" name="Oval 3422"/>
            <p:cNvSpPr>
              <a:spLocks noChangeAspect="1" noChangeArrowheads="1"/>
            </p:cNvSpPr>
            <p:nvPr/>
          </p:nvSpPr>
          <p:spPr bwMode="auto">
            <a:xfrm>
              <a:off x="328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1" name="Oval 3423"/>
            <p:cNvSpPr>
              <a:spLocks noChangeAspect="1" noChangeArrowheads="1"/>
            </p:cNvSpPr>
            <p:nvPr/>
          </p:nvSpPr>
          <p:spPr bwMode="auto">
            <a:xfrm>
              <a:off x="342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2" name="Oval 3424"/>
            <p:cNvSpPr>
              <a:spLocks noChangeAspect="1" noChangeArrowheads="1"/>
            </p:cNvSpPr>
            <p:nvPr/>
          </p:nvSpPr>
          <p:spPr bwMode="auto">
            <a:xfrm>
              <a:off x="320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3" name="Oval 3425"/>
            <p:cNvSpPr>
              <a:spLocks noChangeAspect="1" noChangeArrowheads="1"/>
            </p:cNvSpPr>
            <p:nvPr/>
          </p:nvSpPr>
          <p:spPr bwMode="auto">
            <a:xfrm>
              <a:off x="335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4" name="Oval 3426"/>
            <p:cNvSpPr>
              <a:spLocks noChangeAspect="1" noChangeArrowheads="1"/>
            </p:cNvSpPr>
            <p:nvPr/>
          </p:nvSpPr>
          <p:spPr bwMode="auto">
            <a:xfrm>
              <a:off x="349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5" name="Oval 3427"/>
            <p:cNvSpPr>
              <a:spLocks noChangeAspect="1" noChangeArrowheads="1"/>
            </p:cNvSpPr>
            <p:nvPr/>
          </p:nvSpPr>
          <p:spPr bwMode="auto">
            <a:xfrm>
              <a:off x="363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6" name="Oval 3428"/>
            <p:cNvSpPr>
              <a:spLocks noChangeAspect="1" noChangeArrowheads="1"/>
            </p:cNvSpPr>
            <p:nvPr/>
          </p:nvSpPr>
          <p:spPr bwMode="auto">
            <a:xfrm>
              <a:off x="356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7" name="Oval 3429"/>
            <p:cNvSpPr>
              <a:spLocks noChangeAspect="1" noChangeArrowheads="1"/>
            </p:cNvSpPr>
            <p:nvPr/>
          </p:nvSpPr>
          <p:spPr bwMode="auto">
            <a:xfrm>
              <a:off x="370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8" name="Oval 3430"/>
            <p:cNvSpPr>
              <a:spLocks noChangeAspect="1" noChangeArrowheads="1"/>
            </p:cNvSpPr>
            <p:nvPr/>
          </p:nvSpPr>
          <p:spPr bwMode="auto">
            <a:xfrm>
              <a:off x="377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79" name="Oval 3431"/>
            <p:cNvSpPr>
              <a:spLocks noChangeAspect="1" noChangeArrowheads="1"/>
            </p:cNvSpPr>
            <p:nvPr/>
          </p:nvSpPr>
          <p:spPr bwMode="auto">
            <a:xfrm>
              <a:off x="385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0" name="Oval 3432"/>
            <p:cNvSpPr>
              <a:spLocks noChangeAspect="1" noChangeArrowheads="1"/>
            </p:cNvSpPr>
            <p:nvPr/>
          </p:nvSpPr>
          <p:spPr bwMode="auto">
            <a:xfrm flipH="1">
              <a:off x="470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1" name="Oval 3433"/>
            <p:cNvSpPr>
              <a:spLocks noChangeAspect="1" noChangeArrowheads="1"/>
            </p:cNvSpPr>
            <p:nvPr/>
          </p:nvSpPr>
          <p:spPr bwMode="auto">
            <a:xfrm flipH="1">
              <a:off x="463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2" name="Oval 3434"/>
            <p:cNvSpPr>
              <a:spLocks noChangeAspect="1" noChangeArrowheads="1"/>
            </p:cNvSpPr>
            <p:nvPr/>
          </p:nvSpPr>
          <p:spPr bwMode="auto">
            <a:xfrm flipH="1">
              <a:off x="449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3" name="Oval 3435"/>
            <p:cNvSpPr>
              <a:spLocks noChangeAspect="1" noChangeArrowheads="1"/>
            </p:cNvSpPr>
            <p:nvPr/>
          </p:nvSpPr>
          <p:spPr bwMode="auto">
            <a:xfrm flipH="1">
              <a:off x="434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4" name="Oval 3436"/>
            <p:cNvSpPr>
              <a:spLocks noChangeAspect="1" noChangeArrowheads="1"/>
            </p:cNvSpPr>
            <p:nvPr/>
          </p:nvSpPr>
          <p:spPr bwMode="auto">
            <a:xfrm flipH="1">
              <a:off x="456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5" name="Oval 3437"/>
            <p:cNvSpPr>
              <a:spLocks noChangeAspect="1" noChangeArrowheads="1"/>
            </p:cNvSpPr>
            <p:nvPr/>
          </p:nvSpPr>
          <p:spPr bwMode="auto">
            <a:xfrm flipH="1">
              <a:off x="442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6" name="Oval 3438"/>
            <p:cNvSpPr>
              <a:spLocks noChangeAspect="1" noChangeArrowheads="1"/>
            </p:cNvSpPr>
            <p:nvPr/>
          </p:nvSpPr>
          <p:spPr bwMode="auto">
            <a:xfrm flipH="1">
              <a:off x="427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7" name="Oval 3439"/>
            <p:cNvSpPr>
              <a:spLocks noChangeAspect="1" noChangeArrowheads="1"/>
            </p:cNvSpPr>
            <p:nvPr/>
          </p:nvSpPr>
          <p:spPr bwMode="auto">
            <a:xfrm flipH="1">
              <a:off x="413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8" name="Oval 3440"/>
            <p:cNvSpPr>
              <a:spLocks noChangeAspect="1" noChangeArrowheads="1"/>
            </p:cNvSpPr>
            <p:nvPr/>
          </p:nvSpPr>
          <p:spPr bwMode="auto">
            <a:xfrm flipH="1">
              <a:off x="420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89" name="Oval 3441"/>
            <p:cNvSpPr>
              <a:spLocks noChangeAspect="1" noChangeArrowheads="1"/>
            </p:cNvSpPr>
            <p:nvPr/>
          </p:nvSpPr>
          <p:spPr bwMode="auto">
            <a:xfrm flipH="1">
              <a:off x="406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0" name="Oval 3442"/>
            <p:cNvSpPr>
              <a:spLocks noChangeAspect="1" noChangeArrowheads="1"/>
            </p:cNvSpPr>
            <p:nvPr/>
          </p:nvSpPr>
          <p:spPr bwMode="auto">
            <a:xfrm flipH="1">
              <a:off x="399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1" name="Oval 3443"/>
            <p:cNvSpPr>
              <a:spLocks noChangeAspect="1" noChangeArrowheads="1"/>
            </p:cNvSpPr>
            <p:nvPr/>
          </p:nvSpPr>
          <p:spPr bwMode="auto">
            <a:xfrm flipH="1">
              <a:off x="392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2" name="Oval 3444"/>
            <p:cNvSpPr>
              <a:spLocks noChangeAspect="1" noChangeArrowheads="1"/>
            </p:cNvSpPr>
            <p:nvPr/>
          </p:nvSpPr>
          <p:spPr bwMode="auto">
            <a:xfrm>
              <a:off x="50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3" name="Oval 3445"/>
            <p:cNvSpPr>
              <a:spLocks noChangeAspect="1" noChangeArrowheads="1"/>
            </p:cNvSpPr>
            <p:nvPr/>
          </p:nvSpPr>
          <p:spPr bwMode="auto">
            <a:xfrm>
              <a:off x="57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4" name="Oval 3446"/>
            <p:cNvSpPr>
              <a:spLocks noChangeAspect="1" noChangeArrowheads="1"/>
            </p:cNvSpPr>
            <p:nvPr/>
          </p:nvSpPr>
          <p:spPr bwMode="auto">
            <a:xfrm>
              <a:off x="71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5" name="Oval 3447"/>
            <p:cNvSpPr>
              <a:spLocks noChangeAspect="1" noChangeArrowheads="1"/>
            </p:cNvSpPr>
            <p:nvPr/>
          </p:nvSpPr>
          <p:spPr bwMode="auto">
            <a:xfrm>
              <a:off x="860"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6" name="Oval 3448"/>
            <p:cNvSpPr>
              <a:spLocks noChangeAspect="1" noChangeArrowheads="1"/>
            </p:cNvSpPr>
            <p:nvPr/>
          </p:nvSpPr>
          <p:spPr bwMode="auto">
            <a:xfrm>
              <a:off x="64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7" name="Oval 3449"/>
            <p:cNvSpPr>
              <a:spLocks noChangeAspect="1" noChangeArrowheads="1"/>
            </p:cNvSpPr>
            <p:nvPr/>
          </p:nvSpPr>
          <p:spPr bwMode="auto">
            <a:xfrm>
              <a:off x="78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8" name="Oval 3450"/>
            <p:cNvSpPr>
              <a:spLocks noChangeAspect="1" noChangeArrowheads="1"/>
            </p:cNvSpPr>
            <p:nvPr/>
          </p:nvSpPr>
          <p:spPr bwMode="auto">
            <a:xfrm>
              <a:off x="93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499" name="Oval 3451"/>
            <p:cNvSpPr>
              <a:spLocks noChangeAspect="1" noChangeArrowheads="1"/>
            </p:cNvSpPr>
            <p:nvPr/>
          </p:nvSpPr>
          <p:spPr bwMode="auto">
            <a:xfrm>
              <a:off x="1074"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0" name="Oval 3452"/>
            <p:cNvSpPr>
              <a:spLocks noChangeAspect="1" noChangeArrowheads="1"/>
            </p:cNvSpPr>
            <p:nvPr/>
          </p:nvSpPr>
          <p:spPr bwMode="auto">
            <a:xfrm>
              <a:off x="100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1" name="Oval 3453"/>
            <p:cNvSpPr>
              <a:spLocks noChangeAspect="1" noChangeArrowheads="1"/>
            </p:cNvSpPr>
            <p:nvPr/>
          </p:nvSpPr>
          <p:spPr bwMode="auto">
            <a:xfrm>
              <a:off x="1145"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2" name="Oval 3454"/>
            <p:cNvSpPr>
              <a:spLocks noChangeAspect="1" noChangeArrowheads="1"/>
            </p:cNvSpPr>
            <p:nvPr/>
          </p:nvSpPr>
          <p:spPr bwMode="auto">
            <a:xfrm>
              <a:off x="121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3" name="Oval 3455"/>
            <p:cNvSpPr>
              <a:spLocks noChangeAspect="1" noChangeArrowheads="1"/>
            </p:cNvSpPr>
            <p:nvPr/>
          </p:nvSpPr>
          <p:spPr bwMode="auto">
            <a:xfrm>
              <a:off x="128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4" name="Oval 3456"/>
            <p:cNvSpPr>
              <a:spLocks noChangeAspect="1" noChangeArrowheads="1"/>
            </p:cNvSpPr>
            <p:nvPr/>
          </p:nvSpPr>
          <p:spPr bwMode="auto">
            <a:xfrm>
              <a:off x="4776"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5" name="Oval 3457"/>
            <p:cNvSpPr>
              <a:spLocks noChangeAspect="1" noChangeArrowheads="1"/>
            </p:cNvSpPr>
            <p:nvPr/>
          </p:nvSpPr>
          <p:spPr bwMode="auto">
            <a:xfrm>
              <a:off x="4847"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6" name="Oval 3458"/>
            <p:cNvSpPr>
              <a:spLocks noChangeAspect="1" noChangeArrowheads="1"/>
            </p:cNvSpPr>
            <p:nvPr/>
          </p:nvSpPr>
          <p:spPr bwMode="auto">
            <a:xfrm>
              <a:off x="4989"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7" name="Oval 3459"/>
            <p:cNvSpPr>
              <a:spLocks noChangeAspect="1" noChangeArrowheads="1"/>
            </p:cNvSpPr>
            <p:nvPr/>
          </p:nvSpPr>
          <p:spPr bwMode="auto">
            <a:xfrm>
              <a:off x="5132"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8" name="Oval 3460"/>
            <p:cNvSpPr>
              <a:spLocks noChangeAspect="1" noChangeArrowheads="1"/>
            </p:cNvSpPr>
            <p:nvPr/>
          </p:nvSpPr>
          <p:spPr bwMode="auto">
            <a:xfrm>
              <a:off x="4918"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09" name="Oval 3461"/>
            <p:cNvSpPr>
              <a:spLocks noChangeAspect="1" noChangeArrowheads="1"/>
            </p:cNvSpPr>
            <p:nvPr/>
          </p:nvSpPr>
          <p:spPr bwMode="auto">
            <a:xfrm>
              <a:off x="5061"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0" name="Oval 3462"/>
            <p:cNvSpPr>
              <a:spLocks noChangeAspect="1" noChangeArrowheads="1"/>
            </p:cNvSpPr>
            <p:nvPr/>
          </p:nvSpPr>
          <p:spPr bwMode="auto">
            <a:xfrm>
              <a:off x="5203" y="1933"/>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2704" name="Group 3463"/>
          <p:cNvGrpSpPr>
            <a:grpSpLocks/>
          </p:cNvGrpSpPr>
          <p:nvPr/>
        </p:nvGrpSpPr>
        <p:grpSpPr bwMode="auto">
          <a:xfrm>
            <a:off x="638175" y="1093788"/>
            <a:ext cx="7681913" cy="109537"/>
            <a:chOff x="391" y="1820"/>
            <a:chExt cx="4839" cy="69"/>
          </a:xfrm>
        </p:grpSpPr>
        <p:sp>
          <p:nvSpPr>
            <p:cNvPr id="5512" name="Oval 3464"/>
            <p:cNvSpPr>
              <a:spLocks noChangeAspect="1" noChangeArrowheads="1"/>
            </p:cNvSpPr>
            <p:nvPr/>
          </p:nvSpPr>
          <p:spPr bwMode="auto">
            <a:xfrm>
              <a:off x="124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3" name="Oval 3465"/>
            <p:cNvSpPr>
              <a:spLocks noChangeAspect="1" noChangeArrowheads="1"/>
            </p:cNvSpPr>
            <p:nvPr/>
          </p:nvSpPr>
          <p:spPr bwMode="auto">
            <a:xfrm>
              <a:off x="131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4" name="Oval 3466"/>
            <p:cNvSpPr>
              <a:spLocks noChangeAspect="1" noChangeArrowheads="1"/>
            </p:cNvSpPr>
            <p:nvPr/>
          </p:nvSpPr>
          <p:spPr bwMode="auto">
            <a:xfrm>
              <a:off x="145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5" name="Oval 3467"/>
            <p:cNvSpPr>
              <a:spLocks noChangeAspect="1" noChangeArrowheads="1"/>
            </p:cNvSpPr>
            <p:nvPr/>
          </p:nvSpPr>
          <p:spPr bwMode="auto">
            <a:xfrm>
              <a:off x="160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6" name="Oval 3468"/>
            <p:cNvSpPr>
              <a:spLocks noChangeAspect="1" noChangeArrowheads="1"/>
            </p:cNvSpPr>
            <p:nvPr/>
          </p:nvSpPr>
          <p:spPr bwMode="auto">
            <a:xfrm>
              <a:off x="138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7" name="Oval 3469"/>
            <p:cNvSpPr>
              <a:spLocks noChangeAspect="1" noChangeArrowheads="1"/>
            </p:cNvSpPr>
            <p:nvPr/>
          </p:nvSpPr>
          <p:spPr bwMode="auto">
            <a:xfrm>
              <a:off x="153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8" name="Oval 3470"/>
            <p:cNvSpPr>
              <a:spLocks noChangeAspect="1" noChangeArrowheads="1"/>
            </p:cNvSpPr>
            <p:nvPr/>
          </p:nvSpPr>
          <p:spPr bwMode="auto">
            <a:xfrm>
              <a:off x="167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19" name="Oval 3471"/>
            <p:cNvSpPr>
              <a:spLocks noChangeAspect="1" noChangeArrowheads="1"/>
            </p:cNvSpPr>
            <p:nvPr/>
          </p:nvSpPr>
          <p:spPr bwMode="auto">
            <a:xfrm>
              <a:off x="181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0" name="Oval 3472"/>
            <p:cNvSpPr>
              <a:spLocks noChangeAspect="1" noChangeArrowheads="1"/>
            </p:cNvSpPr>
            <p:nvPr/>
          </p:nvSpPr>
          <p:spPr bwMode="auto">
            <a:xfrm>
              <a:off x="174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1" name="Oval 3473"/>
            <p:cNvSpPr>
              <a:spLocks noChangeAspect="1" noChangeArrowheads="1"/>
            </p:cNvSpPr>
            <p:nvPr/>
          </p:nvSpPr>
          <p:spPr bwMode="auto">
            <a:xfrm>
              <a:off x="188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2" name="Oval 3474"/>
            <p:cNvSpPr>
              <a:spLocks noChangeAspect="1" noChangeArrowheads="1"/>
            </p:cNvSpPr>
            <p:nvPr/>
          </p:nvSpPr>
          <p:spPr bwMode="auto">
            <a:xfrm>
              <a:off x="195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3" name="Oval 3475"/>
            <p:cNvSpPr>
              <a:spLocks noChangeAspect="1" noChangeArrowheads="1"/>
            </p:cNvSpPr>
            <p:nvPr/>
          </p:nvSpPr>
          <p:spPr bwMode="auto">
            <a:xfrm>
              <a:off x="202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4" name="Oval 3476"/>
            <p:cNvSpPr>
              <a:spLocks noChangeAspect="1" noChangeArrowheads="1"/>
            </p:cNvSpPr>
            <p:nvPr/>
          </p:nvSpPr>
          <p:spPr bwMode="auto">
            <a:xfrm>
              <a:off x="209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5" name="Oval 3477"/>
            <p:cNvSpPr>
              <a:spLocks noChangeAspect="1" noChangeArrowheads="1"/>
            </p:cNvSpPr>
            <p:nvPr/>
          </p:nvSpPr>
          <p:spPr bwMode="auto">
            <a:xfrm>
              <a:off x="217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6" name="Oval 3478"/>
            <p:cNvSpPr>
              <a:spLocks noChangeAspect="1" noChangeArrowheads="1"/>
            </p:cNvSpPr>
            <p:nvPr/>
          </p:nvSpPr>
          <p:spPr bwMode="auto">
            <a:xfrm>
              <a:off x="231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7" name="Oval 3479"/>
            <p:cNvSpPr>
              <a:spLocks noChangeAspect="1" noChangeArrowheads="1"/>
            </p:cNvSpPr>
            <p:nvPr/>
          </p:nvSpPr>
          <p:spPr bwMode="auto">
            <a:xfrm>
              <a:off x="245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8" name="Oval 3480"/>
            <p:cNvSpPr>
              <a:spLocks noChangeAspect="1" noChangeArrowheads="1"/>
            </p:cNvSpPr>
            <p:nvPr/>
          </p:nvSpPr>
          <p:spPr bwMode="auto">
            <a:xfrm>
              <a:off x="224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29" name="Oval 3481"/>
            <p:cNvSpPr>
              <a:spLocks noChangeAspect="1" noChangeArrowheads="1"/>
            </p:cNvSpPr>
            <p:nvPr/>
          </p:nvSpPr>
          <p:spPr bwMode="auto">
            <a:xfrm>
              <a:off x="238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0" name="Oval 3482"/>
            <p:cNvSpPr>
              <a:spLocks noChangeAspect="1" noChangeArrowheads="1"/>
            </p:cNvSpPr>
            <p:nvPr/>
          </p:nvSpPr>
          <p:spPr bwMode="auto">
            <a:xfrm>
              <a:off x="252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1" name="Oval 3483"/>
            <p:cNvSpPr>
              <a:spLocks noChangeAspect="1" noChangeArrowheads="1"/>
            </p:cNvSpPr>
            <p:nvPr/>
          </p:nvSpPr>
          <p:spPr bwMode="auto">
            <a:xfrm>
              <a:off x="266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2" name="Oval 3484"/>
            <p:cNvSpPr>
              <a:spLocks noChangeAspect="1" noChangeArrowheads="1"/>
            </p:cNvSpPr>
            <p:nvPr/>
          </p:nvSpPr>
          <p:spPr bwMode="auto">
            <a:xfrm>
              <a:off x="259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3" name="Oval 3485"/>
            <p:cNvSpPr>
              <a:spLocks noChangeAspect="1" noChangeArrowheads="1"/>
            </p:cNvSpPr>
            <p:nvPr/>
          </p:nvSpPr>
          <p:spPr bwMode="auto">
            <a:xfrm>
              <a:off x="274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4" name="Oval 3486"/>
            <p:cNvSpPr>
              <a:spLocks noChangeAspect="1" noChangeArrowheads="1"/>
            </p:cNvSpPr>
            <p:nvPr/>
          </p:nvSpPr>
          <p:spPr bwMode="auto">
            <a:xfrm>
              <a:off x="281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5" name="Oval 3487"/>
            <p:cNvSpPr>
              <a:spLocks noChangeAspect="1" noChangeArrowheads="1"/>
            </p:cNvSpPr>
            <p:nvPr/>
          </p:nvSpPr>
          <p:spPr bwMode="auto">
            <a:xfrm>
              <a:off x="288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6" name="Oval 3488"/>
            <p:cNvSpPr>
              <a:spLocks noChangeAspect="1" noChangeArrowheads="1"/>
            </p:cNvSpPr>
            <p:nvPr/>
          </p:nvSpPr>
          <p:spPr bwMode="auto">
            <a:xfrm>
              <a:off x="295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7" name="Oval 3489"/>
            <p:cNvSpPr>
              <a:spLocks noChangeAspect="1" noChangeArrowheads="1"/>
            </p:cNvSpPr>
            <p:nvPr/>
          </p:nvSpPr>
          <p:spPr bwMode="auto">
            <a:xfrm>
              <a:off x="302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8" name="Oval 3490"/>
            <p:cNvSpPr>
              <a:spLocks noChangeAspect="1" noChangeArrowheads="1"/>
            </p:cNvSpPr>
            <p:nvPr/>
          </p:nvSpPr>
          <p:spPr bwMode="auto">
            <a:xfrm>
              <a:off x="316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39" name="Oval 3491"/>
            <p:cNvSpPr>
              <a:spLocks noChangeAspect="1" noChangeArrowheads="1"/>
            </p:cNvSpPr>
            <p:nvPr/>
          </p:nvSpPr>
          <p:spPr bwMode="auto">
            <a:xfrm>
              <a:off x="331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0" name="Oval 3492"/>
            <p:cNvSpPr>
              <a:spLocks noChangeAspect="1" noChangeArrowheads="1"/>
            </p:cNvSpPr>
            <p:nvPr/>
          </p:nvSpPr>
          <p:spPr bwMode="auto">
            <a:xfrm>
              <a:off x="309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1" name="Oval 3493"/>
            <p:cNvSpPr>
              <a:spLocks noChangeAspect="1" noChangeArrowheads="1"/>
            </p:cNvSpPr>
            <p:nvPr/>
          </p:nvSpPr>
          <p:spPr bwMode="auto">
            <a:xfrm>
              <a:off x="323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2" name="Oval 3494"/>
            <p:cNvSpPr>
              <a:spLocks noChangeAspect="1" noChangeArrowheads="1"/>
            </p:cNvSpPr>
            <p:nvPr/>
          </p:nvSpPr>
          <p:spPr bwMode="auto">
            <a:xfrm>
              <a:off x="338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3" name="Oval 3495"/>
            <p:cNvSpPr>
              <a:spLocks noChangeAspect="1" noChangeArrowheads="1"/>
            </p:cNvSpPr>
            <p:nvPr/>
          </p:nvSpPr>
          <p:spPr bwMode="auto">
            <a:xfrm>
              <a:off x="352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4" name="Oval 3496"/>
            <p:cNvSpPr>
              <a:spLocks noChangeAspect="1" noChangeArrowheads="1"/>
            </p:cNvSpPr>
            <p:nvPr/>
          </p:nvSpPr>
          <p:spPr bwMode="auto">
            <a:xfrm>
              <a:off x="345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5" name="Oval 3497"/>
            <p:cNvSpPr>
              <a:spLocks noChangeAspect="1" noChangeArrowheads="1"/>
            </p:cNvSpPr>
            <p:nvPr/>
          </p:nvSpPr>
          <p:spPr bwMode="auto">
            <a:xfrm>
              <a:off x="359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6" name="Oval 3498"/>
            <p:cNvSpPr>
              <a:spLocks noChangeAspect="1" noChangeArrowheads="1"/>
            </p:cNvSpPr>
            <p:nvPr/>
          </p:nvSpPr>
          <p:spPr bwMode="auto">
            <a:xfrm>
              <a:off x="366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7" name="Oval 3499"/>
            <p:cNvSpPr>
              <a:spLocks noChangeAspect="1" noChangeArrowheads="1"/>
            </p:cNvSpPr>
            <p:nvPr/>
          </p:nvSpPr>
          <p:spPr bwMode="auto">
            <a:xfrm>
              <a:off x="373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8" name="Oval 3500"/>
            <p:cNvSpPr>
              <a:spLocks noChangeAspect="1" noChangeArrowheads="1"/>
            </p:cNvSpPr>
            <p:nvPr/>
          </p:nvSpPr>
          <p:spPr bwMode="auto">
            <a:xfrm flipH="1">
              <a:off x="459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49" name="Oval 3501"/>
            <p:cNvSpPr>
              <a:spLocks noChangeAspect="1" noChangeArrowheads="1"/>
            </p:cNvSpPr>
            <p:nvPr/>
          </p:nvSpPr>
          <p:spPr bwMode="auto">
            <a:xfrm flipH="1">
              <a:off x="452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0" name="Oval 3502"/>
            <p:cNvSpPr>
              <a:spLocks noChangeAspect="1" noChangeArrowheads="1"/>
            </p:cNvSpPr>
            <p:nvPr/>
          </p:nvSpPr>
          <p:spPr bwMode="auto">
            <a:xfrm flipH="1">
              <a:off x="437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1" name="Oval 3503"/>
            <p:cNvSpPr>
              <a:spLocks noChangeAspect="1" noChangeArrowheads="1"/>
            </p:cNvSpPr>
            <p:nvPr/>
          </p:nvSpPr>
          <p:spPr bwMode="auto">
            <a:xfrm flipH="1">
              <a:off x="423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2" name="Oval 3504"/>
            <p:cNvSpPr>
              <a:spLocks noChangeAspect="1" noChangeArrowheads="1"/>
            </p:cNvSpPr>
            <p:nvPr/>
          </p:nvSpPr>
          <p:spPr bwMode="auto">
            <a:xfrm flipH="1">
              <a:off x="445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3" name="Oval 3505"/>
            <p:cNvSpPr>
              <a:spLocks noChangeAspect="1" noChangeArrowheads="1"/>
            </p:cNvSpPr>
            <p:nvPr/>
          </p:nvSpPr>
          <p:spPr bwMode="auto">
            <a:xfrm flipH="1">
              <a:off x="430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4" name="Oval 3506"/>
            <p:cNvSpPr>
              <a:spLocks noChangeAspect="1" noChangeArrowheads="1"/>
            </p:cNvSpPr>
            <p:nvPr/>
          </p:nvSpPr>
          <p:spPr bwMode="auto">
            <a:xfrm flipH="1">
              <a:off x="416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5" name="Oval 3507"/>
            <p:cNvSpPr>
              <a:spLocks noChangeAspect="1" noChangeArrowheads="1"/>
            </p:cNvSpPr>
            <p:nvPr/>
          </p:nvSpPr>
          <p:spPr bwMode="auto">
            <a:xfrm flipH="1">
              <a:off x="402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6" name="Oval 3508"/>
            <p:cNvSpPr>
              <a:spLocks noChangeAspect="1" noChangeArrowheads="1"/>
            </p:cNvSpPr>
            <p:nvPr/>
          </p:nvSpPr>
          <p:spPr bwMode="auto">
            <a:xfrm flipH="1">
              <a:off x="409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7" name="Oval 3509"/>
            <p:cNvSpPr>
              <a:spLocks noChangeAspect="1" noChangeArrowheads="1"/>
            </p:cNvSpPr>
            <p:nvPr/>
          </p:nvSpPr>
          <p:spPr bwMode="auto">
            <a:xfrm flipH="1">
              <a:off x="395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8" name="Oval 3510"/>
            <p:cNvSpPr>
              <a:spLocks noChangeAspect="1" noChangeArrowheads="1"/>
            </p:cNvSpPr>
            <p:nvPr/>
          </p:nvSpPr>
          <p:spPr bwMode="auto">
            <a:xfrm flipH="1">
              <a:off x="388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59" name="Oval 3511"/>
            <p:cNvSpPr>
              <a:spLocks noChangeAspect="1" noChangeArrowheads="1"/>
            </p:cNvSpPr>
            <p:nvPr/>
          </p:nvSpPr>
          <p:spPr bwMode="auto">
            <a:xfrm flipH="1">
              <a:off x="380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0" name="Oval 3512"/>
            <p:cNvSpPr>
              <a:spLocks noChangeAspect="1" noChangeArrowheads="1"/>
            </p:cNvSpPr>
            <p:nvPr/>
          </p:nvSpPr>
          <p:spPr bwMode="auto">
            <a:xfrm>
              <a:off x="39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1" name="Oval 3513"/>
            <p:cNvSpPr>
              <a:spLocks noChangeAspect="1" noChangeArrowheads="1"/>
            </p:cNvSpPr>
            <p:nvPr/>
          </p:nvSpPr>
          <p:spPr bwMode="auto">
            <a:xfrm>
              <a:off x="46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2" name="Oval 3514"/>
            <p:cNvSpPr>
              <a:spLocks noChangeAspect="1" noChangeArrowheads="1"/>
            </p:cNvSpPr>
            <p:nvPr/>
          </p:nvSpPr>
          <p:spPr bwMode="auto">
            <a:xfrm>
              <a:off x="60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3" name="Oval 3515"/>
            <p:cNvSpPr>
              <a:spLocks noChangeAspect="1" noChangeArrowheads="1"/>
            </p:cNvSpPr>
            <p:nvPr/>
          </p:nvSpPr>
          <p:spPr bwMode="auto">
            <a:xfrm>
              <a:off x="747"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4" name="Oval 3516"/>
            <p:cNvSpPr>
              <a:spLocks noChangeAspect="1" noChangeArrowheads="1"/>
            </p:cNvSpPr>
            <p:nvPr/>
          </p:nvSpPr>
          <p:spPr bwMode="auto">
            <a:xfrm>
              <a:off x="53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5" name="Oval 3517"/>
            <p:cNvSpPr>
              <a:spLocks noChangeAspect="1" noChangeArrowheads="1"/>
            </p:cNvSpPr>
            <p:nvPr/>
          </p:nvSpPr>
          <p:spPr bwMode="auto">
            <a:xfrm>
              <a:off x="67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6" name="Oval 3518"/>
            <p:cNvSpPr>
              <a:spLocks noChangeAspect="1" noChangeArrowheads="1"/>
            </p:cNvSpPr>
            <p:nvPr/>
          </p:nvSpPr>
          <p:spPr bwMode="auto">
            <a:xfrm>
              <a:off x="81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7" name="Oval 3519"/>
            <p:cNvSpPr>
              <a:spLocks noChangeAspect="1" noChangeArrowheads="1"/>
            </p:cNvSpPr>
            <p:nvPr/>
          </p:nvSpPr>
          <p:spPr bwMode="auto">
            <a:xfrm>
              <a:off x="96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8" name="Oval 3520"/>
            <p:cNvSpPr>
              <a:spLocks noChangeAspect="1" noChangeArrowheads="1"/>
            </p:cNvSpPr>
            <p:nvPr/>
          </p:nvSpPr>
          <p:spPr bwMode="auto">
            <a:xfrm>
              <a:off x="88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69" name="Oval 3521"/>
            <p:cNvSpPr>
              <a:spLocks noChangeAspect="1" noChangeArrowheads="1"/>
            </p:cNvSpPr>
            <p:nvPr/>
          </p:nvSpPr>
          <p:spPr bwMode="auto">
            <a:xfrm>
              <a:off x="1032"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0" name="Oval 3522"/>
            <p:cNvSpPr>
              <a:spLocks noChangeAspect="1" noChangeArrowheads="1"/>
            </p:cNvSpPr>
            <p:nvPr/>
          </p:nvSpPr>
          <p:spPr bwMode="auto">
            <a:xfrm>
              <a:off x="110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1" name="Oval 3523"/>
            <p:cNvSpPr>
              <a:spLocks noChangeAspect="1" noChangeArrowheads="1"/>
            </p:cNvSpPr>
            <p:nvPr/>
          </p:nvSpPr>
          <p:spPr bwMode="auto">
            <a:xfrm>
              <a:off x="117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2" name="Oval 3524"/>
            <p:cNvSpPr>
              <a:spLocks noChangeAspect="1" noChangeArrowheads="1"/>
            </p:cNvSpPr>
            <p:nvPr/>
          </p:nvSpPr>
          <p:spPr bwMode="auto">
            <a:xfrm>
              <a:off x="4663"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3" name="Oval 3525"/>
            <p:cNvSpPr>
              <a:spLocks noChangeAspect="1" noChangeArrowheads="1"/>
            </p:cNvSpPr>
            <p:nvPr/>
          </p:nvSpPr>
          <p:spPr bwMode="auto">
            <a:xfrm>
              <a:off x="4734"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4" name="Oval 3526"/>
            <p:cNvSpPr>
              <a:spLocks noChangeAspect="1" noChangeArrowheads="1"/>
            </p:cNvSpPr>
            <p:nvPr/>
          </p:nvSpPr>
          <p:spPr bwMode="auto">
            <a:xfrm>
              <a:off x="4876"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5" name="Oval 3527"/>
            <p:cNvSpPr>
              <a:spLocks noChangeAspect="1" noChangeArrowheads="1"/>
            </p:cNvSpPr>
            <p:nvPr/>
          </p:nvSpPr>
          <p:spPr bwMode="auto">
            <a:xfrm>
              <a:off x="5019"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6" name="Oval 3528"/>
            <p:cNvSpPr>
              <a:spLocks noChangeAspect="1" noChangeArrowheads="1"/>
            </p:cNvSpPr>
            <p:nvPr/>
          </p:nvSpPr>
          <p:spPr bwMode="auto">
            <a:xfrm>
              <a:off x="4805"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7" name="Oval 3529"/>
            <p:cNvSpPr>
              <a:spLocks noChangeAspect="1" noChangeArrowheads="1"/>
            </p:cNvSpPr>
            <p:nvPr/>
          </p:nvSpPr>
          <p:spPr bwMode="auto">
            <a:xfrm>
              <a:off x="4948"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8" name="Oval 3530"/>
            <p:cNvSpPr>
              <a:spLocks noChangeAspect="1" noChangeArrowheads="1"/>
            </p:cNvSpPr>
            <p:nvPr/>
          </p:nvSpPr>
          <p:spPr bwMode="auto">
            <a:xfrm>
              <a:off x="5090"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79" name="Oval 3531"/>
            <p:cNvSpPr>
              <a:spLocks noChangeAspect="1" noChangeArrowheads="1"/>
            </p:cNvSpPr>
            <p:nvPr/>
          </p:nvSpPr>
          <p:spPr bwMode="auto">
            <a:xfrm>
              <a:off x="5161" y="182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2705" name="Group 3532"/>
          <p:cNvGrpSpPr>
            <a:grpSpLocks/>
          </p:cNvGrpSpPr>
          <p:nvPr/>
        </p:nvGrpSpPr>
        <p:grpSpPr bwMode="auto">
          <a:xfrm>
            <a:off x="584200" y="1125538"/>
            <a:ext cx="7796213" cy="109537"/>
            <a:chOff x="393" y="1954"/>
            <a:chExt cx="4911" cy="69"/>
          </a:xfrm>
        </p:grpSpPr>
        <p:sp>
          <p:nvSpPr>
            <p:cNvPr id="5581" name="Oval 3533"/>
            <p:cNvSpPr>
              <a:spLocks noChangeAspect="1" noChangeArrowheads="1"/>
            </p:cNvSpPr>
            <p:nvPr/>
          </p:nvSpPr>
          <p:spPr bwMode="auto">
            <a:xfrm>
              <a:off x="124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2" name="Oval 3534"/>
            <p:cNvSpPr>
              <a:spLocks noChangeAspect="1" noChangeArrowheads="1"/>
            </p:cNvSpPr>
            <p:nvPr/>
          </p:nvSpPr>
          <p:spPr bwMode="auto">
            <a:xfrm>
              <a:off x="131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3" name="Oval 3535"/>
            <p:cNvSpPr>
              <a:spLocks noChangeAspect="1" noChangeArrowheads="1"/>
            </p:cNvSpPr>
            <p:nvPr/>
          </p:nvSpPr>
          <p:spPr bwMode="auto">
            <a:xfrm>
              <a:off x="146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4" name="Oval 3536"/>
            <p:cNvSpPr>
              <a:spLocks noChangeAspect="1" noChangeArrowheads="1"/>
            </p:cNvSpPr>
            <p:nvPr/>
          </p:nvSpPr>
          <p:spPr bwMode="auto">
            <a:xfrm>
              <a:off x="160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5" name="Oval 3537"/>
            <p:cNvSpPr>
              <a:spLocks noChangeAspect="1" noChangeArrowheads="1"/>
            </p:cNvSpPr>
            <p:nvPr/>
          </p:nvSpPr>
          <p:spPr bwMode="auto">
            <a:xfrm>
              <a:off x="138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6" name="Oval 3538"/>
            <p:cNvSpPr>
              <a:spLocks noChangeAspect="1" noChangeArrowheads="1"/>
            </p:cNvSpPr>
            <p:nvPr/>
          </p:nvSpPr>
          <p:spPr bwMode="auto">
            <a:xfrm>
              <a:off x="153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7" name="Oval 3539"/>
            <p:cNvSpPr>
              <a:spLocks noChangeAspect="1" noChangeArrowheads="1"/>
            </p:cNvSpPr>
            <p:nvPr/>
          </p:nvSpPr>
          <p:spPr bwMode="auto">
            <a:xfrm>
              <a:off x="167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8" name="Oval 3540"/>
            <p:cNvSpPr>
              <a:spLocks noChangeAspect="1" noChangeArrowheads="1"/>
            </p:cNvSpPr>
            <p:nvPr/>
          </p:nvSpPr>
          <p:spPr bwMode="auto">
            <a:xfrm>
              <a:off x="181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89" name="Oval 3541"/>
            <p:cNvSpPr>
              <a:spLocks noChangeAspect="1" noChangeArrowheads="1"/>
            </p:cNvSpPr>
            <p:nvPr/>
          </p:nvSpPr>
          <p:spPr bwMode="auto">
            <a:xfrm>
              <a:off x="174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0" name="Oval 3542"/>
            <p:cNvSpPr>
              <a:spLocks noChangeAspect="1" noChangeArrowheads="1"/>
            </p:cNvSpPr>
            <p:nvPr/>
          </p:nvSpPr>
          <p:spPr bwMode="auto">
            <a:xfrm>
              <a:off x="188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1" name="Oval 3543"/>
            <p:cNvSpPr>
              <a:spLocks noChangeAspect="1" noChangeArrowheads="1"/>
            </p:cNvSpPr>
            <p:nvPr/>
          </p:nvSpPr>
          <p:spPr bwMode="auto">
            <a:xfrm>
              <a:off x="195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2" name="Oval 3544"/>
            <p:cNvSpPr>
              <a:spLocks noChangeAspect="1" noChangeArrowheads="1"/>
            </p:cNvSpPr>
            <p:nvPr/>
          </p:nvSpPr>
          <p:spPr bwMode="auto">
            <a:xfrm>
              <a:off x="203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3" name="Oval 3545"/>
            <p:cNvSpPr>
              <a:spLocks noChangeAspect="1" noChangeArrowheads="1"/>
            </p:cNvSpPr>
            <p:nvPr/>
          </p:nvSpPr>
          <p:spPr bwMode="auto">
            <a:xfrm>
              <a:off x="210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4" name="Oval 3546"/>
            <p:cNvSpPr>
              <a:spLocks noChangeAspect="1" noChangeArrowheads="1"/>
            </p:cNvSpPr>
            <p:nvPr/>
          </p:nvSpPr>
          <p:spPr bwMode="auto">
            <a:xfrm>
              <a:off x="217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5" name="Oval 3547"/>
            <p:cNvSpPr>
              <a:spLocks noChangeAspect="1" noChangeArrowheads="1"/>
            </p:cNvSpPr>
            <p:nvPr/>
          </p:nvSpPr>
          <p:spPr bwMode="auto">
            <a:xfrm>
              <a:off x="231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6" name="Oval 3548"/>
            <p:cNvSpPr>
              <a:spLocks noChangeAspect="1" noChangeArrowheads="1"/>
            </p:cNvSpPr>
            <p:nvPr/>
          </p:nvSpPr>
          <p:spPr bwMode="auto">
            <a:xfrm>
              <a:off x="245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7" name="Oval 3549"/>
            <p:cNvSpPr>
              <a:spLocks noChangeAspect="1" noChangeArrowheads="1"/>
            </p:cNvSpPr>
            <p:nvPr/>
          </p:nvSpPr>
          <p:spPr bwMode="auto">
            <a:xfrm>
              <a:off x="224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8" name="Oval 3550"/>
            <p:cNvSpPr>
              <a:spLocks noChangeAspect="1" noChangeArrowheads="1"/>
            </p:cNvSpPr>
            <p:nvPr/>
          </p:nvSpPr>
          <p:spPr bwMode="auto">
            <a:xfrm>
              <a:off x="238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599" name="Oval 3551"/>
            <p:cNvSpPr>
              <a:spLocks noChangeAspect="1" noChangeArrowheads="1"/>
            </p:cNvSpPr>
            <p:nvPr/>
          </p:nvSpPr>
          <p:spPr bwMode="auto">
            <a:xfrm>
              <a:off x="252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0" name="Oval 3552"/>
            <p:cNvSpPr>
              <a:spLocks noChangeAspect="1" noChangeArrowheads="1"/>
            </p:cNvSpPr>
            <p:nvPr/>
          </p:nvSpPr>
          <p:spPr bwMode="auto">
            <a:xfrm>
              <a:off x="267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1" name="Oval 3553"/>
            <p:cNvSpPr>
              <a:spLocks noChangeAspect="1" noChangeArrowheads="1"/>
            </p:cNvSpPr>
            <p:nvPr/>
          </p:nvSpPr>
          <p:spPr bwMode="auto">
            <a:xfrm>
              <a:off x="259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2" name="Oval 3554"/>
            <p:cNvSpPr>
              <a:spLocks noChangeAspect="1" noChangeArrowheads="1"/>
            </p:cNvSpPr>
            <p:nvPr/>
          </p:nvSpPr>
          <p:spPr bwMode="auto">
            <a:xfrm>
              <a:off x="274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3" name="Oval 3555"/>
            <p:cNvSpPr>
              <a:spLocks noChangeAspect="1" noChangeArrowheads="1"/>
            </p:cNvSpPr>
            <p:nvPr/>
          </p:nvSpPr>
          <p:spPr bwMode="auto">
            <a:xfrm>
              <a:off x="281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4" name="Oval 3556"/>
            <p:cNvSpPr>
              <a:spLocks noChangeAspect="1" noChangeArrowheads="1"/>
            </p:cNvSpPr>
            <p:nvPr/>
          </p:nvSpPr>
          <p:spPr bwMode="auto">
            <a:xfrm>
              <a:off x="288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5" name="Oval 3557"/>
            <p:cNvSpPr>
              <a:spLocks noChangeAspect="1" noChangeArrowheads="1"/>
            </p:cNvSpPr>
            <p:nvPr/>
          </p:nvSpPr>
          <p:spPr bwMode="auto">
            <a:xfrm>
              <a:off x="295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6" name="Oval 3558"/>
            <p:cNvSpPr>
              <a:spLocks noChangeAspect="1" noChangeArrowheads="1"/>
            </p:cNvSpPr>
            <p:nvPr/>
          </p:nvSpPr>
          <p:spPr bwMode="auto">
            <a:xfrm>
              <a:off x="302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7" name="Oval 3559"/>
            <p:cNvSpPr>
              <a:spLocks noChangeAspect="1" noChangeArrowheads="1"/>
            </p:cNvSpPr>
            <p:nvPr/>
          </p:nvSpPr>
          <p:spPr bwMode="auto">
            <a:xfrm>
              <a:off x="316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8" name="Oval 3560"/>
            <p:cNvSpPr>
              <a:spLocks noChangeAspect="1" noChangeArrowheads="1"/>
            </p:cNvSpPr>
            <p:nvPr/>
          </p:nvSpPr>
          <p:spPr bwMode="auto">
            <a:xfrm>
              <a:off x="331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09" name="Oval 3561"/>
            <p:cNvSpPr>
              <a:spLocks noChangeAspect="1" noChangeArrowheads="1"/>
            </p:cNvSpPr>
            <p:nvPr/>
          </p:nvSpPr>
          <p:spPr bwMode="auto">
            <a:xfrm>
              <a:off x="309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0" name="Oval 3562"/>
            <p:cNvSpPr>
              <a:spLocks noChangeAspect="1" noChangeArrowheads="1"/>
            </p:cNvSpPr>
            <p:nvPr/>
          </p:nvSpPr>
          <p:spPr bwMode="auto">
            <a:xfrm>
              <a:off x="324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1" name="Oval 3563"/>
            <p:cNvSpPr>
              <a:spLocks noChangeAspect="1" noChangeArrowheads="1"/>
            </p:cNvSpPr>
            <p:nvPr/>
          </p:nvSpPr>
          <p:spPr bwMode="auto">
            <a:xfrm>
              <a:off x="338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2" name="Oval 3564"/>
            <p:cNvSpPr>
              <a:spLocks noChangeAspect="1" noChangeArrowheads="1"/>
            </p:cNvSpPr>
            <p:nvPr/>
          </p:nvSpPr>
          <p:spPr bwMode="auto">
            <a:xfrm>
              <a:off x="352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3" name="Oval 3565"/>
            <p:cNvSpPr>
              <a:spLocks noChangeAspect="1" noChangeArrowheads="1"/>
            </p:cNvSpPr>
            <p:nvPr/>
          </p:nvSpPr>
          <p:spPr bwMode="auto">
            <a:xfrm>
              <a:off x="345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4" name="Oval 3566"/>
            <p:cNvSpPr>
              <a:spLocks noChangeAspect="1" noChangeArrowheads="1"/>
            </p:cNvSpPr>
            <p:nvPr/>
          </p:nvSpPr>
          <p:spPr bwMode="auto">
            <a:xfrm>
              <a:off x="359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5" name="Oval 3567"/>
            <p:cNvSpPr>
              <a:spLocks noChangeAspect="1" noChangeArrowheads="1"/>
            </p:cNvSpPr>
            <p:nvPr/>
          </p:nvSpPr>
          <p:spPr bwMode="auto">
            <a:xfrm>
              <a:off x="366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6" name="Oval 3568"/>
            <p:cNvSpPr>
              <a:spLocks noChangeAspect="1" noChangeArrowheads="1"/>
            </p:cNvSpPr>
            <p:nvPr/>
          </p:nvSpPr>
          <p:spPr bwMode="auto">
            <a:xfrm>
              <a:off x="374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7" name="Oval 3569"/>
            <p:cNvSpPr>
              <a:spLocks noChangeAspect="1" noChangeArrowheads="1"/>
            </p:cNvSpPr>
            <p:nvPr/>
          </p:nvSpPr>
          <p:spPr bwMode="auto">
            <a:xfrm flipH="1">
              <a:off x="459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8" name="Oval 3570"/>
            <p:cNvSpPr>
              <a:spLocks noChangeAspect="1" noChangeArrowheads="1"/>
            </p:cNvSpPr>
            <p:nvPr/>
          </p:nvSpPr>
          <p:spPr bwMode="auto">
            <a:xfrm flipH="1">
              <a:off x="452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19" name="Oval 3571"/>
            <p:cNvSpPr>
              <a:spLocks noChangeAspect="1" noChangeArrowheads="1"/>
            </p:cNvSpPr>
            <p:nvPr/>
          </p:nvSpPr>
          <p:spPr bwMode="auto">
            <a:xfrm flipH="1">
              <a:off x="438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0" name="Oval 3572"/>
            <p:cNvSpPr>
              <a:spLocks noChangeAspect="1" noChangeArrowheads="1"/>
            </p:cNvSpPr>
            <p:nvPr/>
          </p:nvSpPr>
          <p:spPr bwMode="auto">
            <a:xfrm flipH="1">
              <a:off x="423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1" name="Oval 3573"/>
            <p:cNvSpPr>
              <a:spLocks noChangeAspect="1" noChangeArrowheads="1"/>
            </p:cNvSpPr>
            <p:nvPr/>
          </p:nvSpPr>
          <p:spPr bwMode="auto">
            <a:xfrm flipH="1">
              <a:off x="445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2" name="Oval 3574"/>
            <p:cNvSpPr>
              <a:spLocks noChangeAspect="1" noChangeArrowheads="1"/>
            </p:cNvSpPr>
            <p:nvPr/>
          </p:nvSpPr>
          <p:spPr bwMode="auto">
            <a:xfrm flipH="1">
              <a:off x="430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3" name="Oval 3575"/>
            <p:cNvSpPr>
              <a:spLocks noChangeAspect="1" noChangeArrowheads="1"/>
            </p:cNvSpPr>
            <p:nvPr/>
          </p:nvSpPr>
          <p:spPr bwMode="auto">
            <a:xfrm flipH="1">
              <a:off x="416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4" name="Oval 3576"/>
            <p:cNvSpPr>
              <a:spLocks noChangeAspect="1" noChangeArrowheads="1"/>
            </p:cNvSpPr>
            <p:nvPr/>
          </p:nvSpPr>
          <p:spPr bwMode="auto">
            <a:xfrm flipH="1">
              <a:off x="402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5" name="Oval 3577"/>
            <p:cNvSpPr>
              <a:spLocks noChangeAspect="1" noChangeArrowheads="1"/>
            </p:cNvSpPr>
            <p:nvPr/>
          </p:nvSpPr>
          <p:spPr bwMode="auto">
            <a:xfrm flipH="1">
              <a:off x="409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6" name="Oval 3578"/>
            <p:cNvSpPr>
              <a:spLocks noChangeAspect="1" noChangeArrowheads="1"/>
            </p:cNvSpPr>
            <p:nvPr/>
          </p:nvSpPr>
          <p:spPr bwMode="auto">
            <a:xfrm flipH="1">
              <a:off x="395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7" name="Oval 3579"/>
            <p:cNvSpPr>
              <a:spLocks noChangeAspect="1" noChangeArrowheads="1"/>
            </p:cNvSpPr>
            <p:nvPr/>
          </p:nvSpPr>
          <p:spPr bwMode="auto">
            <a:xfrm flipH="1">
              <a:off x="388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8" name="Oval 3580"/>
            <p:cNvSpPr>
              <a:spLocks noChangeAspect="1" noChangeArrowheads="1"/>
            </p:cNvSpPr>
            <p:nvPr/>
          </p:nvSpPr>
          <p:spPr bwMode="auto">
            <a:xfrm flipH="1">
              <a:off x="381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29" name="Oval 3581"/>
            <p:cNvSpPr>
              <a:spLocks noChangeAspect="1" noChangeArrowheads="1"/>
            </p:cNvSpPr>
            <p:nvPr/>
          </p:nvSpPr>
          <p:spPr bwMode="auto">
            <a:xfrm>
              <a:off x="39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0" name="Oval 3582"/>
            <p:cNvSpPr>
              <a:spLocks noChangeAspect="1" noChangeArrowheads="1"/>
            </p:cNvSpPr>
            <p:nvPr/>
          </p:nvSpPr>
          <p:spPr bwMode="auto">
            <a:xfrm>
              <a:off x="46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1" name="Oval 3583"/>
            <p:cNvSpPr>
              <a:spLocks noChangeAspect="1" noChangeArrowheads="1"/>
            </p:cNvSpPr>
            <p:nvPr/>
          </p:nvSpPr>
          <p:spPr bwMode="auto">
            <a:xfrm>
              <a:off x="60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2" name="Oval 3584"/>
            <p:cNvSpPr>
              <a:spLocks noChangeAspect="1" noChangeArrowheads="1"/>
            </p:cNvSpPr>
            <p:nvPr/>
          </p:nvSpPr>
          <p:spPr bwMode="auto">
            <a:xfrm>
              <a:off x="749"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3" name="Oval 3585"/>
            <p:cNvSpPr>
              <a:spLocks noChangeAspect="1" noChangeArrowheads="1"/>
            </p:cNvSpPr>
            <p:nvPr/>
          </p:nvSpPr>
          <p:spPr bwMode="auto">
            <a:xfrm>
              <a:off x="53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4" name="Oval 3586"/>
            <p:cNvSpPr>
              <a:spLocks noChangeAspect="1" noChangeArrowheads="1"/>
            </p:cNvSpPr>
            <p:nvPr/>
          </p:nvSpPr>
          <p:spPr bwMode="auto">
            <a:xfrm>
              <a:off x="67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5" name="Oval 3587"/>
            <p:cNvSpPr>
              <a:spLocks noChangeAspect="1" noChangeArrowheads="1"/>
            </p:cNvSpPr>
            <p:nvPr/>
          </p:nvSpPr>
          <p:spPr bwMode="auto">
            <a:xfrm>
              <a:off x="82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6" name="Oval 3588"/>
            <p:cNvSpPr>
              <a:spLocks noChangeAspect="1" noChangeArrowheads="1"/>
            </p:cNvSpPr>
            <p:nvPr/>
          </p:nvSpPr>
          <p:spPr bwMode="auto">
            <a:xfrm>
              <a:off x="96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7" name="Oval 3589"/>
            <p:cNvSpPr>
              <a:spLocks noChangeAspect="1" noChangeArrowheads="1"/>
            </p:cNvSpPr>
            <p:nvPr/>
          </p:nvSpPr>
          <p:spPr bwMode="auto">
            <a:xfrm>
              <a:off x="89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8" name="Oval 3590"/>
            <p:cNvSpPr>
              <a:spLocks noChangeAspect="1" noChangeArrowheads="1"/>
            </p:cNvSpPr>
            <p:nvPr/>
          </p:nvSpPr>
          <p:spPr bwMode="auto">
            <a:xfrm>
              <a:off x="1034"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39" name="Oval 3591"/>
            <p:cNvSpPr>
              <a:spLocks noChangeAspect="1" noChangeArrowheads="1"/>
            </p:cNvSpPr>
            <p:nvPr/>
          </p:nvSpPr>
          <p:spPr bwMode="auto">
            <a:xfrm>
              <a:off x="110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0" name="Oval 3592"/>
            <p:cNvSpPr>
              <a:spLocks noChangeAspect="1" noChangeArrowheads="1"/>
            </p:cNvSpPr>
            <p:nvPr/>
          </p:nvSpPr>
          <p:spPr bwMode="auto">
            <a:xfrm>
              <a:off x="117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1" name="Oval 3593"/>
            <p:cNvSpPr>
              <a:spLocks noChangeAspect="1" noChangeArrowheads="1"/>
            </p:cNvSpPr>
            <p:nvPr/>
          </p:nvSpPr>
          <p:spPr bwMode="auto">
            <a:xfrm>
              <a:off x="466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2" name="Oval 3594"/>
            <p:cNvSpPr>
              <a:spLocks noChangeAspect="1" noChangeArrowheads="1"/>
            </p:cNvSpPr>
            <p:nvPr/>
          </p:nvSpPr>
          <p:spPr bwMode="auto">
            <a:xfrm>
              <a:off x="4736"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3" name="Oval 3595"/>
            <p:cNvSpPr>
              <a:spLocks noChangeAspect="1" noChangeArrowheads="1"/>
            </p:cNvSpPr>
            <p:nvPr/>
          </p:nvSpPr>
          <p:spPr bwMode="auto">
            <a:xfrm>
              <a:off x="4878"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4" name="Oval 3596"/>
            <p:cNvSpPr>
              <a:spLocks noChangeAspect="1" noChangeArrowheads="1"/>
            </p:cNvSpPr>
            <p:nvPr/>
          </p:nvSpPr>
          <p:spPr bwMode="auto">
            <a:xfrm>
              <a:off x="5021"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5" name="Oval 3597"/>
            <p:cNvSpPr>
              <a:spLocks noChangeAspect="1" noChangeArrowheads="1"/>
            </p:cNvSpPr>
            <p:nvPr/>
          </p:nvSpPr>
          <p:spPr bwMode="auto">
            <a:xfrm>
              <a:off x="4807"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6" name="Oval 3598"/>
            <p:cNvSpPr>
              <a:spLocks noChangeAspect="1" noChangeArrowheads="1"/>
            </p:cNvSpPr>
            <p:nvPr/>
          </p:nvSpPr>
          <p:spPr bwMode="auto">
            <a:xfrm>
              <a:off x="4950"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7" name="Oval 3599"/>
            <p:cNvSpPr>
              <a:spLocks noChangeAspect="1" noChangeArrowheads="1"/>
            </p:cNvSpPr>
            <p:nvPr/>
          </p:nvSpPr>
          <p:spPr bwMode="auto">
            <a:xfrm>
              <a:off x="5092"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8" name="Oval 3600"/>
            <p:cNvSpPr>
              <a:spLocks noChangeAspect="1" noChangeArrowheads="1"/>
            </p:cNvSpPr>
            <p:nvPr/>
          </p:nvSpPr>
          <p:spPr bwMode="auto">
            <a:xfrm>
              <a:off x="5235"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49" name="Oval 3601"/>
            <p:cNvSpPr>
              <a:spLocks noChangeAspect="1" noChangeArrowheads="1"/>
            </p:cNvSpPr>
            <p:nvPr/>
          </p:nvSpPr>
          <p:spPr bwMode="auto">
            <a:xfrm>
              <a:off x="5163" y="1954"/>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2706" name="Group 3602"/>
          <p:cNvGrpSpPr>
            <a:grpSpLocks/>
          </p:cNvGrpSpPr>
          <p:nvPr/>
        </p:nvGrpSpPr>
        <p:grpSpPr bwMode="auto">
          <a:xfrm>
            <a:off x="530225" y="1160463"/>
            <a:ext cx="7908925" cy="109537"/>
            <a:chOff x="323" y="2030"/>
            <a:chExt cx="4982" cy="69"/>
          </a:xfrm>
        </p:grpSpPr>
        <p:sp>
          <p:nvSpPr>
            <p:cNvPr id="5651" name="Oval 3603"/>
            <p:cNvSpPr>
              <a:spLocks noChangeAspect="1" noChangeArrowheads="1"/>
            </p:cNvSpPr>
            <p:nvPr/>
          </p:nvSpPr>
          <p:spPr bwMode="auto">
            <a:xfrm>
              <a:off x="117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2" name="Oval 3604"/>
            <p:cNvSpPr>
              <a:spLocks noChangeAspect="1" noChangeArrowheads="1"/>
            </p:cNvSpPr>
            <p:nvPr/>
          </p:nvSpPr>
          <p:spPr bwMode="auto">
            <a:xfrm>
              <a:off x="124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3" name="Oval 3605"/>
            <p:cNvSpPr>
              <a:spLocks noChangeAspect="1" noChangeArrowheads="1"/>
            </p:cNvSpPr>
            <p:nvPr/>
          </p:nvSpPr>
          <p:spPr bwMode="auto">
            <a:xfrm>
              <a:off x="139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4" name="Oval 3606"/>
            <p:cNvSpPr>
              <a:spLocks noChangeAspect="1" noChangeArrowheads="1"/>
            </p:cNvSpPr>
            <p:nvPr/>
          </p:nvSpPr>
          <p:spPr bwMode="auto">
            <a:xfrm>
              <a:off x="153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5" name="Oval 3607"/>
            <p:cNvSpPr>
              <a:spLocks noChangeAspect="1" noChangeArrowheads="1"/>
            </p:cNvSpPr>
            <p:nvPr/>
          </p:nvSpPr>
          <p:spPr bwMode="auto">
            <a:xfrm>
              <a:off x="131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6" name="Oval 3608"/>
            <p:cNvSpPr>
              <a:spLocks noChangeAspect="1" noChangeArrowheads="1"/>
            </p:cNvSpPr>
            <p:nvPr/>
          </p:nvSpPr>
          <p:spPr bwMode="auto">
            <a:xfrm>
              <a:off x="146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7" name="Oval 3609"/>
            <p:cNvSpPr>
              <a:spLocks noChangeAspect="1" noChangeArrowheads="1"/>
            </p:cNvSpPr>
            <p:nvPr/>
          </p:nvSpPr>
          <p:spPr bwMode="auto">
            <a:xfrm>
              <a:off x="160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8" name="Oval 3610"/>
            <p:cNvSpPr>
              <a:spLocks noChangeAspect="1" noChangeArrowheads="1"/>
            </p:cNvSpPr>
            <p:nvPr/>
          </p:nvSpPr>
          <p:spPr bwMode="auto">
            <a:xfrm>
              <a:off x="174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59" name="Oval 3611"/>
            <p:cNvSpPr>
              <a:spLocks noChangeAspect="1" noChangeArrowheads="1"/>
            </p:cNvSpPr>
            <p:nvPr/>
          </p:nvSpPr>
          <p:spPr bwMode="auto">
            <a:xfrm>
              <a:off x="167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0" name="Oval 3612"/>
            <p:cNvSpPr>
              <a:spLocks noChangeAspect="1" noChangeArrowheads="1"/>
            </p:cNvSpPr>
            <p:nvPr/>
          </p:nvSpPr>
          <p:spPr bwMode="auto">
            <a:xfrm>
              <a:off x="181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1" name="Oval 3613"/>
            <p:cNvSpPr>
              <a:spLocks noChangeAspect="1" noChangeArrowheads="1"/>
            </p:cNvSpPr>
            <p:nvPr/>
          </p:nvSpPr>
          <p:spPr bwMode="auto">
            <a:xfrm>
              <a:off x="188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2" name="Oval 3614"/>
            <p:cNvSpPr>
              <a:spLocks noChangeAspect="1" noChangeArrowheads="1"/>
            </p:cNvSpPr>
            <p:nvPr/>
          </p:nvSpPr>
          <p:spPr bwMode="auto">
            <a:xfrm>
              <a:off x="196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3" name="Oval 3615"/>
            <p:cNvSpPr>
              <a:spLocks noChangeAspect="1" noChangeArrowheads="1"/>
            </p:cNvSpPr>
            <p:nvPr/>
          </p:nvSpPr>
          <p:spPr bwMode="auto">
            <a:xfrm>
              <a:off x="203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4" name="Oval 3616"/>
            <p:cNvSpPr>
              <a:spLocks noChangeAspect="1" noChangeArrowheads="1"/>
            </p:cNvSpPr>
            <p:nvPr/>
          </p:nvSpPr>
          <p:spPr bwMode="auto">
            <a:xfrm>
              <a:off x="210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5" name="Oval 3617"/>
            <p:cNvSpPr>
              <a:spLocks noChangeAspect="1" noChangeArrowheads="1"/>
            </p:cNvSpPr>
            <p:nvPr/>
          </p:nvSpPr>
          <p:spPr bwMode="auto">
            <a:xfrm>
              <a:off x="224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6" name="Oval 3618"/>
            <p:cNvSpPr>
              <a:spLocks noChangeAspect="1" noChangeArrowheads="1"/>
            </p:cNvSpPr>
            <p:nvPr/>
          </p:nvSpPr>
          <p:spPr bwMode="auto">
            <a:xfrm>
              <a:off x="238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7" name="Oval 3619"/>
            <p:cNvSpPr>
              <a:spLocks noChangeAspect="1" noChangeArrowheads="1"/>
            </p:cNvSpPr>
            <p:nvPr/>
          </p:nvSpPr>
          <p:spPr bwMode="auto">
            <a:xfrm>
              <a:off x="217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8" name="Oval 3620"/>
            <p:cNvSpPr>
              <a:spLocks noChangeAspect="1" noChangeArrowheads="1"/>
            </p:cNvSpPr>
            <p:nvPr/>
          </p:nvSpPr>
          <p:spPr bwMode="auto">
            <a:xfrm>
              <a:off x="231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69" name="Oval 3621"/>
            <p:cNvSpPr>
              <a:spLocks noChangeAspect="1" noChangeArrowheads="1"/>
            </p:cNvSpPr>
            <p:nvPr/>
          </p:nvSpPr>
          <p:spPr bwMode="auto">
            <a:xfrm>
              <a:off x="245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0" name="Oval 3622"/>
            <p:cNvSpPr>
              <a:spLocks noChangeAspect="1" noChangeArrowheads="1"/>
            </p:cNvSpPr>
            <p:nvPr/>
          </p:nvSpPr>
          <p:spPr bwMode="auto">
            <a:xfrm>
              <a:off x="260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1" name="Oval 3623"/>
            <p:cNvSpPr>
              <a:spLocks noChangeAspect="1" noChangeArrowheads="1"/>
            </p:cNvSpPr>
            <p:nvPr/>
          </p:nvSpPr>
          <p:spPr bwMode="auto">
            <a:xfrm>
              <a:off x="252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2" name="Oval 3624"/>
            <p:cNvSpPr>
              <a:spLocks noChangeAspect="1" noChangeArrowheads="1"/>
            </p:cNvSpPr>
            <p:nvPr/>
          </p:nvSpPr>
          <p:spPr bwMode="auto">
            <a:xfrm>
              <a:off x="267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3" name="Oval 3625"/>
            <p:cNvSpPr>
              <a:spLocks noChangeAspect="1" noChangeArrowheads="1"/>
            </p:cNvSpPr>
            <p:nvPr/>
          </p:nvSpPr>
          <p:spPr bwMode="auto">
            <a:xfrm>
              <a:off x="274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4" name="Oval 3626"/>
            <p:cNvSpPr>
              <a:spLocks noChangeAspect="1" noChangeArrowheads="1"/>
            </p:cNvSpPr>
            <p:nvPr/>
          </p:nvSpPr>
          <p:spPr bwMode="auto">
            <a:xfrm>
              <a:off x="281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5" name="Oval 3627"/>
            <p:cNvSpPr>
              <a:spLocks noChangeAspect="1" noChangeArrowheads="1"/>
            </p:cNvSpPr>
            <p:nvPr/>
          </p:nvSpPr>
          <p:spPr bwMode="auto">
            <a:xfrm>
              <a:off x="288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6" name="Oval 3628"/>
            <p:cNvSpPr>
              <a:spLocks noChangeAspect="1" noChangeArrowheads="1"/>
            </p:cNvSpPr>
            <p:nvPr/>
          </p:nvSpPr>
          <p:spPr bwMode="auto">
            <a:xfrm>
              <a:off x="295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7" name="Oval 3629"/>
            <p:cNvSpPr>
              <a:spLocks noChangeAspect="1" noChangeArrowheads="1"/>
            </p:cNvSpPr>
            <p:nvPr/>
          </p:nvSpPr>
          <p:spPr bwMode="auto">
            <a:xfrm>
              <a:off x="309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8" name="Oval 3630"/>
            <p:cNvSpPr>
              <a:spLocks noChangeAspect="1" noChangeArrowheads="1"/>
            </p:cNvSpPr>
            <p:nvPr/>
          </p:nvSpPr>
          <p:spPr bwMode="auto">
            <a:xfrm>
              <a:off x="324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79" name="Oval 3631"/>
            <p:cNvSpPr>
              <a:spLocks noChangeAspect="1" noChangeArrowheads="1"/>
            </p:cNvSpPr>
            <p:nvPr/>
          </p:nvSpPr>
          <p:spPr bwMode="auto">
            <a:xfrm>
              <a:off x="302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0" name="Oval 3632"/>
            <p:cNvSpPr>
              <a:spLocks noChangeAspect="1" noChangeArrowheads="1"/>
            </p:cNvSpPr>
            <p:nvPr/>
          </p:nvSpPr>
          <p:spPr bwMode="auto">
            <a:xfrm>
              <a:off x="317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1" name="Oval 3633"/>
            <p:cNvSpPr>
              <a:spLocks noChangeAspect="1" noChangeArrowheads="1"/>
            </p:cNvSpPr>
            <p:nvPr/>
          </p:nvSpPr>
          <p:spPr bwMode="auto">
            <a:xfrm>
              <a:off x="331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2" name="Oval 3634"/>
            <p:cNvSpPr>
              <a:spLocks noChangeAspect="1" noChangeArrowheads="1"/>
            </p:cNvSpPr>
            <p:nvPr/>
          </p:nvSpPr>
          <p:spPr bwMode="auto">
            <a:xfrm>
              <a:off x="345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3" name="Oval 3635"/>
            <p:cNvSpPr>
              <a:spLocks noChangeAspect="1" noChangeArrowheads="1"/>
            </p:cNvSpPr>
            <p:nvPr/>
          </p:nvSpPr>
          <p:spPr bwMode="auto">
            <a:xfrm>
              <a:off x="338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4" name="Oval 3636"/>
            <p:cNvSpPr>
              <a:spLocks noChangeAspect="1" noChangeArrowheads="1"/>
            </p:cNvSpPr>
            <p:nvPr/>
          </p:nvSpPr>
          <p:spPr bwMode="auto">
            <a:xfrm>
              <a:off x="352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5" name="Oval 3637"/>
            <p:cNvSpPr>
              <a:spLocks noChangeAspect="1" noChangeArrowheads="1"/>
            </p:cNvSpPr>
            <p:nvPr/>
          </p:nvSpPr>
          <p:spPr bwMode="auto">
            <a:xfrm>
              <a:off x="359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6" name="Oval 3638"/>
            <p:cNvSpPr>
              <a:spLocks noChangeAspect="1" noChangeArrowheads="1"/>
            </p:cNvSpPr>
            <p:nvPr/>
          </p:nvSpPr>
          <p:spPr bwMode="auto">
            <a:xfrm>
              <a:off x="367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7" name="Oval 3639"/>
            <p:cNvSpPr>
              <a:spLocks noChangeAspect="1" noChangeArrowheads="1"/>
            </p:cNvSpPr>
            <p:nvPr/>
          </p:nvSpPr>
          <p:spPr bwMode="auto">
            <a:xfrm flipH="1">
              <a:off x="452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8" name="Oval 3640"/>
            <p:cNvSpPr>
              <a:spLocks noChangeAspect="1" noChangeArrowheads="1"/>
            </p:cNvSpPr>
            <p:nvPr/>
          </p:nvSpPr>
          <p:spPr bwMode="auto">
            <a:xfrm flipH="1">
              <a:off x="445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89" name="Oval 3641"/>
            <p:cNvSpPr>
              <a:spLocks noChangeAspect="1" noChangeArrowheads="1"/>
            </p:cNvSpPr>
            <p:nvPr/>
          </p:nvSpPr>
          <p:spPr bwMode="auto">
            <a:xfrm flipH="1">
              <a:off x="431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0" name="Oval 3642"/>
            <p:cNvSpPr>
              <a:spLocks noChangeAspect="1" noChangeArrowheads="1"/>
            </p:cNvSpPr>
            <p:nvPr/>
          </p:nvSpPr>
          <p:spPr bwMode="auto">
            <a:xfrm flipH="1">
              <a:off x="416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1" name="Oval 3643"/>
            <p:cNvSpPr>
              <a:spLocks noChangeAspect="1" noChangeArrowheads="1"/>
            </p:cNvSpPr>
            <p:nvPr/>
          </p:nvSpPr>
          <p:spPr bwMode="auto">
            <a:xfrm flipH="1">
              <a:off x="438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2" name="Oval 3644"/>
            <p:cNvSpPr>
              <a:spLocks noChangeAspect="1" noChangeArrowheads="1"/>
            </p:cNvSpPr>
            <p:nvPr/>
          </p:nvSpPr>
          <p:spPr bwMode="auto">
            <a:xfrm flipH="1">
              <a:off x="423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3" name="Oval 3645"/>
            <p:cNvSpPr>
              <a:spLocks noChangeAspect="1" noChangeArrowheads="1"/>
            </p:cNvSpPr>
            <p:nvPr/>
          </p:nvSpPr>
          <p:spPr bwMode="auto">
            <a:xfrm flipH="1">
              <a:off x="409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4" name="Oval 3646"/>
            <p:cNvSpPr>
              <a:spLocks noChangeAspect="1" noChangeArrowheads="1"/>
            </p:cNvSpPr>
            <p:nvPr/>
          </p:nvSpPr>
          <p:spPr bwMode="auto">
            <a:xfrm flipH="1">
              <a:off x="395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5" name="Oval 3647"/>
            <p:cNvSpPr>
              <a:spLocks noChangeAspect="1" noChangeArrowheads="1"/>
            </p:cNvSpPr>
            <p:nvPr/>
          </p:nvSpPr>
          <p:spPr bwMode="auto">
            <a:xfrm flipH="1">
              <a:off x="402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6" name="Oval 3648"/>
            <p:cNvSpPr>
              <a:spLocks noChangeAspect="1" noChangeArrowheads="1"/>
            </p:cNvSpPr>
            <p:nvPr/>
          </p:nvSpPr>
          <p:spPr bwMode="auto">
            <a:xfrm flipH="1">
              <a:off x="388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7" name="Oval 3649"/>
            <p:cNvSpPr>
              <a:spLocks noChangeAspect="1" noChangeArrowheads="1"/>
            </p:cNvSpPr>
            <p:nvPr/>
          </p:nvSpPr>
          <p:spPr bwMode="auto">
            <a:xfrm flipH="1">
              <a:off x="381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8" name="Oval 3650"/>
            <p:cNvSpPr>
              <a:spLocks noChangeAspect="1" noChangeArrowheads="1"/>
            </p:cNvSpPr>
            <p:nvPr/>
          </p:nvSpPr>
          <p:spPr bwMode="auto">
            <a:xfrm flipH="1">
              <a:off x="374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699" name="Oval 3651"/>
            <p:cNvSpPr>
              <a:spLocks noChangeAspect="1" noChangeArrowheads="1"/>
            </p:cNvSpPr>
            <p:nvPr/>
          </p:nvSpPr>
          <p:spPr bwMode="auto">
            <a:xfrm>
              <a:off x="32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0" name="Oval 3652"/>
            <p:cNvSpPr>
              <a:spLocks noChangeAspect="1" noChangeArrowheads="1"/>
            </p:cNvSpPr>
            <p:nvPr/>
          </p:nvSpPr>
          <p:spPr bwMode="auto">
            <a:xfrm>
              <a:off x="39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1" name="Oval 3653"/>
            <p:cNvSpPr>
              <a:spLocks noChangeAspect="1" noChangeArrowheads="1"/>
            </p:cNvSpPr>
            <p:nvPr/>
          </p:nvSpPr>
          <p:spPr bwMode="auto">
            <a:xfrm>
              <a:off x="53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2" name="Oval 3654"/>
            <p:cNvSpPr>
              <a:spLocks noChangeAspect="1" noChangeArrowheads="1"/>
            </p:cNvSpPr>
            <p:nvPr/>
          </p:nvSpPr>
          <p:spPr bwMode="auto">
            <a:xfrm>
              <a:off x="679"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3" name="Oval 3655"/>
            <p:cNvSpPr>
              <a:spLocks noChangeAspect="1" noChangeArrowheads="1"/>
            </p:cNvSpPr>
            <p:nvPr/>
          </p:nvSpPr>
          <p:spPr bwMode="auto">
            <a:xfrm>
              <a:off x="46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4" name="Oval 3656"/>
            <p:cNvSpPr>
              <a:spLocks noChangeAspect="1" noChangeArrowheads="1"/>
            </p:cNvSpPr>
            <p:nvPr/>
          </p:nvSpPr>
          <p:spPr bwMode="auto">
            <a:xfrm>
              <a:off x="60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5" name="Oval 3657"/>
            <p:cNvSpPr>
              <a:spLocks noChangeAspect="1" noChangeArrowheads="1"/>
            </p:cNvSpPr>
            <p:nvPr/>
          </p:nvSpPr>
          <p:spPr bwMode="auto">
            <a:xfrm>
              <a:off x="75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6" name="Oval 3658"/>
            <p:cNvSpPr>
              <a:spLocks noChangeAspect="1" noChangeArrowheads="1"/>
            </p:cNvSpPr>
            <p:nvPr/>
          </p:nvSpPr>
          <p:spPr bwMode="auto">
            <a:xfrm>
              <a:off x="89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7" name="Oval 3659"/>
            <p:cNvSpPr>
              <a:spLocks noChangeAspect="1" noChangeArrowheads="1"/>
            </p:cNvSpPr>
            <p:nvPr/>
          </p:nvSpPr>
          <p:spPr bwMode="auto">
            <a:xfrm>
              <a:off x="82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8" name="Oval 3660"/>
            <p:cNvSpPr>
              <a:spLocks noChangeAspect="1" noChangeArrowheads="1"/>
            </p:cNvSpPr>
            <p:nvPr/>
          </p:nvSpPr>
          <p:spPr bwMode="auto">
            <a:xfrm>
              <a:off x="964"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09" name="Oval 3661"/>
            <p:cNvSpPr>
              <a:spLocks noChangeAspect="1" noChangeArrowheads="1"/>
            </p:cNvSpPr>
            <p:nvPr/>
          </p:nvSpPr>
          <p:spPr bwMode="auto">
            <a:xfrm>
              <a:off x="103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0" name="Oval 3662"/>
            <p:cNvSpPr>
              <a:spLocks noChangeAspect="1" noChangeArrowheads="1"/>
            </p:cNvSpPr>
            <p:nvPr/>
          </p:nvSpPr>
          <p:spPr bwMode="auto">
            <a:xfrm>
              <a:off x="110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1" name="Oval 3663"/>
            <p:cNvSpPr>
              <a:spLocks noChangeAspect="1" noChangeArrowheads="1"/>
            </p:cNvSpPr>
            <p:nvPr/>
          </p:nvSpPr>
          <p:spPr bwMode="auto">
            <a:xfrm>
              <a:off x="459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2" name="Oval 3664"/>
            <p:cNvSpPr>
              <a:spLocks noChangeAspect="1" noChangeArrowheads="1"/>
            </p:cNvSpPr>
            <p:nvPr/>
          </p:nvSpPr>
          <p:spPr bwMode="auto">
            <a:xfrm>
              <a:off x="466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3" name="Oval 3665"/>
            <p:cNvSpPr>
              <a:spLocks noChangeAspect="1" noChangeArrowheads="1"/>
            </p:cNvSpPr>
            <p:nvPr/>
          </p:nvSpPr>
          <p:spPr bwMode="auto">
            <a:xfrm>
              <a:off x="4808"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4" name="Oval 3666"/>
            <p:cNvSpPr>
              <a:spLocks noChangeAspect="1" noChangeArrowheads="1"/>
            </p:cNvSpPr>
            <p:nvPr/>
          </p:nvSpPr>
          <p:spPr bwMode="auto">
            <a:xfrm>
              <a:off x="4951"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5" name="Oval 3667"/>
            <p:cNvSpPr>
              <a:spLocks noChangeAspect="1" noChangeArrowheads="1"/>
            </p:cNvSpPr>
            <p:nvPr/>
          </p:nvSpPr>
          <p:spPr bwMode="auto">
            <a:xfrm>
              <a:off x="4737"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6" name="Oval 3668"/>
            <p:cNvSpPr>
              <a:spLocks noChangeAspect="1" noChangeArrowheads="1"/>
            </p:cNvSpPr>
            <p:nvPr/>
          </p:nvSpPr>
          <p:spPr bwMode="auto">
            <a:xfrm>
              <a:off x="4880"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7" name="Oval 3669"/>
            <p:cNvSpPr>
              <a:spLocks noChangeAspect="1" noChangeArrowheads="1"/>
            </p:cNvSpPr>
            <p:nvPr/>
          </p:nvSpPr>
          <p:spPr bwMode="auto">
            <a:xfrm>
              <a:off x="5022"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8" name="Oval 3670"/>
            <p:cNvSpPr>
              <a:spLocks noChangeAspect="1" noChangeArrowheads="1"/>
            </p:cNvSpPr>
            <p:nvPr/>
          </p:nvSpPr>
          <p:spPr bwMode="auto">
            <a:xfrm>
              <a:off x="5165"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19" name="Oval 3671"/>
            <p:cNvSpPr>
              <a:spLocks noChangeAspect="1" noChangeArrowheads="1"/>
            </p:cNvSpPr>
            <p:nvPr/>
          </p:nvSpPr>
          <p:spPr bwMode="auto">
            <a:xfrm>
              <a:off x="5093"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0" name="Oval 3672"/>
            <p:cNvSpPr>
              <a:spLocks noChangeAspect="1" noChangeArrowheads="1"/>
            </p:cNvSpPr>
            <p:nvPr/>
          </p:nvSpPr>
          <p:spPr bwMode="auto">
            <a:xfrm>
              <a:off x="5236" y="203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2707" name="Group 3673"/>
          <p:cNvGrpSpPr>
            <a:grpSpLocks/>
          </p:cNvGrpSpPr>
          <p:nvPr/>
        </p:nvGrpSpPr>
        <p:grpSpPr bwMode="auto">
          <a:xfrm>
            <a:off x="473075" y="1198563"/>
            <a:ext cx="8021638" cy="109537"/>
            <a:chOff x="293" y="2060"/>
            <a:chExt cx="5053" cy="69"/>
          </a:xfrm>
        </p:grpSpPr>
        <p:sp>
          <p:nvSpPr>
            <p:cNvPr id="5722" name="Oval 3674"/>
            <p:cNvSpPr>
              <a:spLocks noChangeAspect="1" noChangeArrowheads="1"/>
            </p:cNvSpPr>
            <p:nvPr/>
          </p:nvSpPr>
          <p:spPr bwMode="auto">
            <a:xfrm>
              <a:off x="114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3" name="Oval 3675"/>
            <p:cNvSpPr>
              <a:spLocks noChangeAspect="1" noChangeArrowheads="1"/>
            </p:cNvSpPr>
            <p:nvPr/>
          </p:nvSpPr>
          <p:spPr bwMode="auto">
            <a:xfrm>
              <a:off x="121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4" name="Oval 3676"/>
            <p:cNvSpPr>
              <a:spLocks noChangeAspect="1" noChangeArrowheads="1"/>
            </p:cNvSpPr>
            <p:nvPr/>
          </p:nvSpPr>
          <p:spPr bwMode="auto">
            <a:xfrm>
              <a:off x="136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5" name="Oval 3677"/>
            <p:cNvSpPr>
              <a:spLocks noChangeAspect="1" noChangeArrowheads="1"/>
            </p:cNvSpPr>
            <p:nvPr/>
          </p:nvSpPr>
          <p:spPr bwMode="auto">
            <a:xfrm>
              <a:off x="150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6" name="Oval 3678"/>
            <p:cNvSpPr>
              <a:spLocks noChangeAspect="1" noChangeArrowheads="1"/>
            </p:cNvSpPr>
            <p:nvPr/>
          </p:nvSpPr>
          <p:spPr bwMode="auto">
            <a:xfrm>
              <a:off x="128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7" name="Oval 3679"/>
            <p:cNvSpPr>
              <a:spLocks noChangeAspect="1" noChangeArrowheads="1"/>
            </p:cNvSpPr>
            <p:nvPr/>
          </p:nvSpPr>
          <p:spPr bwMode="auto">
            <a:xfrm>
              <a:off x="143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8" name="Oval 3680"/>
            <p:cNvSpPr>
              <a:spLocks noChangeAspect="1" noChangeArrowheads="1"/>
            </p:cNvSpPr>
            <p:nvPr/>
          </p:nvSpPr>
          <p:spPr bwMode="auto">
            <a:xfrm>
              <a:off x="157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29" name="Oval 3681"/>
            <p:cNvSpPr>
              <a:spLocks noChangeAspect="1" noChangeArrowheads="1"/>
            </p:cNvSpPr>
            <p:nvPr/>
          </p:nvSpPr>
          <p:spPr bwMode="auto">
            <a:xfrm>
              <a:off x="171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0" name="Oval 3682"/>
            <p:cNvSpPr>
              <a:spLocks noChangeAspect="1" noChangeArrowheads="1"/>
            </p:cNvSpPr>
            <p:nvPr/>
          </p:nvSpPr>
          <p:spPr bwMode="auto">
            <a:xfrm>
              <a:off x="164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1" name="Oval 3683"/>
            <p:cNvSpPr>
              <a:spLocks noChangeAspect="1" noChangeArrowheads="1"/>
            </p:cNvSpPr>
            <p:nvPr/>
          </p:nvSpPr>
          <p:spPr bwMode="auto">
            <a:xfrm>
              <a:off x="178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2" name="Oval 3684"/>
            <p:cNvSpPr>
              <a:spLocks noChangeAspect="1" noChangeArrowheads="1"/>
            </p:cNvSpPr>
            <p:nvPr/>
          </p:nvSpPr>
          <p:spPr bwMode="auto">
            <a:xfrm>
              <a:off x="185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3" name="Oval 3685"/>
            <p:cNvSpPr>
              <a:spLocks noChangeAspect="1" noChangeArrowheads="1"/>
            </p:cNvSpPr>
            <p:nvPr/>
          </p:nvSpPr>
          <p:spPr bwMode="auto">
            <a:xfrm>
              <a:off x="193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4" name="Oval 3686"/>
            <p:cNvSpPr>
              <a:spLocks noChangeAspect="1" noChangeArrowheads="1"/>
            </p:cNvSpPr>
            <p:nvPr/>
          </p:nvSpPr>
          <p:spPr bwMode="auto">
            <a:xfrm>
              <a:off x="200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5" name="Oval 3687"/>
            <p:cNvSpPr>
              <a:spLocks noChangeAspect="1" noChangeArrowheads="1"/>
            </p:cNvSpPr>
            <p:nvPr/>
          </p:nvSpPr>
          <p:spPr bwMode="auto">
            <a:xfrm>
              <a:off x="207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6" name="Oval 3688"/>
            <p:cNvSpPr>
              <a:spLocks noChangeAspect="1" noChangeArrowheads="1"/>
            </p:cNvSpPr>
            <p:nvPr/>
          </p:nvSpPr>
          <p:spPr bwMode="auto">
            <a:xfrm>
              <a:off x="221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7" name="Oval 3689"/>
            <p:cNvSpPr>
              <a:spLocks noChangeAspect="1" noChangeArrowheads="1"/>
            </p:cNvSpPr>
            <p:nvPr/>
          </p:nvSpPr>
          <p:spPr bwMode="auto">
            <a:xfrm>
              <a:off x="235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8" name="Oval 3690"/>
            <p:cNvSpPr>
              <a:spLocks noChangeAspect="1" noChangeArrowheads="1"/>
            </p:cNvSpPr>
            <p:nvPr/>
          </p:nvSpPr>
          <p:spPr bwMode="auto">
            <a:xfrm>
              <a:off x="214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39" name="Oval 3691"/>
            <p:cNvSpPr>
              <a:spLocks noChangeAspect="1" noChangeArrowheads="1"/>
            </p:cNvSpPr>
            <p:nvPr/>
          </p:nvSpPr>
          <p:spPr bwMode="auto">
            <a:xfrm>
              <a:off x="228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0" name="Oval 3692"/>
            <p:cNvSpPr>
              <a:spLocks noChangeAspect="1" noChangeArrowheads="1"/>
            </p:cNvSpPr>
            <p:nvPr/>
          </p:nvSpPr>
          <p:spPr bwMode="auto">
            <a:xfrm>
              <a:off x="242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1" name="Oval 3693"/>
            <p:cNvSpPr>
              <a:spLocks noChangeAspect="1" noChangeArrowheads="1"/>
            </p:cNvSpPr>
            <p:nvPr/>
          </p:nvSpPr>
          <p:spPr bwMode="auto">
            <a:xfrm>
              <a:off x="257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2" name="Oval 3694"/>
            <p:cNvSpPr>
              <a:spLocks noChangeAspect="1" noChangeArrowheads="1"/>
            </p:cNvSpPr>
            <p:nvPr/>
          </p:nvSpPr>
          <p:spPr bwMode="auto">
            <a:xfrm>
              <a:off x="249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3" name="Oval 3695"/>
            <p:cNvSpPr>
              <a:spLocks noChangeAspect="1" noChangeArrowheads="1"/>
            </p:cNvSpPr>
            <p:nvPr/>
          </p:nvSpPr>
          <p:spPr bwMode="auto">
            <a:xfrm>
              <a:off x="264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4" name="Oval 3696"/>
            <p:cNvSpPr>
              <a:spLocks noChangeAspect="1" noChangeArrowheads="1"/>
            </p:cNvSpPr>
            <p:nvPr/>
          </p:nvSpPr>
          <p:spPr bwMode="auto">
            <a:xfrm>
              <a:off x="271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5" name="Oval 3697"/>
            <p:cNvSpPr>
              <a:spLocks noChangeAspect="1" noChangeArrowheads="1"/>
            </p:cNvSpPr>
            <p:nvPr/>
          </p:nvSpPr>
          <p:spPr bwMode="auto">
            <a:xfrm>
              <a:off x="278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6" name="Oval 3698"/>
            <p:cNvSpPr>
              <a:spLocks noChangeAspect="1" noChangeArrowheads="1"/>
            </p:cNvSpPr>
            <p:nvPr/>
          </p:nvSpPr>
          <p:spPr bwMode="auto">
            <a:xfrm>
              <a:off x="285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7" name="Oval 3699"/>
            <p:cNvSpPr>
              <a:spLocks noChangeAspect="1" noChangeArrowheads="1"/>
            </p:cNvSpPr>
            <p:nvPr/>
          </p:nvSpPr>
          <p:spPr bwMode="auto">
            <a:xfrm>
              <a:off x="292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8" name="Oval 3700"/>
            <p:cNvSpPr>
              <a:spLocks noChangeAspect="1" noChangeArrowheads="1"/>
            </p:cNvSpPr>
            <p:nvPr/>
          </p:nvSpPr>
          <p:spPr bwMode="auto">
            <a:xfrm>
              <a:off x="306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49" name="Oval 3701"/>
            <p:cNvSpPr>
              <a:spLocks noChangeAspect="1" noChangeArrowheads="1"/>
            </p:cNvSpPr>
            <p:nvPr/>
          </p:nvSpPr>
          <p:spPr bwMode="auto">
            <a:xfrm>
              <a:off x="321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0" name="Oval 3702"/>
            <p:cNvSpPr>
              <a:spLocks noChangeAspect="1" noChangeArrowheads="1"/>
            </p:cNvSpPr>
            <p:nvPr/>
          </p:nvSpPr>
          <p:spPr bwMode="auto">
            <a:xfrm>
              <a:off x="299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1" name="Oval 3703"/>
            <p:cNvSpPr>
              <a:spLocks noChangeAspect="1" noChangeArrowheads="1"/>
            </p:cNvSpPr>
            <p:nvPr/>
          </p:nvSpPr>
          <p:spPr bwMode="auto">
            <a:xfrm>
              <a:off x="314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2" name="Oval 3704"/>
            <p:cNvSpPr>
              <a:spLocks noChangeAspect="1" noChangeArrowheads="1"/>
            </p:cNvSpPr>
            <p:nvPr/>
          </p:nvSpPr>
          <p:spPr bwMode="auto">
            <a:xfrm>
              <a:off x="328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3" name="Oval 3705"/>
            <p:cNvSpPr>
              <a:spLocks noChangeAspect="1" noChangeArrowheads="1"/>
            </p:cNvSpPr>
            <p:nvPr/>
          </p:nvSpPr>
          <p:spPr bwMode="auto">
            <a:xfrm>
              <a:off x="342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4" name="Oval 3706"/>
            <p:cNvSpPr>
              <a:spLocks noChangeAspect="1" noChangeArrowheads="1"/>
            </p:cNvSpPr>
            <p:nvPr/>
          </p:nvSpPr>
          <p:spPr bwMode="auto">
            <a:xfrm>
              <a:off x="335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5" name="Oval 3707"/>
            <p:cNvSpPr>
              <a:spLocks noChangeAspect="1" noChangeArrowheads="1"/>
            </p:cNvSpPr>
            <p:nvPr/>
          </p:nvSpPr>
          <p:spPr bwMode="auto">
            <a:xfrm>
              <a:off x="349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6" name="Oval 3708"/>
            <p:cNvSpPr>
              <a:spLocks noChangeAspect="1" noChangeArrowheads="1"/>
            </p:cNvSpPr>
            <p:nvPr/>
          </p:nvSpPr>
          <p:spPr bwMode="auto">
            <a:xfrm>
              <a:off x="356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7" name="Oval 3709"/>
            <p:cNvSpPr>
              <a:spLocks noChangeAspect="1" noChangeArrowheads="1"/>
            </p:cNvSpPr>
            <p:nvPr/>
          </p:nvSpPr>
          <p:spPr bwMode="auto">
            <a:xfrm>
              <a:off x="364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8" name="Oval 3710"/>
            <p:cNvSpPr>
              <a:spLocks noChangeAspect="1" noChangeArrowheads="1"/>
            </p:cNvSpPr>
            <p:nvPr/>
          </p:nvSpPr>
          <p:spPr bwMode="auto">
            <a:xfrm flipH="1">
              <a:off x="449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59" name="Oval 3711"/>
            <p:cNvSpPr>
              <a:spLocks noChangeAspect="1" noChangeArrowheads="1"/>
            </p:cNvSpPr>
            <p:nvPr/>
          </p:nvSpPr>
          <p:spPr bwMode="auto">
            <a:xfrm flipH="1">
              <a:off x="442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0" name="Oval 3712"/>
            <p:cNvSpPr>
              <a:spLocks noChangeAspect="1" noChangeArrowheads="1"/>
            </p:cNvSpPr>
            <p:nvPr/>
          </p:nvSpPr>
          <p:spPr bwMode="auto">
            <a:xfrm flipH="1">
              <a:off x="428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1" name="Oval 3713"/>
            <p:cNvSpPr>
              <a:spLocks noChangeAspect="1" noChangeArrowheads="1"/>
            </p:cNvSpPr>
            <p:nvPr/>
          </p:nvSpPr>
          <p:spPr bwMode="auto">
            <a:xfrm flipH="1">
              <a:off x="413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2" name="Oval 3714"/>
            <p:cNvSpPr>
              <a:spLocks noChangeAspect="1" noChangeArrowheads="1"/>
            </p:cNvSpPr>
            <p:nvPr/>
          </p:nvSpPr>
          <p:spPr bwMode="auto">
            <a:xfrm flipH="1">
              <a:off x="435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3" name="Oval 3715"/>
            <p:cNvSpPr>
              <a:spLocks noChangeAspect="1" noChangeArrowheads="1"/>
            </p:cNvSpPr>
            <p:nvPr/>
          </p:nvSpPr>
          <p:spPr bwMode="auto">
            <a:xfrm flipH="1">
              <a:off x="420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4" name="Oval 3716"/>
            <p:cNvSpPr>
              <a:spLocks noChangeAspect="1" noChangeArrowheads="1"/>
            </p:cNvSpPr>
            <p:nvPr/>
          </p:nvSpPr>
          <p:spPr bwMode="auto">
            <a:xfrm flipH="1">
              <a:off x="406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5" name="Oval 3717"/>
            <p:cNvSpPr>
              <a:spLocks noChangeAspect="1" noChangeArrowheads="1"/>
            </p:cNvSpPr>
            <p:nvPr/>
          </p:nvSpPr>
          <p:spPr bwMode="auto">
            <a:xfrm flipH="1">
              <a:off x="392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6" name="Oval 3718"/>
            <p:cNvSpPr>
              <a:spLocks noChangeAspect="1" noChangeArrowheads="1"/>
            </p:cNvSpPr>
            <p:nvPr/>
          </p:nvSpPr>
          <p:spPr bwMode="auto">
            <a:xfrm flipH="1">
              <a:off x="399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7" name="Oval 3719"/>
            <p:cNvSpPr>
              <a:spLocks noChangeAspect="1" noChangeArrowheads="1"/>
            </p:cNvSpPr>
            <p:nvPr/>
          </p:nvSpPr>
          <p:spPr bwMode="auto">
            <a:xfrm flipH="1">
              <a:off x="385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8" name="Oval 3720"/>
            <p:cNvSpPr>
              <a:spLocks noChangeAspect="1" noChangeArrowheads="1"/>
            </p:cNvSpPr>
            <p:nvPr/>
          </p:nvSpPr>
          <p:spPr bwMode="auto">
            <a:xfrm flipH="1">
              <a:off x="378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69" name="Oval 3721"/>
            <p:cNvSpPr>
              <a:spLocks noChangeAspect="1" noChangeArrowheads="1"/>
            </p:cNvSpPr>
            <p:nvPr/>
          </p:nvSpPr>
          <p:spPr bwMode="auto">
            <a:xfrm flipH="1">
              <a:off x="371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0" name="Oval 3722"/>
            <p:cNvSpPr>
              <a:spLocks noChangeAspect="1" noChangeArrowheads="1"/>
            </p:cNvSpPr>
            <p:nvPr/>
          </p:nvSpPr>
          <p:spPr bwMode="auto">
            <a:xfrm>
              <a:off x="29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1" name="Oval 3723"/>
            <p:cNvSpPr>
              <a:spLocks noChangeAspect="1" noChangeArrowheads="1"/>
            </p:cNvSpPr>
            <p:nvPr/>
          </p:nvSpPr>
          <p:spPr bwMode="auto">
            <a:xfrm>
              <a:off x="36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2" name="Oval 3724"/>
            <p:cNvSpPr>
              <a:spLocks noChangeAspect="1" noChangeArrowheads="1"/>
            </p:cNvSpPr>
            <p:nvPr/>
          </p:nvSpPr>
          <p:spPr bwMode="auto">
            <a:xfrm>
              <a:off x="50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3" name="Oval 3725"/>
            <p:cNvSpPr>
              <a:spLocks noChangeAspect="1" noChangeArrowheads="1"/>
            </p:cNvSpPr>
            <p:nvPr/>
          </p:nvSpPr>
          <p:spPr bwMode="auto">
            <a:xfrm>
              <a:off x="649"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4" name="Oval 3726"/>
            <p:cNvSpPr>
              <a:spLocks noChangeAspect="1" noChangeArrowheads="1"/>
            </p:cNvSpPr>
            <p:nvPr/>
          </p:nvSpPr>
          <p:spPr bwMode="auto">
            <a:xfrm>
              <a:off x="43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5" name="Oval 3727"/>
            <p:cNvSpPr>
              <a:spLocks noChangeAspect="1" noChangeArrowheads="1"/>
            </p:cNvSpPr>
            <p:nvPr/>
          </p:nvSpPr>
          <p:spPr bwMode="auto">
            <a:xfrm>
              <a:off x="57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6" name="Oval 3728"/>
            <p:cNvSpPr>
              <a:spLocks noChangeAspect="1" noChangeArrowheads="1"/>
            </p:cNvSpPr>
            <p:nvPr/>
          </p:nvSpPr>
          <p:spPr bwMode="auto">
            <a:xfrm>
              <a:off x="72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7" name="Oval 3729"/>
            <p:cNvSpPr>
              <a:spLocks noChangeAspect="1" noChangeArrowheads="1"/>
            </p:cNvSpPr>
            <p:nvPr/>
          </p:nvSpPr>
          <p:spPr bwMode="auto">
            <a:xfrm>
              <a:off x="86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8" name="Oval 3730"/>
            <p:cNvSpPr>
              <a:spLocks noChangeAspect="1" noChangeArrowheads="1"/>
            </p:cNvSpPr>
            <p:nvPr/>
          </p:nvSpPr>
          <p:spPr bwMode="auto">
            <a:xfrm>
              <a:off x="79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79" name="Oval 3731"/>
            <p:cNvSpPr>
              <a:spLocks noChangeAspect="1" noChangeArrowheads="1"/>
            </p:cNvSpPr>
            <p:nvPr/>
          </p:nvSpPr>
          <p:spPr bwMode="auto">
            <a:xfrm>
              <a:off x="934"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0" name="Oval 3732"/>
            <p:cNvSpPr>
              <a:spLocks noChangeAspect="1" noChangeArrowheads="1"/>
            </p:cNvSpPr>
            <p:nvPr/>
          </p:nvSpPr>
          <p:spPr bwMode="auto">
            <a:xfrm>
              <a:off x="100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1" name="Oval 3733"/>
            <p:cNvSpPr>
              <a:spLocks noChangeAspect="1" noChangeArrowheads="1"/>
            </p:cNvSpPr>
            <p:nvPr/>
          </p:nvSpPr>
          <p:spPr bwMode="auto">
            <a:xfrm>
              <a:off x="107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2" name="Oval 3734"/>
            <p:cNvSpPr>
              <a:spLocks noChangeAspect="1" noChangeArrowheads="1"/>
            </p:cNvSpPr>
            <p:nvPr/>
          </p:nvSpPr>
          <p:spPr bwMode="auto">
            <a:xfrm>
              <a:off x="456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3" name="Oval 3735"/>
            <p:cNvSpPr>
              <a:spLocks noChangeAspect="1" noChangeArrowheads="1"/>
            </p:cNvSpPr>
            <p:nvPr/>
          </p:nvSpPr>
          <p:spPr bwMode="auto">
            <a:xfrm>
              <a:off x="463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4" name="Oval 3736"/>
            <p:cNvSpPr>
              <a:spLocks noChangeAspect="1" noChangeArrowheads="1"/>
            </p:cNvSpPr>
            <p:nvPr/>
          </p:nvSpPr>
          <p:spPr bwMode="auto">
            <a:xfrm>
              <a:off x="4778"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5" name="Oval 3737"/>
            <p:cNvSpPr>
              <a:spLocks noChangeAspect="1" noChangeArrowheads="1"/>
            </p:cNvSpPr>
            <p:nvPr/>
          </p:nvSpPr>
          <p:spPr bwMode="auto">
            <a:xfrm>
              <a:off x="4921"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6" name="Oval 3738"/>
            <p:cNvSpPr>
              <a:spLocks noChangeAspect="1" noChangeArrowheads="1"/>
            </p:cNvSpPr>
            <p:nvPr/>
          </p:nvSpPr>
          <p:spPr bwMode="auto">
            <a:xfrm>
              <a:off x="470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7" name="Oval 3739"/>
            <p:cNvSpPr>
              <a:spLocks noChangeAspect="1" noChangeArrowheads="1"/>
            </p:cNvSpPr>
            <p:nvPr/>
          </p:nvSpPr>
          <p:spPr bwMode="auto">
            <a:xfrm>
              <a:off x="4850"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8" name="Oval 3740"/>
            <p:cNvSpPr>
              <a:spLocks noChangeAspect="1" noChangeArrowheads="1"/>
            </p:cNvSpPr>
            <p:nvPr/>
          </p:nvSpPr>
          <p:spPr bwMode="auto">
            <a:xfrm>
              <a:off x="4992"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89" name="Oval 3741"/>
            <p:cNvSpPr>
              <a:spLocks noChangeAspect="1" noChangeArrowheads="1"/>
            </p:cNvSpPr>
            <p:nvPr/>
          </p:nvSpPr>
          <p:spPr bwMode="auto">
            <a:xfrm>
              <a:off x="5135"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0" name="Oval 3742"/>
            <p:cNvSpPr>
              <a:spLocks noChangeAspect="1" noChangeArrowheads="1"/>
            </p:cNvSpPr>
            <p:nvPr/>
          </p:nvSpPr>
          <p:spPr bwMode="auto">
            <a:xfrm>
              <a:off x="5063"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1" name="Oval 3743"/>
            <p:cNvSpPr>
              <a:spLocks noChangeAspect="1" noChangeArrowheads="1"/>
            </p:cNvSpPr>
            <p:nvPr/>
          </p:nvSpPr>
          <p:spPr bwMode="auto">
            <a:xfrm>
              <a:off x="5206"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2" name="Oval 3744"/>
            <p:cNvSpPr>
              <a:spLocks noChangeAspect="1" noChangeArrowheads="1"/>
            </p:cNvSpPr>
            <p:nvPr/>
          </p:nvSpPr>
          <p:spPr bwMode="auto">
            <a:xfrm>
              <a:off x="5277" y="2060"/>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grpSp>
        <p:nvGrpSpPr>
          <p:cNvPr id="242708" name="Group 3745"/>
          <p:cNvGrpSpPr>
            <a:grpSpLocks/>
          </p:cNvGrpSpPr>
          <p:nvPr/>
        </p:nvGrpSpPr>
        <p:grpSpPr bwMode="auto">
          <a:xfrm>
            <a:off x="409575" y="1249363"/>
            <a:ext cx="8135938" cy="309562"/>
            <a:chOff x="253" y="2026"/>
            <a:chExt cx="5125" cy="195"/>
          </a:xfrm>
        </p:grpSpPr>
        <p:sp>
          <p:nvSpPr>
            <p:cNvPr id="5794" name="Line 3746"/>
            <p:cNvSpPr>
              <a:spLocks noChangeAspect="1" noChangeShapeType="1"/>
            </p:cNvSpPr>
            <p:nvPr/>
          </p:nvSpPr>
          <p:spPr bwMode="auto">
            <a:xfrm>
              <a:off x="115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5" name="Line 3747"/>
            <p:cNvSpPr>
              <a:spLocks noChangeAspect="1" noChangeShapeType="1"/>
            </p:cNvSpPr>
            <p:nvPr/>
          </p:nvSpPr>
          <p:spPr bwMode="auto">
            <a:xfrm flipH="1" flipV="1">
              <a:off x="112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6" name="Line 3748"/>
            <p:cNvSpPr>
              <a:spLocks noChangeAspect="1" noChangeShapeType="1"/>
            </p:cNvSpPr>
            <p:nvPr/>
          </p:nvSpPr>
          <p:spPr bwMode="auto">
            <a:xfrm flipV="1">
              <a:off x="112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7" name="Oval 3749"/>
            <p:cNvSpPr>
              <a:spLocks noChangeAspect="1" noChangeArrowheads="1"/>
            </p:cNvSpPr>
            <p:nvPr/>
          </p:nvSpPr>
          <p:spPr bwMode="auto">
            <a:xfrm>
              <a:off x="110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8" name="Line 3750"/>
            <p:cNvSpPr>
              <a:spLocks noChangeAspect="1" noChangeShapeType="1"/>
            </p:cNvSpPr>
            <p:nvPr/>
          </p:nvSpPr>
          <p:spPr bwMode="auto">
            <a:xfrm flipH="1" flipV="1">
              <a:off x="112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799" name="Line 3751"/>
            <p:cNvSpPr>
              <a:spLocks noChangeAspect="1" noChangeShapeType="1"/>
            </p:cNvSpPr>
            <p:nvPr/>
          </p:nvSpPr>
          <p:spPr bwMode="auto">
            <a:xfrm>
              <a:off x="115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0" name="Line 3752"/>
            <p:cNvSpPr>
              <a:spLocks noChangeAspect="1" noChangeShapeType="1"/>
            </p:cNvSpPr>
            <p:nvPr/>
          </p:nvSpPr>
          <p:spPr bwMode="auto">
            <a:xfrm flipH="1">
              <a:off x="115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1" name="Oval 3753"/>
            <p:cNvSpPr>
              <a:spLocks noChangeAspect="1" noChangeArrowheads="1"/>
            </p:cNvSpPr>
            <p:nvPr/>
          </p:nvSpPr>
          <p:spPr bwMode="auto">
            <a:xfrm flipH="1" flipV="1">
              <a:off x="110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2" name="Line 3754"/>
            <p:cNvSpPr>
              <a:spLocks noChangeAspect="1" noChangeShapeType="1"/>
            </p:cNvSpPr>
            <p:nvPr/>
          </p:nvSpPr>
          <p:spPr bwMode="auto">
            <a:xfrm>
              <a:off x="122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3" name="Line 3755"/>
            <p:cNvSpPr>
              <a:spLocks noChangeAspect="1" noChangeShapeType="1"/>
            </p:cNvSpPr>
            <p:nvPr/>
          </p:nvSpPr>
          <p:spPr bwMode="auto">
            <a:xfrm flipH="1" flipV="1">
              <a:off x="119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4" name="Line 3756"/>
            <p:cNvSpPr>
              <a:spLocks noChangeAspect="1" noChangeShapeType="1"/>
            </p:cNvSpPr>
            <p:nvPr/>
          </p:nvSpPr>
          <p:spPr bwMode="auto">
            <a:xfrm flipV="1">
              <a:off x="119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5" name="Oval 3757"/>
            <p:cNvSpPr>
              <a:spLocks noChangeAspect="1" noChangeArrowheads="1"/>
            </p:cNvSpPr>
            <p:nvPr/>
          </p:nvSpPr>
          <p:spPr bwMode="auto">
            <a:xfrm>
              <a:off x="117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6" name="Line 3758"/>
            <p:cNvSpPr>
              <a:spLocks noChangeAspect="1" noChangeShapeType="1"/>
            </p:cNvSpPr>
            <p:nvPr/>
          </p:nvSpPr>
          <p:spPr bwMode="auto">
            <a:xfrm flipH="1" flipV="1">
              <a:off x="119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7" name="Line 3759"/>
            <p:cNvSpPr>
              <a:spLocks noChangeAspect="1" noChangeShapeType="1"/>
            </p:cNvSpPr>
            <p:nvPr/>
          </p:nvSpPr>
          <p:spPr bwMode="auto">
            <a:xfrm>
              <a:off x="122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8" name="Line 3760"/>
            <p:cNvSpPr>
              <a:spLocks noChangeAspect="1" noChangeShapeType="1"/>
            </p:cNvSpPr>
            <p:nvPr/>
          </p:nvSpPr>
          <p:spPr bwMode="auto">
            <a:xfrm flipH="1">
              <a:off x="122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09" name="Oval 3761"/>
            <p:cNvSpPr>
              <a:spLocks noChangeAspect="1" noChangeArrowheads="1"/>
            </p:cNvSpPr>
            <p:nvPr/>
          </p:nvSpPr>
          <p:spPr bwMode="auto">
            <a:xfrm flipH="1" flipV="1">
              <a:off x="117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0" name="Line 3762"/>
            <p:cNvSpPr>
              <a:spLocks noChangeAspect="1" noChangeShapeType="1"/>
            </p:cNvSpPr>
            <p:nvPr/>
          </p:nvSpPr>
          <p:spPr bwMode="auto">
            <a:xfrm>
              <a:off x="136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1" name="Line 3763"/>
            <p:cNvSpPr>
              <a:spLocks noChangeAspect="1" noChangeShapeType="1"/>
            </p:cNvSpPr>
            <p:nvPr/>
          </p:nvSpPr>
          <p:spPr bwMode="auto">
            <a:xfrm flipH="1" flipV="1">
              <a:off x="133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2" name="Line 3764"/>
            <p:cNvSpPr>
              <a:spLocks noChangeAspect="1" noChangeShapeType="1"/>
            </p:cNvSpPr>
            <p:nvPr/>
          </p:nvSpPr>
          <p:spPr bwMode="auto">
            <a:xfrm flipV="1">
              <a:off x="133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3" name="Oval 3765"/>
            <p:cNvSpPr>
              <a:spLocks noChangeAspect="1" noChangeArrowheads="1"/>
            </p:cNvSpPr>
            <p:nvPr/>
          </p:nvSpPr>
          <p:spPr bwMode="auto">
            <a:xfrm>
              <a:off x="132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4" name="Line 3766"/>
            <p:cNvSpPr>
              <a:spLocks noChangeAspect="1" noChangeShapeType="1"/>
            </p:cNvSpPr>
            <p:nvPr/>
          </p:nvSpPr>
          <p:spPr bwMode="auto">
            <a:xfrm flipH="1" flipV="1">
              <a:off x="134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5" name="Line 3767"/>
            <p:cNvSpPr>
              <a:spLocks noChangeAspect="1" noChangeShapeType="1"/>
            </p:cNvSpPr>
            <p:nvPr/>
          </p:nvSpPr>
          <p:spPr bwMode="auto">
            <a:xfrm>
              <a:off x="136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6" name="Line 3768"/>
            <p:cNvSpPr>
              <a:spLocks noChangeAspect="1" noChangeShapeType="1"/>
            </p:cNvSpPr>
            <p:nvPr/>
          </p:nvSpPr>
          <p:spPr bwMode="auto">
            <a:xfrm flipH="1">
              <a:off x="136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7" name="Oval 3769"/>
            <p:cNvSpPr>
              <a:spLocks noChangeAspect="1" noChangeArrowheads="1"/>
            </p:cNvSpPr>
            <p:nvPr/>
          </p:nvSpPr>
          <p:spPr bwMode="auto">
            <a:xfrm flipH="1" flipV="1">
              <a:off x="132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8" name="Line 3770"/>
            <p:cNvSpPr>
              <a:spLocks noChangeAspect="1" noChangeShapeType="1"/>
            </p:cNvSpPr>
            <p:nvPr/>
          </p:nvSpPr>
          <p:spPr bwMode="auto">
            <a:xfrm>
              <a:off x="151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19" name="Line 3771"/>
            <p:cNvSpPr>
              <a:spLocks noChangeAspect="1" noChangeShapeType="1"/>
            </p:cNvSpPr>
            <p:nvPr/>
          </p:nvSpPr>
          <p:spPr bwMode="auto">
            <a:xfrm flipH="1" flipV="1">
              <a:off x="147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0" name="Line 3772"/>
            <p:cNvSpPr>
              <a:spLocks noChangeAspect="1" noChangeShapeType="1"/>
            </p:cNvSpPr>
            <p:nvPr/>
          </p:nvSpPr>
          <p:spPr bwMode="auto">
            <a:xfrm flipV="1">
              <a:off x="147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1" name="Oval 3773"/>
            <p:cNvSpPr>
              <a:spLocks noChangeAspect="1" noChangeArrowheads="1"/>
            </p:cNvSpPr>
            <p:nvPr/>
          </p:nvSpPr>
          <p:spPr bwMode="auto">
            <a:xfrm>
              <a:off x="146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2" name="Line 3774"/>
            <p:cNvSpPr>
              <a:spLocks noChangeAspect="1" noChangeShapeType="1"/>
            </p:cNvSpPr>
            <p:nvPr/>
          </p:nvSpPr>
          <p:spPr bwMode="auto">
            <a:xfrm flipH="1" flipV="1">
              <a:off x="148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3" name="Line 3775"/>
            <p:cNvSpPr>
              <a:spLocks noChangeAspect="1" noChangeShapeType="1"/>
            </p:cNvSpPr>
            <p:nvPr/>
          </p:nvSpPr>
          <p:spPr bwMode="auto">
            <a:xfrm>
              <a:off x="151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4" name="Line 3776"/>
            <p:cNvSpPr>
              <a:spLocks noChangeAspect="1" noChangeShapeType="1"/>
            </p:cNvSpPr>
            <p:nvPr/>
          </p:nvSpPr>
          <p:spPr bwMode="auto">
            <a:xfrm flipH="1">
              <a:off x="150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5" name="Oval 3777"/>
            <p:cNvSpPr>
              <a:spLocks noChangeAspect="1" noChangeArrowheads="1"/>
            </p:cNvSpPr>
            <p:nvPr/>
          </p:nvSpPr>
          <p:spPr bwMode="auto">
            <a:xfrm flipH="1" flipV="1">
              <a:off x="146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6" name="Line 3778"/>
            <p:cNvSpPr>
              <a:spLocks noChangeAspect="1" noChangeShapeType="1"/>
            </p:cNvSpPr>
            <p:nvPr/>
          </p:nvSpPr>
          <p:spPr bwMode="auto">
            <a:xfrm>
              <a:off x="129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7" name="Line 3779"/>
            <p:cNvSpPr>
              <a:spLocks noChangeAspect="1" noChangeShapeType="1"/>
            </p:cNvSpPr>
            <p:nvPr/>
          </p:nvSpPr>
          <p:spPr bwMode="auto">
            <a:xfrm flipH="1" flipV="1">
              <a:off x="126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8" name="Line 3780"/>
            <p:cNvSpPr>
              <a:spLocks noChangeAspect="1" noChangeShapeType="1"/>
            </p:cNvSpPr>
            <p:nvPr/>
          </p:nvSpPr>
          <p:spPr bwMode="auto">
            <a:xfrm flipV="1">
              <a:off x="126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29" name="Oval 3781"/>
            <p:cNvSpPr>
              <a:spLocks noChangeAspect="1" noChangeArrowheads="1"/>
            </p:cNvSpPr>
            <p:nvPr/>
          </p:nvSpPr>
          <p:spPr bwMode="auto">
            <a:xfrm>
              <a:off x="124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0" name="Line 3782"/>
            <p:cNvSpPr>
              <a:spLocks noChangeAspect="1" noChangeShapeType="1"/>
            </p:cNvSpPr>
            <p:nvPr/>
          </p:nvSpPr>
          <p:spPr bwMode="auto">
            <a:xfrm flipH="1" flipV="1">
              <a:off x="126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1" name="Line 3783"/>
            <p:cNvSpPr>
              <a:spLocks noChangeAspect="1" noChangeShapeType="1"/>
            </p:cNvSpPr>
            <p:nvPr/>
          </p:nvSpPr>
          <p:spPr bwMode="auto">
            <a:xfrm>
              <a:off x="129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2" name="Line 3784"/>
            <p:cNvSpPr>
              <a:spLocks noChangeAspect="1" noChangeShapeType="1"/>
            </p:cNvSpPr>
            <p:nvPr/>
          </p:nvSpPr>
          <p:spPr bwMode="auto">
            <a:xfrm flipH="1">
              <a:off x="129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3" name="Oval 3785"/>
            <p:cNvSpPr>
              <a:spLocks noChangeAspect="1" noChangeArrowheads="1"/>
            </p:cNvSpPr>
            <p:nvPr/>
          </p:nvSpPr>
          <p:spPr bwMode="auto">
            <a:xfrm flipH="1" flipV="1">
              <a:off x="124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4" name="Line 3786"/>
            <p:cNvSpPr>
              <a:spLocks noChangeAspect="1" noChangeShapeType="1"/>
            </p:cNvSpPr>
            <p:nvPr/>
          </p:nvSpPr>
          <p:spPr bwMode="auto">
            <a:xfrm>
              <a:off x="144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5" name="Line 3787"/>
            <p:cNvSpPr>
              <a:spLocks noChangeAspect="1" noChangeShapeType="1"/>
            </p:cNvSpPr>
            <p:nvPr/>
          </p:nvSpPr>
          <p:spPr bwMode="auto">
            <a:xfrm flipH="1" flipV="1">
              <a:off x="140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6" name="Line 3788"/>
            <p:cNvSpPr>
              <a:spLocks noChangeAspect="1" noChangeShapeType="1"/>
            </p:cNvSpPr>
            <p:nvPr/>
          </p:nvSpPr>
          <p:spPr bwMode="auto">
            <a:xfrm flipV="1">
              <a:off x="140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7" name="Oval 3789"/>
            <p:cNvSpPr>
              <a:spLocks noChangeAspect="1" noChangeArrowheads="1"/>
            </p:cNvSpPr>
            <p:nvPr/>
          </p:nvSpPr>
          <p:spPr bwMode="auto">
            <a:xfrm>
              <a:off x="139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8" name="Line 3790"/>
            <p:cNvSpPr>
              <a:spLocks noChangeAspect="1" noChangeShapeType="1"/>
            </p:cNvSpPr>
            <p:nvPr/>
          </p:nvSpPr>
          <p:spPr bwMode="auto">
            <a:xfrm flipH="1" flipV="1">
              <a:off x="141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39" name="Line 3791"/>
            <p:cNvSpPr>
              <a:spLocks noChangeAspect="1" noChangeShapeType="1"/>
            </p:cNvSpPr>
            <p:nvPr/>
          </p:nvSpPr>
          <p:spPr bwMode="auto">
            <a:xfrm>
              <a:off x="144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0" name="Line 3792"/>
            <p:cNvSpPr>
              <a:spLocks noChangeAspect="1" noChangeShapeType="1"/>
            </p:cNvSpPr>
            <p:nvPr/>
          </p:nvSpPr>
          <p:spPr bwMode="auto">
            <a:xfrm flipH="1">
              <a:off x="143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1" name="Oval 3793"/>
            <p:cNvSpPr>
              <a:spLocks noChangeAspect="1" noChangeArrowheads="1"/>
            </p:cNvSpPr>
            <p:nvPr/>
          </p:nvSpPr>
          <p:spPr bwMode="auto">
            <a:xfrm flipH="1" flipV="1">
              <a:off x="139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2" name="Line 3794"/>
            <p:cNvSpPr>
              <a:spLocks noChangeAspect="1" noChangeShapeType="1"/>
            </p:cNvSpPr>
            <p:nvPr/>
          </p:nvSpPr>
          <p:spPr bwMode="auto">
            <a:xfrm>
              <a:off x="158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3" name="Line 3795"/>
            <p:cNvSpPr>
              <a:spLocks noChangeAspect="1" noChangeShapeType="1"/>
            </p:cNvSpPr>
            <p:nvPr/>
          </p:nvSpPr>
          <p:spPr bwMode="auto">
            <a:xfrm flipH="1" flipV="1">
              <a:off x="154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4" name="Line 3796"/>
            <p:cNvSpPr>
              <a:spLocks noChangeAspect="1" noChangeShapeType="1"/>
            </p:cNvSpPr>
            <p:nvPr/>
          </p:nvSpPr>
          <p:spPr bwMode="auto">
            <a:xfrm flipV="1">
              <a:off x="154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5" name="Oval 3797"/>
            <p:cNvSpPr>
              <a:spLocks noChangeAspect="1" noChangeArrowheads="1"/>
            </p:cNvSpPr>
            <p:nvPr/>
          </p:nvSpPr>
          <p:spPr bwMode="auto">
            <a:xfrm>
              <a:off x="153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6" name="Line 3798"/>
            <p:cNvSpPr>
              <a:spLocks noChangeAspect="1" noChangeShapeType="1"/>
            </p:cNvSpPr>
            <p:nvPr/>
          </p:nvSpPr>
          <p:spPr bwMode="auto">
            <a:xfrm flipH="1" flipV="1">
              <a:off x="155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7" name="Line 3799"/>
            <p:cNvSpPr>
              <a:spLocks noChangeAspect="1" noChangeShapeType="1"/>
            </p:cNvSpPr>
            <p:nvPr/>
          </p:nvSpPr>
          <p:spPr bwMode="auto">
            <a:xfrm>
              <a:off x="158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8" name="Line 3800"/>
            <p:cNvSpPr>
              <a:spLocks noChangeAspect="1" noChangeShapeType="1"/>
            </p:cNvSpPr>
            <p:nvPr/>
          </p:nvSpPr>
          <p:spPr bwMode="auto">
            <a:xfrm flipH="1">
              <a:off x="158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49" name="Oval 3801"/>
            <p:cNvSpPr>
              <a:spLocks noChangeAspect="1" noChangeArrowheads="1"/>
            </p:cNvSpPr>
            <p:nvPr/>
          </p:nvSpPr>
          <p:spPr bwMode="auto">
            <a:xfrm flipH="1" flipV="1">
              <a:off x="153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0" name="Line 3802"/>
            <p:cNvSpPr>
              <a:spLocks noChangeAspect="1" noChangeShapeType="1"/>
            </p:cNvSpPr>
            <p:nvPr/>
          </p:nvSpPr>
          <p:spPr bwMode="auto">
            <a:xfrm>
              <a:off x="172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1" name="Line 3803"/>
            <p:cNvSpPr>
              <a:spLocks noChangeAspect="1" noChangeShapeType="1"/>
            </p:cNvSpPr>
            <p:nvPr/>
          </p:nvSpPr>
          <p:spPr bwMode="auto">
            <a:xfrm flipH="1" flipV="1">
              <a:off x="169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2" name="Line 3804"/>
            <p:cNvSpPr>
              <a:spLocks noChangeAspect="1" noChangeShapeType="1"/>
            </p:cNvSpPr>
            <p:nvPr/>
          </p:nvSpPr>
          <p:spPr bwMode="auto">
            <a:xfrm flipV="1">
              <a:off x="169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3" name="Oval 3805"/>
            <p:cNvSpPr>
              <a:spLocks noChangeAspect="1" noChangeArrowheads="1"/>
            </p:cNvSpPr>
            <p:nvPr/>
          </p:nvSpPr>
          <p:spPr bwMode="auto">
            <a:xfrm>
              <a:off x="167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4" name="Line 3806"/>
            <p:cNvSpPr>
              <a:spLocks noChangeAspect="1" noChangeShapeType="1"/>
            </p:cNvSpPr>
            <p:nvPr/>
          </p:nvSpPr>
          <p:spPr bwMode="auto">
            <a:xfrm flipH="1" flipV="1">
              <a:off x="169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5" name="Line 3807"/>
            <p:cNvSpPr>
              <a:spLocks noChangeAspect="1" noChangeShapeType="1"/>
            </p:cNvSpPr>
            <p:nvPr/>
          </p:nvSpPr>
          <p:spPr bwMode="auto">
            <a:xfrm>
              <a:off x="172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6" name="Line 3808"/>
            <p:cNvSpPr>
              <a:spLocks noChangeAspect="1" noChangeShapeType="1"/>
            </p:cNvSpPr>
            <p:nvPr/>
          </p:nvSpPr>
          <p:spPr bwMode="auto">
            <a:xfrm flipH="1">
              <a:off x="172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7" name="Oval 3809"/>
            <p:cNvSpPr>
              <a:spLocks noChangeAspect="1" noChangeArrowheads="1"/>
            </p:cNvSpPr>
            <p:nvPr/>
          </p:nvSpPr>
          <p:spPr bwMode="auto">
            <a:xfrm flipH="1" flipV="1">
              <a:off x="167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8" name="Line 3810"/>
            <p:cNvSpPr>
              <a:spLocks noChangeAspect="1" noChangeShapeType="1"/>
            </p:cNvSpPr>
            <p:nvPr/>
          </p:nvSpPr>
          <p:spPr bwMode="auto">
            <a:xfrm>
              <a:off x="165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59" name="Line 3811"/>
            <p:cNvSpPr>
              <a:spLocks noChangeAspect="1" noChangeShapeType="1"/>
            </p:cNvSpPr>
            <p:nvPr/>
          </p:nvSpPr>
          <p:spPr bwMode="auto">
            <a:xfrm flipH="1" flipV="1">
              <a:off x="161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0" name="Line 3812"/>
            <p:cNvSpPr>
              <a:spLocks noChangeAspect="1" noChangeShapeType="1"/>
            </p:cNvSpPr>
            <p:nvPr/>
          </p:nvSpPr>
          <p:spPr bwMode="auto">
            <a:xfrm flipV="1">
              <a:off x="161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1" name="Oval 3813"/>
            <p:cNvSpPr>
              <a:spLocks noChangeAspect="1" noChangeArrowheads="1"/>
            </p:cNvSpPr>
            <p:nvPr/>
          </p:nvSpPr>
          <p:spPr bwMode="auto">
            <a:xfrm>
              <a:off x="160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2" name="Line 3814"/>
            <p:cNvSpPr>
              <a:spLocks noChangeAspect="1" noChangeShapeType="1"/>
            </p:cNvSpPr>
            <p:nvPr/>
          </p:nvSpPr>
          <p:spPr bwMode="auto">
            <a:xfrm flipH="1" flipV="1">
              <a:off x="162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3" name="Line 3815"/>
            <p:cNvSpPr>
              <a:spLocks noChangeAspect="1" noChangeShapeType="1"/>
            </p:cNvSpPr>
            <p:nvPr/>
          </p:nvSpPr>
          <p:spPr bwMode="auto">
            <a:xfrm>
              <a:off x="165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4" name="Line 3816"/>
            <p:cNvSpPr>
              <a:spLocks noChangeAspect="1" noChangeShapeType="1"/>
            </p:cNvSpPr>
            <p:nvPr/>
          </p:nvSpPr>
          <p:spPr bwMode="auto">
            <a:xfrm flipH="1">
              <a:off x="165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5" name="Oval 3817"/>
            <p:cNvSpPr>
              <a:spLocks noChangeAspect="1" noChangeArrowheads="1"/>
            </p:cNvSpPr>
            <p:nvPr/>
          </p:nvSpPr>
          <p:spPr bwMode="auto">
            <a:xfrm flipH="1" flipV="1">
              <a:off x="160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6" name="Line 3818"/>
            <p:cNvSpPr>
              <a:spLocks noChangeAspect="1" noChangeShapeType="1"/>
            </p:cNvSpPr>
            <p:nvPr/>
          </p:nvSpPr>
          <p:spPr bwMode="auto">
            <a:xfrm>
              <a:off x="179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7" name="Line 3819"/>
            <p:cNvSpPr>
              <a:spLocks noChangeAspect="1" noChangeShapeType="1"/>
            </p:cNvSpPr>
            <p:nvPr/>
          </p:nvSpPr>
          <p:spPr bwMode="auto">
            <a:xfrm flipH="1" flipV="1">
              <a:off x="176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8" name="Line 3820"/>
            <p:cNvSpPr>
              <a:spLocks noChangeAspect="1" noChangeShapeType="1"/>
            </p:cNvSpPr>
            <p:nvPr/>
          </p:nvSpPr>
          <p:spPr bwMode="auto">
            <a:xfrm flipV="1">
              <a:off x="176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69" name="Oval 3821"/>
            <p:cNvSpPr>
              <a:spLocks noChangeAspect="1" noChangeArrowheads="1"/>
            </p:cNvSpPr>
            <p:nvPr/>
          </p:nvSpPr>
          <p:spPr bwMode="auto">
            <a:xfrm>
              <a:off x="174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0" name="Line 3822"/>
            <p:cNvSpPr>
              <a:spLocks noChangeAspect="1" noChangeShapeType="1"/>
            </p:cNvSpPr>
            <p:nvPr/>
          </p:nvSpPr>
          <p:spPr bwMode="auto">
            <a:xfrm flipH="1" flipV="1">
              <a:off x="176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1" name="Line 3823"/>
            <p:cNvSpPr>
              <a:spLocks noChangeAspect="1" noChangeShapeType="1"/>
            </p:cNvSpPr>
            <p:nvPr/>
          </p:nvSpPr>
          <p:spPr bwMode="auto">
            <a:xfrm>
              <a:off x="179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2" name="Line 3824"/>
            <p:cNvSpPr>
              <a:spLocks noChangeAspect="1" noChangeShapeType="1"/>
            </p:cNvSpPr>
            <p:nvPr/>
          </p:nvSpPr>
          <p:spPr bwMode="auto">
            <a:xfrm flipH="1">
              <a:off x="179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3" name="Oval 3825"/>
            <p:cNvSpPr>
              <a:spLocks noChangeAspect="1" noChangeArrowheads="1"/>
            </p:cNvSpPr>
            <p:nvPr/>
          </p:nvSpPr>
          <p:spPr bwMode="auto">
            <a:xfrm flipH="1" flipV="1">
              <a:off x="174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4" name="Line 3826"/>
            <p:cNvSpPr>
              <a:spLocks noChangeAspect="1" noChangeShapeType="1"/>
            </p:cNvSpPr>
            <p:nvPr/>
          </p:nvSpPr>
          <p:spPr bwMode="auto">
            <a:xfrm>
              <a:off x="186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5" name="Line 3827"/>
            <p:cNvSpPr>
              <a:spLocks noChangeAspect="1" noChangeShapeType="1"/>
            </p:cNvSpPr>
            <p:nvPr/>
          </p:nvSpPr>
          <p:spPr bwMode="auto">
            <a:xfrm flipH="1" flipV="1">
              <a:off x="183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6" name="Line 3828"/>
            <p:cNvSpPr>
              <a:spLocks noChangeAspect="1" noChangeShapeType="1"/>
            </p:cNvSpPr>
            <p:nvPr/>
          </p:nvSpPr>
          <p:spPr bwMode="auto">
            <a:xfrm flipV="1">
              <a:off x="183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7" name="Oval 3829"/>
            <p:cNvSpPr>
              <a:spLocks noChangeAspect="1" noChangeArrowheads="1"/>
            </p:cNvSpPr>
            <p:nvPr/>
          </p:nvSpPr>
          <p:spPr bwMode="auto">
            <a:xfrm>
              <a:off x="181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8" name="Line 3830"/>
            <p:cNvSpPr>
              <a:spLocks noChangeAspect="1" noChangeShapeType="1"/>
            </p:cNvSpPr>
            <p:nvPr/>
          </p:nvSpPr>
          <p:spPr bwMode="auto">
            <a:xfrm flipH="1" flipV="1">
              <a:off x="183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79" name="Line 3831"/>
            <p:cNvSpPr>
              <a:spLocks noChangeAspect="1" noChangeShapeType="1"/>
            </p:cNvSpPr>
            <p:nvPr/>
          </p:nvSpPr>
          <p:spPr bwMode="auto">
            <a:xfrm>
              <a:off x="186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0" name="Line 3832"/>
            <p:cNvSpPr>
              <a:spLocks noChangeAspect="1" noChangeShapeType="1"/>
            </p:cNvSpPr>
            <p:nvPr/>
          </p:nvSpPr>
          <p:spPr bwMode="auto">
            <a:xfrm flipH="1">
              <a:off x="186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1" name="Oval 3833"/>
            <p:cNvSpPr>
              <a:spLocks noChangeAspect="1" noChangeArrowheads="1"/>
            </p:cNvSpPr>
            <p:nvPr/>
          </p:nvSpPr>
          <p:spPr bwMode="auto">
            <a:xfrm flipH="1" flipV="1">
              <a:off x="181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2" name="Line 3834"/>
            <p:cNvSpPr>
              <a:spLocks noChangeAspect="1" noChangeShapeType="1"/>
            </p:cNvSpPr>
            <p:nvPr/>
          </p:nvSpPr>
          <p:spPr bwMode="auto">
            <a:xfrm>
              <a:off x="194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3" name="Line 3835"/>
            <p:cNvSpPr>
              <a:spLocks noChangeAspect="1" noChangeShapeType="1"/>
            </p:cNvSpPr>
            <p:nvPr/>
          </p:nvSpPr>
          <p:spPr bwMode="auto">
            <a:xfrm flipH="1" flipV="1">
              <a:off x="190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4" name="Line 3836"/>
            <p:cNvSpPr>
              <a:spLocks noChangeAspect="1" noChangeShapeType="1"/>
            </p:cNvSpPr>
            <p:nvPr/>
          </p:nvSpPr>
          <p:spPr bwMode="auto">
            <a:xfrm flipV="1">
              <a:off x="190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5" name="Oval 3837"/>
            <p:cNvSpPr>
              <a:spLocks noChangeAspect="1" noChangeArrowheads="1"/>
            </p:cNvSpPr>
            <p:nvPr/>
          </p:nvSpPr>
          <p:spPr bwMode="auto">
            <a:xfrm>
              <a:off x="189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6" name="Line 3838"/>
            <p:cNvSpPr>
              <a:spLocks noChangeAspect="1" noChangeShapeType="1"/>
            </p:cNvSpPr>
            <p:nvPr/>
          </p:nvSpPr>
          <p:spPr bwMode="auto">
            <a:xfrm flipH="1" flipV="1">
              <a:off x="191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7" name="Line 3839"/>
            <p:cNvSpPr>
              <a:spLocks noChangeAspect="1" noChangeShapeType="1"/>
            </p:cNvSpPr>
            <p:nvPr/>
          </p:nvSpPr>
          <p:spPr bwMode="auto">
            <a:xfrm>
              <a:off x="193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8" name="Line 3840"/>
            <p:cNvSpPr>
              <a:spLocks noChangeAspect="1" noChangeShapeType="1"/>
            </p:cNvSpPr>
            <p:nvPr/>
          </p:nvSpPr>
          <p:spPr bwMode="auto">
            <a:xfrm flipH="1">
              <a:off x="193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89" name="Oval 3841"/>
            <p:cNvSpPr>
              <a:spLocks noChangeAspect="1" noChangeArrowheads="1"/>
            </p:cNvSpPr>
            <p:nvPr/>
          </p:nvSpPr>
          <p:spPr bwMode="auto">
            <a:xfrm flipH="1" flipV="1">
              <a:off x="189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0" name="Line 3842"/>
            <p:cNvSpPr>
              <a:spLocks noChangeAspect="1" noChangeShapeType="1"/>
            </p:cNvSpPr>
            <p:nvPr/>
          </p:nvSpPr>
          <p:spPr bwMode="auto">
            <a:xfrm>
              <a:off x="201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1" name="Line 3843"/>
            <p:cNvSpPr>
              <a:spLocks noChangeAspect="1" noChangeShapeType="1"/>
            </p:cNvSpPr>
            <p:nvPr/>
          </p:nvSpPr>
          <p:spPr bwMode="auto">
            <a:xfrm flipH="1" flipV="1">
              <a:off x="197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2" name="Line 3844"/>
            <p:cNvSpPr>
              <a:spLocks noChangeAspect="1" noChangeShapeType="1"/>
            </p:cNvSpPr>
            <p:nvPr/>
          </p:nvSpPr>
          <p:spPr bwMode="auto">
            <a:xfrm flipV="1">
              <a:off x="197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3" name="Oval 3845"/>
            <p:cNvSpPr>
              <a:spLocks noChangeAspect="1" noChangeArrowheads="1"/>
            </p:cNvSpPr>
            <p:nvPr/>
          </p:nvSpPr>
          <p:spPr bwMode="auto">
            <a:xfrm>
              <a:off x="196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4" name="Line 3846"/>
            <p:cNvSpPr>
              <a:spLocks noChangeAspect="1" noChangeShapeType="1"/>
            </p:cNvSpPr>
            <p:nvPr/>
          </p:nvSpPr>
          <p:spPr bwMode="auto">
            <a:xfrm flipH="1" flipV="1">
              <a:off x="198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5" name="Line 3847"/>
            <p:cNvSpPr>
              <a:spLocks noChangeAspect="1" noChangeShapeType="1"/>
            </p:cNvSpPr>
            <p:nvPr/>
          </p:nvSpPr>
          <p:spPr bwMode="auto">
            <a:xfrm>
              <a:off x="200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6" name="Line 3848"/>
            <p:cNvSpPr>
              <a:spLocks noChangeAspect="1" noChangeShapeType="1"/>
            </p:cNvSpPr>
            <p:nvPr/>
          </p:nvSpPr>
          <p:spPr bwMode="auto">
            <a:xfrm flipH="1">
              <a:off x="200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7" name="Oval 3849"/>
            <p:cNvSpPr>
              <a:spLocks noChangeAspect="1" noChangeArrowheads="1"/>
            </p:cNvSpPr>
            <p:nvPr/>
          </p:nvSpPr>
          <p:spPr bwMode="auto">
            <a:xfrm flipH="1" flipV="1">
              <a:off x="196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8" name="Line 3850"/>
            <p:cNvSpPr>
              <a:spLocks noChangeAspect="1" noChangeShapeType="1"/>
            </p:cNvSpPr>
            <p:nvPr/>
          </p:nvSpPr>
          <p:spPr bwMode="auto">
            <a:xfrm>
              <a:off x="208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899" name="Line 3851"/>
            <p:cNvSpPr>
              <a:spLocks noChangeAspect="1" noChangeShapeType="1"/>
            </p:cNvSpPr>
            <p:nvPr/>
          </p:nvSpPr>
          <p:spPr bwMode="auto">
            <a:xfrm flipH="1" flipV="1">
              <a:off x="204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0" name="Line 3852"/>
            <p:cNvSpPr>
              <a:spLocks noChangeAspect="1" noChangeShapeType="1"/>
            </p:cNvSpPr>
            <p:nvPr/>
          </p:nvSpPr>
          <p:spPr bwMode="auto">
            <a:xfrm flipV="1">
              <a:off x="204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1" name="Oval 3853"/>
            <p:cNvSpPr>
              <a:spLocks noChangeAspect="1" noChangeArrowheads="1"/>
            </p:cNvSpPr>
            <p:nvPr/>
          </p:nvSpPr>
          <p:spPr bwMode="auto">
            <a:xfrm>
              <a:off x="203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2" name="Line 3854"/>
            <p:cNvSpPr>
              <a:spLocks noChangeAspect="1" noChangeShapeType="1"/>
            </p:cNvSpPr>
            <p:nvPr/>
          </p:nvSpPr>
          <p:spPr bwMode="auto">
            <a:xfrm flipH="1" flipV="1">
              <a:off x="205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3" name="Line 3855"/>
            <p:cNvSpPr>
              <a:spLocks noChangeAspect="1" noChangeShapeType="1"/>
            </p:cNvSpPr>
            <p:nvPr/>
          </p:nvSpPr>
          <p:spPr bwMode="auto">
            <a:xfrm>
              <a:off x="208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4" name="Line 3856"/>
            <p:cNvSpPr>
              <a:spLocks noChangeAspect="1" noChangeShapeType="1"/>
            </p:cNvSpPr>
            <p:nvPr/>
          </p:nvSpPr>
          <p:spPr bwMode="auto">
            <a:xfrm flipH="1">
              <a:off x="207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5" name="Oval 3857"/>
            <p:cNvSpPr>
              <a:spLocks noChangeAspect="1" noChangeArrowheads="1"/>
            </p:cNvSpPr>
            <p:nvPr/>
          </p:nvSpPr>
          <p:spPr bwMode="auto">
            <a:xfrm flipH="1" flipV="1">
              <a:off x="203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6" name="Line 3858"/>
            <p:cNvSpPr>
              <a:spLocks noChangeAspect="1" noChangeShapeType="1"/>
            </p:cNvSpPr>
            <p:nvPr/>
          </p:nvSpPr>
          <p:spPr bwMode="auto">
            <a:xfrm>
              <a:off x="222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7" name="Line 3859"/>
            <p:cNvSpPr>
              <a:spLocks noChangeAspect="1" noChangeShapeType="1"/>
            </p:cNvSpPr>
            <p:nvPr/>
          </p:nvSpPr>
          <p:spPr bwMode="auto">
            <a:xfrm flipH="1" flipV="1">
              <a:off x="218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8" name="Line 3860"/>
            <p:cNvSpPr>
              <a:spLocks noChangeAspect="1" noChangeShapeType="1"/>
            </p:cNvSpPr>
            <p:nvPr/>
          </p:nvSpPr>
          <p:spPr bwMode="auto">
            <a:xfrm flipV="1">
              <a:off x="218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09" name="Oval 3861"/>
            <p:cNvSpPr>
              <a:spLocks noChangeAspect="1" noChangeArrowheads="1"/>
            </p:cNvSpPr>
            <p:nvPr/>
          </p:nvSpPr>
          <p:spPr bwMode="auto">
            <a:xfrm>
              <a:off x="217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0" name="Line 3862"/>
            <p:cNvSpPr>
              <a:spLocks noChangeAspect="1" noChangeShapeType="1"/>
            </p:cNvSpPr>
            <p:nvPr/>
          </p:nvSpPr>
          <p:spPr bwMode="auto">
            <a:xfrm flipH="1" flipV="1">
              <a:off x="219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1" name="Line 3863"/>
            <p:cNvSpPr>
              <a:spLocks noChangeAspect="1" noChangeShapeType="1"/>
            </p:cNvSpPr>
            <p:nvPr/>
          </p:nvSpPr>
          <p:spPr bwMode="auto">
            <a:xfrm>
              <a:off x="222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2" name="Line 3864"/>
            <p:cNvSpPr>
              <a:spLocks noChangeAspect="1" noChangeShapeType="1"/>
            </p:cNvSpPr>
            <p:nvPr/>
          </p:nvSpPr>
          <p:spPr bwMode="auto">
            <a:xfrm flipH="1">
              <a:off x="222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3" name="Oval 3865"/>
            <p:cNvSpPr>
              <a:spLocks noChangeAspect="1" noChangeArrowheads="1"/>
            </p:cNvSpPr>
            <p:nvPr/>
          </p:nvSpPr>
          <p:spPr bwMode="auto">
            <a:xfrm flipH="1" flipV="1">
              <a:off x="217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4" name="Line 3866"/>
            <p:cNvSpPr>
              <a:spLocks noChangeAspect="1" noChangeShapeType="1"/>
            </p:cNvSpPr>
            <p:nvPr/>
          </p:nvSpPr>
          <p:spPr bwMode="auto">
            <a:xfrm>
              <a:off x="236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5" name="Line 3867"/>
            <p:cNvSpPr>
              <a:spLocks noChangeAspect="1" noChangeShapeType="1"/>
            </p:cNvSpPr>
            <p:nvPr/>
          </p:nvSpPr>
          <p:spPr bwMode="auto">
            <a:xfrm flipH="1" flipV="1">
              <a:off x="233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6" name="Line 3868"/>
            <p:cNvSpPr>
              <a:spLocks noChangeAspect="1" noChangeShapeType="1"/>
            </p:cNvSpPr>
            <p:nvPr/>
          </p:nvSpPr>
          <p:spPr bwMode="auto">
            <a:xfrm flipV="1">
              <a:off x="233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7" name="Oval 3869"/>
            <p:cNvSpPr>
              <a:spLocks noChangeAspect="1" noChangeArrowheads="1"/>
            </p:cNvSpPr>
            <p:nvPr/>
          </p:nvSpPr>
          <p:spPr bwMode="auto">
            <a:xfrm>
              <a:off x="231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8" name="Line 3870"/>
            <p:cNvSpPr>
              <a:spLocks noChangeAspect="1" noChangeShapeType="1"/>
            </p:cNvSpPr>
            <p:nvPr/>
          </p:nvSpPr>
          <p:spPr bwMode="auto">
            <a:xfrm flipH="1" flipV="1">
              <a:off x="233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19" name="Line 3871"/>
            <p:cNvSpPr>
              <a:spLocks noChangeAspect="1" noChangeShapeType="1"/>
            </p:cNvSpPr>
            <p:nvPr/>
          </p:nvSpPr>
          <p:spPr bwMode="auto">
            <a:xfrm>
              <a:off x="236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0" name="Line 3872"/>
            <p:cNvSpPr>
              <a:spLocks noChangeAspect="1" noChangeShapeType="1"/>
            </p:cNvSpPr>
            <p:nvPr/>
          </p:nvSpPr>
          <p:spPr bwMode="auto">
            <a:xfrm flipH="1">
              <a:off x="236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1" name="Oval 3873"/>
            <p:cNvSpPr>
              <a:spLocks noChangeAspect="1" noChangeArrowheads="1"/>
            </p:cNvSpPr>
            <p:nvPr/>
          </p:nvSpPr>
          <p:spPr bwMode="auto">
            <a:xfrm flipH="1" flipV="1">
              <a:off x="231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2" name="Line 3874"/>
            <p:cNvSpPr>
              <a:spLocks noChangeAspect="1" noChangeShapeType="1"/>
            </p:cNvSpPr>
            <p:nvPr/>
          </p:nvSpPr>
          <p:spPr bwMode="auto">
            <a:xfrm>
              <a:off x="215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3" name="Line 3875"/>
            <p:cNvSpPr>
              <a:spLocks noChangeAspect="1" noChangeShapeType="1"/>
            </p:cNvSpPr>
            <p:nvPr/>
          </p:nvSpPr>
          <p:spPr bwMode="auto">
            <a:xfrm flipH="1" flipV="1">
              <a:off x="211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4" name="Line 3876"/>
            <p:cNvSpPr>
              <a:spLocks noChangeAspect="1" noChangeShapeType="1"/>
            </p:cNvSpPr>
            <p:nvPr/>
          </p:nvSpPr>
          <p:spPr bwMode="auto">
            <a:xfrm flipV="1">
              <a:off x="211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5" name="Oval 3877"/>
            <p:cNvSpPr>
              <a:spLocks noChangeAspect="1" noChangeArrowheads="1"/>
            </p:cNvSpPr>
            <p:nvPr/>
          </p:nvSpPr>
          <p:spPr bwMode="auto">
            <a:xfrm>
              <a:off x="210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6" name="Line 3878"/>
            <p:cNvSpPr>
              <a:spLocks noChangeAspect="1" noChangeShapeType="1"/>
            </p:cNvSpPr>
            <p:nvPr/>
          </p:nvSpPr>
          <p:spPr bwMode="auto">
            <a:xfrm flipH="1" flipV="1">
              <a:off x="212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7" name="Line 3879"/>
            <p:cNvSpPr>
              <a:spLocks noChangeAspect="1" noChangeShapeType="1"/>
            </p:cNvSpPr>
            <p:nvPr/>
          </p:nvSpPr>
          <p:spPr bwMode="auto">
            <a:xfrm>
              <a:off x="215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8" name="Line 3880"/>
            <p:cNvSpPr>
              <a:spLocks noChangeAspect="1" noChangeShapeType="1"/>
            </p:cNvSpPr>
            <p:nvPr/>
          </p:nvSpPr>
          <p:spPr bwMode="auto">
            <a:xfrm flipH="1">
              <a:off x="214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29" name="Oval 3881"/>
            <p:cNvSpPr>
              <a:spLocks noChangeAspect="1" noChangeArrowheads="1"/>
            </p:cNvSpPr>
            <p:nvPr/>
          </p:nvSpPr>
          <p:spPr bwMode="auto">
            <a:xfrm flipH="1" flipV="1">
              <a:off x="210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0" name="Line 3882"/>
            <p:cNvSpPr>
              <a:spLocks noChangeAspect="1" noChangeShapeType="1"/>
            </p:cNvSpPr>
            <p:nvPr/>
          </p:nvSpPr>
          <p:spPr bwMode="auto">
            <a:xfrm>
              <a:off x="229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1" name="Line 3883"/>
            <p:cNvSpPr>
              <a:spLocks noChangeAspect="1" noChangeShapeType="1"/>
            </p:cNvSpPr>
            <p:nvPr/>
          </p:nvSpPr>
          <p:spPr bwMode="auto">
            <a:xfrm flipH="1" flipV="1">
              <a:off x="226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2" name="Line 3884"/>
            <p:cNvSpPr>
              <a:spLocks noChangeAspect="1" noChangeShapeType="1"/>
            </p:cNvSpPr>
            <p:nvPr/>
          </p:nvSpPr>
          <p:spPr bwMode="auto">
            <a:xfrm flipV="1">
              <a:off x="225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3" name="Oval 3885"/>
            <p:cNvSpPr>
              <a:spLocks noChangeAspect="1" noChangeArrowheads="1"/>
            </p:cNvSpPr>
            <p:nvPr/>
          </p:nvSpPr>
          <p:spPr bwMode="auto">
            <a:xfrm>
              <a:off x="224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4" name="Line 3886"/>
            <p:cNvSpPr>
              <a:spLocks noChangeAspect="1" noChangeShapeType="1"/>
            </p:cNvSpPr>
            <p:nvPr/>
          </p:nvSpPr>
          <p:spPr bwMode="auto">
            <a:xfrm flipH="1" flipV="1">
              <a:off x="226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5" name="Line 3887"/>
            <p:cNvSpPr>
              <a:spLocks noChangeAspect="1" noChangeShapeType="1"/>
            </p:cNvSpPr>
            <p:nvPr/>
          </p:nvSpPr>
          <p:spPr bwMode="auto">
            <a:xfrm>
              <a:off x="229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6" name="Line 3888"/>
            <p:cNvSpPr>
              <a:spLocks noChangeAspect="1" noChangeShapeType="1"/>
            </p:cNvSpPr>
            <p:nvPr/>
          </p:nvSpPr>
          <p:spPr bwMode="auto">
            <a:xfrm flipH="1">
              <a:off x="229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7" name="Oval 3889"/>
            <p:cNvSpPr>
              <a:spLocks noChangeAspect="1" noChangeArrowheads="1"/>
            </p:cNvSpPr>
            <p:nvPr/>
          </p:nvSpPr>
          <p:spPr bwMode="auto">
            <a:xfrm flipH="1" flipV="1">
              <a:off x="224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8" name="Line 3890"/>
            <p:cNvSpPr>
              <a:spLocks noChangeAspect="1" noChangeShapeType="1"/>
            </p:cNvSpPr>
            <p:nvPr/>
          </p:nvSpPr>
          <p:spPr bwMode="auto">
            <a:xfrm>
              <a:off x="243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39" name="Line 3891"/>
            <p:cNvSpPr>
              <a:spLocks noChangeAspect="1" noChangeShapeType="1"/>
            </p:cNvSpPr>
            <p:nvPr/>
          </p:nvSpPr>
          <p:spPr bwMode="auto">
            <a:xfrm flipH="1" flipV="1">
              <a:off x="240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0" name="Line 3892"/>
            <p:cNvSpPr>
              <a:spLocks noChangeAspect="1" noChangeShapeType="1"/>
            </p:cNvSpPr>
            <p:nvPr/>
          </p:nvSpPr>
          <p:spPr bwMode="auto">
            <a:xfrm flipV="1">
              <a:off x="240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1" name="Oval 3893"/>
            <p:cNvSpPr>
              <a:spLocks noChangeAspect="1" noChangeArrowheads="1"/>
            </p:cNvSpPr>
            <p:nvPr/>
          </p:nvSpPr>
          <p:spPr bwMode="auto">
            <a:xfrm>
              <a:off x="238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2" name="Line 3894"/>
            <p:cNvSpPr>
              <a:spLocks noChangeAspect="1" noChangeShapeType="1"/>
            </p:cNvSpPr>
            <p:nvPr/>
          </p:nvSpPr>
          <p:spPr bwMode="auto">
            <a:xfrm flipH="1" flipV="1">
              <a:off x="240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3" name="Line 3895"/>
            <p:cNvSpPr>
              <a:spLocks noChangeAspect="1" noChangeShapeType="1"/>
            </p:cNvSpPr>
            <p:nvPr/>
          </p:nvSpPr>
          <p:spPr bwMode="auto">
            <a:xfrm>
              <a:off x="243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4" name="Line 3896"/>
            <p:cNvSpPr>
              <a:spLocks noChangeAspect="1" noChangeShapeType="1"/>
            </p:cNvSpPr>
            <p:nvPr/>
          </p:nvSpPr>
          <p:spPr bwMode="auto">
            <a:xfrm flipH="1">
              <a:off x="243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5" name="Oval 3897"/>
            <p:cNvSpPr>
              <a:spLocks noChangeAspect="1" noChangeArrowheads="1"/>
            </p:cNvSpPr>
            <p:nvPr/>
          </p:nvSpPr>
          <p:spPr bwMode="auto">
            <a:xfrm flipH="1" flipV="1">
              <a:off x="238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6" name="Line 3898"/>
            <p:cNvSpPr>
              <a:spLocks noChangeAspect="1" noChangeShapeType="1"/>
            </p:cNvSpPr>
            <p:nvPr/>
          </p:nvSpPr>
          <p:spPr bwMode="auto">
            <a:xfrm>
              <a:off x="258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7" name="Line 3899"/>
            <p:cNvSpPr>
              <a:spLocks noChangeAspect="1" noChangeShapeType="1"/>
            </p:cNvSpPr>
            <p:nvPr/>
          </p:nvSpPr>
          <p:spPr bwMode="auto">
            <a:xfrm flipH="1" flipV="1">
              <a:off x="254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8" name="Line 3900"/>
            <p:cNvSpPr>
              <a:spLocks noChangeAspect="1" noChangeShapeType="1"/>
            </p:cNvSpPr>
            <p:nvPr/>
          </p:nvSpPr>
          <p:spPr bwMode="auto">
            <a:xfrm flipV="1">
              <a:off x="254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49" name="Oval 3901"/>
            <p:cNvSpPr>
              <a:spLocks noChangeAspect="1" noChangeArrowheads="1"/>
            </p:cNvSpPr>
            <p:nvPr/>
          </p:nvSpPr>
          <p:spPr bwMode="auto">
            <a:xfrm>
              <a:off x="253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0" name="Line 3902"/>
            <p:cNvSpPr>
              <a:spLocks noChangeAspect="1" noChangeShapeType="1"/>
            </p:cNvSpPr>
            <p:nvPr/>
          </p:nvSpPr>
          <p:spPr bwMode="auto">
            <a:xfrm flipH="1" flipV="1">
              <a:off x="255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1" name="Line 3903"/>
            <p:cNvSpPr>
              <a:spLocks noChangeAspect="1" noChangeShapeType="1"/>
            </p:cNvSpPr>
            <p:nvPr/>
          </p:nvSpPr>
          <p:spPr bwMode="auto">
            <a:xfrm>
              <a:off x="257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2" name="Line 3904"/>
            <p:cNvSpPr>
              <a:spLocks noChangeAspect="1" noChangeShapeType="1"/>
            </p:cNvSpPr>
            <p:nvPr/>
          </p:nvSpPr>
          <p:spPr bwMode="auto">
            <a:xfrm flipH="1">
              <a:off x="257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3" name="Oval 3905"/>
            <p:cNvSpPr>
              <a:spLocks noChangeAspect="1" noChangeArrowheads="1"/>
            </p:cNvSpPr>
            <p:nvPr/>
          </p:nvSpPr>
          <p:spPr bwMode="auto">
            <a:xfrm flipH="1" flipV="1">
              <a:off x="253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4" name="Line 3906"/>
            <p:cNvSpPr>
              <a:spLocks noChangeAspect="1" noChangeShapeType="1"/>
            </p:cNvSpPr>
            <p:nvPr/>
          </p:nvSpPr>
          <p:spPr bwMode="auto">
            <a:xfrm>
              <a:off x="250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5" name="Line 3907"/>
            <p:cNvSpPr>
              <a:spLocks noChangeAspect="1" noChangeShapeType="1"/>
            </p:cNvSpPr>
            <p:nvPr/>
          </p:nvSpPr>
          <p:spPr bwMode="auto">
            <a:xfrm flipH="1" flipV="1">
              <a:off x="247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6" name="Line 3908"/>
            <p:cNvSpPr>
              <a:spLocks noChangeAspect="1" noChangeShapeType="1"/>
            </p:cNvSpPr>
            <p:nvPr/>
          </p:nvSpPr>
          <p:spPr bwMode="auto">
            <a:xfrm flipV="1">
              <a:off x="247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7" name="Oval 3909"/>
            <p:cNvSpPr>
              <a:spLocks noChangeAspect="1" noChangeArrowheads="1"/>
            </p:cNvSpPr>
            <p:nvPr/>
          </p:nvSpPr>
          <p:spPr bwMode="auto">
            <a:xfrm>
              <a:off x="245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8" name="Line 3910"/>
            <p:cNvSpPr>
              <a:spLocks noChangeAspect="1" noChangeShapeType="1"/>
            </p:cNvSpPr>
            <p:nvPr/>
          </p:nvSpPr>
          <p:spPr bwMode="auto">
            <a:xfrm flipH="1" flipV="1">
              <a:off x="247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59" name="Line 3911"/>
            <p:cNvSpPr>
              <a:spLocks noChangeAspect="1" noChangeShapeType="1"/>
            </p:cNvSpPr>
            <p:nvPr/>
          </p:nvSpPr>
          <p:spPr bwMode="auto">
            <a:xfrm>
              <a:off x="250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0" name="Line 3912"/>
            <p:cNvSpPr>
              <a:spLocks noChangeAspect="1" noChangeShapeType="1"/>
            </p:cNvSpPr>
            <p:nvPr/>
          </p:nvSpPr>
          <p:spPr bwMode="auto">
            <a:xfrm flipH="1">
              <a:off x="250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1" name="Oval 3913"/>
            <p:cNvSpPr>
              <a:spLocks noChangeAspect="1" noChangeArrowheads="1"/>
            </p:cNvSpPr>
            <p:nvPr/>
          </p:nvSpPr>
          <p:spPr bwMode="auto">
            <a:xfrm flipH="1" flipV="1">
              <a:off x="245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2" name="Line 3914"/>
            <p:cNvSpPr>
              <a:spLocks noChangeAspect="1" noChangeShapeType="1"/>
            </p:cNvSpPr>
            <p:nvPr/>
          </p:nvSpPr>
          <p:spPr bwMode="auto">
            <a:xfrm>
              <a:off x="265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3" name="Line 3915"/>
            <p:cNvSpPr>
              <a:spLocks noChangeAspect="1" noChangeShapeType="1"/>
            </p:cNvSpPr>
            <p:nvPr/>
          </p:nvSpPr>
          <p:spPr bwMode="auto">
            <a:xfrm flipH="1" flipV="1">
              <a:off x="261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4" name="Line 3916"/>
            <p:cNvSpPr>
              <a:spLocks noChangeAspect="1" noChangeShapeType="1"/>
            </p:cNvSpPr>
            <p:nvPr/>
          </p:nvSpPr>
          <p:spPr bwMode="auto">
            <a:xfrm flipV="1">
              <a:off x="261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5" name="Oval 3917"/>
            <p:cNvSpPr>
              <a:spLocks noChangeAspect="1" noChangeArrowheads="1"/>
            </p:cNvSpPr>
            <p:nvPr/>
          </p:nvSpPr>
          <p:spPr bwMode="auto">
            <a:xfrm>
              <a:off x="260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6" name="Line 3918"/>
            <p:cNvSpPr>
              <a:spLocks noChangeAspect="1" noChangeShapeType="1"/>
            </p:cNvSpPr>
            <p:nvPr/>
          </p:nvSpPr>
          <p:spPr bwMode="auto">
            <a:xfrm flipH="1" flipV="1">
              <a:off x="262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7" name="Line 3919"/>
            <p:cNvSpPr>
              <a:spLocks noChangeAspect="1" noChangeShapeType="1"/>
            </p:cNvSpPr>
            <p:nvPr/>
          </p:nvSpPr>
          <p:spPr bwMode="auto">
            <a:xfrm>
              <a:off x="265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8" name="Line 3920"/>
            <p:cNvSpPr>
              <a:spLocks noChangeAspect="1" noChangeShapeType="1"/>
            </p:cNvSpPr>
            <p:nvPr/>
          </p:nvSpPr>
          <p:spPr bwMode="auto">
            <a:xfrm flipH="1">
              <a:off x="264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69" name="Oval 3921"/>
            <p:cNvSpPr>
              <a:spLocks noChangeAspect="1" noChangeArrowheads="1"/>
            </p:cNvSpPr>
            <p:nvPr/>
          </p:nvSpPr>
          <p:spPr bwMode="auto">
            <a:xfrm flipH="1" flipV="1">
              <a:off x="260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0" name="Line 3922"/>
            <p:cNvSpPr>
              <a:spLocks noChangeAspect="1" noChangeShapeType="1"/>
            </p:cNvSpPr>
            <p:nvPr/>
          </p:nvSpPr>
          <p:spPr bwMode="auto">
            <a:xfrm>
              <a:off x="272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1" name="Line 3923"/>
            <p:cNvSpPr>
              <a:spLocks noChangeAspect="1" noChangeShapeType="1"/>
            </p:cNvSpPr>
            <p:nvPr/>
          </p:nvSpPr>
          <p:spPr bwMode="auto">
            <a:xfrm flipH="1" flipV="1">
              <a:off x="268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2" name="Line 3924"/>
            <p:cNvSpPr>
              <a:spLocks noChangeAspect="1" noChangeShapeType="1"/>
            </p:cNvSpPr>
            <p:nvPr/>
          </p:nvSpPr>
          <p:spPr bwMode="auto">
            <a:xfrm flipV="1">
              <a:off x="268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3" name="Oval 3925"/>
            <p:cNvSpPr>
              <a:spLocks noChangeAspect="1" noChangeArrowheads="1"/>
            </p:cNvSpPr>
            <p:nvPr/>
          </p:nvSpPr>
          <p:spPr bwMode="auto">
            <a:xfrm>
              <a:off x="267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4" name="Line 3926"/>
            <p:cNvSpPr>
              <a:spLocks noChangeAspect="1" noChangeShapeType="1"/>
            </p:cNvSpPr>
            <p:nvPr/>
          </p:nvSpPr>
          <p:spPr bwMode="auto">
            <a:xfrm flipH="1" flipV="1">
              <a:off x="269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5" name="Line 3927"/>
            <p:cNvSpPr>
              <a:spLocks noChangeAspect="1" noChangeShapeType="1"/>
            </p:cNvSpPr>
            <p:nvPr/>
          </p:nvSpPr>
          <p:spPr bwMode="auto">
            <a:xfrm>
              <a:off x="272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6" name="Line 3928"/>
            <p:cNvSpPr>
              <a:spLocks noChangeAspect="1" noChangeShapeType="1"/>
            </p:cNvSpPr>
            <p:nvPr/>
          </p:nvSpPr>
          <p:spPr bwMode="auto">
            <a:xfrm flipH="1">
              <a:off x="271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7" name="Oval 3929"/>
            <p:cNvSpPr>
              <a:spLocks noChangeAspect="1" noChangeArrowheads="1"/>
            </p:cNvSpPr>
            <p:nvPr/>
          </p:nvSpPr>
          <p:spPr bwMode="auto">
            <a:xfrm flipH="1" flipV="1">
              <a:off x="267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8" name="Line 3930"/>
            <p:cNvSpPr>
              <a:spLocks noChangeAspect="1" noChangeShapeType="1"/>
            </p:cNvSpPr>
            <p:nvPr/>
          </p:nvSpPr>
          <p:spPr bwMode="auto">
            <a:xfrm>
              <a:off x="279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79" name="Line 3931"/>
            <p:cNvSpPr>
              <a:spLocks noChangeAspect="1" noChangeShapeType="1"/>
            </p:cNvSpPr>
            <p:nvPr/>
          </p:nvSpPr>
          <p:spPr bwMode="auto">
            <a:xfrm flipH="1" flipV="1">
              <a:off x="275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0" name="Line 3932"/>
            <p:cNvSpPr>
              <a:spLocks noChangeAspect="1" noChangeShapeType="1"/>
            </p:cNvSpPr>
            <p:nvPr/>
          </p:nvSpPr>
          <p:spPr bwMode="auto">
            <a:xfrm flipV="1">
              <a:off x="275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1" name="Oval 3933"/>
            <p:cNvSpPr>
              <a:spLocks noChangeAspect="1" noChangeArrowheads="1"/>
            </p:cNvSpPr>
            <p:nvPr/>
          </p:nvSpPr>
          <p:spPr bwMode="auto">
            <a:xfrm>
              <a:off x="274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2" name="Line 3934"/>
            <p:cNvSpPr>
              <a:spLocks noChangeAspect="1" noChangeShapeType="1"/>
            </p:cNvSpPr>
            <p:nvPr/>
          </p:nvSpPr>
          <p:spPr bwMode="auto">
            <a:xfrm flipH="1" flipV="1">
              <a:off x="276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3" name="Line 3935"/>
            <p:cNvSpPr>
              <a:spLocks noChangeAspect="1" noChangeShapeType="1"/>
            </p:cNvSpPr>
            <p:nvPr/>
          </p:nvSpPr>
          <p:spPr bwMode="auto">
            <a:xfrm>
              <a:off x="279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4" name="Line 3936"/>
            <p:cNvSpPr>
              <a:spLocks noChangeAspect="1" noChangeShapeType="1"/>
            </p:cNvSpPr>
            <p:nvPr/>
          </p:nvSpPr>
          <p:spPr bwMode="auto">
            <a:xfrm flipH="1">
              <a:off x="279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5" name="Oval 3937"/>
            <p:cNvSpPr>
              <a:spLocks noChangeAspect="1" noChangeArrowheads="1"/>
            </p:cNvSpPr>
            <p:nvPr/>
          </p:nvSpPr>
          <p:spPr bwMode="auto">
            <a:xfrm flipH="1" flipV="1">
              <a:off x="274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6" name="Line 3938"/>
            <p:cNvSpPr>
              <a:spLocks noChangeAspect="1" noChangeShapeType="1"/>
            </p:cNvSpPr>
            <p:nvPr/>
          </p:nvSpPr>
          <p:spPr bwMode="auto">
            <a:xfrm>
              <a:off x="286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7" name="Line 3939"/>
            <p:cNvSpPr>
              <a:spLocks noChangeAspect="1" noChangeShapeType="1"/>
            </p:cNvSpPr>
            <p:nvPr/>
          </p:nvSpPr>
          <p:spPr bwMode="auto">
            <a:xfrm flipH="1" flipV="1">
              <a:off x="283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8" name="Line 3940"/>
            <p:cNvSpPr>
              <a:spLocks noChangeAspect="1" noChangeShapeType="1"/>
            </p:cNvSpPr>
            <p:nvPr/>
          </p:nvSpPr>
          <p:spPr bwMode="auto">
            <a:xfrm flipV="1">
              <a:off x="282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89" name="Oval 3941"/>
            <p:cNvSpPr>
              <a:spLocks noChangeAspect="1" noChangeArrowheads="1"/>
            </p:cNvSpPr>
            <p:nvPr/>
          </p:nvSpPr>
          <p:spPr bwMode="auto">
            <a:xfrm>
              <a:off x="281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0" name="Line 3942"/>
            <p:cNvSpPr>
              <a:spLocks noChangeAspect="1" noChangeShapeType="1"/>
            </p:cNvSpPr>
            <p:nvPr/>
          </p:nvSpPr>
          <p:spPr bwMode="auto">
            <a:xfrm flipH="1" flipV="1">
              <a:off x="283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1" name="Line 3943"/>
            <p:cNvSpPr>
              <a:spLocks noChangeAspect="1" noChangeShapeType="1"/>
            </p:cNvSpPr>
            <p:nvPr/>
          </p:nvSpPr>
          <p:spPr bwMode="auto">
            <a:xfrm>
              <a:off x="286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2" name="Line 3944"/>
            <p:cNvSpPr>
              <a:spLocks noChangeAspect="1" noChangeShapeType="1"/>
            </p:cNvSpPr>
            <p:nvPr/>
          </p:nvSpPr>
          <p:spPr bwMode="auto">
            <a:xfrm flipH="1">
              <a:off x="286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3" name="Oval 3945"/>
            <p:cNvSpPr>
              <a:spLocks noChangeAspect="1" noChangeArrowheads="1"/>
            </p:cNvSpPr>
            <p:nvPr/>
          </p:nvSpPr>
          <p:spPr bwMode="auto">
            <a:xfrm flipH="1" flipV="1">
              <a:off x="281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4" name="Line 3946"/>
            <p:cNvSpPr>
              <a:spLocks noChangeAspect="1" noChangeShapeType="1"/>
            </p:cNvSpPr>
            <p:nvPr/>
          </p:nvSpPr>
          <p:spPr bwMode="auto">
            <a:xfrm>
              <a:off x="293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5" name="Line 3947"/>
            <p:cNvSpPr>
              <a:spLocks noChangeAspect="1" noChangeShapeType="1"/>
            </p:cNvSpPr>
            <p:nvPr/>
          </p:nvSpPr>
          <p:spPr bwMode="auto">
            <a:xfrm flipH="1" flipV="1">
              <a:off x="290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6" name="Line 3948"/>
            <p:cNvSpPr>
              <a:spLocks noChangeAspect="1" noChangeShapeType="1"/>
            </p:cNvSpPr>
            <p:nvPr/>
          </p:nvSpPr>
          <p:spPr bwMode="auto">
            <a:xfrm flipV="1">
              <a:off x="290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7" name="Oval 3949"/>
            <p:cNvSpPr>
              <a:spLocks noChangeAspect="1" noChangeArrowheads="1"/>
            </p:cNvSpPr>
            <p:nvPr/>
          </p:nvSpPr>
          <p:spPr bwMode="auto">
            <a:xfrm>
              <a:off x="288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8" name="Line 3950"/>
            <p:cNvSpPr>
              <a:spLocks noChangeAspect="1" noChangeShapeType="1"/>
            </p:cNvSpPr>
            <p:nvPr/>
          </p:nvSpPr>
          <p:spPr bwMode="auto">
            <a:xfrm flipH="1" flipV="1">
              <a:off x="290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5999" name="Line 3951"/>
            <p:cNvSpPr>
              <a:spLocks noChangeAspect="1" noChangeShapeType="1"/>
            </p:cNvSpPr>
            <p:nvPr/>
          </p:nvSpPr>
          <p:spPr bwMode="auto">
            <a:xfrm>
              <a:off x="293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0" name="Line 3952"/>
            <p:cNvSpPr>
              <a:spLocks noChangeAspect="1" noChangeShapeType="1"/>
            </p:cNvSpPr>
            <p:nvPr/>
          </p:nvSpPr>
          <p:spPr bwMode="auto">
            <a:xfrm flipH="1">
              <a:off x="293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1" name="Oval 3953"/>
            <p:cNvSpPr>
              <a:spLocks noChangeAspect="1" noChangeArrowheads="1"/>
            </p:cNvSpPr>
            <p:nvPr/>
          </p:nvSpPr>
          <p:spPr bwMode="auto">
            <a:xfrm flipH="1" flipV="1">
              <a:off x="288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2" name="Line 3954"/>
            <p:cNvSpPr>
              <a:spLocks noChangeAspect="1" noChangeShapeType="1"/>
            </p:cNvSpPr>
            <p:nvPr/>
          </p:nvSpPr>
          <p:spPr bwMode="auto">
            <a:xfrm>
              <a:off x="307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3" name="Line 3955"/>
            <p:cNvSpPr>
              <a:spLocks noChangeAspect="1" noChangeShapeType="1"/>
            </p:cNvSpPr>
            <p:nvPr/>
          </p:nvSpPr>
          <p:spPr bwMode="auto">
            <a:xfrm flipH="1" flipV="1">
              <a:off x="304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4" name="Line 3956"/>
            <p:cNvSpPr>
              <a:spLocks noChangeAspect="1" noChangeShapeType="1"/>
            </p:cNvSpPr>
            <p:nvPr/>
          </p:nvSpPr>
          <p:spPr bwMode="auto">
            <a:xfrm flipV="1">
              <a:off x="304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5" name="Oval 3957"/>
            <p:cNvSpPr>
              <a:spLocks noChangeAspect="1" noChangeArrowheads="1"/>
            </p:cNvSpPr>
            <p:nvPr/>
          </p:nvSpPr>
          <p:spPr bwMode="auto">
            <a:xfrm>
              <a:off x="302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6" name="Line 3958"/>
            <p:cNvSpPr>
              <a:spLocks noChangeAspect="1" noChangeShapeType="1"/>
            </p:cNvSpPr>
            <p:nvPr/>
          </p:nvSpPr>
          <p:spPr bwMode="auto">
            <a:xfrm flipH="1" flipV="1">
              <a:off x="304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7" name="Line 3959"/>
            <p:cNvSpPr>
              <a:spLocks noChangeAspect="1" noChangeShapeType="1"/>
            </p:cNvSpPr>
            <p:nvPr/>
          </p:nvSpPr>
          <p:spPr bwMode="auto">
            <a:xfrm>
              <a:off x="307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8" name="Line 3960"/>
            <p:cNvSpPr>
              <a:spLocks noChangeAspect="1" noChangeShapeType="1"/>
            </p:cNvSpPr>
            <p:nvPr/>
          </p:nvSpPr>
          <p:spPr bwMode="auto">
            <a:xfrm flipH="1">
              <a:off x="307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09" name="Oval 3961"/>
            <p:cNvSpPr>
              <a:spLocks noChangeAspect="1" noChangeArrowheads="1"/>
            </p:cNvSpPr>
            <p:nvPr/>
          </p:nvSpPr>
          <p:spPr bwMode="auto">
            <a:xfrm flipH="1" flipV="1">
              <a:off x="302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0" name="Line 3962"/>
            <p:cNvSpPr>
              <a:spLocks noChangeAspect="1" noChangeShapeType="1"/>
            </p:cNvSpPr>
            <p:nvPr/>
          </p:nvSpPr>
          <p:spPr bwMode="auto">
            <a:xfrm>
              <a:off x="322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1" name="Line 3963"/>
            <p:cNvSpPr>
              <a:spLocks noChangeAspect="1" noChangeShapeType="1"/>
            </p:cNvSpPr>
            <p:nvPr/>
          </p:nvSpPr>
          <p:spPr bwMode="auto">
            <a:xfrm flipH="1" flipV="1">
              <a:off x="318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2" name="Line 3964"/>
            <p:cNvSpPr>
              <a:spLocks noChangeAspect="1" noChangeShapeType="1"/>
            </p:cNvSpPr>
            <p:nvPr/>
          </p:nvSpPr>
          <p:spPr bwMode="auto">
            <a:xfrm flipV="1">
              <a:off x="318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3" name="Oval 3965"/>
            <p:cNvSpPr>
              <a:spLocks noChangeAspect="1" noChangeArrowheads="1"/>
            </p:cNvSpPr>
            <p:nvPr/>
          </p:nvSpPr>
          <p:spPr bwMode="auto">
            <a:xfrm>
              <a:off x="317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4" name="Line 3966"/>
            <p:cNvSpPr>
              <a:spLocks noChangeAspect="1" noChangeShapeType="1"/>
            </p:cNvSpPr>
            <p:nvPr/>
          </p:nvSpPr>
          <p:spPr bwMode="auto">
            <a:xfrm flipH="1" flipV="1">
              <a:off x="319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5" name="Line 3967"/>
            <p:cNvSpPr>
              <a:spLocks noChangeAspect="1" noChangeShapeType="1"/>
            </p:cNvSpPr>
            <p:nvPr/>
          </p:nvSpPr>
          <p:spPr bwMode="auto">
            <a:xfrm>
              <a:off x="322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6" name="Line 3968"/>
            <p:cNvSpPr>
              <a:spLocks noChangeAspect="1" noChangeShapeType="1"/>
            </p:cNvSpPr>
            <p:nvPr/>
          </p:nvSpPr>
          <p:spPr bwMode="auto">
            <a:xfrm flipH="1">
              <a:off x="321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7" name="Oval 3969"/>
            <p:cNvSpPr>
              <a:spLocks noChangeAspect="1" noChangeArrowheads="1"/>
            </p:cNvSpPr>
            <p:nvPr/>
          </p:nvSpPr>
          <p:spPr bwMode="auto">
            <a:xfrm flipH="1" flipV="1">
              <a:off x="317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8" name="Line 3970"/>
            <p:cNvSpPr>
              <a:spLocks noChangeAspect="1" noChangeShapeType="1"/>
            </p:cNvSpPr>
            <p:nvPr/>
          </p:nvSpPr>
          <p:spPr bwMode="auto">
            <a:xfrm>
              <a:off x="300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19" name="Line 3971"/>
            <p:cNvSpPr>
              <a:spLocks noChangeAspect="1" noChangeShapeType="1"/>
            </p:cNvSpPr>
            <p:nvPr/>
          </p:nvSpPr>
          <p:spPr bwMode="auto">
            <a:xfrm flipH="1" flipV="1">
              <a:off x="297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0" name="Line 3972"/>
            <p:cNvSpPr>
              <a:spLocks noChangeAspect="1" noChangeShapeType="1"/>
            </p:cNvSpPr>
            <p:nvPr/>
          </p:nvSpPr>
          <p:spPr bwMode="auto">
            <a:xfrm flipV="1">
              <a:off x="297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1" name="Oval 3973"/>
            <p:cNvSpPr>
              <a:spLocks noChangeAspect="1" noChangeArrowheads="1"/>
            </p:cNvSpPr>
            <p:nvPr/>
          </p:nvSpPr>
          <p:spPr bwMode="auto">
            <a:xfrm>
              <a:off x="295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2" name="Line 3974"/>
            <p:cNvSpPr>
              <a:spLocks noChangeAspect="1" noChangeShapeType="1"/>
            </p:cNvSpPr>
            <p:nvPr/>
          </p:nvSpPr>
          <p:spPr bwMode="auto">
            <a:xfrm flipH="1" flipV="1">
              <a:off x="297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3" name="Line 3975"/>
            <p:cNvSpPr>
              <a:spLocks noChangeAspect="1" noChangeShapeType="1"/>
            </p:cNvSpPr>
            <p:nvPr/>
          </p:nvSpPr>
          <p:spPr bwMode="auto">
            <a:xfrm>
              <a:off x="300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4" name="Line 3976"/>
            <p:cNvSpPr>
              <a:spLocks noChangeAspect="1" noChangeShapeType="1"/>
            </p:cNvSpPr>
            <p:nvPr/>
          </p:nvSpPr>
          <p:spPr bwMode="auto">
            <a:xfrm flipH="1">
              <a:off x="300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5" name="Oval 3977"/>
            <p:cNvSpPr>
              <a:spLocks noChangeAspect="1" noChangeArrowheads="1"/>
            </p:cNvSpPr>
            <p:nvPr/>
          </p:nvSpPr>
          <p:spPr bwMode="auto">
            <a:xfrm flipH="1" flipV="1">
              <a:off x="295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6" name="Line 3978"/>
            <p:cNvSpPr>
              <a:spLocks noChangeAspect="1" noChangeShapeType="1"/>
            </p:cNvSpPr>
            <p:nvPr/>
          </p:nvSpPr>
          <p:spPr bwMode="auto">
            <a:xfrm>
              <a:off x="315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7" name="Line 3979"/>
            <p:cNvSpPr>
              <a:spLocks noChangeAspect="1" noChangeShapeType="1"/>
            </p:cNvSpPr>
            <p:nvPr/>
          </p:nvSpPr>
          <p:spPr bwMode="auto">
            <a:xfrm flipH="1" flipV="1">
              <a:off x="311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8" name="Line 3980"/>
            <p:cNvSpPr>
              <a:spLocks noChangeAspect="1" noChangeShapeType="1"/>
            </p:cNvSpPr>
            <p:nvPr/>
          </p:nvSpPr>
          <p:spPr bwMode="auto">
            <a:xfrm flipV="1">
              <a:off x="311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29" name="Oval 3981"/>
            <p:cNvSpPr>
              <a:spLocks noChangeAspect="1" noChangeArrowheads="1"/>
            </p:cNvSpPr>
            <p:nvPr/>
          </p:nvSpPr>
          <p:spPr bwMode="auto">
            <a:xfrm>
              <a:off x="310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0" name="Line 3982"/>
            <p:cNvSpPr>
              <a:spLocks noChangeAspect="1" noChangeShapeType="1"/>
            </p:cNvSpPr>
            <p:nvPr/>
          </p:nvSpPr>
          <p:spPr bwMode="auto">
            <a:xfrm flipH="1" flipV="1">
              <a:off x="312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1" name="Line 3983"/>
            <p:cNvSpPr>
              <a:spLocks noChangeAspect="1" noChangeShapeType="1"/>
            </p:cNvSpPr>
            <p:nvPr/>
          </p:nvSpPr>
          <p:spPr bwMode="auto">
            <a:xfrm>
              <a:off x="314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2" name="Line 3984"/>
            <p:cNvSpPr>
              <a:spLocks noChangeAspect="1" noChangeShapeType="1"/>
            </p:cNvSpPr>
            <p:nvPr/>
          </p:nvSpPr>
          <p:spPr bwMode="auto">
            <a:xfrm flipH="1">
              <a:off x="314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3" name="Oval 3985"/>
            <p:cNvSpPr>
              <a:spLocks noChangeAspect="1" noChangeArrowheads="1"/>
            </p:cNvSpPr>
            <p:nvPr/>
          </p:nvSpPr>
          <p:spPr bwMode="auto">
            <a:xfrm flipH="1" flipV="1">
              <a:off x="310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4" name="Line 3986"/>
            <p:cNvSpPr>
              <a:spLocks noChangeAspect="1" noChangeShapeType="1"/>
            </p:cNvSpPr>
            <p:nvPr/>
          </p:nvSpPr>
          <p:spPr bwMode="auto">
            <a:xfrm>
              <a:off x="329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5" name="Line 3987"/>
            <p:cNvSpPr>
              <a:spLocks noChangeAspect="1" noChangeShapeType="1"/>
            </p:cNvSpPr>
            <p:nvPr/>
          </p:nvSpPr>
          <p:spPr bwMode="auto">
            <a:xfrm flipH="1" flipV="1">
              <a:off x="325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6" name="Line 3988"/>
            <p:cNvSpPr>
              <a:spLocks noChangeAspect="1" noChangeShapeType="1"/>
            </p:cNvSpPr>
            <p:nvPr/>
          </p:nvSpPr>
          <p:spPr bwMode="auto">
            <a:xfrm flipV="1">
              <a:off x="325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7" name="Oval 3989"/>
            <p:cNvSpPr>
              <a:spLocks noChangeAspect="1" noChangeArrowheads="1"/>
            </p:cNvSpPr>
            <p:nvPr/>
          </p:nvSpPr>
          <p:spPr bwMode="auto">
            <a:xfrm>
              <a:off x="324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8" name="Line 3990"/>
            <p:cNvSpPr>
              <a:spLocks noChangeAspect="1" noChangeShapeType="1"/>
            </p:cNvSpPr>
            <p:nvPr/>
          </p:nvSpPr>
          <p:spPr bwMode="auto">
            <a:xfrm flipH="1" flipV="1">
              <a:off x="326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39" name="Line 3991"/>
            <p:cNvSpPr>
              <a:spLocks noChangeAspect="1" noChangeShapeType="1"/>
            </p:cNvSpPr>
            <p:nvPr/>
          </p:nvSpPr>
          <p:spPr bwMode="auto">
            <a:xfrm>
              <a:off x="329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0" name="Line 3992"/>
            <p:cNvSpPr>
              <a:spLocks noChangeAspect="1" noChangeShapeType="1"/>
            </p:cNvSpPr>
            <p:nvPr/>
          </p:nvSpPr>
          <p:spPr bwMode="auto">
            <a:xfrm flipH="1">
              <a:off x="328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1" name="Oval 3993"/>
            <p:cNvSpPr>
              <a:spLocks noChangeAspect="1" noChangeArrowheads="1"/>
            </p:cNvSpPr>
            <p:nvPr/>
          </p:nvSpPr>
          <p:spPr bwMode="auto">
            <a:xfrm flipH="1" flipV="1">
              <a:off x="324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2" name="Line 3994"/>
            <p:cNvSpPr>
              <a:spLocks noChangeAspect="1" noChangeShapeType="1"/>
            </p:cNvSpPr>
            <p:nvPr/>
          </p:nvSpPr>
          <p:spPr bwMode="auto">
            <a:xfrm>
              <a:off x="343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3" name="Line 3995"/>
            <p:cNvSpPr>
              <a:spLocks noChangeAspect="1" noChangeShapeType="1"/>
            </p:cNvSpPr>
            <p:nvPr/>
          </p:nvSpPr>
          <p:spPr bwMode="auto">
            <a:xfrm flipH="1" flipV="1">
              <a:off x="340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4" name="Line 3996"/>
            <p:cNvSpPr>
              <a:spLocks noChangeAspect="1" noChangeShapeType="1"/>
            </p:cNvSpPr>
            <p:nvPr/>
          </p:nvSpPr>
          <p:spPr bwMode="auto">
            <a:xfrm flipV="1">
              <a:off x="339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5" name="Oval 3997"/>
            <p:cNvSpPr>
              <a:spLocks noChangeAspect="1" noChangeArrowheads="1"/>
            </p:cNvSpPr>
            <p:nvPr/>
          </p:nvSpPr>
          <p:spPr bwMode="auto">
            <a:xfrm>
              <a:off x="338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6" name="Line 3998"/>
            <p:cNvSpPr>
              <a:spLocks noChangeAspect="1" noChangeShapeType="1"/>
            </p:cNvSpPr>
            <p:nvPr/>
          </p:nvSpPr>
          <p:spPr bwMode="auto">
            <a:xfrm flipH="1" flipV="1">
              <a:off x="340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7" name="Line 3999"/>
            <p:cNvSpPr>
              <a:spLocks noChangeAspect="1" noChangeShapeType="1"/>
            </p:cNvSpPr>
            <p:nvPr/>
          </p:nvSpPr>
          <p:spPr bwMode="auto">
            <a:xfrm>
              <a:off x="343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8" name="Line 4000"/>
            <p:cNvSpPr>
              <a:spLocks noChangeAspect="1" noChangeShapeType="1"/>
            </p:cNvSpPr>
            <p:nvPr/>
          </p:nvSpPr>
          <p:spPr bwMode="auto">
            <a:xfrm flipH="1">
              <a:off x="343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49" name="Oval 4001"/>
            <p:cNvSpPr>
              <a:spLocks noChangeAspect="1" noChangeArrowheads="1"/>
            </p:cNvSpPr>
            <p:nvPr/>
          </p:nvSpPr>
          <p:spPr bwMode="auto">
            <a:xfrm flipH="1" flipV="1">
              <a:off x="338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0" name="Line 4002"/>
            <p:cNvSpPr>
              <a:spLocks noChangeAspect="1" noChangeShapeType="1"/>
            </p:cNvSpPr>
            <p:nvPr/>
          </p:nvSpPr>
          <p:spPr bwMode="auto">
            <a:xfrm>
              <a:off x="336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1" name="Line 4003"/>
            <p:cNvSpPr>
              <a:spLocks noChangeAspect="1" noChangeShapeType="1"/>
            </p:cNvSpPr>
            <p:nvPr/>
          </p:nvSpPr>
          <p:spPr bwMode="auto">
            <a:xfrm flipH="1" flipV="1">
              <a:off x="332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2" name="Line 4004"/>
            <p:cNvSpPr>
              <a:spLocks noChangeAspect="1" noChangeShapeType="1"/>
            </p:cNvSpPr>
            <p:nvPr/>
          </p:nvSpPr>
          <p:spPr bwMode="auto">
            <a:xfrm flipV="1">
              <a:off x="332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3" name="Oval 4005"/>
            <p:cNvSpPr>
              <a:spLocks noChangeAspect="1" noChangeArrowheads="1"/>
            </p:cNvSpPr>
            <p:nvPr/>
          </p:nvSpPr>
          <p:spPr bwMode="auto">
            <a:xfrm>
              <a:off x="331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4" name="Line 4006"/>
            <p:cNvSpPr>
              <a:spLocks noChangeAspect="1" noChangeShapeType="1"/>
            </p:cNvSpPr>
            <p:nvPr/>
          </p:nvSpPr>
          <p:spPr bwMode="auto">
            <a:xfrm flipH="1" flipV="1">
              <a:off x="333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5" name="Line 4007"/>
            <p:cNvSpPr>
              <a:spLocks noChangeAspect="1" noChangeShapeType="1"/>
            </p:cNvSpPr>
            <p:nvPr/>
          </p:nvSpPr>
          <p:spPr bwMode="auto">
            <a:xfrm>
              <a:off x="336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6" name="Line 4008"/>
            <p:cNvSpPr>
              <a:spLocks noChangeAspect="1" noChangeShapeType="1"/>
            </p:cNvSpPr>
            <p:nvPr/>
          </p:nvSpPr>
          <p:spPr bwMode="auto">
            <a:xfrm flipH="1">
              <a:off x="336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7" name="Oval 4009"/>
            <p:cNvSpPr>
              <a:spLocks noChangeAspect="1" noChangeArrowheads="1"/>
            </p:cNvSpPr>
            <p:nvPr/>
          </p:nvSpPr>
          <p:spPr bwMode="auto">
            <a:xfrm flipH="1" flipV="1">
              <a:off x="331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8" name="Line 4010"/>
            <p:cNvSpPr>
              <a:spLocks noChangeAspect="1" noChangeShapeType="1"/>
            </p:cNvSpPr>
            <p:nvPr/>
          </p:nvSpPr>
          <p:spPr bwMode="auto">
            <a:xfrm>
              <a:off x="350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59" name="Line 4011"/>
            <p:cNvSpPr>
              <a:spLocks noChangeAspect="1" noChangeShapeType="1"/>
            </p:cNvSpPr>
            <p:nvPr/>
          </p:nvSpPr>
          <p:spPr bwMode="auto">
            <a:xfrm flipH="1" flipV="1">
              <a:off x="347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0" name="Line 4012"/>
            <p:cNvSpPr>
              <a:spLocks noChangeAspect="1" noChangeShapeType="1"/>
            </p:cNvSpPr>
            <p:nvPr/>
          </p:nvSpPr>
          <p:spPr bwMode="auto">
            <a:xfrm flipV="1">
              <a:off x="347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1" name="Oval 4013"/>
            <p:cNvSpPr>
              <a:spLocks noChangeAspect="1" noChangeArrowheads="1"/>
            </p:cNvSpPr>
            <p:nvPr/>
          </p:nvSpPr>
          <p:spPr bwMode="auto">
            <a:xfrm>
              <a:off x="345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2" name="Line 4014"/>
            <p:cNvSpPr>
              <a:spLocks noChangeAspect="1" noChangeShapeType="1"/>
            </p:cNvSpPr>
            <p:nvPr/>
          </p:nvSpPr>
          <p:spPr bwMode="auto">
            <a:xfrm flipH="1" flipV="1">
              <a:off x="347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3" name="Line 4015"/>
            <p:cNvSpPr>
              <a:spLocks noChangeAspect="1" noChangeShapeType="1"/>
            </p:cNvSpPr>
            <p:nvPr/>
          </p:nvSpPr>
          <p:spPr bwMode="auto">
            <a:xfrm>
              <a:off x="350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4" name="Line 4016"/>
            <p:cNvSpPr>
              <a:spLocks noChangeAspect="1" noChangeShapeType="1"/>
            </p:cNvSpPr>
            <p:nvPr/>
          </p:nvSpPr>
          <p:spPr bwMode="auto">
            <a:xfrm flipH="1">
              <a:off x="350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5" name="Oval 4017"/>
            <p:cNvSpPr>
              <a:spLocks noChangeAspect="1" noChangeArrowheads="1"/>
            </p:cNvSpPr>
            <p:nvPr/>
          </p:nvSpPr>
          <p:spPr bwMode="auto">
            <a:xfrm flipH="1" flipV="1">
              <a:off x="345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6" name="Line 4018"/>
            <p:cNvSpPr>
              <a:spLocks noChangeAspect="1" noChangeShapeType="1"/>
            </p:cNvSpPr>
            <p:nvPr/>
          </p:nvSpPr>
          <p:spPr bwMode="auto">
            <a:xfrm>
              <a:off x="357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7" name="Line 4019"/>
            <p:cNvSpPr>
              <a:spLocks noChangeAspect="1" noChangeShapeType="1"/>
            </p:cNvSpPr>
            <p:nvPr/>
          </p:nvSpPr>
          <p:spPr bwMode="auto">
            <a:xfrm flipH="1" flipV="1">
              <a:off x="354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8" name="Line 4020"/>
            <p:cNvSpPr>
              <a:spLocks noChangeAspect="1" noChangeShapeType="1"/>
            </p:cNvSpPr>
            <p:nvPr/>
          </p:nvSpPr>
          <p:spPr bwMode="auto">
            <a:xfrm flipV="1">
              <a:off x="354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69" name="Oval 4021"/>
            <p:cNvSpPr>
              <a:spLocks noChangeAspect="1" noChangeArrowheads="1"/>
            </p:cNvSpPr>
            <p:nvPr/>
          </p:nvSpPr>
          <p:spPr bwMode="auto">
            <a:xfrm>
              <a:off x="352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0" name="Line 4022"/>
            <p:cNvSpPr>
              <a:spLocks noChangeAspect="1" noChangeShapeType="1"/>
            </p:cNvSpPr>
            <p:nvPr/>
          </p:nvSpPr>
          <p:spPr bwMode="auto">
            <a:xfrm flipH="1" flipV="1">
              <a:off x="354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1" name="Line 4023"/>
            <p:cNvSpPr>
              <a:spLocks noChangeAspect="1" noChangeShapeType="1"/>
            </p:cNvSpPr>
            <p:nvPr/>
          </p:nvSpPr>
          <p:spPr bwMode="auto">
            <a:xfrm>
              <a:off x="357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2" name="Line 4024"/>
            <p:cNvSpPr>
              <a:spLocks noChangeAspect="1" noChangeShapeType="1"/>
            </p:cNvSpPr>
            <p:nvPr/>
          </p:nvSpPr>
          <p:spPr bwMode="auto">
            <a:xfrm flipH="1">
              <a:off x="357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3" name="Oval 4025"/>
            <p:cNvSpPr>
              <a:spLocks noChangeAspect="1" noChangeArrowheads="1"/>
            </p:cNvSpPr>
            <p:nvPr/>
          </p:nvSpPr>
          <p:spPr bwMode="auto">
            <a:xfrm flipH="1" flipV="1">
              <a:off x="352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4" name="Line 4026"/>
            <p:cNvSpPr>
              <a:spLocks noChangeAspect="1" noChangeShapeType="1"/>
            </p:cNvSpPr>
            <p:nvPr/>
          </p:nvSpPr>
          <p:spPr bwMode="auto">
            <a:xfrm>
              <a:off x="364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5" name="Line 4027"/>
            <p:cNvSpPr>
              <a:spLocks noChangeAspect="1" noChangeShapeType="1"/>
            </p:cNvSpPr>
            <p:nvPr/>
          </p:nvSpPr>
          <p:spPr bwMode="auto">
            <a:xfrm flipH="1" flipV="1">
              <a:off x="361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6" name="Line 4028"/>
            <p:cNvSpPr>
              <a:spLocks noChangeAspect="1" noChangeShapeType="1"/>
            </p:cNvSpPr>
            <p:nvPr/>
          </p:nvSpPr>
          <p:spPr bwMode="auto">
            <a:xfrm flipV="1">
              <a:off x="361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7" name="Oval 4029"/>
            <p:cNvSpPr>
              <a:spLocks noChangeAspect="1" noChangeArrowheads="1"/>
            </p:cNvSpPr>
            <p:nvPr/>
          </p:nvSpPr>
          <p:spPr bwMode="auto">
            <a:xfrm>
              <a:off x="360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8" name="Line 4030"/>
            <p:cNvSpPr>
              <a:spLocks noChangeAspect="1" noChangeShapeType="1"/>
            </p:cNvSpPr>
            <p:nvPr/>
          </p:nvSpPr>
          <p:spPr bwMode="auto">
            <a:xfrm flipH="1" flipV="1">
              <a:off x="362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79" name="Line 4031"/>
            <p:cNvSpPr>
              <a:spLocks noChangeAspect="1" noChangeShapeType="1"/>
            </p:cNvSpPr>
            <p:nvPr/>
          </p:nvSpPr>
          <p:spPr bwMode="auto">
            <a:xfrm>
              <a:off x="364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0" name="Line 4032"/>
            <p:cNvSpPr>
              <a:spLocks noChangeAspect="1" noChangeShapeType="1"/>
            </p:cNvSpPr>
            <p:nvPr/>
          </p:nvSpPr>
          <p:spPr bwMode="auto">
            <a:xfrm flipH="1">
              <a:off x="364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1" name="Oval 4033"/>
            <p:cNvSpPr>
              <a:spLocks noChangeAspect="1" noChangeArrowheads="1"/>
            </p:cNvSpPr>
            <p:nvPr/>
          </p:nvSpPr>
          <p:spPr bwMode="auto">
            <a:xfrm flipH="1" flipV="1">
              <a:off x="360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2" name="Line 4034"/>
            <p:cNvSpPr>
              <a:spLocks noChangeAspect="1" noChangeShapeType="1"/>
            </p:cNvSpPr>
            <p:nvPr/>
          </p:nvSpPr>
          <p:spPr bwMode="auto">
            <a:xfrm flipH="1">
              <a:off x="447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3" name="Line 4035"/>
            <p:cNvSpPr>
              <a:spLocks noChangeAspect="1" noChangeShapeType="1"/>
            </p:cNvSpPr>
            <p:nvPr/>
          </p:nvSpPr>
          <p:spPr bwMode="auto">
            <a:xfrm flipV="1">
              <a:off x="449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4" name="Line 4036"/>
            <p:cNvSpPr>
              <a:spLocks noChangeAspect="1" noChangeShapeType="1"/>
            </p:cNvSpPr>
            <p:nvPr/>
          </p:nvSpPr>
          <p:spPr bwMode="auto">
            <a:xfrm flipH="1" flipV="1">
              <a:off x="450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5" name="Oval 4037"/>
            <p:cNvSpPr>
              <a:spLocks noChangeAspect="1" noChangeArrowheads="1"/>
            </p:cNvSpPr>
            <p:nvPr/>
          </p:nvSpPr>
          <p:spPr bwMode="auto">
            <a:xfrm flipH="1">
              <a:off x="445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6" name="Line 4038"/>
            <p:cNvSpPr>
              <a:spLocks noChangeAspect="1" noChangeShapeType="1"/>
            </p:cNvSpPr>
            <p:nvPr/>
          </p:nvSpPr>
          <p:spPr bwMode="auto">
            <a:xfrm flipV="1">
              <a:off x="450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7" name="Line 4039"/>
            <p:cNvSpPr>
              <a:spLocks noChangeAspect="1" noChangeShapeType="1"/>
            </p:cNvSpPr>
            <p:nvPr/>
          </p:nvSpPr>
          <p:spPr bwMode="auto">
            <a:xfrm flipH="1">
              <a:off x="446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8" name="Line 4040"/>
            <p:cNvSpPr>
              <a:spLocks noChangeAspect="1" noChangeShapeType="1"/>
            </p:cNvSpPr>
            <p:nvPr/>
          </p:nvSpPr>
          <p:spPr bwMode="auto">
            <a:xfrm>
              <a:off x="446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89" name="Oval 4041"/>
            <p:cNvSpPr>
              <a:spLocks noChangeAspect="1" noChangeArrowheads="1"/>
            </p:cNvSpPr>
            <p:nvPr/>
          </p:nvSpPr>
          <p:spPr bwMode="auto">
            <a:xfrm flipV="1">
              <a:off x="445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0" name="Line 4042"/>
            <p:cNvSpPr>
              <a:spLocks noChangeAspect="1" noChangeShapeType="1"/>
            </p:cNvSpPr>
            <p:nvPr/>
          </p:nvSpPr>
          <p:spPr bwMode="auto">
            <a:xfrm flipH="1">
              <a:off x="440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1" name="Line 4043"/>
            <p:cNvSpPr>
              <a:spLocks noChangeAspect="1" noChangeShapeType="1"/>
            </p:cNvSpPr>
            <p:nvPr/>
          </p:nvSpPr>
          <p:spPr bwMode="auto">
            <a:xfrm flipV="1">
              <a:off x="442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2" name="Line 4044"/>
            <p:cNvSpPr>
              <a:spLocks noChangeAspect="1" noChangeShapeType="1"/>
            </p:cNvSpPr>
            <p:nvPr/>
          </p:nvSpPr>
          <p:spPr bwMode="auto">
            <a:xfrm flipH="1" flipV="1">
              <a:off x="442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3" name="Oval 4045"/>
            <p:cNvSpPr>
              <a:spLocks noChangeAspect="1" noChangeArrowheads="1"/>
            </p:cNvSpPr>
            <p:nvPr/>
          </p:nvSpPr>
          <p:spPr bwMode="auto">
            <a:xfrm flipH="1">
              <a:off x="438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4" name="Line 4046"/>
            <p:cNvSpPr>
              <a:spLocks noChangeAspect="1" noChangeShapeType="1"/>
            </p:cNvSpPr>
            <p:nvPr/>
          </p:nvSpPr>
          <p:spPr bwMode="auto">
            <a:xfrm flipV="1">
              <a:off x="443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5" name="Line 4047"/>
            <p:cNvSpPr>
              <a:spLocks noChangeAspect="1" noChangeShapeType="1"/>
            </p:cNvSpPr>
            <p:nvPr/>
          </p:nvSpPr>
          <p:spPr bwMode="auto">
            <a:xfrm flipH="1">
              <a:off x="439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6" name="Line 4048"/>
            <p:cNvSpPr>
              <a:spLocks noChangeAspect="1" noChangeShapeType="1"/>
            </p:cNvSpPr>
            <p:nvPr/>
          </p:nvSpPr>
          <p:spPr bwMode="auto">
            <a:xfrm>
              <a:off x="439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7" name="Oval 4049"/>
            <p:cNvSpPr>
              <a:spLocks noChangeAspect="1" noChangeArrowheads="1"/>
            </p:cNvSpPr>
            <p:nvPr/>
          </p:nvSpPr>
          <p:spPr bwMode="auto">
            <a:xfrm flipV="1">
              <a:off x="438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8" name="Line 4050"/>
            <p:cNvSpPr>
              <a:spLocks noChangeAspect="1" noChangeShapeType="1"/>
            </p:cNvSpPr>
            <p:nvPr/>
          </p:nvSpPr>
          <p:spPr bwMode="auto">
            <a:xfrm flipH="1">
              <a:off x="426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099" name="Line 4051"/>
            <p:cNvSpPr>
              <a:spLocks noChangeAspect="1" noChangeShapeType="1"/>
            </p:cNvSpPr>
            <p:nvPr/>
          </p:nvSpPr>
          <p:spPr bwMode="auto">
            <a:xfrm flipV="1">
              <a:off x="428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0" name="Line 4052"/>
            <p:cNvSpPr>
              <a:spLocks noChangeAspect="1" noChangeShapeType="1"/>
            </p:cNvSpPr>
            <p:nvPr/>
          </p:nvSpPr>
          <p:spPr bwMode="auto">
            <a:xfrm flipH="1" flipV="1">
              <a:off x="428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1" name="Oval 4053"/>
            <p:cNvSpPr>
              <a:spLocks noChangeAspect="1" noChangeArrowheads="1"/>
            </p:cNvSpPr>
            <p:nvPr/>
          </p:nvSpPr>
          <p:spPr bwMode="auto">
            <a:xfrm flipH="1">
              <a:off x="424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2" name="Line 4054"/>
            <p:cNvSpPr>
              <a:spLocks noChangeAspect="1" noChangeShapeType="1"/>
            </p:cNvSpPr>
            <p:nvPr/>
          </p:nvSpPr>
          <p:spPr bwMode="auto">
            <a:xfrm flipV="1">
              <a:off x="429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3" name="Line 4055"/>
            <p:cNvSpPr>
              <a:spLocks noChangeAspect="1" noChangeShapeType="1"/>
            </p:cNvSpPr>
            <p:nvPr/>
          </p:nvSpPr>
          <p:spPr bwMode="auto">
            <a:xfrm flipH="1">
              <a:off x="425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4" name="Line 4056"/>
            <p:cNvSpPr>
              <a:spLocks noChangeAspect="1" noChangeShapeType="1"/>
            </p:cNvSpPr>
            <p:nvPr/>
          </p:nvSpPr>
          <p:spPr bwMode="auto">
            <a:xfrm>
              <a:off x="425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5" name="Oval 4057"/>
            <p:cNvSpPr>
              <a:spLocks noChangeAspect="1" noChangeArrowheads="1"/>
            </p:cNvSpPr>
            <p:nvPr/>
          </p:nvSpPr>
          <p:spPr bwMode="auto">
            <a:xfrm flipV="1">
              <a:off x="424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6" name="Line 4058"/>
            <p:cNvSpPr>
              <a:spLocks noChangeAspect="1" noChangeShapeType="1"/>
            </p:cNvSpPr>
            <p:nvPr/>
          </p:nvSpPr>
          <p:spPr bwMode="auto">
            <a:xfrm flipH="1">
              <a:off x="411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7" name="Line 4059"/>
            <p:cNvSpPr>
              <a:spLocks noChangeAspect="1" noChangeShapeType="1"/>
            </p:cNvSpPr>
            <p:nvPr/>
          </p:nvSpPr>
          <p:spPr bwMode="auto">
            <a:xfrm flipV="1">
              <a:off x="414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8" name="Line 4060"/>
            <p:cNvSpPr>
              <a:spLocks noChangeAspect="1" noChangeShapeType="1"/>
            </p:cNvSpPr>
            <p:nvPr/>
          </p:nvSpPr>
          <p:spPr bwMode="auto">
            <a:xfrm flipH="1" flipV="1">
              <a:off x="414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09" name="Oval 4061"/>
            <p:cNvSpPr>
              <a:spLocks noChangeAspect="1" noChangeArrowheads="1"/>
            </p:cNvSpPr>
            <p:nvPr/>
          </p:nvSpPr>
          <p:spPr bwMode="auto">
            <a:xfrm flipH="1">
              <a:off x="409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0" name="Line 4062"/>
            <p:cNvSpPr>
              <a:spLocks noChangeAspect="1" noChangeShapeType="1"/>
            </p:cNvSpPr>
            <p:nvPr/>
          </p:nvSpPr>
          <p:spPr bwMode="auto">
            <a:xfrm flipV="1">
              <a:off x="414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1" name="Line 4063"/>
            <p:cNvSpPr>
              <a:spLocks noChangeAspect="1" noChangeShapeType="1"/>
            </p:cNvSpPr>
            <p:nvPr/>
          </p:nvSpPr>
          <p:spPr bwMode="auto">
            <a:xfrm flipH="1">
              <a:off x="411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2" name="Line 4064"/>
            <p:cNvSpPr>
              <a:spLocks noChangeAspect="1" noChangeShapeType="1"/>
            </p:cNvSpPr>
            <p:nvPr/>
          </p:nvSpPr>
          <p:spPr bwMode="auto">
            <a:xfrm>
              <a:off x="411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3" name="Oval 4065"/>
            <p:cNvSpPr>
              <a:spLocks noChangeAspect="1" noChangeArrowheads="1"/>
            </p:cNvSpPr>
            <p:nvPr/>
          </p:nvSpPr>
          <p:spPr bwMode="auto">
            <a:xfrm flipV="1">
              <a:off x="409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4" name="Line 4066"/>
            <p:cNvSpPr>
              <a:spLocks noChangeAspect="1" noChangeShapeType="1"/>
            </p:cNvSpPr>
            <p:nvPr/>
          </p:nvSpPr>
          <p:spPr bwMode="auto">
            <a:xfrm flipH="1">
              <a:off x="433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5" name="Line 4067"/>
            <p:cNvSpPr>
              <a:spLocks noChangeAspect="1" noChangeShapeType="1"/>
            </p:cNvSpPr>
            <p:nvPr/>
          </p:nvSpPr>
          <p:spPr bwMode="auto">
            <a:xfrm flipV="1">
              <a:off x="435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6" name="Line 4068"/>
            <p:cNvSpPr>
              <a:spLocks noChangeAspect="1" noChangeShapeType="1"/>
            </p:cNvSpPr>
            <p:nvPr/>
          </p:nvSpPr>
          <p:spPr bwMode="auto">
            <a:xfrm flipH="1" flipV="1">
              <a:off x="435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7" name="Oval 4069"/>
            <p:cNvSpPr>
              <a:spLocks noChangeAspect="1" noChangeArrowheads="1"/>
            </p:cNvSpPr>
            <p:nvPr/>
          </p:nvSpPr>
          <p:spPr bwMode="auto">
            <a:xfrm flipH="1">
              <a:off x="431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8" name="Line 4070"/>
            <p:cNvSpPr>
              <a:spLocks noChangeAspect="1" noChangeShapeType="1"/>
            </p:cNvSpPr>
            <p:nvPr/>
          </p:nvSpPr>
          <p:spPr bwMode="auto">
            <a:xfrm flipV="1">
              <a:off x="436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19" name="Line 4071"/>
            <p:cNvSpPr>
              <a:spLocks noChangeAspect="1" noChangeShapeType="1"/>
            </p:cNvSpPr>
            <p:nvPr/>
          </p:nvSpPr>
          <p:spPr bwMode="auto">
            <a:xfrm flipH="1">
              <a:off x="432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0" name="Line 4072"/>
            <p:cNvSpPr>
              <a:spLocks noChangeAspect="1" noChangeShapeType="1"/>
            </p:cNvSpPr>
            <p:nvPr/>
          </p:nvSpPr>
          <p:spPr bwMode="auto">
            <a:xfrm>
              <a:off x="432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1" name="Oval 4073"/>
            <p:cNvSpPr>
              <a:spLocks noChangeAspect="1" noChangeArrowheads="1"/>
            </p:cNvSpPr>
            <p:nvPr/>
          </p:nvSpPr>
          <p:spPr bwMode="auto">
            <a:xfrm flipV="1">
              <a:off x="431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2" name="Line 4074"/>
            <p:cNvSpPr>
              <a:spLocks noChangeAspect="1" noChangeShapeType="1"/>
            </p:cNvSpPr>
            <p:nvPr/>
          </p:nvSpPr>
          <p:spPr bwMode="auto">
            <a:xfrm flipH="1">
              <a:off x="418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3" name="Line 4075"/>
            <p:cNvSpPr>
              <a:spLocks noChangeAspect="1" noChangeShapeType="1"/>
            </p:cNvSpPr>
            <p:nvPr/>
          </p:nvSpPr>
          <p:spPr bwMode="auto">
            <a:xfrm flipV="1">
              <a:off x="421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4" name="Line 4076"/>
            <p:cNvSpPr>
              <a:spLocks noChangeAspect="1" noChangeShapeType="1"/>
            </p:cNvSpPr>
            <p:nvPr/>
          </p:nvSpPr>
          <p:spPr bwMode="auto">
            <a:xfrm flipH="1" flipV="1">
              <a:off x="421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5" name="Oval 4077"/>
            <p:cNvSpPr>
              <a:spLocks noChangeAspect="1" noChangeArrowheads="1"/>
            </p:cNvSpPr>
            <p:nvPr/>
          </p:nvSpPr>
          <p:spPr bwMode="auto">
            <a:xfrm flipH="1">
              <a:off x="416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6" name="Line 4078"/>
            <p:cNvSpPr>
              <a:spLocks noChangeAspect="1" noChangeShapeType="1"/>
            </p:cNvSpPr>
            <p:nvPr/>
          </p:nvSpPr>
          <p:spPr bwMode="auto">
            <a:xfrm flipV="1">
              <a:off x="421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7" name="Line 4079"/>
            <p:cNvSpPr>
              <a:spLocks noChangeAspect="1" noChangeShapeType="1"/>
            </p:cNvSpPr>
            <p:nvPr/>
          </p:nvSpPr>
          <p:spPr bwMode="auto">
            <a:xfrm flipH="1">
              <a:off x="418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8" name="Line 4080"/>
            <p:cNvSpPr>
              <a:spLocks noChangeAspect="1" noChangeShapeType="1"/>
            </p:cNvSpPr>
            <p:nvPr/>
          </p:nvSpPr>
          <p:spPr bwMode="auto">
            <a:xfrm>
              <a:off x="418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29" name="Oval 4081"/>
            <p:cNvSpPr>
              <a:spLocks noChangeAspect="1" noChangeArrowheads="1"/>
            </p:cNvSpPr>
            <p:nvPr/>
          </p:nvSpPr>
          <p:spPr bwMode="auto">
            <a:xfrm flipV="1">
              <a:off x="416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0" name="Line 4082"/>
            <p:cNvSpPr>
              <a:spLocks noChangeAspect="1" noChangeShapeType="1"/>
            </p:cNvSpPr>
            <p:nvPr/>
          </p:nvSpPr>
          <p:spPr bwMode="auto">
            <a:xfrm flipH="1">
              <a:off x="404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1" name="Line 4083"/>
            <p:cNvSpPr>
              <a:spLocks noChangeAspect="1" noChangeShapeType="1"/>
            </p:cNvSpPr>
            <p:nvPr/>
          </p:nvSpPr>
          <p:spPr bwMode="auto">
            <a:xfrm flipV="1">
              <a:off x="407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2" name="Line 4084"/>
            <p:cNvSpPr>
              <a:spLocks noChangeAspect="1" noChangeShapeType="1"/>
            </p:cNvSpPr>
            <p:nvPr/>
          </p:nvSpPr>
          <p:spPr bwMode="auto">
            <a:xfrm flipH="1" flipV="1">
              <a:off x="407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3" name="Oval 4085"/>
            <p:cNvSpPr>
              <a:spLocks noChangeAspect="1" noChangeArrowheads="1"/>
            </p:cNvSpPr>
            <p:nvPr/>
          </p:nvSpPr>
          <p:spPr bwMode="auto">
            <a:xfrm flipH="1">
              <a:off x="402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4" name="Line 4086"/>
            <p:cNvSpPr>
              <a:spLocks noChangeAspect="1" noChangeShapeType="1"/>
            </p:cNvSpPr>
            <p:nvPr/>
          </p:nvSpPr>
          <p:spPr bwMode="auto">
            <a:xfrm flipV="1">
              <a:off x="407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5" name="Line 4087"/>
            <p:cNvSpPr>
              <a:spLocks noChangeAspect="1" noChangeShapeType="1"/>
            </p:cNvSpPr>
            <p:nvPr/>
          </p:nvSpPr>
          <p:spPr bwMode="auto">
            <a:xfrm flipH="1">
              <a:off x="404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6" name="Line 4088"/>
            <p:cNvSpPr>
              <a:spLocks noChangeAspect="1" noChangeShapeType="1"/>
            </p:cNvSpPr>
            <p:nvPr/>
          </p:nvSpPr>
          <p:spPr bwMode="auto">
            <a:xfrm>
              <a:off x="404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7" name="Oval 4089"/>
            <p:cNvSpPr>
              <a:spLocks noChangeAspect="1" noChangeArrowheads="1"/>
            </p:cNvSpPr>
            <p:nvPr/>
          </p:nvSpPr>
          <p:spPr bwMode="auto">
            <a:xfrm flipV="1">
              <a:off x="402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8" name="Line 4090"/>
            <p:cNvSpPr>
              <a:spLocks noChangeAspect="1" noChangeShapeType="1"/>
            </p:cNvSpPr>
            <p:nvPr/>
          </p:nvSpPr>
          <p:spPr bwMode="auto">
            <a:xfrm flipH="1">
              <a:off x="390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39" name="Line 4091"/>
            <p:cNvSpPr>
              <a:spLocks noChangeAspect="1" noChangeShapeType="1"/>
            </p:cNvSpPr>
            <p:nvPr/>
          </p:nvSpPr>
          <p:spPr bwMode="auto">
            <a:xfrm flipV="1">
              <a:off x="392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0" name="Line 4092"/>
            <p:cNvSpPr>
              <a:spLocks noChangeAspect="1" noChangeShapeType="1"/>
            </p:cNvSpPr>
            <p:nvPr/>
          </p:nvSpPr>
          <p:spPr bwMode="auto">
            <a:xfrm flipH="1" flipV="1">
              <a:off x="393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1" name="Oval 4093"/>
            <p:cNvSpPr>
              <a:spLocks noChangeAspect="1" noChangeArrowheads="1"/>
            </p:cNvSpPr>
            <p:nvPr/>
          </p:nvSpPr>
          <p:spPr bwMode="auto">
            <a:xfrm flipH="1">
              <a:off x="388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2" name="Line 4094"/>
            <p:cNvSpPr>
              <a:spLocks noChangeAspect="1" noChangeShapeType="1"/>
            </p:cNvSpPr>
            <p:nvPr/>
          </p:nvSpPr>
          <p:spPr bwMode="auto">
            <a:xfrm flipV="1">
              <a:off x="393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6143" name="Line 4095"/>
            <p:cNvSpPr>
              <a:spLocks noChangeAspect="1" noChangeShapeType="1"/>
            </p:cNvSpPr>
            <p:nvPr/>
          </p:nvSpPr>
          <p:spPr bwMode="auto">
            <a:xfrm flipH="1">
              <a:off x="389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2" name="Line 4096"/>
            <p:cNvSpPr>
              <a:spLocks noChangeAspect="1" noChangeShapeType="1"/>
            </p:cNvSpPr>
            <p:nvPr/>
          </p:nvSpPr>
          <p:spPr bwMode="auto">
            <a:xfrm>
              <a:off x="389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3" name="Oval 4097"/>
            <p:cNvSpPr>
              <a:spLocks noChangeAspect="1" noChangeArrowheads="1"/>
            </p:cNvSpPr>
            <p:nvPr/>
          </p:nvSpPr>
          <p:spPr bwMode="auto">
            <a:xfrm flipV="1">
              <a:off x="388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4" name="Line 4098"/>
            <p:cNvSpPr>
              <a:spLocks noChangeAspect="1" noChangeShapeType="1"/>
            </p:cNvSpPr>
            <p:nvPr/>
          </p:nvSpPr>
          <p:spPr bwMode="auto">
            <a:xfrm flipH="1">
              <a:off x="397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5" name="Line 4099"/>
            <p:cNvSpPr>
              <a:spLocks noChangeAspect="1" noChangeShapeType="1"/>
            </p:cNvSpPr>
            <p:nvPr/>
          </p:nvSpPr>
          <p:spPr bwMode="auto">
            <a:xfrm flipV="1">
              <a:off x="400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6" name="Line 4100"/>
            <p:cNvSpPr>
              <a:spLocks noChangeAspect="1" noChangeShapeType="1"/>
            </p:cNvSpPr>
            <p:nvPr/>
          </p:nvSpPr>
          <p:spPr bwMode="auto">
            <a:xfrm flipH="1" flipV="1">
              <a:off x="400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7" name="Oval 4101"/>
            <p:cNvSpPr>
              <a:spLocks noChangeAspect="1" noChangeArrowheads="1"/>
            </p:cNvSpPr>
            <p:nvPr/>
          </p:nvSpPr>
          <p:spPr bwMode="auto">
            <a:xfrm flipH="1">
              <a:off x="395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8" name="Line 4102"/>
            <p:cNvSpPr>
              <a:spLocks noChangeAspect="1" noChangeShapeType="1"/>
            </p:cNvSpPr>
            <p:nvPr/>
          </p:nvSpPr>
          <p:spPr bwMode="auto">
            <a:xfrm flipV="1">
              <a:off x="400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199" name="Line 4103"/>
            <p:cNvSpPr>
              <a:spLocks noChangeAspect="1" noChangeShapeType="1"/>
            </p:cNvSpPr>
            <p:nvPr/>
          </p:nvSpPr>
          <p:spPr bwMode="auto">
            <a:xfrm flipH="1">
              <a:off x="397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0" name="Line 4104"/>
            <p:cNvSpPr>
              <a:spLocks noChangeAspect="1" noChangeShapeType="1"/>
            </p:cNvSpPr>
            <p:nvPr/>
          </p:nvSpPr>
          <p:spPr bwMode="auto">
            <a:xfrm>
              <a:off x="39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1" name="Oval 4105"/>
            <p:cNvSpPr>
              <a:spLocks noChangeAspect="1" noChangeArrowheads="1"/>
            </p:cNvSpPr>
            <p:nvPr/>
          </p:nvSpPr>
          <p:spPr bwMode="auto">
            <a:xfrm flipV="1">
              <a:off x="395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2" name="Line 4106"/>
            <p:cNvSpPr>
              <a:spLocks noChangeAspect="1" noChangeShapeType="1"/>
            </p:cNvSpPr>
            <p:nvPr/>
          </p:nvSpPr>
          <p:spPr bwMode="auto">
            <a:xfrm flipH="1">
              <a:off x="383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3" name="Line 4107"/>
            <p:cNvSpPr>
              <a:spLocks noChangeAspect="1" noChangeShapeType="1"/>
            </p:cNvSpPr>
            <p:nvPr/>
          </p:nvSpPr>
          <p:spPr bwMode="auto">
            <a:xfrm flipV="1">
              <a:off x="385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4" name="Line 4108"/>
            <p:cNvSpPr>
              <a:spLocks noChangeAspect="1" noChangeShapeType="1"/>
            </p:cNvSpPr>
            <p:nvPr/>
          </p:nvSpPr>
          <p:spPr bwMode="auto">
            <a:xfrm flipH="1" flipV="1">
              <a:off x="385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5" name="Oval 4109"/>
            <p:cNvSpPr>
              <a:spLocks noChangeAspect="1" noChangeArrowheads="1"/>
            </p:cNvSpPr>
            <p:nvPr/>
          </p:nvSpPr>
          <p:spPr bwMode="auto">
            <a:xfrm flipH="1">
              <a:off x="381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6" name="Line 4110"/>
            <p:cNvSpPr>
              <a:spLocks noChangeAspect="1" noChangeShapeType="1"/>
            </p:cNvSpPr>
            <p:nvPr/>
          </p:nvSpPr>
          <p:spPr bwMode="auto">
            <a:xfrm flipV="1">
              <a:off x="386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7" name="Line 4111"/>
            <p:cNvSpPr>
              <a:spLocks noChangeAspect="1" noChangeShapeType="1"/>
            </p:cNvSpPr>
            <p:nvPr/>
          </p:nvSpPr>
          <p:spPr bwMode="auto">
            <a:xfrm flipH="1">
              <a:off x="382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8" name="Line 4112"/>
            <p:cNvSpPr>
              <a:spLocks noChangeAspect="1" noChangeShapeType="1"/>
            </p:cNvSpPr>
            <p:nvPr/>
          </p:nvSpPr>
          <p:spPr bwMode="auto">
            <a:xfrm>
              <a:off x="382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09" name="Oval 4113"/>
            <p:cNvSpPr>
              <a:spLocks noChangeAspect="1" noChangeArrowheads="1"/>
            </p:cNvSpPr>
            <p:nvPr/>
          </p:nvSpPr>
          <p:spPr bwMode="auto">
            <a:xfrm flipV="1">
              <a:off x="381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0" name="Line 4114"/>
            <p:cNvSpPr>
              <a:spLocks noChangeAspect="1" noChangeShapeType="1"/>
            </p:cNvSpPr>
            <p:nvPr/>
          </p:nvSpPr>
          <p:spPr bwMode="auto">
            <a:xfrm flipH="1">
              <a:off x="376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1" name="Line 4115"/>
            <p:cNvSpPr>
              <a:spLocks noChangeAspect="1" noChangeShapeType="1"/>
            </p:cNvSpPr>
            <p:nvPr/>
          </p:nvSpPr>
          <p:spPr bwMode="auto">
            <a:xfrm flipV="1">
              <a:off x="378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2" name="Line 4116"/>
            <p:cNvSpPr>
              <a:spLocks noChangeAspect="1" noChangeShapeType="1"/>
            </p:cNvSpPr>
            <p:nvPr/>
          </p:nvSpPr>
          <p:spPr bwMode="auto">
            <a:xfrm flipH="1" flipV="1">
              <a:off x="378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3" name="Oval 4117"/>
            <p:cNvSpPr>
              <a:spLocks noChangeAspect="1" noChangeArrowheads="1"/>
            </p:cNvSpPr>
            <p:nvPr/>
          </p:nvSpPr>
          <p:spPr bwMode="auto">
            <a:xfrm flipH="1">
              <a:off x="374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4" name="Line 4118"/>
            <p:cNvSpPr>
              <a:spLocks noChangeAspect="1" noChangeShapeType="1"/>
            </p:cNvSpPr>
            <p:nvPr/>
          </p:nvSpPr>
          <p:spPr bwMode="auto">
            <a:xfrm flipV="1">
              <a:off x="379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5" name="Line 4119"/>
            <p:cNvSpPr>
              <a:spLocks noChangeAspect="1" noChangeShapeType="1"/>
            </p:cNvSpPr>
            <p:nvPr/>
          </p:nvSpPr>
          <p:spPr bwMode="auto">
            <a:xfrm flipH="1">
              <a:off x="375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6" name="Line 4120"/>
            <p:cNvSpPr>
              <a:spLocks noChangeAspect="1" noChangeShapeType="1"/>
            </p:cNvSpPr>
            <p:nvPr/>
          </p:nvSpPr>
          <p:spPr bwMode="auto">
            <a:xfrm>
              <a:off x="37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7" name="Oval 4121"/>
            <p:cNvSpPr>
              <a:spLocks noChangeAspect="1" noChangeArrowheads="1"/>
            </p:cNvSpPr>
            <p:nvPr/>
          </p:nvSpPr>
          <p:spPr bwMode="auto">
            <a:xfrm flipV="1">
              <a:off x="374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8" name="Line 4122"/>
            <p:cNvSpPr>
              <a:spLocks noChangeAspect="1" noChangeShapeType="1"/>
            </p:cNvSpPr>
            <p:nvPr/>
          </p:nvSpPr>
          <p:spPr bwMode="auto">
            <a:xfrm flipH="1">
              <a:off x="369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19" name="Line 4123"/>
            <p:cNvSpPr>
              <a:spLocks noChangeAspect="1" noChangeShapeType="1"/>
            </p:cNvSpPr>
            <p:nvPr/>
          </p:nvSpPr>
          <p:spPr bwMode="auto">
            <a:xfrm flipV="1">
              <a:off x="371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0" name="Line 4124"/>
            <p:cNvSpPr>
              <a:spLocks noChangeAspect="1" noChangeShapeType="1"/>
            </p:cNvSpPr>
            <p:nvPr/>
          </p:nvSpPr>
          <p:spPr bwMode="auto">
            <a:xfrm flipH="1" flipV="1">
              <a:off x="371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1" name="Oval 4125"/>
            <p:cNvSpPr>
              <a:spLocks noChangeAspect="1" noChangeArrowheads="1"/>
            </p:cNvSpPr>
            <p:nvPr/>
          </p:nvSpPr>
          <p:spPr bwMode="auto">
            <a:xfrm flipH="1">
              <a:off x="367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2" name="Line 4126"/>
            <p:cNvSpPr>
              <a:spLocks noChangeAspect="1" noChangeShapeType="1"/>
            </p:cNvSpPr>
            <p:nvPr/>
          </p:nvSpPr>
          <p:spPr bwMode="auto">
            <a:xfrm flipV="1">
              <a:off x="371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3" name="Line 4127"/>
            <p:cNvSpPr>
              <a:spLocks noChangeAspect="1" noChangeShapeType="1"/>
            </p:cNvSpPr>
            <p:nvPr/>
          </p:nvSpPr>
          <p:spPr bwMode="auto">
            <a:xfrm flipH="1">
              <a:off x="368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4" name="Line 4128"/>
            <p:cNvSpPr>
              <a:spLocks noChangeAspect="1" noChangeShapeType="1"/>
            </p:cNvSpPr>
            <p:nvPr/>
          </p:nvSpPr>
          <p:spPr bwMode="auto">
            <a:xfrm>
              <a:off x="36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5" name="Oval 4129"/>
            <p:cNvSpPr>
              <a:spLocks noChangeAspect="1" noChangeArrowheads="1"/>
            </p:cNvSpPr>
            <p:nvPr/>
          </p:nvSpPr>
          <p:spPr bwMode="auto">
            <a:xfrm flipV="1">
              <a:off x="367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6" name="Line 4130"/>
            <p:cNvSpPr>
              <a:spLocks noChangeAspect="1" noChangeShapeType="1"/>
            </p:cNvSpPr>
            <p:nvPr/>
          </p:nvSpPr>
          <p:spPr bwMode="auto">
            <a:xfrm>
              <a:off x="30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7" name="Line 4131"/>
            <p:cNvSpPr>
              <a:spLocks noChangeAspect="1" noChangeShapeType="1"/>
            </p:cNvSpPr>
            <p:nvPr/>
          </p:nvSpPr>
          <p:spPr bwMode="auto">
            <a:xfrm flipH="1" flipV="1">
              <a:off x="26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8" name="Line 4132"/>
            <p:cNvSpPr>
              <a:spLocks noChangeAspect="1" noChangeShapeType="1"/>
            </p:cNvSpPr>
            <p:nvPr/>
          </p:nvSpPr>
          <p:spPr bwMode="auto">
            <a:xfrm flipV="1">
              <a:off x="26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29" name="Oval 4133"/>
            <p:cNvSpPr>
              <a:spLocks noChangeAspect="1" noChangeArrowheads="1"/>
            </p:cNvSpPr>
            <p:nvPr/>
          </p:nvSpPr>
          <p:spPr bwMode="auto">
            <a:xfrm>
              <a:off x="25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0" name="Line 4134"/>
            <p:cNvSpPr>
              <a:spLocks noChangeAspect="1" noChangeShapeType="1"/>
            </p:cNvSpPr>
            <p:nvPr/>
          </p:nvSpPr>
          <p:spPr bwMode="auto">
            <a:xfrm flipH="1" flipV="1">
              <a:off x="27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1" name="Line 4135"/>
            <p:cNvSpPr>
              <a:spLocks noChangeAspect="1" noChangeShapeType="1"/>
            </p:cNvSpPr>
            <p:nvPr/>
          </p:nvSpPr>
          <p:spPr bwMode="auto">
            <a:xfrm>
              <a:off x="30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2" name="Line 4136"/>
            <p:cNvSpPr>
              <a:spLocks noChangeAspect="1" noChangeShapeType="1"/>
            </p:cNvSpPr>
            <p:nvPr/>
          </p:nvSpPr>
          <p:spPr bwMode="auto">
            <a:xfrm flipH="1">
              <a:off x="29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3" name="Oval 4137"/>
            <p:cNvSpPr>
              <a:spLocks noChangeAspect="1" noChangeArrowheads="1"/>
            </p:cNvSpPr>
            <p:nvPr/>
          </p:nvSpPr>
          <p:spPr bwMode="auto">
            <a:xfrm flipH="1" flipV="1">
              <a:off x="25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4" name="Line 4138"/>
            <p:cNvSpPr>
              <a:spLocks noChangeAspect="1" noChangeShapeType="1"/>
            </p:cNvSpPr>
            <p:nvPr/>
          </p:nvSpPr>
          <p:spPr bwMode="auto">
            <a:xfrm>
              <a:off x="37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5" name="Line 4139"/>
            <p:cNvSpPr>
              <a:spLocks noChangeAspect="1" noChangeShapeType="1"/>
            </p:cNvSpPr>
            <p:nvPr/>
          </p:nvSpPr>
          <p:spPr bwMode="auto">
            <a:xfrm flipH="1" flipV="1">
              <a:off x="33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6" name="Line 4140"/>
            <p:cNvSpPr>
              <a:spLocks noChangeAspect="1" noChangeShapeType="1"/>
            </p:cNvSpPr>
            <p:nvPr/>
          </p:nvSpPr>
          <p:spPr bwMode="auto">
            <a:xfrm flipV="1">
              <a:off x="33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7" name="Oval 4141"/>
            <p:cNvSpPr>
              <a:spLocks noChangeAspect="1" noChangeArrowheads="1"/>
            </p:cNvSpPr>
            <p:nvPr/>
          </p:nvSpPr>
          <p:spPr bwMode="auto">
            <a:xfrm>
              <a:off x="32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8" name="Line 4142"/>
            <p:cNvSpPr>
              <a:spLocks noChangeAspect="1" noChangeShapeType="1"/>
            </p:cNvSpPr>
            <p:nvPr/>
          </p:nvSpPr>
          <p:spPr bwMode="auto">
            <a:xfrm flipH="1" flipV="1">
              <a:off x="34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39" name="Line 4143"/>
            <p:cNvSpPr>
              <a:spLocks noChangeAspect="1" noChangeShapeType="1"/>
            </p:cNvSpPr>
            <p:nvPr/>
          </p:nvSpPr>
          <p:spPr bwMode="auto">
            <a:xfrm>
              <a:off x="37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0" name="Line 4144"/>
            <p:cNvSpPr>
              <a:spLocks noChangeAspect="1" noChangeShapeType="1"/>
            </p:cNvSpPr>
            <p:nvPr/>
          </p:nvSpPr>
          <p:spPr bwMode="auto">
            <a:xfrm flipH="1">
              <a:off x="37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1" name="Oval 4145"/>
            <p:cNvSpPr>
              <a:spLocks noChangeAspect="1" noChangeArrowheads="1"/>
            </p:cNvSpPr>
            <p:nvPr/>
          </p:nvSpPr>
          <p:spPr bwMode="auto">
            <a:xfrm flipH="1" flipV="1">
              <a:off x="32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2" name="Line 4146"/>
            <p:cNvSpPr>
              <a:spLocks noChangeAspect="1" noChangeShapeType="1"/>
            </p:cNvSpPr>
            <p:nvPr/>
          </p:nvSpPr>
          <p:spPr bwMode="auto">
            <a:xfrm>
              <a:off x="51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3" name="Line 4147"/>
            <p:cNvSpPr>
              <a:spLocks noChangeAspect="1" noChangeShapeType="1"/>
            </p:cNvSpPr>
            <p:nvPr/>
          </p:nvSpPr>
          <p:spPr bwMode="auto">
            <a:xfrm flipH="1" flipV="1">
              <a:off x="48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4" name="Line 4148"/>
            <p:cNvSpPr>
              <a:spLocks noChangeAspect="1" noChangeShapeType="1"/>
            </p:cNvSpPr>
            <p:nvPr/>
          </p:nvSpPr>
          <p:spPr bwMode="auto">
            <a:xfrm flipV="1">
              <a:off x="47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5" name="Oval 4149"/>
            <p:cNvSpPr>
              <a:spLocks noChangeAspect="1" noChangeArrowheads="1"/>
            </p:cNvSpPr>
            <p:nvPr/>
          </p:nvSpPr>
          <p:spPr bwMode="auto">
            <a:xfrm>
              <a:off x="46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6" name="Line 4150"/>
            <p:cNvSpPr>
              <a:spLocks noChangeAspect="1" noChangeShapeType="1"/>
            </p:cNvSpPr>
            <p:nvPr/>
          </p:nvSpPr>
          <p:spPr bwMode="auto">
            <a:xfrm flipH="1" flipV="1">
              <a:off x="48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7" name="Line 4151"/>
            <p:cNvSpPr>
              <a:spLocks noChangeAspect="1" noChangeShapeType="1"/>
            </p:cNvSpPr>
            <p:nvPr/>
          </p:nvSpPr>
          <p:spPr bwMode="auto">
            <a:xfrm>
              <a:off x="51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8" name="Line 4152"/>
            <p:cNvSpPr>
              <a:spLocks noChangeAspect="1" noChangeShapeType="1"/>
            </p:cNvSpPr>
            <p:nvPr/>
          </p:nvSpPr>
          <p:spPr bwMode="auto">
            <a:xfrm flipH="1">
              <a:off x="51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49" name="Oval 4153"/>
            <p:cNvSpPr>
              <a:spLocks noChangeAspect="1" noChangeArrowheads="1"/>
            </p:cNvSpPr>
            <p:nvPr/>
          </p:nvSpPr>
          <p:spPr bwMode="auto">
            <a:xfrm flipH="1" flipV="1">
              <a:off x="46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0" name="Line 4154"/>
            <p:cNvSpPr>
              <a:spLocks noChangeAspect="1" noChangeShapeType="1"/>
            </p:cNvSpPr>
            <p:nvPr/>
          </p:nvSpPr>
          <p:spPr bwMode="auto">
            <a:xfrm>
              <a:off x="65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1" name="Line 4155"/>
            <p:cNvSpPr>
              <a:spLocks noChangeAspect="1" noChangeShapeType="1"/>
            </p:cNvSpPr>
            <p:nvPr/>
          </p:nvSpPr>
          <p:spPr bwMode="auto">
            <a:xfrm flipH="1" flipV="1">
              <a:off x="62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2" name="Line 4156"/>
            <p:cNvSpPr>
              <a:spLocks noChangeAspect="1" noChangeShapeType="1"/>
            </p:cNvSpPr>
            <p:nvPr/>
          </p:nvSpPr>
          <p:spPr bwMode="auto">
            <a:xfrm flipV="1">
              <a:off x="62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3" name="Oval 4157"/>
            <p:cNvSpPr>
              <a:spLocks noChangeAspect="1" noChangeArrowheads="1"/>
            </p:cNvSpPr>
            <p:nvPr/>
          </p:nvSpPr>
          <p:spPr bwMode="auto">
            <a:xfrm>
              <a:off x="60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4" name="Line 4158"/>
            <p:cNvSpPr>
              <a:spLocks noChangeAspect="1" noChangeShapeType="1"/>
            </p:cNvSpPr>
            <p:nvPr/>
          </p:nvSpPr>
          <p:spPr bwMode="auto">
            <a:xfrm flipH="1" flipV="1">
              <a:off x="62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5" name="Line 4159"/>
            <p:cNvSpPr>
              <a:spLocks noChangeAspect="1" noChangeShapeType="1"/>
            </p:cNvSpPr>
            <p:nvPr/>
          </p:nvSpPr>
          <p:spPr bwMode="auto">
            <a:xfrm>
              <a:off x="65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6" name="Line 4160"/>
            <p:cNvSpPr>
              <a:spLocks noChangeAspect="1" noChangeShapeType="1"/>
            </p:cNvSpPr>
            <p:nvPr/>
          </p:nvSpPr>
          <p:spPr bwMode="auto">
            <a:xfrm flipH="1">
              <a:off x="6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7" name="Oval 4161"/>
            <p:cNvSpPr>
              <a:spLocks noChangeAspect="1" noChangeArrowheads="1"/>
            </p:cNvSpPr>
            <p:nvPr/>
          </p:nvSpPr>
          <p:spPr bwMode="auto">
            <a:xfrm flipH="1" flipV="1">
              <a:off x="60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8" name="Line 4162"/>
            <p:cNvSpPr>
              <a:spLocks noChangeAspect="1" noChangeShapeType="1"/>
            </p:cNvSpPr>
            <p:nvPr/>
          </p:nvSpPr>
          <p:spPr bwMode="auto">
            <a:xfrm>
              <a:off x="44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59" name="Line 4163"/>
            <p:cNvSpPr>
              <a:spLocks noChangeAspect="1" noChangeShapeType="1"/>
            </p:cNvSpPr>
            <p:nvPr/>
          </p:nvSpPr>
          <p:spPr bwMode="auto">
            <a:xfrm flipH="1" flipV="1">
              <a:off x="40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0" name="Line 4164"/>
            <p:cNvSpPr>
              <a:spLocks noChangeAspect="1" noChangeShapeType="1"/>
            </p:cNvSpPr>
            <p:nvPr/>
          </p:nvSpPr>
          <p:spPr bwMode="auto">
            <a:xfrm flipV="1">
              <a:off x="40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1" name="Oval 4165"/>
            <p:cNvSpPr>
              <a:spLocks noChangeAspect="1" noChangeArrowheads="1"/>
            </p:cNvSpPr>
            <p:nvPr/>
          </p:nvSpPr>
          <p:spPr bwMode="auto">
            <a:xfrm>
              <a:off x="39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2" name="Line 4166"/>
            <p:cNvSpPr>
              <a:spLocks noChangeAspect="1" noChangeShapeType="1"/>
            </p:cNvSpPr>
            <p:nvPr/>
          </p:nvSpPr>
          <p:spPr bwMode="auto">
            <a:xfrm flipH="1" flipV="1">
              <a:off x="41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3" name="Line 4167"/>
            <p:cNvSpPr>
              <a:spLocks noChangeAspect="1" noChangeShapeType="1"/>
            </p:cNvSpPr>
            <p:nvPr/>
          </p:nvSpPr>
          <p:spPr bwMode="auto">
            <a:xfrm>
              <a:off x="44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4" name="Line 4168"/>
            <p:cNvSpPr>
              <a:spLocks noChangeAspect="1" noChangeShapeType="1"/>
            </p:cNvSpPr>
            <p:nvPr/>
          </p:nvSpPr>
          <p:spPr bwMode="auto">
            <a:xfrm flipH="1">
              <a:off x="44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5" name="Oval 4169"/>
            <p:cNvSpPr>
              <a:spLocks noChangeAspect="1" noChangeArrowheads="1"/>
            </p:cNvSpPr>
            <p:nvPr/>
          </p:nvSpPr>
          <p:spPr bwMode="auto">
            <a:xfrm flipH="1" flipV="1">
              <a:off x="39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6" name="Line 4170"/>
            <p:cNvSpPr>
              <a:spLocks noChangeAspect="1" noChangeShapeType="1"/>
            </p:cNvSpPr>
            <p:nvPr/>
          </p:nvSpPr>
          <p:spPr bwMode="auto">
            <a:xfrm>
              <a:off x="58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7" name="Line 4171"/>
            <p:cNvSpPr>
              <a:spLocks noChangeAspect="1" noChangeShapeType="1"/>
            </p:cNvSpPr>
            <p:nvPr/>
          </p:nvSpPr>
          <p:spPr bwMode="auto">
            <a:xfrm flipH="1" flipV="1">
              <a:off x="55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8" name="Line 4172"/>
            <p:cNvSpPr>
              <a:spLocks noChangeAspect="1" noChangeShapeType="1"/>
            </p:cNvSpPr>
            <p:nvPr/>
          </p:nvSpPr>
          <p:spPr bwMode="auto">
            <a:xfrm flipV="1">
              <a:off x="55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69" name="Oval 4173"/>
            <p:cNvSpPr>
              <a:spLocks noChangeAspect="1" noChangeArrowheads="1"/>
            </p:cNvSpPr>
            <p:nvPr/>
          </p:nvSpPr>
          <p:spPr bwMode="auto">
            <a:xfrm>
              <a:off x="53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0" name="Line 4174"/>
            <p:cNvSpPr>
              <a:spLocks noChangeAspect="1" noChangeShapeType="1"/>
            </p:cNvSpPr>
            <p:nvPr/>
          </p:nvSpPr>
          <p:spPr bwMode="auto">
            <a:xfrm flipH="1" flipV="1">
              <a:off x="55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1" name="Line 4175"/>
            <p:cNvSpPr>
              <a:spLocks noChangeAspect="1" noChangeShapeType="1"/>
            </p:cNvSpPr>
            <p:nvPr/>
          </p:nvSpPr>
          <p:spPr bwMode="auto">
            <a:xfrm>
              <a:off x="58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2" name="Line 4176"/>
            <p:cNvSpPr>
              <a:spLocks noChangeAspect="1" noChangeShapeType="1"/>
            </p:cNvSpPr>
            <p:nvPr/>
          </p:nvSpPr>
          <p:spPr bwMode="auto">
            <a:xfrm flipH="1">
              <a:off x="58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3" name="Oval 4177"/>
            <p:cNvSpPr>
              <a:spLocks noChangeAspect="1" noChangeArrowheads="1"/>
            </p:cNvSpPr>
            <p:nvPr/>
          </p:nvSpPr>
          <p:spPr bwMode="auto">
            <a:xfrm flipH="1" flipV="1">
              <a:off x="53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4" name="Line 4178"/>
            <p:cNvSpPr>
              <a:spLocks noChangeAspect="1" noChangeShapeType="1"/>
            </p:cNvSpPr>
            <p:nvPr/>
          </p:nvSpPr>
          <p:spPr bwMode="auto">
            <a:xfrm>
              <a:off x="72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5" name="Line 4179"/>
            <p:cNvSpPr>
              <a:spLocks noChangeAspect="1" noChangeShapeType="1"/>
            </p:cNvSpPr>
            <p:nvPr/>
          </p:nvSpPr>
          <p:spPr bwMode="auto">
            <a:xfrm flipH="1" flipV="1">
              <a:off x="69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6" name="Line 4180"/>
            <p:cNvSpPr>
              <a:spLocks noChangeAspect="1" noChangeShapeType="1"/>
            </p:cNvSpPr>
            <p:nvPr/>
          </p:nvSpPr>
          <p:spPr bwMode="auto">
            <a:xfrm flipV="1">
              <a:off x="69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7" name="Oval 4181"/>
            <p:cNvSpPr>
              <a:spLocks noChangeAspect="1" noChangeArrowheads="1"/>
            </p:cNvSpPr>
            <p:nvPr/>
          </p:nvSpPr>
          <p:spPr bwMode="auto">
            <a:xfrm>
              <a:off x="68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8" name="Line 4182"/>
            <p:cNvSpPr>
              <a:spLocks noChangeAspect="1" noChangeShapeType="1"/>
            </p:cNvSpPr>
            <p:nvPr/>
          </p:nvSpPr>
          <p:spPr bwMode="auto">
            <a:xfrm flipH="1" flipV="1">
              <a:off x="70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79" name="Line 4183"/>
            <p:cNvSpPr>
              <a:spLocks noChangeAspect="1" noChangeShapeType="1"/>
            </p:cNvSpPr>
            <p:nvPr/>
          </p:nvSpPr>
          <p:spPr bwMode="auto">
            <a:xfrm>
              <a:off x="72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0" name="Line 4184"/>
            <p:cNvSpPr>
              <a:spLocks noChangeAspect="1" noChangeShapeType="1"/>
            </p:cNvSpPr>
            <p:nvPr/>
          </p:nvSpPr>
          <p:spPr bwMode="auto">
            <a:xfrm flipH="1">
              <a:off x="72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1" name="Oval 4185"/>
            <p:cNvSpPr>
              <a:spLocks noChangeAspect="1" noChangeArrowheads="1"/>
            </p:cNvSpPr>
            <p:nvPr/>
          </p:nvSpPr>
          <p:spPr bwMode="auto">
            <a:xfrm flipH="1" flipV="1">
              <a:off x="68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2" name="Line 4186"/>
            <p:cNvSpPr>
              <a:spLocks noChangeAspect="1" noChangeShapeType="1"/>
            </p:cNvSpPr>
            <p:nvPr/>
          </p:nvSpPr>
          <p:spPr bwMode="auto">
            <a:xfrm>
              <a:off x="87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3" name="Line 4187"/>
            <p:cNvSpPr>
              <a:spLocks noChangeAspect="1" noChangeShapeType="1"/>
            </p:cNvSpPr>
            <p:nvPr/>
          </p:nvSpPr>
          <p:spPr bwMode="auto">
            <a:xfrm flipH="1" flipV="1">
              <a:off x="83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4" name="Line 4188"/>
            <p:cNvSpPr>
              <a:spLocks noChangeAspect="1" noChangeShapeType="1"/>
            </p:cNvSpPr>
            <p:nvPr/>
          </p:nvSpPr>
          <p:spPr bwMode="auto">
            <a:xfrm flipV="1">
              <a:off x="83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5" name="Oval 4189"/>
            <p:cNvSpPr>
              <a:spLocks noChangeAspect="1" noChangeArrowheads="1"/>
            </p:cNvSpPr>
            <p:nvPr/>
          </p:nvSpPr>
          <p:spPr bwMode="auto">
            <a:xfrm>
              <a:off x="82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6" name="Line 4190"/>
            <p:cNvSpPr>
              <a:spLocks noChangeAspect="1" noChangeShapeType="1"/>
            </p:cNvSpPr>
            <p:nvPr/>
          </p:nvSpPr>
          <p:spPr bwMode="auto">
            <a:xfrm flipH="1" flipV="1">
              <a:off x="84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7" name="Line 4191"/>
            <p:cNvSpPr>
              <a:spLocks noChangeAspect="1" noChangeShapeType="1"/>
            </p:cNvSpPr>
            <p:nvPr/>
          </p:nvSpPr>
          <p:spPr bwMode="auto">
            <a:xfrm>
              <a:off x="87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8" name="Line 4192"/>
            <p:cNvSpPr>
              <a:spLocks noChangeAspect="1" noChangeShapeType="1"/>
            </p:cNvSpPr>
            <p:nvPr/>
          </p:nvSpPr>
          <p:spPr bwMode="auto">
            <a:xfrm flipH="1">
              <a:off x="8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89" name="Oval 4193"/>
            <p:cNvSpPr>
              <a:spLocks noChangeAspect="1" noChangeArrowheads="1"/>
            </p:cNvSpPr>
            <p:nvPr/>
          </p:nvSpPr>
          <p:spPr bwMode="auto">
            <a:xfrm flipH="1" flipV="1">
              <a:off x="82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0" name="Line 4194"/>
            <p:cNvSpPr>
              <a:spLocks noChangeAspect="1" noChangeShapeType="1"/>
            </p:cNvSpPr>
            <p:nvPr/>
          </p:nvSpPr>
          <p:spPr bwMode="auto">
            <a:xfrm>
              <a:off x="80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1" name="Line 4195"/>
            <p:cNvSpPr>
              <a:spLocks noChangeAspect="1" noChangeShapeType="1"/>
            </p:cNvSpPr>
            <p:nvPr/>
          </p:nvSpPr>
          <p:spPr bwMode="auto">
            <a:xfrm flipH="1" flipV="1">
              <a:off x="76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2" name="Line 4196"/>
            <p:cNvSpPr>
              <a:spLocks noChangeAspect="1" noChangeShapeType="1"/>
            </p:cNvSpPr>
            <p:nvPr/>
          </p:nvSpPr>
          <p:spPr bwMode="auto">
            <a:xfrm flipV="1">
              <a:off x="76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3" name="Oval 4197"/>
            <p:cNvSpPr>
              <a:spLocks noChangeAspect="1" noChangeArrowheads="1"/>
            </p:cNvSpPr>
            <p:nvPr/>
          </p:nvSpPr>
          <p:spPr bwMode="auto">
            <a:xfrm>
              <a:off x="75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4" name="Line 4198"/>
            <p:cNvSpPr>
              <a:spLocks noChangeAspect="1" noChangeShapeType="1"/>
            </p:cNvSpPr>
            <p:nvPr/>
          </p:nvSpPr>
          <p:spPr bwMode="auto">
            <a:xfrm flipH="1" flipV="1">
              <a:off x="77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5" name="Line 4199"/>
            <p:cNvSpPr>
              <a:spLocks noChangeAspect="1" noChangeShapeType="1"/>
            </p:cNvSpPr>
            <p:nvPr/>
          </p:nvSpPr>
          <p:spPr bwMode="auto">
            <a:xfrm>
              <a:off x="79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6" name="Line 4200"/>
            <p:cNvSpPr>
              <a:spLocks noChangeAspect="1" noChangeShapeType="1"/>
            </p:cNvSpPr>
            <p:nvPr/>
          </p:nvSpPr>
          <p:spPr bwMode="auto">
            <a:xfrm flipH="1">
              <a:off x="79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7" name="Oval 4201"/>
            <p:cNvSpPr>
              <a:spLocks noChangeAspect="1" noChangeArrowheads="1"/>
            </p:cNvSpPr>
            <p:nvPr/>
          </p:nvSpPr>
          <p:spPr bwMode="auto">
            <a:xfrm flipH="1" flipV="1">
              <a:off x="75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8" name="Line 4202"/>
            <p:cNvSpPr>
              <a:spLocks noChangeAspect="1" noChangeShapeType="1"/>
            </p:cNvSpPr>
            <p:nvPr/>
          </p:nvSpPr>
          <p:spPr bwMode="auto">
            <a:xfrm>
              <a:off x="943"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299" name="Line 4203"/>
            <p:cNvSpPr>
              <a:spLocks noChangeAspect="1" noChangeShapeType="1"/>
            </p:cNvSpPr>
            <p:nvPr/>
          </p:nvSpPr>
          <p:spPr bwMode="auto">
            <a:xfrm flipH="1" flipV="1">
              <a:off x="908"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0" name="Line 4204"/>
            <p:cNvSpPr>
              <a:spLocks noChangeAspect="1" noChangeShapeType="1"/>
            </p:cNvSpPr>
            <p:nvPr/>
          </p:nvSpPr>
          <p:spPr bwMode="auto">
            <a:xfrm flipV="1">
              <a:off x="907"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1" name="Oval 4205"/>
            <p:cNvSpPr>
              <a:spLocks noChangeAspect="1" noChangeArrowheads="1"/>
            </p:cNvSpPr>
            <p:nvPr/>
          </p:nvSpPr>
          <p:spPr bwMode="auto">
            <a:xfrm>
              <a:off x="894"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2" name="Line 4206"/>
            <p:cNvSpPr>
              <a:spLocks noChangeAspect="1" noChangeShapeType="1"/>
            </p:cNvSpPr>
            <p:nvPr/>
          </p:nvSpPr>
          <p:spPr bwMode="auto">
            <a:xfrm flipH="1" flipV="1">
              <a:off x="914"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3" name="Line 4207"/>
            <p:cNvSpPr>
              <a:spLocks noChangeAspect="1" noChangeShapeType="1"/>
            </p:cNvSpPr>
            <p:nvPr/>
          </p:nvSpPr>
          <p:spPr bwMode="auto">
            <a:xfrm>
              <a:off x="942"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4" name="Line 4208"/>
            <p:cNvSpPr>
              <a:spLocks noChangeAspect="1" noChangeShapeType="1"/>
            </p:cNvSpPr>
            <p:nvPr/>
          </p:nvSpPr>
          <p:spPr bwMode="auto">
            <a:xfrm flipH="1">
              <a:off x="940"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5" name="Oval 4209"/>
            <p:cNvSpPr>
              <a:spLocks noChangeAspect="1" noChangeArrowheads="1"/>
            </p:cNvSpPr>
            <p:nvPr/>
          </p:nvSpPr>
          <p:spPr bwMode="auto">
            <a:xfrm flipH="1" flipV="1">
              <a:off x="894"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6" name="Line 4210"/>
            <p:cNvSpPr>
              <a:spLocks noChangeAspect="1" noChangeShapeType="1"/>
            </p:cNvSpPr>
            <p:nvPr/>
          </p:nvSpPr>
          <p:spPr bwMode="auto">
            <a:xfrm>
              <a:off x="101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7" name="Line 4211"/>
            <p:cNvSpPr>
              <a:spLocks noChangeAspect="1" noChangeShapeType="1"/>
            </p:cNvSpPr>
            <p:nvPr/>
          </p:nvSpPr>
          <p:spPr bwMode="auto">
            <a:xfrm flipH="1" flipV="1">
              <a:off x="97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8" name="Line 4212"/>
            <p:cNvSpPr>
              <a:spLocks noChangeAspect="1" noChangeShapeType="1"/>
            </p:cNvSpPr>
            <p:nvPr/>
          </p:nvSpPr>
          <p:spPr bwMode="auto">
            <a:xfrm flipV="1">
              <a:off x="97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09" name="Oval 4213"/>
            <p:cNvSpPr>
              <a:spLocks noChangeAspect="1" noChangeArrowheads="1"/>
            </p:cNvSpPr>
            <p:nvPr/>
          </p:nvSpPr>
          <p:spPr bwMode="auto">
            <a:xfrm>
              <a:off x="96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0" name="Line 4214"/>
            <p:cNvSpPr>
              <a:spLocks noChangeAspect="1" noChangeShapeType="1"/>
            </p:cNvSpPr>
            <p:nvPr/>
          </p:nvSpPr>
          <p:spPr bwMode="auto">
            <a:xfrm flipH="1" flipV="1">
              <a:off x="98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1" name="Line 4215"/>
            <p:cNvSpPr>
              <a:spLocks noChangeAspect="1" noChangeShapeType="1"/>
            </p:cNvSpPr>
            <p:nvPr/>
          </p:nvSpPr>
          <p:spPr bwMode="auto">
            <a:xfrm>
              <a:off x="101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2" name="Line 4216"/>
            <p:cNvSpPr>
              <a:spLocks noChangeAspect="1" noChangeShapeType="1"/>
            </p:cNvSpPr>
            <p:nvPr/>
          </p:nvSpPr>
          <p:spPr bwMode="auto">
            <a:xfrm flipH="1">
              <a:off x="101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3" name="Oval 4217"/>
            <p:cNvSpPr>
              <a:spLocks noChangeAspect="1" noChangeArrowheads="1"/>
            </p:cNvSpPr>
            <p:nvPr/>
          </p:nvSpPr>
          <p:spPr bwMode="auto">
            <a:xfrm flipH="1" flipV="1">
              <a:off x="96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4" name="Line 4218"/>
            <p:cNvSpPr>
              <a:spLocks noChangeAspect="1" noChangeShapeType="1"/>
            </p:cNvSpPr>
            <p:nvPr/>
          </p:nvSpPr>
          <p:spPr bwMode="auto">
            <a:xfrm>
              <a:off x="108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5" name="Line 4219"/>
            <p:cNvSpPr>
              <a:spLocks noChangeAspect="1" noChangeShapeType="1"/>
            </p:cNvSpPr>
            <p:nvPr/>
          </p:nvSpPr>
          <p:spPr bwMode="auto">
            <a:xfrm flipH="1" flipV="1">
              <a:off x="105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6" name="Line 4220"/>
            <p:cNvSpPr>
              <a:spLocks noChangeAspect="1" noChangeShapeType="1"/>
            </p:cNvSpPr>
            <p:nvPr/>
          </p:nvSpPr>
          <p:spPr bwMode="auto">
            <a:xfrm flipV="1">
              <a:off x="105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7" name="Oval 4221"/>
            <p:cNvSpPr>
              <a:spLocks noChangeAspect="1" noChangeArrowheads="1"/>
            </p:cNvSpPr>
            <p:nvPr/>
          </p:nvSpPr>
          <p:spPr bwMode="auto">
            <a:xfrm>
              <a:off x="103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8" name="Line 4222"/>
            <p:cNvSpPr>
              <a:spLocks noChangeAspect="1" noChangeShapeType="1"/>
            </p:cNvSpPr>
            <p:nvPr/>
          </p:nvSpPr>
          <p:spPr bwMode="auto">
            <a:xfrm flipH="1" flipV="1">
              <a:off x="105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19" name="Line 4223"/>
            <p:cNvSpPr>
              <a:spLocks noChangeAspect="1" noChangeShapeType="1"/>
            </p:cNvSpPr>
            <p:nvPr/>
          </p:nvSpPr>
          <p:spPr bwMode="auto">
            <a:xfrm>
              <a:off x="108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0" name="Line 4224"/>
            <p:cNvSpPr>
              <a:spLocks noChangeAspect="1" noChangeShapeType="1"/>
            </p:cNvSpPr>
            <p:nvPr/>
          </p:nvSpPr>
          <p:spPr bwMode="auto">
            <a:xfrm flipH="1">
              <a:off x="10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1" name="Oval 4225"/>
            <p:cNvSpPr>
              <a:spLocks noChangeAspect="1" noChangeArrowheads="1"/>
            </p:cNvSpPr>
            <p:nvPr/>
          </p:nvSpPr>
          <p:spPr bwMode="auto">
            <a:xfrm flipH="1" flipV="1">
              <a:off x="103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2" name="Line 4226"/>
            <p:cNvSpPr>
              <a:spLocks noChangeAspect="1" noChangeShapeType="1"/>
            </p:cNvSpPr>
            <p:nvPr/>
          </p:nvSpPr>
          <p:spPr bwMode="auto">
            <a:xfrm>
              <a:off x="457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3" name="Line 4227"/>
            <p:cNvSpPr>
              <a:spLocks noChangeAspect="1" noChangeShapeType="1"/>
            </p:cNvSpPr>
            <p:nvPr/>
          </p:nvSpPr>
          <p:spPr bwMode="auto">
            <a:xfrm flipH="1" flipV="1">
              <a:off x="453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4" name="Line 4228"/>
            <p:cNvSpPr>
              <a:spLocks noChangeAspect="1" noChangeShapeType="1"/>
            </p:cNvSpPr>
            <p:nvPr/>
          </p:nvSpPr>
          <p:spPr bwMode="auto">
            <a:xfrm flipV="1">
              <a:off x="453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5" name="Oval 4229"/>
            <p:cNvSpPr>
              <a:spLocks noChangeAspect="1" noChangeArrowheads="1"/>
            </p:cNvSpPr>
            <p:nvPr/>
          </p:nvSpPr>
          <p:spPr bwMode="auto">
            <a:xfrm>
              <a:off x="452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6" name="Line 4230"/>
            <p:cNvSpPr>
              <a:spLocks noChangeAspect="1" noChangeShapeType="1"/>
            </p:cNvSpPr>
            <p:nvPr/>
          </p:nvSpPr>
          <p:spPr bwMode="auto">
            <a:xfrm flipH="1" flipV="1">
              <a:off x="454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7" name="Line 4231"/>
            <p:cNvSpPr>
              <a:spLocks noChangeAspect="1" noChangeShapeType="1"/>
            </p:cNvSpPr>
            <p:nvPr/>
          </p:nvSpPr>
          <p:spPr bwMode="auto">
            <a:xfrm>
              <a:off x="457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8" name="Line 4232"/>
            <p:cNvSpPr>
              <a:spLocks noChangeAspect="1" noChangeShapeType="1"/>
            </p:cNvSpPr>
            <p:nvPr/>
          </p:nvSpPr>
          <p:spPr bwMode="auto">
            <a:xfrm flipH="1">
              <a:off x="457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29" name="Oval 4233"/>
            <p:cNvSpPr>
              <a:spLocks noChangeAspect="1" noChangeArrowheads="1"/>
            </p:cNvSpPr>
            <p:nvPr/>
          </p:nvSpPr>
          <p:spPr bwMode="auto">
            <a:xfrm flipH="1" flipV="1">
              <a:off x="452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0" name="Line 4234"/>
            <p:cNvSpPr>
              <a:spLocks noChangeAspect="1" noChangeShapeType="1"/>
            </p:cNvSpPr>
            <p:nvPr/>
          </p:nvSpPr>
          <p:spPr bwMode="auto">
            <a:xfrm>
              <a:off x="464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1" name="Line 4235"/>
            <p:cNvSpPr>
              <a:spLocks noChangeAspect="1" noChangeShapeType="1"/>
            </p:cNvSpPr>
            <p:nvPr/>
          </p:nvSpPr>
          <p:spPr bwMode="auto">
            <a:xfrm flipH="1" flipV="1">
              <a:off x="461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2" name="Line 4236"/>
            <p:cNvSpPr>
              <a:spLocks noChangeAspect="1" noChangeShapeType="1"/>
            </p:cNvSpPr>
            <p:nvPr/>
          </p:nvSpPr>
          <p:spPr bwMode="auto">
            <a:xfrm flipV="1">
              <a:off x="460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3" name="Oval 4237"/>
            <p:cNvSpPr>
              <a:spLocks noChangeAspect="1" noChangeArrowheads="1"/>
            </p:cNvSpPr>
            <p:nvPr/>
          </p:nvSpPr>
          <p:spPr bwMode="auto">
            <a:xfrm>
              <a:off x="459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4" name="Line 4238"/>
            <p:cNvSpPr>
              <a:spLocks noChangeAspect="1" noChangeShapeType="1"/>
            </p:cNvSpPr>
            <p:nvPr/>
          </p:nvSpPr>
          <p:spPr bwMode="auto">
            <a:xfrm flipH="1" flipV="1">
              <a:off x="461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5" name="Line 4239"/>
            <p:cNvSpPr>
              <a:spLocks noChangeAspect="1" noChangeShapeType="1"/>
            </p:cNvSpPr>
            <p:nvPr/>
          </p:nvSpPr>
          <p:spPr bwMode="auto">
            <a:xfrm>
              <a:off x="464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6" name="Line 4240"/>
            <p:cNvSpPr>
              <a:spLocks noChangeAspect="1" noChangeShapeType="1"/>
            </p:cNvSpPr>
            <p:nvPr/>
          </p:nvSpPr>
          <p:spPr bwMode="auto">
            <a:xfrm flipH="1">
              <a:off x="464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7" name="Oval 4241"/>
            <p:cNvSpPr>
              <a:spLocks noChangeAspect="1" noChangeArrowheads="1"/>
            </p:cNvSpPr>
            <p:nvPr/>
          </p:nvSpPr>
          <p:spPr bwMode="auto">
            <a:xfrm flipH="1" flipV="1">
              <a:off x="459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8" name="Line 4242"/>
            <p:cNvSpPr>
              <a:spLocks noChangeAspect="1" noChangeShapeType="1"/>
            </p:cNvSpPr>
            <p:nvPr/>
          </p:nvSpPr>
          <p:spPr bwMode="auto">
            <a:xfrm>
              <a:off x="4787"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39" name="Line 4243"/>
            <p:cNvSpPr>
              <a:spLocks noChangeAspect="1" noChangeShapeType="1"/>
            </p:cNvSpPr>
            <p:nvPr/>
          </p:nvSpPr>
          <p:spPr bwMode="auto">
            <a:xfrm flipH="1" flipV="1">
              <a:off x="4752"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0" name="Line 4244"/>
            <p:cNvSpPr>
              <a:spLocks noChangeAspect="1" noChangeShapeType="1"/>
            </p:cNvSpPr>
            <p:nvPr/>
          </p:nvSpPr>
          <p:spPr bwMode="auto">
            <a:xfrm flipV="1">
              <a:off x="4751"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1" name="Oval 4245"/>
            <p:cNvSpPr>
              <a:spLocks noChangeAspect="1" noChangeArrowheads="1"/>
            </p:cNvSpPr>
            <p:nvPr/>
          </p:nvSpPr>
          <p:spPr bwMode="auto">
            <a:xfrm>
              <a:off x="4738"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2" name="Line 4246"/>
            <p:cNvSpPr>
              <a:spLocks noChangeAspect="1" noChangeShapeType="1"/>
            </p:cNvSpPr>
            <p:nvPr/>
          </p:nvSpPr>
          <p:spPr bwMode="auto">
            <a:xfrm flipH="1" flipV="1">
              <a:off x="4758"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3" name="Line 4247"/>
            <p:cNvSpPr>
              <a:spLocks noChangeAspect="1" noChangeShapeType="1"/>
            </p:cNvSpPr>
            <p:nvPr/>
          </p:nvSpPr>
          <p:spPr bwMode="auto">
            <a:xfrm>
              <a:off x="4786"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4" name="Line 4248"/>
            <p:cNvSpPr>
              <a:spLocks noChangeAspect="1" noChangeShapeType="1"/>
            </p:cNvSpPr>
            <p:nvPr/>
          </p:nvSpPr>
          <p:spPr bwMode="auto">
            <a:xfrm flipH="1">
              <a:off x="4784"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5" name="Oval 4249"/>
            <p:cNvSpPr>
              <a:spLocks noChangeAspect="1" noChangeArrowheads="1"/>
            </p:cNvSpPr>
            <p:nvPr/>
          </p:nvSpPr>
          <p:spPr bwMode="auto">
            <a:xfrm flipH="1" flipV="1">
              <a:off x="4738"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6" name="Line 4250"/>
            <p:cNvSpPr>
              <a:spLocks noChangeAspect="1" noChangeShapeType="1"/>
            </p:cNvSpPr>
            <p:nvPr/>
          </p:nvSpPr>
          <p:spPr bwMode="auto">
            <a:xfrm>
              <a:off x="4930"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7" name="Line 4251"/>
            <p:cNvSpPr>
              <a:spLocks noChangeAspect="1" noChangeShapeType="1"/>
            </p:cNvSpPr>
            <p:nvPr/>
          </p:nvSpPr>
          <p:spPr bwMode="auto">
            <a:xfrm flipH="1" flipV="1">
              <a:off x="4895"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8" name="Line 4252"/>
            <p:cNvSpPr>
              <a:spLocks noChangeAspect="1" noChangeShapeType="1"/>
            </p:cNvSpPr>
            <p:nvPr/>
          </p:nvSpPr>
          <p:spPr bwMode="auto">
            <a:xfrm flipV="1">
              <a:off x="4894"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49" name="Oval 4253"/>
            <p:cNvSpPr>
              <a:spLocks noChangeAspect="1" noChangeArrowheads="1"/>
            </p:cNvSpPr>
            <p:nvPr/>
          </p:nvSpPr>
          <p:spPr bwMode="auto">
            <a:xfrm>
              <a:off x="4881"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0" name="Line 4254"/>
            <p:cNvSpPr>
              <a:spLocks noChangeAspect="1" noChangeShapeType="1"/>
            </p:cNvSpPr>
            <p:nvPr/>
          </p:nvSpPr>
          <p:spPr bwMode="auto">
            <a:xfrm flipH="1" flipV="1">
              <a:off x="4901"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1" name="Line 4255"/>
            <p:cNvSpPr>
              <a:spLocks noChangeAspect="1" noChangeShapeType="1"/>
            </p:cNvSpPr>
            <p:nvPr/>
          </p:nvSpPr>
          <p:spPr bwMode="auto">
            <a:xfrm>
              <a:off x="4929"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2" name="Line 4256"/>
            <p:cNvSpPr>
              <a:spLocks noChangeAspect="1" noChangeShapeType="1"/>
            </p:cNvSpPr>
            <p:nvPr/>
          </p:nvSpPr>
          <p:spPr bwMode="auto">
            <a:xfrm flipH="1">
              <a:off x="4927"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3" name="Oval 4257"/>
            <p:cNvSpPr>
              <a:spLocks noChangeAspect="1" noChangeArrowheads="1"/>
            </p:cNvSpPr>
            <p:nvPr/>
          </p:nvSpPr>
          <p:spPr bwMode="auto">
            <a:xfrm flipH="1" flipV="1">
              <a:off x="4881"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4" name="Line 4258"/>
            <p:cNvSpPr>
              <a:spLocks noChangeAspect="1" noChangeShapeType="1"/>
            </p:cNvSpPr>
            <p:nvPr/>
          </p:nvSpPr>
          <p:spPr bwMode="auto">
            <a:xfrm>
              <a:off x="471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5" name="Line 4259"/>
            <p:cNvSpPr>
              <a:spLocks noChangeAspect="1" noChangeShapeType="1"/>
            </p:cNvSpPr>
            <p:nvPr/>
          </p:nvSpPr>
          <p:spPr bwMode="auto">
            <a:xfrm flipH="1" flipV="1">
              <a:off x="468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6" name="Line 4260"/>
            <p:cNvSpPr>
              <a:spLocks noChangeAspect="1" noChangeShapeType="1"/>
            </p:cNvSpPr>
            <p:nvPr/>
          </p:nvSpPr>
          <p:spPr bwMode="auto">
            <a:xfrm flipV="1">
              <a:off x="468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7" name="Oval 4261"/>
            <p:cNvSpPr>
              <a:spLocks noChangeAspect="1" noChangeArrowheads="1"/>
            </p:cNvSpPr>
            <p:nvPr/>
          </p:nvSpPr>
          <p:spPr bwMode="auto">
            <a:xfrm>
              <a:off x="466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8" name="Line 4262"/>
            <p:cNvSpPr>
              <a:spLocks noChangeAspect="1" noChangeShapeType="1"/>
            </p:cNvSpPr>
            <p:nvPr/>
          </p:nvSpPr>
          <p:spPr bwMode="auto">
            <a:xfrm flipH="1" flipV="1">
              <a:off x="468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59" name="Line 4263"/>
            <p:cNvSpPr>
              <a:spLocks noChangeAspect="1" noChangeShapeType="1"/>
            </p:cNvSpPr>
            <p:nvPr/>
          </p:nvSpPr>
          <p:spPr bwMode="auto">
            <a:xfrm>
              <a:off x="471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0" name="Line 4264"/>
            <p:cNvSpPr>
              <a:spLocks noChangeAspect="1" noChangeShapeType="1"/>
            </p:cNvSpPr>
            <p:nvPr/>
          </p:nvSpPr>
          <p:spPr bwMode="auto">
            <a:xfrm flipH="1">
              <a:off x="471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1" name="Oval 4265"/>
            <p:cNvSpPr>
              <a:spLocks noChangeAspect="1" noChangeArrowheads="1"/>
            </p:cNvSpPr>
            <p:nvPr/>
          </p:nvSpPr>
          <p:spPr bwMode="auto">
            <a:xfrm flipH="1" flipV="1">
              <a:off x="466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2" name="Line 4266"/>
            <p:cNvSpPr>
              <a:spLocks noChangeAspect="1" noChangeShapeType="1"/>
            </p:cNvSpPr>
            <p:nvPr/>
          </p:nvSpPr>
          <p:spPr bwMode="auto">
            <a:xfrm>
              <a:off x="4859"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3" name="Line 4267"/>
            <p:cNvSpPr>
              <a:spLocks noChangeAspect="1" noChangeShapeType="1"/>
            </p:cNvSpPr>
            <p:nvPr/>
          </p:nvSpPr>
          <p:spPr bwMode="auto">
            <a:xfrm flipH="1" flipV="1">
              <a:off x="4824"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4" name="Line 4268"/>
            <p:cNvSpPr>
              <a:spLocks noChangeAspect="1" noChangeShapeType="1"/>
            </p:cNvSpPr>
            <p:nvPr/>
          </p:nvSpPr>
          <p:spPr bwMode="auto">
            <a:xfrm flipV="1">
              <a:off x="4823"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5" name="Oval 4269"/>
            <p:cNvSpPr>
              <a:spLocks noChangeAspect="1" noChangeArrowheads="1"/>
            </p:cNvSpPr>
            <p:nvPr/>
          </p:nvSpPr>
          <p:spPr bwMode="auto">
            <a:xfrm>
              <a:off x="4810"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6" name="Line 4270"/>
            <p:cNvSpPr>
              <a:spLocks noChangeAspect="1" noChangeShapeType="1"/>
            </p:cNvSpPr>
            <p:nvPr/>
          </p:nvSpPr>
          <p:spPr bwMode="auto">
            <a:xfrm flipH="1" flipV="1">
              <a:off x="4830"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7" name="Line 4271"/>
            <p:cNvSpPr>
              <a:spLocks noChangeAspect="1" noChangeShapeType="1"/>
            </p:cNvSpPr>
            <p:nvPr/>
          </p:nvSpPr>
          <p:spPr bwMode="auto">
            <a:xfrm>
              <a:off x="4858"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8" name="Line 4272"/>
            <p:cNvSpPr>
              <a:spLocks noChangeAspect="1" noChangeShapeType="1"/>
            </p:cNvSpPr>
            <p:nvPr/>
          </p:nvSpPr>
          <p:spPr bwMode="auto">
            <a:xfrm flipH="1">
              <a:off x="4856"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69" name="Oval 4273"/>
            <p:cNvSpPr>
              <a:spLocks noChangeAspect="1" noChangeArrowheads="1"/>
            </p:cNvSpPr>
            <p:nvPr/>
          </p:nvSpPr>
          <p:spPr bwMode="auto">
            <a:xfrm flipH="1" flipV="1">
              <a:off x="4810"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0" name="Line 4274"/>
            <p:cNvSpPr>
              <a:spLocks noChangeAspect="1" noChangeShapeType="1"/>
            </p:cNvSpPr>
            <p:nvPr/>
          </p:nvSpPr>
          <p:spPr bwMode="auto">
            <a:xfrm>
              <a:off x="5001"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1" name="Line 4275"/>
            <p:cNvSpPr>
              <a:spLocks noChangeAspect="1" noChangeShapeType="1"/>
            </p:cNvSpPr>
            <p:nvPr/>
          </p:nvSpPr>
          <p:spPr bwMode="auto">
            <a:xfrm flipH="1" flipV="1">
              <a:off x="4966"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2" name="Line 4276"/>
            <p:cNvSpPr>
              <a:spLocks noChangeAspect="1" noChangeShapeType="1"/>
            </p:cNvSpPr>
            <p:nvPr/>
          </p:nvSpPr>
          <p:spPr bwMode="auto">
            <a:xfrm flipV="1">
              <a:off x="4965"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3" name="Oval 4277"/>
            <p:cNvSpPr>
              <a:spLocks noChangeAspect="1" noChangeArrowheads="1"/>
            </p:cNvSpPr>
            <p:nvPr/>
          </p:nvSpPr>
          <p:spPr bwMode="auto">
            <a:xfrm>
              <a:off x="4952"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4" name="Line 4278"/>
            <p:cNvSpPr>
              <a:spLocks noChangeAspect="1" noChangeShapeType="1"/>
            </p:cNvSpPr>
            <p:nvPr/>
          </p:nvSpPr>
          <p:spPr bwMode="auto">
            <a:xfrm flipH="1" flipV="1">
              <a:off x="4972"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5" name="Line 4279"/>
            <p:cNvSpPr>
              <a:spLocks noChangeAspect="1" noChangeShapeType="1"/>
            </p:cNvSpPr>
            <p:nvPr/>
          </p:nvSpPr>
          <p:spPr bwMode="auto">
            <a:xfrm>
              <a:off x="5000"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6" name="Line 4280"/>
            <p:cNvSpPr>
              <a:spLocks noChangeAspect="1" noChangeShapeType="1"/>
            </p:cNvSpPr>
            <p:nvPr/>
          </p:nvSpPr>
          <p:spPr bwMode="auto">
            <a:xfrm flipH="1">
              <a:off x="4998"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7" name="Oval 4281"/>
            <p:cNvSpPr>
              <a:spLocks noChangeAspect="1" noChangeArrowheads="1"/>
            </p:cNvSpPr>
            <p:nvPr/>
          </p:nvSpPr>
          <p:spPr bwMode="auto">
            <a:xfrm flipH="1" flipV="1">
              <a:off x="4952"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8" name="Line 4282"/>
            <p:cNvSpPr>
              <a:spLocks noChangeAspect="1" noChangeShapeType="1"/>
            </p:cNvSpPr>
            <p:nvPr/>
          </p:nvSpPr>
          <p:spPr bwMode="auto">
            <a:xfrm>
              <a:off x="5144"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79" name="Line 4283"/>
            <p:cNvSpPr>
              <a:spLocks noChangeAspect="1" noChangeShapeType="1"/>
            </p:cNvSpPr>
            <p:nvPr/>
          </p:nvSpPr>
          <p:spPr bwMode="auto">
            <a:xfrm flipH="1" flipV="1">
              <a:off x="5109"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0" name="Line 4284"/>
            <p:cNvSpPr>
              <a:spLocks noChangeAspect="1" noChangeShapeType="1"/>
            </p:cNvSpPr>
            <p:nvPr/>
          </p:nvSpPr>
          <p:spPr bwMode="auto">
            <a:xfrm flipV="1">
              <a:off x="5108"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1" name="Oval 4285"/>
            <p:cNvSpPr>
              <a:spLocks noChangeAspect="1" noChangeArrowheads="1"/>
            </p:cNvSpPr>
            <p:nvPr/>
          </p:nvSpPr>
          <p:spPr bwMode="auto">
            <a:xfrm>
              <a:off x="5095"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2" name="Line 4286"/>
            <p:cNvSpPr>
              <a:spLocks noChangeAspect="1" noChangeShapeType="1"/>
            </p:cNvSpPr>
            <p:nvPr/>
          </p:nvSpPr>
          <p:spPr bwMode="auto">
            <a:xfrm flipH="1" flipV="1">
              <a:off x="5115"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3" name="Line 4287"/>
            <p:cNvSpPr>
              <a:spLocks noChangeAspect="1" noChangeShapeType="1"/>
            </p:cNvSpPr>
            <p:nvPr/>
          </p:nvSpPr>
          <p:spPr bwMode="auto">
            <a:xfrm>
              <a:off x="5143"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4" name="Line 4288"/>
            <p:cNvSpPr>
              <a:spLocks noChangeAspect="1" noChangeShapeType="1"/>
            </p:cNvSpPr>
            <p:nvPr/>
          </p:nvSpPr>
          <p:spPr bwMode="auto">
            <a:xfrm flipH="1">
              <a:off x="5141"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5" name="Oval 4289"/>
            <p:cNvSpPr>
              <a:spLocks noChangeAspect="1" noChangeArrowheads="1"/>
            </p:cNvSpPr>
            <p:nvPr/>
          </p:nvSpPr>
          <p:spPr bwMode="auto">
            <a:xfrm flipH="1" flipV="1">
              <a:off x="5095"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6" name="Line 4290"/>
            <p:cNvSpPr>
              <a:spLocks noChangeAspect="1" noChangeShapeType="1"/>
            </p:cNvSpPr>
            <p:nvPr/>
          </p:nvSpPr>
          <p:spPr bwMode="auto">
            <a:xfrm>
              <a:off x="5072"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7" name="Line 4291"/>
            <p:cNvSpPr>
              <a:spLocks noChangeAspect="1" noChangeShapeType="1"/>
            </p:cNvSpPr>
            <p:nvPr/>
          </p:nvSpPr>
          <p:spPr bwMode="auto">
            <a:xfrm flipH="1" flipV="1">
              <a:off x="5037"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8" name="Line 4292"/>
            <p:cNvSpPr>
              <a:spLocks noChangeAspect="1" noChangeShapeType="1"/>
            </p:cNvSpPr>
            <p:nvPr/>
          </p:nvSpPr>
          <p:spPr bwMode="auto">
            <a:xfrm flipV="1">
              <a:off x="5036"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89" name="Oval 4293"/>
            <p:cNvSpPr>
              <a:spLocks noChangeAspect="1" noChangeArrowheads="1"/>
            </p:cNvSpPr>
            <p:nvPr/>
          </p:nvSpPr>
          <p:spPr bwMode="auto">
            <a:xfrm>
              <a:off x="5023"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0" name="Line 4294"/>
            <p:cNvSpPr>
              <a:spLocks noChangeAspect="1" noChangeShapeType="1"/>
            </p:cNvSpPr>
            <p:nvPr/>
          </p:nvSpPr>
          <p:spPr bwMode="auto">
            <a:xfrm flipH="1" flipV="1">
              <a:off x="5043"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1" name="Line 4295"/>
            <p:cNvSpPr>
              <a:spLocks noChangeAspect="1" noChangeShapeType="1"/>
            </p:cNvSpPr>
            <p:nvPr/>
          </p:nvSpPr>
          <p:spPr bwMode="auto">
            <a:xfrm>
              <a:off x="5071"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2" name="Line 4296"/>
            <p:cNvSpPr>
              <a:spLocks noChangeAspect="1" noChangeShapeType="1"/>
            </p:cNvSpPr>
            <p:nvPr/>
          </p:nvSpPr>
          <p:spPr bwMode="auto">
            <a:xfrm flipH="1">
              <a:off x="5069"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3" name="Oval 4297"/>
            <p:cNvSpPr>
              <a:spLocks noChangeAspect="1" noChangeArrowheads="1"/>
            </p:cNvSpPr>
            <p:nvPr/>
          </p:nvSpPr>
          <p:spPr bwMode="auto">
            <a:xfrm flipH="1" flipV="1">
              <a:off x="5023"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4" name="Line 4298"/>
            <p:cNvSpPr>
              <a:spLocks noChangeAspect="1" noChangeShapeType="1"/>
            </p:cNvSpPr>
            <p:nvPr/>
          </p:nvSpPr>
          <p:spPr bwMode="auto">
            <a:xfrm>
              <a:off x="5215"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5" name="Line 4299"/>
            <p:cNvSpPr>
              <a:spLocks noChangeAspect="1" noChangeShapeType="1"/>
            </p:cNvSpPr>
            <p:nvPr/>
          </p:nvSpPr>
          <p:spPr bwMode="auto">
            <a:xfrm flipH="1" flipV="1">
              <a:off x="5180"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6" name="Line 4300"/>
            <p:cNvSpPr>
              <a:spLocks noChangeAspect="1" noChangeShapeType="1"/>
            </p:cNvSpPr>
            <p:nvPr/>
          </p:nvSpPr>
          <p:spPr bwMode="auto">
            <a:xfrm flipV="1">
              <a:off x="5179"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7" name="Oval 4301"/>
            <p:cNvSpPr>
              <a:spLocks noChangeAspect="1" noChangeArrowheads="1"/>
            </p:cNvSpPr>
            <p:nvPr/>
          </p:nvSpPr>
          <p:spPr bwMode="auto">
            <a:xfrm>
              <a:off x="5166"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8" name="Line 4302"/>
            <p:cNvSpPr>
              <a:spLocks noChangeAspect="1" noChangeShapeType="1"/>
            </p:cNvSpPr>
            <p:nvPr/>
          </p:nvSpPr>
          <p:spPr bwMode="auto">
            <a:xfrm flipH="1" flipV="1">
              <a:off x="5186"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399" name="Line 4303"/>
            <p:cNvSpPr>
              <a:spLocks noChangeAspect="1" noChangeShapeType="1"/>
            </p:cNvSpPr>
            <p:nvPr/>
          </p:nvSpPr>
          <p:spPr bwMode="auto">
            <a:xfrm>
              <a:off x="5214"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0" name="Line 4304"/>
            <p:cNvSpPr>
              <a:spLocks noChangeAspect="1" noChangeShapeType="1"/>
            </p:cNvSpPr>
            <p:nvPr/>
          </p:nvSpPr>
          <p:spPr bwMode="auto">
            <a:xfrm flipH="1">
              <a:off x="5212"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1" name="Oval 4305"/>
            <p:cNvSpPr>
              <a:spLocks noChangeAspect="1" noChangeArrowheads="1"/>
            </p:cNvSpPr>
            <p:nvPr/>
          </p:nvSpPr>
          <p:spPr bwMode="auto">
            <a:xfrm flipH="1" flipV="1">
              <a:off x="5166"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2" name="Line 4306"/>
            <p:cNvSpPr>
              <a:spLocks noChangeAspect="1" noChangeShapeType="1"/>
            </p:cNvSpPr>
            <p:nvPr/>
          </p:nvSpPr>
          <p:spPr bwMode="auto">
            <a:xfrm>
              <a:off x="5286"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3" name="Line 4307"/>
            <p:cNvSpPr>
              <a:spLocks noChangeAspect="1" noChangeShapeType="1"/>
            </p:cNvSpPr>
            <p:nvPr/>
          </p:nvSpPr>
          <p:spPr bwMode="auto">
            <a:xfrm flipH="1" flipV="1">
              <a:off x="5251"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4" name="Line 4308"/>
            <p:cNvSpPr>
              <a:spLocks noChangeAspect="1" noChangeShapeType="1"/>
            </p:cNvSpPr>
            <p:nvPr/>
          </p:nvSpPr>
          <p:spPr bwMode="auto">
            <a:xfrm flipV="1">
              <a:off x="5250"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5" name="Oval 4309"/>
            <p:cNvSpPr>
              <a:spLocks noChangeAspect="1" noChangeArrowheads="1"/>
            </p:cNvSpPr>
            <p:nvPr/>
          </p:nvSpPr>
          <p:spPr bwMode="auto">
            <a:xfrm>
              <a:off x="5237"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6" name="Line 4310"/>
            <p:cNvSpPr>
              <a:spLocks noChangeAspect="1" noChangeShapeType="1"/>
            </p:cNvSpPr>
            <p:nvPr/>
          </p:nvSpPr>
          <p:spPr bwMode="auto">
            <a:xfrm flipH="1" flipV="1">
              <a:off x="5257"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7" name="Line 4311"/>
            <p:cNvSpPr>
              <a:spLocks noChangeAspect="1" noChangeShapeType="1"/>
            </p:cNvSpPr>
            <p:nvPr/>
          </p:nvSpPr>
          <p:spPr bwMode="auto">
            <a:xfrm>
              <a:off x="5285"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8" name="Line 4312"/>
            <p:cNvSpPr>
              <a:spLocks noChangeAspect="1" noChangeShapeType="1"/>
            </p:cNvSpPr>
            <p:nvPr/>
          </p:nvSpPr>
          <p:spPr bwMode="auto">
            <a:xfrm flipH="1">
              <a:off x="5283"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09" name="Oval 4313"/>
            <p:cNvSpPr>
              <a:spLocks noChangeAspect="1" noChangeArrowheads="1"/>
            </p:cNvSpPr>
            <p:nvPr/>
          </p:nvSpPr>
          <p:spPr bwMode="auto">
            <a:xfrm flipH="1" flipV="1">
              <a:off x="5237"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0" name="Line 4314"/>
            <p:cNvSpPr>
              <a:spLocks noChangeAspect="1" noChangeShapeType="1"/>
            </p:cNvSpPr>
            <p:nvPr/>
          </p:nvSpPr>
          <p:spPr bwMode="auto">
            <a:xfrm>
              <a:off x="5358" y="2090"/>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1" name="Line 4315"/>
            <p:cNvSpPr>
              <a:spLocks noChangeAspect="1" noChangeShapeType="1"/>
            </p:cNvSpPr>
            <p:nvPr/>
          </p:nvSpPr>
          <p:spPr bwMode="auto">
            <a:xfrm flipH="1" flipV="1">
              <a:off x="5323" y="2106"/>
              <a:ext cx="10" cy="15"/>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2" name="Line 4316"/>
            <p:cNvSpPr>
              <a:spLocks noChangeAspect="1" noChangeShapeType="1"/>
            </p:cNvSpPr>
            <p:nvPr/>
          </p:nvSpPr>
          <p:spPr bwMode="auto">
            <a:xfrm flipV="1">
              <a:off x="5322" y="2092"/>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3" name="Oval 4317"/>
            <p:cNvSpPr>
              <a:spLocks noChangeAspect="1" noChangeArrowheads="1"/>
            </p:cNvSpPr>
            <p:nvPr/>
          </p:nvSpPr>
          <p:spPr bwMode="auto">
            <a:xfrm>
              <a:off x="5309" y="2026"/>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4" name="Line 4318"/>
            <p:cNvSpPr>
              <a:spLocks noChangeAspect="1" noChangeShapeType="1"/>
            </p:cNvSpPr>
            <p:nvPr/>
          </p:nvSpPr>
          <p:spPr bwMode="auto">
            <a:xfrm flipH="1" flipV="1">
              <a:off x="5329" y="2123"/>
              <a:ext cx="0" cy="3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5" name="Line 4319"/>
            <p:cNvSpPr>
              <a:spLocks noChangeAspect="1" noChangeShapeType="1"/>
            </p:cNvSpPr>
            <p:nvPr/>
          </p:nvSpPr>
          <p:spPr bwMode="auto">
            <a:xfrm>
              <a:off x="5357" y="2128"/>
              <a:ext cx="7" cy="11"/>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6" name="Line 4320"/>
            <p:cNvSpPr>
              <a:spLocks noChangeAspect="1" noChangeShapeType="1"/>
            </p:cNvSpPr>
            <p:nvPr/>
          </p:nvSpPr>
          <p:spPr bwMode="auto">
            <a:xfrm flipH="1">
              <a:off x="5355" y="2141"/>
              <a:ext cx="10" cy="14"/>
            </a:xfrm>
            <a:prstGeom prst="line">
              <a:avLst/>
            </a:prstGeom>
            <a:noFill/>
            <a:ln w="3175">
              <a:solidFill>
                <a:schemeClr val="tx1"/>
              </a:solidFill>
              <a:round/>
              <a:headEnd/>
              <a:tailEnd/>
            </a:ln>
            <a:effectLst/>
          </p:spPr>
          <p:txBody>
            <a:bodyPr/>
            <a:lstStyle/>
            <a:p>
              <a:pPr defTabSz="457200" fontAlgn="auto">
                <a:spcBef>
                  <a:spcPts val="0"/>
                </a:spcBef>
                <a:spcAft>
                  <a:spcPts val="0"/>
                </a:spcAft>
                <a:defRPr/>
              </a:pPr>
              <a:endParaRPr lang="en-US">
                <a:solidFill>
                  <a:prstClr val="black"/>
                </a:solidFill>
                <a:latin typeface="Calibri"/>
                <a:ea typeface="+mn-ea"/>
                <a:cs typeface="+mn-cs"/>
              </a:endParaRPr>
            </a:p>
          </p:txBody>
        </p:sp>
        <p:sp>
          <p:nvSpPr>
            <p:cNvPr id="8417" name="Oval 4321"/>
            <p:cNvSpPr>
              <a:spLocks noChangeAspect="1" noChangeArrowheads="1"/>
            </p:cNvSpPr>
            <p:nvPr/>
          </p:nvSpPr>
          <p:spPr bwMode="auto">
            <a:xfrm flipH="1" flipV="1">
              <a:off x="5309" y="2152"/>
              <a:ext cx="69" cy="69"/>
            </a:xfrm>
            <a:prstGeom prst="ellipse">
              <a:avLst/>
            </a:prstGeom>
            <a:gradFill rotWithShape="1">
              <a:gsLst>
                <a:gs pos="0">
                  <a:srgbClr val="FFF4E1"/>
                </a:gs>
                <a:gs pos="100000">
                  <a:srgbClr val="700000"/>
                </a:gs>
              </a:gsLst>
              <a:lin ang="5400000" scaled="1"/>
            </a:gradFill>
            <a:ln w="3175">
              <a:noFill/>
              <a:round/>
              <a:headEnd/>
              <a:tailEnd/>
            </a:ln>
            <a:effectLst/>
          </p:spPr>
          <p:txBody>
            <a:bodyPr wrap="none" anchor="ctr"/>
            <a:lstStyle/>
            <a:p>
              <a:pPr defTabSz="457200" fontAlgn="auto">
                <a:spcBef>
                  <a:spcPts val="0"/>
                </a:spcBef>
                <a:spcAft>
                  <a:spcPts val="0"/>
                </a:spcAft>
                <a:defRPr/>
              </a:pPr>
              <a:endParaRPr lang="en-US">
                <a:solidFill>
                  <a:prstClr val="black"/>
                </a:solidFill>
                <a:latin typeface="Calibri"/>
                <a:ea typeface="+mn-ea"/>
                <a:cs typeface="+mn-cs"/>
              </a:endParaRPr>
            </a:p>
          </p:txBody>
        </p:sp>
      </p:grpSp>
      <p:sp>
        <p:nvSpPr>
          <p:cNvPr id="1281" name="Oval 1280"/>
          <p:cNvSpPr/>
          <p:nvPr/>
        </p:nvSpPr>
        <p:spPr>
          <a:xfrm>
            <a:off x="3943350" y="3775075"/>
            <a:ext cx="1408113" cy="1498600"/>
          </a:xfrm>
          <a:prstGeom prst="ellipse">
            <a:avLst/>
          </a:prstGeom>
          <a:noFill/>
          <a:ln w="793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endParaRPr lang="en-US">
              <a:solidFill>
                <a:prstClr val="white"/>
              </a:solidFill>
              <a:latin typeface="Calibri"/>
            </a:endParaRPr>
          </a:p>
        </p:txBody>
      </p:sp>
      <p:sp>
        <p:nvSpPr>
          <p:cNvPr id="1282" name="Rectangle 1281"/>
          <p:cNvSpPr/>
          <p:nvPr/>
        </p:nvSpPr>
        <p:spPr>
          <a:xfrm>
            <a:off x="1063625" y="5373688"/>
            <a:ext cx="5983288" cy="950912"/>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defTabSz="457200" fontAlgn="auto">
              <a:spcBef>
                <a:spcPts val="0"/>
              </a:spcBef>
              <a:spcAft>
                <a:spcPts val="0"/>
              </a:spcAft>
              <a:defRPr/>
            </a:pPr>
            <a:endParaRPr lang="en-US">
              <a:solidFill>
                <a:prstClr val="white"/>
              </a:solidFill>
              <a:latin typeface="Calibri"/>
            </a:endParaRPr>
          </a:p>
        </p:txBody>
      </p:sp>
      <p:sp>
        <p:nvSpPr>
          <p:cNvPr id="1283" name="TextBox 1282"/>
          <p:cNvSpPr txBox="1"/>
          <p:nvPr/>
        </p:nvSpPr>
        <p:spPr>
          <a:xfrm>
            <a:off x="1219200" y="5513388"/>
            <a:ext cx="5715000" cy="646112"/>
          </a:xfrm>
          <a:prstGeom prst="rect">
            <a:avLst/>
          </a:prstGeom>
          <a:solidFill>
            <a:schemeClr val="bg1"/>
          </a:solidFill>
          <a:ln w="25400">
            <a:solidFill>
              <a:srgbClr val="FF0000"/>
            </a:solidFill>
          </a:ln>
        </p:spPr>
        <p:txBody>
          <a:bodyPr>
            <a:spAutoFit/>
          </a:bodyPr>
          <a:lstStyle/>
          <a:p>
            <a:pPr defTabSz="457200" fontAlgn="auto">
              <a:spcBef>
                <a:spcPts val="0"/>
              </a:spcBef>
              <a:spcAft>
                <a:spcPts val="0"/>
              </a:spcAft>
              <a:defRPr/>
            </a:pPr>
            <a:r>
              <a:rPr lang="en-US" dirty="0" err="1">
                <a:solidFill>
                  <a:srgbClr val="FF0000"/>
                </a:solidFill>
                <a:latin typeface="Calibri"/>
                <a:ea typeface="+mn-ea"/>
                <a:cs typeface="+mn-cs"/>
              </a:rPr>
              <a:t>CrkL</a:t>
            </a:r>
            <a:r>
              <a:rPr lang="en-US" dirty="0">
                <a:solidFill>
                  <a:srgbClr val="FF0000"/>
                </a:solidFill>
                <a:latin typeface="Calibri"/>
                <a:ea typeface="+mn-ea"/>
                <a:cs typeface="+mn-cs"/>
              </a:rPr>
              <a:t> </a:t>
            </a:r>
            <a:r>
              <a:rPr lang="en-US" dirty="0" err="1">
                <a:solidFill>
                  <a:srgbClr val="FF0000"/>
                </a:solidFill>
                <a:latin typeface="Calibri"/>
                <a:ea typeface="+mn-ea"/>
                <a:cs typeface="+mn-cs"/>
              </a:rPr>
              <a:t>Phosphorylation</a:t>
            </a:r>
            <a:endParaRPr lang="en-US" dirty="0">
              <a:solidFill>
                <a:srgbClr val="FF0000"/>
              </a:solidFill>
              <a:latin typeface="Calibri"/>
              <a:ea typeface="+mn-ea"/>
              <a:cs typeface="+mn-cs"/>
            </a:endParaRPr>
          </a:p>
          <a:p>
            <a:pPr defTabSz="457200" fontAlgn="auto">
              <a:spcBef>
                <a:spcPts val="0"/>
              </a:spcBef>
              <a:spcAft>
                <a:spcPts val="0"/>
              </a:spcAft>
              <a:defRPr/>
            </a:pPr>
            <a:r>
              <a:rPr lang="en-US" dirty="0">
                <a:solidFill>
                  <a:prstClr val="black"/>
                </a:solidFill>
                <a:latin typeface="Calibri"/>
                <a:ea typeface="+mn-ea"/>
                <a:cs typeface="+mn-cs"/>
              </a:rPr>
              <a:t>Is the hallmark of ABL </a:t>
            </a:r>
            <a:r>
              <a:rPr lang="en-US" dirty="0" err="1">
                <a:solidFill>
                  <a:prstClr val="black"/>
                </a:solidFill>
                <a:latin typeface="Calibri"/>
                <a:ea typeface="+mn-ea"/>
                <a:cs typeface="+mn-cs"/>
              </a:rPr>
              <a:t>kinase</a:t>
            </a:r>
            <a:r>
              <a:rPr lang="en-US" dirty="0">
                <a:solidFill>
                  <a:prstClr val="black"/>
                </a:solidFill>
                <a:latin typeface="Calibri"/>
                <a:ea typeface="+mn-ea"/>
                <a:cs typeface="+mn-cs"/>
              </a:rPr>
              <a:t> biologic activity</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351337"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h_gleevecpathway</a:t>
            </a:r>
            <a:endParaRPr lang="es-ES" sz="1200" dirty="0">
              <a:solidFill>
                <a:srgbClr val="000000"/>
              </a:solidFill>
              <a:latin typeface="Arial"/>
              <a:ea typeface="+mn-ea"/>
              <a:cs typeface="+mn-cs"/>
            </a:endParaRPr>
          </a:p>
        </p:txBody>
      </p:sp>
      <p:sp>
        <p:nvSpPr>
          <p:cNvPr id="244738"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BCR-ABL: Gleevec pathway</a:t>
            </a:r>
            <a:endParaRPr lang="en-GB" b="1">
              <a:solidFill>
                <a:srgbClr val="FFFFFF"/>
              </a:solidFill>
            </a:endParaRPr>
          </a:p>
        </p:txBody>
      </p:sp>
      <p:pic>
        <p:nvPicPr>
          <p:cNvPr id="244739"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987425"/>
            <a:ext cx="5534025" cy="553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6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623888"/>
            <a:ext cx="7620000" cy="561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592138" y="6330950"/>
            <a:ext cx="5326062" cy="368300"/>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Cortes J, et al. N </a:t>
            </a:r>
            <a:r>
              <a:rPr lang="es-ES_tradnl" dirty="0" err="1">
                <a:solidFill>
                  <a:srgbClr val="000000"/>
                </a:solidFill>
                <a:latin typeface="Arial"/>
                <a:ea typeface="+mn-ea"/>
                <a:cs typeface="+mn-cs"/>
              </a:rPr>
              <a:t>Engl</a:t>
            </a:r>
            <a:r>
              <a:rPr lang="es-ES_tradnl" dirty="0">
                <a:solidFill>
                  <a:srgbClr val="000000"/>
                </a:solidFill>
                <a:latin typeface="Arial"/>
                <a:ea typeface="+mn-ea"/>
                <a:cs typeface="+mn-cs"/>
              </a:rPr>
              <a:t> J </a:t>
            </a:r>
            <a:r>
              <a:rPr lang="es-ES_tradnl" dirty="0" err="1">
                <a:solidFill>
                  <a:srgbClr val="000000"/>
                </a:solidFill>
                <a:latin typeface="Arial"/>
                <a:ea typeface="+mn-ea"/>
                <a:cs typeface="+mn-cs"/>
              </a:rPr>
              <a:t>Med</a:t>
            </a:r>
            <a:r>
              <a:rPr lang="es-ES_tradnl" dirty="0">
                <a:solidFill>
                  <a:srgbClr val="000000"/>
                </a:solidFill>
                <a:latin typeface="Arial"/>
                <a:ea typeface="+mn-ea"/>
                <a:cs typeface="+mn-cs"/>
              </a:rPr>
              <a:t>. Vol. 367, 2075-2088, 2012</a:t>
            </a:r>
          </a:p>
        </p:txBody>
      </p:sp>
      <p:pic>
        <p:nvPicPr>
          <p:cNvPr id="247810"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38375" y="1093788"/>
            <a:ext cx="5026025" cy="501491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47811"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56538" y="5608638"/>
            <a:ext cx="995362"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7812"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BCR-ABL: Ponatinib</a:t>
            </a:r>
            <a:endParaRPr lang="en-GB" b="1">
              <a:solidFill>
                <a:srgbClr val="FFFFFF"/>
              </a:solidFill>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17195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/h_stat3Pathway</a:t>
            </a:r>
            <a:endParaRPr lang="es-ES" sz="1200" dirty="0">
              <a:solidFill>
                <a:srgbClr val="000000"/>
              </a:solidFill>
              <a:latin typeface="Arial"/>
              <a:ea typeface="+mn-ea"/>
              <a:cs typeface="+mn-cs"/>
            </a:endParaRPr>
          </a:p>
        </p:txBody>
      </p:sp>
      <p:sp>
        <p:nvSpPr>
          <p:cNvPr id="248834"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JAK2 – STAT signaling pathway</a:t>
            </a:r>
            <a:endParaRPr lang="en-GB" b="1">
              <a:solidFill>
                <a:srgbClr val="FFFFFF"/>
              </a:solidFill>
            </a:endParaRPr>
          </a:p>
        </p:txBody>
      </p:sp>
      <p:pic>
        <p:nvPicPr>
          <p:cNvPr id="248835"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0" y="1270000"/>
            <a:ext cx="5969000" cy="431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uadroTexto 9"/>
          <p:cNvSpPr txBox="1"/>
          <p:nvPr/>
        </p:nvSpPr>
        <p:spPr>
          <a:xfrm>
            <a:off x="87313" y="1204913"/>
            <a:ext cx="10572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3717</a:t>
            </a:r>
          </a:p>
          <a:p>
            <a:pPr defTabSz="457200" fontAlgn="auto">
              <a:spcBef>
                <a:spcPts val="0"/>
              </a:spcBef>
              <a:spcAft>
                <a:spcPts val="0"/>
              </a:spcAft>
              <a:defRPr/>
            </a:pPr>
            <a:r>
              <a:rPr lang="es-ES_tradnl" dirty="0">
                <a:solidFill>
                  <a:srgbClr val="000000"/>
                </a:solidFill>
                <a:latin typeface="Arial"/>
                <a:ea typeface="+mn-ea"/>
                <a:cs typeface="+mn-cs"/>
              </a:rPr>
              <a:t>9p34 </a:t>
            </a:r>
            <a:endParaRPr lang="es-ES" dirty="0">
              <a:solidFill>
                <a:srgbClr val="000000"/>
              </a:solidFill>
              <a:latin typeface="Arial"/>
              <a:ea typeface="+mn-ea"/>
              <a:cs typeface="+mn-cs"/>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17195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h_epoPathway</a:t>
            </a:r>
            <a:endParaRPr lang="es-ES" sz="1200" dirty="0">
              <a:solidFill>
                <a:srgbClr val="000000"/>
              </a:solidFill>
              <a:latin typeface="Arial"/>
              <a:ea typeface="+mn-ea"/>
              <a:cs typeface="+mn-cs"/>
            </a:endParaRPr>
          </a:p>
        </p:txBody>
      </p:sp>
      <p:sp>
        <p:nvSpPr>
          <p:cNvPr id="249858"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JAK2 – EPO signaling pathway</a:t>
            </a:r>
            <a:endParaRPr lang="en-GB" b="1">
              <a:solidFill>
                <a:srgbClr val="FFFFFF"/>
              </a:solidFill>
            </a:endParaRPr>
          </a:p>
        </p:txBody>
      </p:sp>
      <p:pic>
        <p:nvPicPr>
          <p:cNvPr id="249859"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79538" y="1328738"/>
            <a:ext cx="6637337" cy="487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uadroTexto 6"/>
          <p:cNvSpPr txBox="1"/>
          <p:nvPr/>
        </p:nvSpPr>
        <p:spPr>
          <a:xfrm>
            <a:off x="87313" y="1204913"/>
            <a:ext cx="10572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3717</a:t>
            </a:r>
          </a:p>
          <a:p>
            <a:pPr defTabSz="457200" fontAlgn="auto">
              <a:spcBef>
                <a:spcPts val="0"/>
              </a:spcBef>
              <a:spcAft>
                <a:spcPts val="0"/>
              </a:spcAft>
              <a:defRPr/>
            </a:pPr>
            <a:r>
              <a:rPr lang="es-ES_tradnl" dirty="0">
                <a:solidFill>
                  <a:srgbClr val="000000"/>
                </a:solidFill>
                <a:latin typeface="Arial"/>
                <a:ea typeface="+mn-ea"/>
                <a:cs typeface="+mn-cs"/>
              </a:rPr>
              <a:t>9p34 </a:t>
            </a:r>
            <a:endParaRPr lang="es-ES" dirty="0">
              <a:solidFill>
                <a:srgbClr val="000000"/>
              </a:solidFill>
              <a:latin typeface="Arial"/>
              <a:ea typeface="+mn-ea"/>
              <a:cs typeface="+mn-cs"/>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81" name="Rectangle 2"/>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Hallmarks of cancer</a:t>
            </a:r>
            <a:endParaRPr lang="en-GB">
              <a:latin typeface="Arial" charset="0"/>
              <a:ea typeface="ＭＳ Ｐゴシック" charset="0"/>
              <a:cs typeface="ＭＳ Ｐゴシック" charset="0"/>
            </a:endParaRPr>
          </a:p>
        </p:txBody>
      </p:sp>
      <p:sp>
        <p:nvSpPr>
          <p:cNvPr id="225282" name="Freeform 3"/>
          <p:cNvSpPr>
            <a:spLocks/>
          </p:cNvSpPr>
          <p:nvPr/>
        </p:nvSpPr>
        <p:spPr bwMode="auto">
          <a:xfrm>
            <a:off x="5583238" y="4803775"/>
            <a:ext cx="868362" cy="441325"/>
          </a:xfrm>
          <a:custGeom>
            <a:avLst/>
            <a:gdLst>
              <a:gd name="T0" fmla="*/ 0 w 547"/>
              <a:gd name="T1" fmla="*/ 2147483647 h 278"/>
              <a:gd name="T2" fmla="*/ 2147483647 w 547"/>
              <a:gd name="T3" fmla="*/ 2147483647 h 278"/>
              <a:gd name="T4" fmla="*/ 2147483647 w 547"/>
              <a:gd name="T5" fmla="*/ 0 h 278"/>
              <a:gd name="T6" fmla="*/ 2147483647 w 547"/>
              <a:gd name="T7" fmla="*/ 0 h 278"/>
              <a:gd name="T8" fmla="*/ 0 60000 65536"/>
              <a:gd name="T9" fmla="*/ 0 60000 65536"/>
              <a:gd name="T10" fmla="*/ 0 60000 65536"/>
              <a:gd name="T11" fmla="*/ 0 60000 65536"/>
              <a:gd name="T12" fmla="*/ 0 w 547"/>
              <a:gd name="T13" fmla="*/ 0 h 278"/>
              <a:gd name="T14" fmla="*/ 547 w 547"/>
              <a:gd name="T15" fmla="*/ 278 h 278"/>
            </a:gdLst>
            <a:ahLst/>
            <a:cxnLst>
              <a:cxn ang="T8">
                <a:pos x="T0" y="T1"/>
              </a:cxn>
              <a:cxn ang="T9">
                <a:pos x="T2" y="T3"/>
              </a:cxn>
              <a:cxn ang="T10">
                <a:pos x="T4" y="T5"/>
              </a:cxn>
              <a:cxn ang="T11">
                <a:pos x="T6" y="T7"/>
              </a:cxn>
            </a:cxnLst>
            <a:rect l="T12" t="T13" r="T14" b="T15"/>
            <a:pathLst>
              <a:path w="547" h="278">
                <a:moveTo>
                  <a:pt x="0" y="278"/>
                </a:moveTo>
                <a:lnTo>
                  <a:pt x="197" y="274"/>
                </a:lnTo>
                <a:lnTo>
                  <a:pt x="408" y="0"/>
                </a:lnTo>
                <a:lnTo>
                  <a:pt x="547"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1632" tIns="45816" rIns="91632" bIns="45816">
            <a:spAutoFit/>
          </a:bodyPr>
          <a:lstStyle/>
          <a:p>
            <a:endParaRPr lang="es-ES"/>
          </a:p>
        </p:txBody>
      </p:sp>
      <p:sp>
        <p:nvSpPr>
          <p:cNvPr id="225283" name="Line 4"/>
          <p:cNvSpPr>
            <a:spLocks noChangeShapeType="1"/>
          </p:cNvSpPr>
          <p:nvPr/>
        </p:nvSpPr>
        <p:spPr bwMode="auto">
          <a:xfrm>
            <a:off x="2833688" y="2936875"/>
            <a:ext cx="349250" cy="20637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lIns="91632" tIns="45816" rIns="91632" bIns="45816">
            <a:spAutoFit/>
          </a:bodyPr>
          <a:lstStyle/>
          <a:p>
            <a:endParaRPr lang="es-ES"/>
          </a:p>
        </p:txBody>
      </p:sp>
      <p:sp>
        <p:nvSpPr>
          <p:cNvPr id="225284" name="Line 5"/>
          <p:cNvSpPr>
            <a:spLocks noChangeShapeType="1"/>
          </p:cNvSpPr>
          <p:nvPr/>
        </p:nvSpPr>
        <p:spPr bwMode="auto">
          <a:xfrm flipH="1">
            <a:off x="4589463" y="5635625"/>
            <a:ext cx="6350" cy="296863"/>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lIns="91632" tIns="45816" rIns="91632" bIns="45816">
            <a:spAutoFit/>
          </a:bodyPr>
          <a:lstStyle/>
          <a:p>
            <a:endParaRPr lang="es-ES"/>
          </a:p>
        </p:txBody>
      </p:sp>
      <p:sp>
        <p:nvSpPr>
          <p:cNvPr id="225285" name="Line 6"/>
          <p:cNvSpPr>
            <a:spLocks noChangeShapeType="1"/>
          </p:cNvSpPr>
          <p:nvPr/>
        </p:nvSpPr>
        <p:spPr bwMode="auto">
          <a:xfrm flipH="1">
            <a:off x="5911850" y="2936875"/>
            <a:ext cx="349250" cy="20637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lIns="91632" tIns="45816" rIns="91632" bIns="45816">
            <a:spAutoFit/>
          </a:bodyPr>
          <a:lstStyle/>
          <a:p>
            <a:endParaRPr lang="es-ES"/>
          </a:p>
        </p:txBody>
      </p:sp>
      <p:sp>
        <p:nvSpPr>
          <p:cNvPr id="225286" name="AutoShape 7"/>
          <p:cNvSpPr>
            <a:spLocks noChangeArrowheads="1"/>
          </p:cNvSpPr>
          <p:nvPr/>
        </p:nvSpPr>
        <p:spPr bwMode="auto">
          <a:xfrm rot="-3730009">
            <a:off x="2892426" y="2357437"/>
            <a:ext cx="3224212" cy="322421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872 w 21600"/>
              <a:gd name="T13" fmla="*/ 0 h 21600"/>
              <a:gd name="T14" fmla="*/ 17728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lnTo>
                  <a:pt x="8114" y="5940"/>
                </a:lnTo>
                <a:close/>
              </a:path>
            </a:pathLst>
          </a:custGeom>
          <a:solidFill>
            <a:srgbClr val="C0C0C0"/>
          </a:solidFill>
          <a:ln w="19050">
            <a:solidFill>
              <a:schemeClr val="tx1"/>
            </a:solidFill>
            <a:miter lim="800000"/>
            <a:headEnd/>
            <a:tailEnd/>
          </a:ln>
        </p:spPr>
        <p:txBody>
          <a:bodyPr lIns="91632" tIns="45816" rIns="91632" bIns="45816" anchor="ctr">
            <a:spAutoFit/>
          </a:bodyPr>
          <a:lstStyle/>
          <a:p>
            <a:endParaRPr lang="es-ES"/>
          </a:p>
        </p:txBody>
      </p:sp>
      <p:sp>
        <p:nvSpPr>
          <p:cNvPr id="225287" name="AutoShape 8"/>
          <p:cNvSpPr>
            <a:spLocks noChangeArrowheads="1"/>
          </p:cNvSpPr>
          <p:nvPr/>
        </p:nvSpPr>
        <p:spPr bwMode="auto">
          <a:xfrm rot="-129340">
            <a:off x="2925763" y="2335213"/>
            <a:ext cx="3224212" cy="322421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872 w 21600"/>
              <a:gd name="T13" fmla="*/ 0 h 21600"/>
              <a:gd name="T14" fmla="*/ 17728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lnTo>
                  <a:pt x="8114" y="5940"/>
                </a:lnTo>
                <a:close/>
              </a:path>
            </a:pathLst>
          </a:custGeom>
          <a:solidFill>
            <a:srgbClr val="00FF00"/>
          </a:solidFill>
          <a:ln w="19050">
            <a:solidFill>
              <a:schemeClr val="tx1"/>
            </a:solidFill>
            <a:miter lim="800000"/>
            <a:headEnd/>
            <a:tailEnd/>
          </a:ln>
        </p:spPr>
        <p:txBody>
          <a:bodyPr lIns="91632" tIns="45816" rIns="91632" bIns="45816" anchor="ctr">
            <a:spAutoFit/>
          </a:bodyPr>
          <a:lstStyle/>
          <a:p>
            <a:endParaRPr lang="es-ES"/>
          </a:p>
        </p:txBody>
      </p:sp>
      <p:sp>
        <p:nvSpPr>
          <p:cNvPr id="225288" name="AutoShape 9"/>
          <p:cNvSpPr>
            <a:spLocks noChangeArrowheads="1"/>
          </p:cNvSpPr>
          <p:nvPr/>
        </p:nvSpPr>
        <p:spPr bwMode="auto">
          <a:xfrm rot="3463793">
            <a:off x="2965450" y="2352675"/>
            <a:ext cx="3224213" cy="322421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872 w 21600"/>
              <a:gd name="T13" fmla="*/ 0 h 21600"/>
              <a:gd name="T14" fmla="*/ 17728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lnTo>
                  <a:pt x="8114" y="5940"/>
                </a:lnTo>
                <a:close/>
              </a:path>
            </a:pathLst>
          </a:custGeom>
          <a:solidFill>
            <a:srgbClr val="FF9900"/>
          </a:solidFill>
          <a:ln w="19050">
            <a:solidFill>
              <a:schemeClr val="tx1"/>
            </a:solidFill>
            <a:miter lim="800000"/>
            <a:headEnd/>
            <a:tailEnd/>
          </a:ln>
        </p:spPr>
        <p:txBody>
          <a:bodyPr lIns="91632" tIns="45816" rIns="91632" bIns="45816" anchor="ctr">
            <a:spAutoFit/>
          </a:bodyPr>
          <a:lstStyle/>
          <a:p>
            <a:endParaRPr lang="es-ES"/>
          </a:p>
        </p:txBody>
      </p:sp>
      <p:sp>
        <p:nvSpPr>
          <p:cNvPr id="225289" name="AutoShape 10"/>
          <p:cNvSpPr>
            <a:spLocks noChangeArrowheads="1"/>
          </p:cNvSpPr>
          <p:nvPr/>
        </p:nvSpPr>
        <p:spPr bwMode="auto">
          <a:xfrm rot="21504658" flipV="1">
            <a:off x="2925763" y="2411413"/>
            <a:ext cx="3224212" cy="322421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872 w 21600"/>
              <a:gd name="T13" fmla="*/ 0 h 21600"/>
              <a:gd name="T14" fmla="*/ 17728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lnTo>
                  <a:pt x="8114" y="5940"/>
                </a:lnTo>
                <a:close/>
              </a:path>
            </a:pathLst>
          </a:custGeom>
          <a:solidFill>
            <a:srgbClr val="009DC2"/>
          </a:solidFill>
          <a:ln w="19050">
            <a:solidFill>
              <a:schemeClr val="tx1"/>
            </a:solidFill>
            <a:miter lim="800000"/>
            <a:headEnd/>
            <a:tailEnd/>
          </a:ln>
        </p:spPr>
        <p:txBody>
          <a:bodyPr lIns="91632" tIns="45816" rIns="91632" bIns="45816" anchor="ctr">
            <a:spAutoFit/>
          </a:bodyPr>
          <a:lstStyle/>
          <a:p>
            <a:endParaRPr lang="es-ES"/>
          </a:p>
        </p:txBody>
      </p:sp>
      <p:sp>
        <p:nvSpPr>
          <p:cNvPr id="225290" name="AutoShape 11"/>
          <p:cNvSpPr>
            <a:spLocks noChangeArrowheads="1"/>
          </p:cNvSpPr>
          <p:nvPr/>
        </p:nvSpPr>
        <p:spPr bwMode="auto">
          <a:xfrm rot="17825111" flipV="1">
            <a:off x="2947987" y="2397126"/>
            <a:ext cx="3224213" cy="322421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872 w 21600"/>
              <a:gd name="T13" fmla="*/ 0 h 21600"/>
              <a:gd name="T14" fmla="*/ 17728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lnTo>
                  <a:pt x="8114" y="5940"/>
                </a:lnTo>
                <a:close/>
              </a:path>
            </a:pathLst>
          </a:custGeom>
          <a:gradFill rotWithShape="1">
            <a:gsLst>
              <a:gs pos="0">
                <a:srgbClr val="5A005A"/>
              </a:gs>
              <a:gs pos="50000">
                <a:srgbClr val="C200C2"/>
              </a:gs>
              <a:gs pos="100000">
                <a:srgbClr val="5A005A"/>
              </a:gs>
            </a:gsLst>
            <a:lin ang="18900000" scaled="1"/>
          </a:gradFill>
          <a:ln w="19050">
            <a:solidFill>
              <a:schemeClr val="tx1"/>
            </a:solidFill>
            <a:miter lim="800000"/>
            <a:headEnd/>
            <a:tailEnd/>
          </a:ln>
        </p:spPr>
        <p:txBody>
          <a:bodyPr lIns="91632" tIns="45816" rIns="91632" bIns="45816" anchor="ctr">
            <a:spAutoFit/>
          </a:bodyPr>
          <a:lstStyle/>
          <a:p>
            <a:endParaRPr lang="es-ES"/>
          </a:p>
        </p:txBody>
      </p:sp>
      <p:sp>
        <p:nvSpPr>
          <p:cNvPr id="225291" name="AutoShape 12"/>
          <p:cNvSpPr>
            <a:spLocks noChangeArrowheads="1"/>
          </p:cNvSpPr>
          <p:nvPr/>
        </p:nvSpPr>
        <p:spPr bwMode="auto">
          <a:xfrm rot="561263">
            <a:off x="5381625" y="3106738"/>
            <a:ext cx="415925" cy="4159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lnTo>
                  <a:pt x="17401" y="15493"/>
                </a:lnTo>
                <a:close/>
                <a:moveTo>
                  <a:pt x="4198" y="6106"/>
                </a:moveTo>
                <a:cubicBezTo>
                  <a:pt x="3223" y="7477"/>
                  <a:pt x="2700" y="9117"/>
                  <a:pt x="2700" y="10799"/>
                </a:cubicBezTo>
                <a:cubicBezTo>
                  <a:pt x="2700" y="15273"/>
                  <a:pt x="6326" y="18900"/>
                  <a:pt x="10800" y="18900"/>
                </a:cubicBezTo>
                <a:cubicBezTo>
                  <a:pt x="12482" y="18900"/>
                  <a:pt x="14122" y="18376"/>
                  <a:pt x="15493" y="17401"/>
                </a:cubicBezTo>
                <a:lnTo>
                  <a:pt x="4198" y="6106"/>
                </a:lnTo>
                <a:close/>
              </a:path>
            </a:pathLst>
          </a:custGeom>
          <a:solidFill>
            <a:schemeClr val="tx1"/>
          </a:solidFill>
          <a:ln w="9525">
            <a:round/>
            <a:headEnd/>
            <a:tailEnd/>
          </a:ln>
          <a:scene3d>
            <a:camera prst="legacyPerspectiveFront">
              <a:rot lat="20099983" lon="1200000" rev="0"/>
            </a:camera>
            <a:lightRig rig="legacyFlat4" dir="b"/>
          </a:scene3d>
          <a:sp3d extrusionH="100000" prstMaterial="legacyMatte">
            <a:bevelT w="13500" h="13500" prst="angle"/>
            <a:bevelB w="13500" h="13500" prst="angle"/>
            <a:extrusionClr>
              <a:schemeClr val="tx1"/>
            </a:extrusionClr>
          </a:sp3d>
        </p:spPr>
        <p:txBody>
          <a:bodyPr wrap="none" lIns="91632" tIns="45816" rIns="91632" bIns="45816" anchor="ctr">
            <a:spAutoFit/>
            <a:flatTx/>
          </a:bodyPr>
          <a:lstStyle/>
          <a:p>
            <a:endParaRPr lang="es-ES"/>
          </a:p>
        </p:txBody>
      </p:sp>
      <p:sp>
        <p:nvSpPr>
          <p:cNvPr id="225292" name="Freeform 13"/>
          <p:cNvSpPr>
            <a:spLocks/>
          </p:cNvSpPr>
          <p:nvPr/>
        </p:nvSpPr>
        <p:spPr bwMode="white">
          <a:xfrm rot="332419">
            <a:off x="5294313" y="4313238"/>
            <a:ext cx="815975" cy="762000"/>
          </a:xfrm>
          <a:custGeom>
            <a:avLst/>
            <a:gdLst>
              <a:gd name="T0" fmla="*/ 2147483647 w 514"/>
              <a:gd name="T1" fmla="*/ 2147483647 h 480"/>
              <a:gd name="T2" fmla="*/ 2147483647 w 514"/>
              <a:gd name="T3" fmla="*/ 2147483647 h 480"/>
              <a:gd name="T4" fmla="*/ 2147483647 w 514"/>
              <a:gd name="T5" fmla="*/ 2147483647 h 480"/>
              <a:gd name="T6" fmla="*/ 0 w 514"/>
              <a:gd name="T7" fmla="*/ 2147483647 h 480"/>
              <a:gd name="T8" fmla="*/ 2147483647 w 514"/>
              <a:gd name="T9" fmla="*/ 0 h 480"/>
              <a:gd name="T10" fmla="*/ 2147483647 w 514"/>
              <a:gd name="T11" fmla="*/ 2147483647 h 480"/>
              <a:gd name="T12" fmla="*/ 2147483647 w 514"/>
              <a:gd name="T13" fmla="*/ 2147483647 h 480"/>
              <a:gd name="T14" fmla="*/ 2147483647 w 514"/>
              <a:gd name="T15" fmla="*/ 2147483647 h 480"/>
              <a:gd name="T16" fmla="*/ 2147483647 w 514"/>
              <a:gd name="T17" fmla="*/ 2147483647 h 4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4"/>
              <a:gd name="T28" fmla="*/ 0 h 480"/>
              <a:gd name="T29" fmla="*/ 514 w 514"/>
              <a:gd name="T30" fmla="*/ 480 h 4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4" h="480">
                <a:moveTo>
                  <a:pt x="328" y="480"/>
                </a:moveTo>
                <a:cubicBezTo>
                  <a:pt x="245" y="311"/>
                  <a:pt x="162" y="222"/>
                  <a:pt x="130" y="188"/>
                </a:cubicBezTo>
                <a:cubicBezTo>
                  <a:pt x="104" y="238"/>
                  <a:pt x="116" y="224"/>
                  <a:pt x="88" y="264"/>
                </a:cubicBezTo>
                <a:cubicBezTo>
                  <a:pt x="70" y="216"/>
                  <a:pt x="68" y="164"/>
                  <a:pt x="0" y="52"/>
                </a:cubicBezTo>
                <a:cubicBezTo>
                  <a:pt x="142" y="40"/>
                  <a:pt x="114" y="40"/>
                  <a:pt x="218" y="0"/>
                </a:cubicBezTo>
                <a:cubicBezTo>
                  <a:pt x="196" y="36"/>
                  <a:pt x="202" y="40"/>
                  <a:pt x="186" y="86"/>
                </a:cubicBezTo>
                <a:cubicBezTo>
                  <a:pt x="386" y="68"/>
                  <a:pt x="378" y="62"/>
                  <a:pt x="514" y="18"/>
                </a:cubicBezTo>
                <a:cubicBezTo>
                  <a:pt x="500" y="106"/>
                  <a:pt x="484" y="180"/>
                  <a:pt x="442" y="278"/>
                </a:cubicBezTo>
                <a:cubicBezTo>
                  <a:pt x="400" y="376"/>
                  <a:pt x="392" y="388"/>
                  <a:pt x="328" y="480"/>
                </a:cubicBezTo>
                <a:close/>
              </a:path>
            </a:pathLst>
          </a:custGeom>
          <a:solidFill>
            <a:schemeClr val="bg1"/>
          </a:solidFill>
          <a:ln>
            <a:noFill/>
          </a:ln>
          <a:extLst>
            <a:ext uri="{91240B29-F687-4f45-9708-019B960494DF}">
              <a14:hiddenLine xmlns:a14="http://schemas.microsoft.com/office/drawing/2010/main" w="19050">
                <a:solidFill>
                  <a:srgbClr val="000000"/>
                </a:solidFill>
                <a:round/>
                <a:headEnd/>
                <a:tailEnd/>
              </a14:hiddenLine>
            </a:ext>
          </a:extLst>
        </p:spPr>
        <p:txBody>
          <a:bodyPr wrap="none" lIns="91632" tIns="45816" rIns="91632" bIns="45816">
            <a:spAutoFit/>
          </a:bodyPr>
          <a:lstStyle/>
          <a:p>
            <a:endParaRPr lang="es-ES"/>
          </a:p>
        </p:txBody>
      </p:sp>
      <p:pic>
        <p:nvPicPr>
          <p:cNvPr id="2511886" name="Picture 14" descr="MCSY00732_0000[1]"/>
          <p:cNvPicPr>
            <a:picLocks noChangeAspect="1" noChangeArrowheads="1"/>
          </p:cNvPicPr>
          <p:nvPr/>
        </p:nvPicPr>
        <p:blipFill>
          <a:blip r:embed="rId3">
            <a:lum bright="4000" contrast="2000"/>
          </a:blip>
          <a:srcRect/>
          <a:stretch>
            <a:fillRect/>
          </a:stretch>
        </p:blipFill>
        <p:spPr bwMode="auto">
          <a:xfrm rot="-3864796">
            <a:off x="3099594" y="3132931"/>
            <a:ext cx="739775" cy="519113"/>
          </a:xfrm>
          <a:prstGeom prst="rect">
            <a:avLst/>
          </a:prstGeom>
          <a:noFill/>
          <a:ln w="9525">
            <a:noFill/>
            <a:miter lim="800000"/>
            <a:headEnd/>
            <a:tailEnd/>
          </a:ln>
          <a:effectLst>
            <a:outerShdw blurRad="63500" dist="38099" dir="2700000" algn="ctr" rotWithShape="0">
              <a:srgbClr val="000000">
                <a:alpha val="74998"/>
              </a:srgbClr>
            </a:outerShdw>
          </a:effectLst>
        </p:spPr>
      </p:pic>
      <p:sp>
        <p:nvSpPr>
          <p:cNvPr id="225294" name="AutoShape 15"/>
          <p:cNvSpPr>
            <a:spLocks noChangeArrowheads="1"/>
          </p:cNvSpPr>
          <p:nvPr/>
        </p:nvSpPr>
        <p:spPr bwMode="auto">
          <a:xfrm rot="-345698">
            <a:off x="4386263" y="2471738"/>
            <a:ext cx="495300" cy="6286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2427 w 21600"/>
              <a:gd name="T13" fmla="*/ 3511 h 21600"/>
              <a:gd name="T14" fmla="*/ 17727 w 21600"/>
              <a:gd name="T15" fmla="*/ 8647 h 21600"/>
            </a:gdLst>
            <a:ahLst/>
            <a:cxnLst>
              <a:cxn ang="T8">
                <a:pos x="T0" y="T1"/>
              </a:cxn>
              <a:cxn ang="T9">
                <a:pos x="T2" y="T3"/>
              </a:cxn>
              <a:cxn ang="T10">
                <a:pos x="T4" y="T5"/>
              </a:cxn>
              <a:cxn ang="T11">
                <a:pos x="T6" y="T7"/>
              </a:cxn>
            </a:cxnLst>
            <a:rect l="T12" t="T13" r="T14" b="T15"/>
            <a:pathLst>
              <a:path w="21600" h="21600">
                <a:moveTo>
                  <a:pt x="21600" y="6079"/>
                </a:moveTo>
                <a:lnTo>
                  <a:pt x="12432" y="0"/>
                </a:lnTo>
                <a:lnTo>
                  <a:pt x="12432" y="3511"/>
                </a:lnTo>
                <a:lnTo>
                  <a:pt x="12427" y="3511"/>
                </a:lnTo>
                <a:cubicBezTo>
                  <a:pt x="5564" y="3511"/>
                  <a:pt x="0" y="7382"/>
                  <a:pt x="0" y="12158"/>
                </a:cubicBezTo>
                <a:lnTo>
                  <a:pt x="0" y="21600"/>
                </a:lnTo>
                <a:lnTo>
                  <a:pt x="5250" y="21600"/>
                </a:lnTo>
                <a:lnTo>
                  <a:pt x="5250" y="12158"/>
                </a:lnTo>
                <a:cubicBezTo>
                  <a:pt x="5250" y="10219"/>
                  <a:pt x="8463" y="8647"/>
                  <a:pt x="12427" y="8647"/>
                </a:cubicBezTo>
                <a:lnTo>
                  <a:pt x="12432" y="8647"/>
                </a:lnTo>
                <a:lnTo>
                  <a:pt x="12432" y="12158"/>
                </a:lnTo>
                <a:lnTo>
                  <a:pt x="21600" y="6079"/>
                </a:lnTo>
                <a:close/>
              </a:path>
            </a:pathLst>
          </a:custGeom>
          <a:solidFill>
            <a:srgbClr val="176200"/>
          </a:solidFill>
          <a:ln w="19050">
            <a:solidFill>
              <a:schemeClr val="tx1"/>
            </a:solidFill>
            <a:miter lim="800000"/>
            <a:headEnd/>
            <a:tailEnd/>
          </a:ln>
        </p:spPr>
        <p:txBody>
          <a:bodyPr lIns="91632" tIns="45816" rIns="91632" bIns="45816" anchor="ctr">
            <a:spAutoFit/>
          </a:bodyPr>
          <a:lstStyle/>
          <a:p>
            <a:endParaRPr lang="es-ES"/>
          </a:p>
        </p:txBody>
      </p:sp>
      <p:grpSp>
        <p:nvGrpSpPr>
          <p:cNvPr id="225295" name="Group 16"/>
          <p:cNvGrpSpPr>
            <a:grpSpLocks/>
          </p:cNvGrpSpPr>
          <p:nvPr/>
        </p:nvGrpSpPr>
        <p:grpSpPr bwMode="auto">
          <a:xfrm rot="561263">
            <a:off x="4313238" y="5067300"/>
            <a:ext cx="550862" cy="303213"/>
            <a:chOff x="2753" y="3230"/>
            <a:chExt cx="347" cy="191"/>
          </a:xfrm>
        </p:grpSpPr>
        <p:sp>
          <p:nvSpPr>
            <p:cNvPr id="225323" name="Freeform 17"/>
            <p:cNvSpPr>
              <a:spLocks/>
            </p:cNvSpPr>
            <p:nvPr/>
          </p:nvSpPr>
          <p:spPr bwMode="auto">
            <a:xfrm rot="20979823" flipH="1">
              <a:off x="2753" y="3261"/>
              <a:ext cx="173" cy="160"/>
            </a:xfrm>
            <a:custGeom>
              <a:avLst/>
              <a:gdLst>
                <a:gd name="T0" fmla="*/ 1 w 271"/>
                <a:gd name="T1" fmla="*/ 2 h 250"/>
                <a:gd name="T2" fmla="*/ 3 w 271"/>
                <a:gd name="T3" fmla="*/ 1 h 250"/>
                <a:gd name="T4" fmla="*/ 4 w 271"/>
                <a:gd name="T5" fmla="*/ 1 h 250"/>
                <a:gd name="T6" fmla="*/ 4 w 271"/>
                <a:gd name="T7" fmla="*/ 4 h 250"/>
                <a:gd name="T8" fmla="*/ 3 w 271"/>
                <a:gd name="T9" fmla="*/ 4 h 250"/>
                <a:gd name="T10" fmla="*/ 1 w 271"/>
                <a:gd name="T11" fmla="*/ 2 h 250"/>
                <a:gd name="T12" fmla="*/ 0 60000 65536"/>
                <a:gd name="T13" fmla="*/ 0 60000 65536"/>
                <a:gd name="T14" fmla="*/ 0 60000 65536"/>
                <a:gd name="T15" fmla="*/ 0 60000 65536"/>
                <a:gd name="T16" fmla="*/ 0 60000 65536"/>
                <a:gd name="T17" fmla="*/ 0 60000 65536"/>
                <a:gd name="T18" fmla="*/ 0 w 271"/>
                <a:gd name="T19" fmla="*/ 0 h 250"/>
                <a:gd name="T20" fmla="*/ 271 w 271"/>
                <a:gd name="T21" fmla="*/ 250 h 250"/>
              </a:gdLst>
              <a:ahLst/>
              <a:cxnLst>
                <a:cxn ang="T12">
                  <a:pos x="T0" y="T1"/>
                </a:cxn>
                <a:cxn ang="T13">
                  <a:pos x="T2" y="T3"/>
                </a:cxn>
                <a:cxn ang="T14">
                  <a:pos x="T4" y="T5"/>
                </a:cxn>
                <a:cxn ang="T15">
                  <a:pos x="T6" y="T7"/>
                </a:cxn>
                <a:cxn ang="T16">
                  <a:pos x="T8" y="T9"/>
                </a:cxn>
                <a:cxn ang="T17">
                  <a:pos x="T10" y="T11"/>
                </a:cxn>
              </a:cxnLst>
              <a:rect l="T18" t="T19" r="T20" b="T21"/>
              <a:pathLst>
                <a:path w="271" h="250">
                  <a:moveTo>
                    <a:pt x="2" y="119"/>
                  </a:moveTo>
                  <a:cubicBezTo>
                    <a:pt x="0" y="82"/>
                    <a:pt x="116" y="24"/>
                    <a:pt x="158" y="12"/>
                  </a:cubicBezTo>
                  <a:cubicBezTo>
                    <a:pt x="200" y="0"/>
                    <a:pt x="239" y="14"/>
                    <a:pt x="255" y="46"/>
                  </a:cubicBezTo>
                  <a:cubicBezTo>
                    <a:pt x="271" y="78"/>
                    <a:pt x="269" y="170"/>
                    <a:pt x="255" y="202"/>
                  </a:cubicBezTo>
                  <a:cubicBezTo>
                    <a:pt x="241" y="234"/>
                    <a:pt x="209" y="250"/>
                    <a:pt x="168" y="236"/>
                  </a:cubicBezTo>
                  <a:cubicBezTo>
                    <a:pt x="127" y="222"/>
                    <a:pt x="4" y="156"/>
                    <a:pt x="2" y="119"/>
                  </a:cubicBezTo>
                  <a:close/>
                </a:path>
              </a:pathLst>
            </a:custGeom>
            <a:noFill/>
            <a:ln w="38100">
              <a:solidFill>
                <a:schemeClr val="tx1"/>
              </a:solidFill>
              <a:round/>
              <a:headEnd/>
              <a:tailEnd/>
            </a:ln>
            <a:scene3d>
              <a:camera prst="legacyPerspectiveTop"/>
              <a:lightRig rig="legacyFlat3" dir="b"/>
            </a:scene3d>
            <a:sp3d extrusionH="887400" prstMaterial="legacyMatte">
              <a:bevelT w="13500" h="13500" prst="angle"/>
              <a:bevelB w="13500" h="13500" prst="angle"/>
              <a:extrusionClr>
                <a:schemeClr val="tx1"/>
              </a:extrusionClr>
            </a:sp3d>
            <a:extLst>
              <a:ext uri="{909E8E84-426E-40dd-AFC4-6F175D3DCCD1}">
                <a14:hiddenFill xmlns:a14="http://schemas.microsoft.com/office/drawing/2010/main">
                  <a:solidFill>
                    <a:srgbClr val="FFFFFF"/>
                  </a:solidFill>
                </a14:hiddenFill>
              </a:ext>
            </a:extLst>
          </p:spPr>
          <p:txBody>
            <a:bodyPr wrap="none" lIns="91632" tIns="45816" rIns="91632" bIns="45816">
              <a:spAutoFit/>
              <a:flatTx/>
            </a:bodyPr>
            <a:lstStyle/>
            <a:p>
              <a:endParaRPr lang="es-ES"/>
            </a:p>
          </p:txBody>
        </p:sp>
        <p:grpSp>
          <p:nvGrpSpPr>
            <p:cNvPr id="225324" name="Group 18"/>
            <p:cNvGrpSpPr>
              <a:grpSpLocks/>
            </p:cNvGrpSpPr>
            <p:nvPr/>
          </p:nvGrpSpPr>
          <p:grpSpPr bwMode="auto">
            <a:xfrm>
              <a:off x="2758" y="3230"/>
              <a:ext cx="342" cy="191"/>
              <a:chOff x="2758" y="3230"/>
              <a:chExt cx="342" cy="191"/>
            </a:xfrm>
          </p:grpSpPr>
          <p:sp>
            <p:nvSpPr>
              <p:cNvPr id="225325" name="Freeform 19"/>
              <p:cNvSpPr>
                <a:spLocks/>
              </p:cNvSpPr>
              <p:nvPr/>
            </p:nvSpPr>
            <p:spPr bwMode="auto">
              <a:xfrm rot="-620177">
                <a:off x="2922" y="3230"/>
                <a:ext cx="173" cy="160"/>
              </a:xfrm>
              <a:custGeom>
                <a:avLst/>
                <a:gdLst>
                  <a:gd name="T0" fmla="*/ 1 w 271"/>
                  <a:gd name="T1" fmla="*/ 2 h 250"/>
                  <a:gd name="T2" fmla="*/ 3 w 271"/>
                  <a:gd name="T3" fmla="*/ 1 h 250"/>
                  <a:gd name="T4" fmla="*/ 4 w 271"/>
                  <a:gd name="T5" fmla="*/ 1 h 250"/>
                  <a:gd name="T6" fmla="*/ 4 w 271"/>
                  <a:gd name="T7" fmla="*/ 4 h 250"/>
                  <a:gd name="T8" fmla="*/ 3 w 271"/>
                  <a:gd name="T9" fmla="*/ 4 h 250"/>
                  <a:gd name="T10" fmla="*/ 1 w 271"/>
                  <a:gd name="T11" fmla="*/ 2 h 250"/>
                  <a:gd name="T12" fmla="*/ 0 60000 65536"/>
                  <a:gd name="T13" fmla="*/ 0 60000 65536"/>
                  <a:gd name="T14" fmla="*/ 0 60000 65536"/>
                  <a:gd name="T15" fmla="*/ 0 60000 65536"/>
                  <a:gd name="T16" fmla="*/ 0 60000 65536"/>
                  <a:gd name="T17" fmla="*/ 0 60000 65536"/>
                  <a:gd name="T18" fmla="*/ 0 w 271"/>
                  <a:gd name="T19" fmla="*/ 0 h 250"/>
                  <a:gd name="T20" fmla="*/ 271 w 271"/>
                  <a:gd name="T21" fmla="*/ 250 h 250"/>
                </a:gdLst>
                <a:ahLst/>
                <a:cxnLst>
                  <a:cxn ang="T12">
                    <a:pos x="T0" y="T1"/>
                  </a:cxn>
                  <a:cxn ang="T13">
                    <a:pos x="T2" y="T3"/>
                  </a:cxn>
                  <a:cxn ang="T14">
                    <a:pos x="T4" y="T5"/>
                  </a:cxn>
                  <a:cxn ang="T15">
                    <a:pos x="T6" y="T7"/>
                  </a:cxn>
                  <a:cxn ang="T16">
                    <a:pos x="T8" y="T9"/>
                  </a:cxn>
                  <a:cxn ang="T17">
                    <a:pos x="T10" y="T11"/>
                  </a:cxn>
                </a:cxnLst>
                <a:rect l="T18" t="T19" r="T20" b="T21"/>
                <a:pathLst>
                  <a:path w="271" h="250">
                    <a:moveTo>
                      <a:pt x="2" y="119"/>
                    </a:moveTo>
                    <a:cubicBezTo>
                      <a:pt x="0" y="82"/>
                      <a:pt x="116" y="24"/>
                      <a:pt x="158" y="12"/>
                    </a:cubicBezTo>
                    <a:cubicBezTo>
                      <a:pt x="200" y="0"/>
                      <a:pt x="239" y="14"/>
                      <a:pt x="255" y="46"/>
                    </a:cubicBezTo>
                    <a:cubicBezTo>
                      <a:pt x="271" y="78"/>
                      <a:pt x="269" y="170"/>
                      <a:pt x="255" y="202"/>
                    </a:cubicBezTo>
                    <a:cubicBezTo>
                      <a:pt x="241" y="234"/>
                      <a:pt x="209" y="250"/>
                      <a:pt x="168" y="236"/>
                    </a:cubicBezTo>
                    <a:cubicBezTo>
                      <a:pt x="127" y="222"/>
                      <a:pt x="4" y="156"/>
                      <a:pt x="2" y="119"/>
                    </a:cubicBezTo>
                    <a:close/>
                  </a:path>
                </a:pathLst>
              </a:custGeom>
              <a:noFill/>
              <a:ln w="38100">
                <a:solidFill>
                  <a:schemeClr val="tx1"/>
                </a:solidFill>
                <a:round/>
                <a:headEnd/>
                <a:tailEnd/>
              </a:ln>
              <a:scene3d>
                <a:camera prst="legacyPerspectiveTop"/>
                <a:lightRig rig="legacyFlat3" dir="b"/>
              </a:scene3d>
              <a:sp3d extrusionH="887400" prstMaterial="legacyMatte">
                <a:bevelT w="13500" h="13500" prst="angle"/>
                <a:bevelB w="13500" h="13500" prst="angle"/>
                <a:extrusionClr>
                  <a:schemeClr val="tx1"/>
                </a:extrusionClr>
              </a:sp3d>
              <a:extLst>
                <a:ext uri="{909E8E84-426E-40dd-AFC4-6F175D3DCCD1}">
                  <a14:hiddenFill xmlns:a14="http://schemas.microsoft.com/office/drawing/2010/main">
                    <a:solidFill>
                      <a:srgbClr val="FFFFFF"/>
                    </a:solidFill>
                  </a14:hiddenFill>
                </a:ext>
              </a:extLst>
            </p:spPr>
            <p:txBody>
              <a:bodyPr wrap="none" lIns="91632" tIns="45816" rIns="91632" bIns="45816">
                <a:spAutoFit/>
                <a:flatTx/>
              </a:bodyPr>
              <a:lstStyle/>
              <a:p>
                <a:endParaRPr lang="es-ES"/>
              </a:p>
            </p:txBody>
          </p:sp>
          <p:sp>
            <p:nvSpPr>
              <p:cNvPr id="225326" name="Freeform 20"/>
              <p:cNvSpPr>
                <a:spLocks/>
              </p:cNvSpPr>
              <p:nvPr/>
            </p:nvSpPr>
            <p:spPr bwMode="auto">
              <a:xfrm rot="-620177">
                <a:off x="2927" y="3230"/>
                <a:ext cx="173" cy="160"/>
              </a:xfrm>
              <a:custGeom>
                <a:avLst/>
                <a:gdLst>
                  <a:gd name="T0" fmla="*/ 1 w 271"/>
                  <a:gd name="T1" fmla="*/ 2 h 250"/>
                  <a:gd name="T2" fmla="*/ 3 w 271"/>
                  <a:gd name="T3" fmla="*/ 1 h 250"/>
                  <a:gd name="T4" fmla="*/ 4 w 271"/>
                  <a:gd name="T5" fmla="*/ 1 h 250"/>
                  <a:gd name="T6" fmla="*/ 4 w 271"/>
                  <a:gd name="T7" fmla="*/ 4 h 250"/>
                  <a:gd name="T8" fmla="*/ 3 w 271"/>
                  <a:gd name="T9" fmla="*/ 4 h 250"/>
                  <a:gd name="T10" fmla="*/ 1 w 271"/>
                  <a:gd name="T11" fmla="*/ 2 h 250"/>
                  <a:gd name="T12" fmla="*/ 0 60000 65536"/>
                  <a:gd name="T13" fmla="*/ 0 60000 65536"/>
                  <a:gd name="T14" fmla="*/ 0 60000 65536"/>
                  <a:gd name="T15" fmla="*/ 0 60000 65536"/>
                  <a:gd name="T16" fmla="*/ 0 60000 65536"/>
                  <a:gd name="T17" fmla="*/ 0 60000 65536"/>
                  <a:gd name="T18" fmla="*/ 0 w 271"/>
                  <a:gd name="T19" fmla="*/ 0 h 250"/>
                  <a:gd name="T20" fmla="*/ 271 w 271"/>
                  <a:gd name="T21" fmla="*/ 250 h 250"/>
                </a:gdLst>
                <a:ahLst/>
                <a:cxnLst>
                  <a:cxn ang="T12">
                    <a:pos x="T0" y="T1"/>
                  </a:cxn>
                  <a:cxn ang="T13">
                    <a:pos x="T2" y="T3"/>
                  </a:cxn>
                  <a:cxn ang="T14">
                    <a:pos x="T4" y="T5"/>
                  </a:cxn>
                  <a:cxn ang="T15">
                    <a:pos x="T6" y="T7"/>
                  </a:cxn>
                  <a:cxn ang="T16">
                    <a:pos x="T8" y="T9"/>
                  </a:cxn>
                  <a:cxn ang="T17">
                    <a:pos x="T10" y="T11"/>
                  </a:cxn>
                </a:cxnLst>
                <a:rect l="T18" t="T19" r="T20" b="T21"/>
                <a:pathLst>
                  <a:path w="271" h="250">
                    <a:moveTo>
                      <a:pt x="2" y="119"/>
                    </a:moveTo>
                    <a:cubicBezTo>
                      <a:pt x="0" y="82"/>
                      <a:pt x="116" y="24"/>
                      <a:pt x="158" y="12"/>
                    </a:cubicBezTo>
                    <a:cubicBezTo>
                      <a:pt x="200" y="0"/>
                      <a:pt x="239" y="14"/>
                      <a:pt x="255" y="46"/>
                    </a:cubicBezTo>
                    <a:cubicBezTo>
                      <a:pt x="271" y="78"/>
                      <a:pt x="269" y="170"/>
                      <a:pt x="255" y="202"/>
                    </a:cubicBezTo>
                    <a:cubicBezTo>
                      <a:pt x="241" y="234"/>
                      <a:pt x="209" y="250"/>
                      <a:pt x="168" y="236"/>
                    </a:cubicBezTo>
                    <a:cubicBezTo>
                      <a:pt x="127" y="222"/>
                      <a:pt x="4" y="156"/>
                      <a:pt x="2" y="119"/>
                    </a:cubicBez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1632" tIns="45816" rIns="91632" bIns="45816">
                <a:spAutoFit/>
              </a:bodyPr>
              <a:lstStyle/>
              <a:p>
                <a:endParaRPr lang="es-ES"/>
              </a:p>
            </p:txBody>
          </p:sp>
          <p:sp>
            <p:nvSpPr>
              <p:cNvPr id="225327" name="Freeform 21"/>
              <p:cNvSpPr>
                <a:spLocks/>
              </p:cNvSpPr>
              <p:nvPr/>
            </p:nvSpPr>
            <p:spPr bwMode="auto">
              <a:xfrm rot="20979823" flipH="1">
                <a:off x="2758" y="3261"/>
                <a:ext cx="173" cy="160"/>
              </a:xfrm>
              <a:custGeom>
                <a:avLst/>
                <a:gdLst>
                  <a:gd name="T0" fmla="*/ 1 w 271"/>
                  <a:gd name="T1" fmla="*/ 2 h 250"/>
                  <a:gd name="T2" fmla="*/ 3 w 271"/>
                  <a:gd name="T3" fmla="*/ 1 h 250"/>
                  <a:gd name="T4" fmla="*/ 4 w 271"/>
                  <a:gd name="T5" fmla="*/ 1 h 250"/>
                  <a:gd name="T6" fmla="*/ 4 w 271"/>
                  <a:gd name="T7" fmla="*/ 4 h 250"/>
                  <a:gd name="T8" fmla="*/ 3 w 271"/>
                  <a:gd name="T9" fmla="*/ 4 h 250"/>
                  <a:gd name="T10" fmla="*/ 1 w 271"/>
                  <a:gd name="T11" fmla="*/ 2 h 250"/>
                  <a:gd name="T12" fmla="*/ 0 60000 65536"/>
                  <a:gd name="T13" fmla="*/ 0 60000 65536"/>
                  <a:gd name="T14" fmla="*/ 0 60000 65536"/>
                  <a:gd name="T15" fmla="*/ 0 60000 65536"/>
                  <a:gd name="T16" fmla="*/ 0 60000 65536"/>
                  <a:gd name="T17" fmla="*/ 0 60000 65536"/>
                  <a:gd name="T18" fmla="*/ 0 w 271"/>
                  <a:gd name="T19" fmla="*/ 0 h 250"/>
                  <a:gd name="T20" fmla="*/ 271 w 271"/>
                  <a:gd name="T21" fmla="*/ 250 h 250"/>
                </a:gdLst>
                <a:ahLst/>
                <a:cxnLst>
                  <a:cxn ang="T12">
                    <a:pos x="T0" y="T1"/>
                  </a:cxn>
                  <a:cxn ang="T13">
                    <a:pos x="T2" y="T3"/>
                  </a:cxn>
                  <a:cxn ang="T14">
                    <a:pos x="T4" y="T5"/>
                  </a:cxn>
                  <a:cxn ang="T15">
                    <a:pos x="T6" y="T7"/>
                  </a:cxn>
                  <a:cxn ang="T16">
                    <a:pos x="T8" y="T9"/>
                  </a:cxn>
                  <a:cxn ang="T17">
                    <a:pos x="T10" y="T11"/>
                  </a:cxn>
                </a:cxnLst>
                <a:rect l="T18" t="T19" r="T20" b="T21"/>
                <a:pathLst>
                  <a:path w="271" h="250">
                    <a:moveTo>
                      <a:pt x="2" y="119"/>
                    </a:moveTo>
                    <a:cubicBezTo>
                      <a:pt x="0" y="82"/>
                      <a:pt x="116" y="24"/>
                      <a:pt x="158" y="12"/>
                    </a:cubicBezTo>
                    <a:cubicBezTo>
                      <a:pt x="200" y="0"/>
                      <a:pt x="239" y="14"/>
                      <a:pt x="255" y="46"/>
                    </a:cubicBezTo>
                    <a:cubicBezTo>
                      <a:pt x="271" y="78"/>
                      <a:pt x="269" y="170"/>
                      <a:pt x="255" y="202"/>
                    </a:cubicBezTo>
                    <a:cubicBezTo>
                      <a:pt x="241" y="234"/>
                      <a:pt x="209" y="250"/>
                      <a:pt x="168" y="236"/>
                    </a:cubicBezTo>
                    <a:cubicBezTo>
                      <a:pt x="127" y="222"/>
                      <a:pt x="4" y="156"/>
                      <a:pt x="2" y="119"/>
                    </a:cubicBez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1632" tIns="45816" rIns="91632" bIns="45816">
                <a:spAutoFit/>
              </a:bodyPr>
              <a:lstStyle/>
              <a:p>
                <a:endParaRPr lang="es-ES"/>
              </a:p>
            </p:txBody>
          </p:sp>
        </p:grpSp>
      </p:grpSp>
      <p:sp>
        <p:nvSpPr>
          <p:cNvPr id="225296" name="AutoShape 22"/>
          <p:cNvSpPr>
            <a:spLocks noChangeArrowheads="1"/>
          </p:cNvSpPr>
          <p:nvPr/>
        </p:nvSpPr>
        <p:spPr bwMode="auto">
          <a:xfrm>
            <a:off x="630238" y="2627313"/>
            <a:ext cx="2211387" cy="609600"/>
          </a:xfrm>
          <a:prstGeom prst="roundRect">
            <a:avLst>
              <a:gd name="adj" fmla="val 16667"/>
            </a:avLst>
          </a:prstGeom>
          <a:solidFill>
            <a:srgbClr val="C0C0C0"/>
          </a:solidFill>
          <a:ln w="19050">
            <a:solidFill>
              <a:schemeClr val="tx1"/>
            </a:solidFill>
            <a:round/>
            <a:headEnd/>
            <a:tailEnd/>
          </a:ln>
        </p:spPr>
        <p:txBody>
          <a:bodyPr lIns="91632" tIns="45816" rIns="91632" bIns="45816" anchor="ctr"/>
          <a:lstStyle/>
          <a:p>
            <a:pPr defTabSz="457200" eaLnBrk="0" hangingPunct="0"/>
            <a:r>
              <a:rPr lang="en-US">
                <a:solidFill>
                  <a:srgbClr val="000000"/>
                </a:solidFill>
                <a:cs typeface="Arial" charset="0"/>
              </a:rPr>
              <a:t>Evading</a:t>
            </a:r>
          </a:p>
          <a:p>
            <a:pPr defTabSz="457200" eaLnBrk="0" hangingPunct="0"/>
            <a:r>
              <a:rPr lang="en-US">
                <a:solidFill>
                  <a:srgbClr val="000000"/>
                </a:solidFill>
                <a:cs typeface="Arial" charset="0"/>
              </a:rPr>
              <a:t>apoptosis</a:t>
            </a:r>
          </a:p>
        </p:txBody>
      </p:sp>
      <p:sp>
        <p:nvSpPr>
          <p:cNvPr id="225297" name="AutoShape 23"/>
          <p:cNvSpPr>
            <a:spLocks noChangeArrowheads="1"/>
          </p:cNvSpPr>
          <p:nvPr/>
        </p:nvSpPr>
        <p:spPr bwMode="auto">
          <a:xfrm>
            <a:off x="3419475" y="1503363"/>
            <a:ext cx="2209800" cy="609600"/>
          </a:xfrm>
          <a:prstGeom prst="roundRect">
            <a:avLst>
              <a:gd name="adj" fmla="val 16667"/>
            </a:avLst>
          </a:prstGeom>
          <a:solidFill>
            <a:srgbClr val="00FF00"/>
          </a:solidFill>
          <a:ln w="19050">
            <a:solidFill>
              <a:schemeClr val="tx1"/>
            </a:solidFill>
            <a:round/>
            <a:headEnd/>
            <a:tailEnd/>
          </a:ln>
        </p:spPr>
        <p:txBody>
          <a:bodyPr lIns="91632" tIns="45816" rIns="91632" bIns="45816" anchor="ctr"/>
          <a:lstStyle/>
          <a:p>
            <a:pPr defTabSz="457200" eaLnBrk="0" hangingPunct="0"/>
            <a:r>
              <a:rPr lang="en-US">
                <a:solidFill>
                  <a:srgbClr val="000086"/>
                </a:solidFill>
                <a:cs typeface="Arial" charset="0"/>
              </a:rPr>
              <a:t>Self-sufficiency in growth signals</a:t>
            </a:r>
          </a:p>
        </p:txBody>
      </p:sp>
      <p:sp>
        <p:nvSpPr>
          <p:cNvPr id="225298" name="AutoShape 24"/>
          <p:cNvSpPr>
            <a:spLocks noChangeArrowheads="1"/>
          </p:cNvSpPr>
          <p:nvPr/>
        </p:nvSpPr>
        <p:spPr bwMode="invGray">
          <a:xfrm>
            <a:off x="6426200" y="4481513"/>
            <a:ext cx="2211388" cy="609600"/>
          </a:xfrm>
          <a:prstGeom prst="roundRect">
            <a:avLst>
              <a:gd name="adj" fmla="val 16667"/>
            </a:avLst>
          </a:prstGeom>
          <a:solidFill>
            <a:srgbClr val="C200C2"/>
          </a:solidFill>
          <a:ln w="19050">
            <a:solidFill>
              <a:schemeClr val="tx1"/>
            </a:solidFill>
            <a:round/>
            <a:headEnd/>
            <a:tailEnd/>
          </a:ln>
        </p:spPr>
        <p:txBody>
          <a:bodyPr lIns="91632" tIns="45816" rIns="91632" bIns="45816" anchor="ctr"/>
          <a:lstStyle/>
          <a:p>
            <a:pPr defTabSz="457200" eaLnBrk="0" hangingPunct="0"/>
            <a:r>
              <a:rPr lang="en-US">
                <a:solidFill>
                  <a:srgbClr val="000000"/>
                </a:solidFill>
                <a:cs typeface="Arial" charset="0"/>
              </a:rPr>
              <a:t>Tissue invasion</a:t>
            </a:r>
          </a:p>
          <a:p>
            <a:pPr defTabSz="457200" eaLnBrk="0" hangingPunct="0"/>
            <a:r>
              <a:rPr lang="en-US">
                <a:solidFill>
                  <a:srgbClr val="000000"/>
                </a:solidFill>
                <a:cs typeface="Arial" charset="0"/>
              </a:rPr>
              <a:t>and metastasis</a:t>
            </a:r>
          </a:p>
        </p:txBody>
      </p:sp>
      <p:sp>
        <p:nvSpPr>
          <p:cNvPr id="225299" name="AutoShape 25"/>
          <p:cNvSpPr>
            <a:spLocks noChangeArrowheads="1"/>
          </p:cNvSpPr>
          <p:nvPr/>
        </p:nvSpPr>
        <p:spPr bwMode="auto">
          <a:xfrm>
            <a:off x="3489325" y="5837238"/>
            <a:ext cx="2209800" cy="609600"/>
          </a:xfrm>
          <a:prstGeom prst="roundRect">
            <a:avLst>
              <a:gd name="adj" fmla="val 16667"/>
            </a:avLst>
          </a:prstGeom>
          <a:solidFill>
            <a:srgbClr val="009DC2"/>
          </a:solidFill>
          <a:ln w="19050">
            <a:solidFill>
              <a:schemeClr val="tx1"/>
            </a:solidFill>
            <a:round/>
            <a:headEnd/>
            <a:tailEnd/>
          </a:ln>
        </p:spPr>
        <p:txBody>
          <a:bodyPr lIns="91632" tIns="45816" rIns="91632" bIns="45816" anchor="ctr"/>
          <a:lstStyle/>
          <a:p>
            <a:pPr defTabSz="457200" eaLnBrk="0" hangingPunct="0"/>
            <a:r>
              <a:rPr lang="en-US">
                <a:solidFill>
                  <a:srgbClr val="000000"/>
                </a:solidFill>
                <a:cs typeface="Arial" charset="0"/>
              </a:rPr>
              <a:t>Limitless replicative potential</a:t>
            </a:r>
          </a:p>
        </p:txBody>
      </p:sp>
      <p:sp>
        <p:nvSpPr>
          <p:cNvPr id="225300" name="AutoShape 26"/>
          <p:cNvSpPr>
            <a:spLocks noChangeArrowheads="1"/>
          </p:cNvSpPr>
          <p:nvPr/>
        </p:nvSpPr>
        <p:spPr bwMode="auto">
          <a:xfrm>
            <a:off x="6267450" y="2627313"/>
            <a:ext cx="2211388" cy="609600"/>
          </a:xfrm>
          <a:prstGeom prst="roundRect">
            <a:avLst>
              <a:gd name="adj" fmla="val 16667"/>
            </a:avLst>
          </a:prstGeom>
          <a:solidFill>
            <a:srgbClr val="FF9900"/>
          </a:solidFill>
          <a:ln w="19050">
            <a:solidFill>
              <a:schemeClr val="tx1"/>
            </a:solidFill>
            <a:round/>
            <a:headEnd/>
            <a:tailEnd/>
          </a:ln>
        </p:spPr>
        <p:txBody>
          <a:bodyPr lIns="91632" tIns="45816" rIns="91632" bIns="45816" anchor="ctr"/>
          <a:lstStyle/>
          <a:p>
            <a:pPr defTabSz="457200" eaLnBrk="0" hangingPunct="0"/>
            <a:r>
              <a:rPr lang="en-US">
                <a:solidFill>
                  <a:srgbClr val="000000"/>
                </a:solidFill>
                <a:cs typeface="Arial" charset="0"/>
              </a:rPr>
              <a:t>Insensitivity to anti-growth signals</a:t>
            </a:r>
          </a:p>
        </p:txBody>
      </p:sp>
      <p:sp>
        <p:nvSpPr>
          <p:cNvPr id="225301" name="Line 27"/>
          <p:cNvSpPr>
            <a:spLocks noChangeShapeType="1"/>
          </p:cNvSpPr>
          <p:nvPr/>
        </p:nvSpPr>
        <p:spPr bwMode="auto">
          <a:xfrm>
            <a:off x="4486275" y="2112963"/>
            <a:ext cx="7938" cy="22225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lIns="91632" tIns="45816" rIns="91632" bIns="45816">
            <a:spAutoFit/>
          </a:bodyPr>
          <a:lstStyle/>
          <a:p>
            <a:endParaRPr lang="es-ES"/>
          </a:p>
        </p:txBody>
      </p:sp>
      <p:grpSp>
        <p:nvGrpSpPr>
          <p:cNvPr id="225302" name="Group 28"/>
          <p:cNvGrpSpPr>
            <a:grpSpLocks/>
          </p:cNvGrpSpPr>
          <p:nvPr/>
        </p:nvGrpSpPr>
        <p:grpSpPr bwMode="auto">
          <a:xfrm>
            <a:off x="250825" y="2397125"/>
            <a:ext cx="5870575" cy="3224213"/>
            <a:chOff x="68" y="1475"/>
            <a:chExt cx="3698" cy="2031"/>
          </a:xfrm>
        </p:grpSpPr>
        <p:sp>
          <p:nvSpPr>
            <p:cNvPr id="225310" name="AutoShape 29"/>
            <p:cNvSpPr>
              <a:spLocks noChangeArrowheads="1"/>
            </p:cNvSpPr>
            <p:nvPr/>
          </p:nvSpPr>
          <p:spPr bwMode="auto">
            <a:xfrm>
              <a:off x="68" y="2531"/>
              <a:ext cx="2177" cy="95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defTabSz="457200"/>
              <a:endParaRPr lang="es-ES">
                <a:solidFill>
                  <a:srgbClr val="000000"/>
                </a:solidFill>
              </a:endParaRPr>
            </a:p>
          </p:txBody>
        </p:sp>
        <p:grpSp>
          <p:nvGrpSpPr>
            <p:cNvPr id="225311" name="Group 30"/>
            <p:cNvGrpSpPr>
              <a:grpSpLocks/>
            </p:cNvGrpSpPr>
            <p:nvPr/>
          </p:nvGrpSpPr>
          <p:grpSpPr bwMode="auto">
            <a:xfrm>
              <a:off x="248" y="1475"/>
              <a:ext cx="3518" cy="2031"/>
              <a:chOff x="248" y="1475"/>
              <a:chExt cx="3518" cy="2031"/>
            </a:xfrm>
          </p:grpSpPr>
          <p:sp>
            <p:nvSpPr>
              <p:cNvPr id="225312" name="Line 31"/>
              <p:cNvSpPr>
                <a:spLocks noChangeShapeType="1"/>
              </p:cNvSpPr>
              <p:nvPr/>
            </p:nvSpPr>
            <p:spPr bwMode="auto">
              <a:xfrm flipV="1">
                <a:off x="2323" y="2671"/>
                <a:ext cx="135" cy="71"/>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endParaRPr lang="es-ES"/>
              </a:p>
            </p:txBody>
          </p:sp>
          <p:grpSp>
            <p:nvGrpSpPr>
              <p:cNvPr id="225313" name="Group 32"/>
              <p:cNvGrpSpPr>
                <a:grpSpLocks/>
              </p:cNvGrpSpPr>
              <p:nvPr/>
            </p:nvGrpSpPr>
            <p:grpSpPr bwMode="auto">
              <a:xfrm>
                <a:off x="248" y="1475"/>
                <a:ext cx="3518" cy="2031"/>
                <a:chOff x="248" y="1475"/>
                <a:chExt cx="3518" cy="2031"/>
              </a:xfrm>
            </p:grpSpPr>
            <p:grpSp>
              <p:nvGrpSpPr>
                <p:cNvPr id="225314" name="Group 33"/>
                <p:cNvGrpSpPr>
                  <a:grpSpLocks/>
                </p:cNvGrpSpPr>
                <p:nvPr/>
              </p:nvGrpSpPr>
              <p:grpSpPr bwMode="auto">
                <a:xfrm>
                  <a:off x="248" y="1475"/>
                  <a:ext cx="3518" cy="2031"/>
                  <a:chOff x="248" y="1475"/>
                  <a:chExt cx="3518" cy="2031"/>
                </a:xfrm>
              </p:grpSpPr>
              <p:grpSp>
                <p:nvGrpSpPr>
                  <p:cNvPr id="225316" name="Group 34"/>
                  <p:cNvGrpSpPr>
                    <a:grpSpLocks/>
                  </p:cNvGrpSpPr>
                  <p:nvPr/>
                </p:nvGrpSpPr>
                <p:grpSpPr bwMode="auto">
                  <a:xfrm>
                    <a:off x="248" y="1475"/>
                    <a:ext cx="3518" cy="2031"/>
                    <a:chOff x="248" y="1475"/>
                    <a:chExt cx="3518" cy="2031"/>
                  </a:xfrm>
                </p:grpSpPr>
                <p:sp>
                  <p:nvSpPr>
                    <p:cNvPr id="225320" name="Line 35"/>
                    <p:cNvSpPr>
                      <a:spLocks noChangeShapeType="1"/>
                    </p:cNvSpPr>
                    <p:nvPr/>
                  </p:nvSpPr>
                  <p:spPr bwMode="auto">
                    <a:xfrm>
                      <a:off x="1647" y="2992"/>
                      <a:ext cx="23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lIns="91632" tIns="45816" rIns="91632" bIns="45816">
                      <a:spAutoFit/>
                    </a:bodyPr>
                    <a:lstStyle/>
                    <a:p>
                      <a:endParaRPr lang="es-ES"/>
                    </a:p>
                  </p:txBody>
                </p:sp>
                <p:sp>
                  <p:nvSpPr>
                    <p:cNvPr id="225321" name="AutoShape 36"/>
                    <p:cNvSpPr>
                      <a:spLocks noChangeArrowheads="1"/>
                    </p:cNvSpPr>
                    <p:nvPr/>
                  </p:nvSpPr>
                  <p:spPr bwMode="invGray">
                    <a:xfrm rot="3517210" flipV="1">
                      <a:off x="1735" y="1475"/>
                      <a:ext cx="2031" cy="203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871 w 21600"/>
                        <a:gd name="T13" fmla="*/ 0 h 21600"/>
                        <a:gd name="T14" fmla="*/ 17729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lnTo>
                            <a:pt x="8114" y="5940"/>
                          </a:lnTo>
                          <a:close/>
                        </a:path>
                      </a:pathLst>
                    </a:custGeom>
                    <a:solidFill>
                      <a:srgbClr val="FF0000"/>
                    </a:solidFill>
                    <a:ln w="19050">
                      <a:solidFill>
                        <a:schemeClr val="tx1"/>
                      </a:solidFill>
                      <a:miter lim="800000"/>
                      <a:headEnd/>
                      <a:tailEnd/>
                    </a:ln>
                  </p:spPr>
                  <p:txBody>
                    <a:bodyPr lIns="91632" tIns="45816" rIns="91632" bIns="45816" anchor="ctr">
                      <a:spAutoFit/>
                    </a:bodyPr>
                    <a:lstStyle/>
                    <a:p>
                      <a:endParaRPr lang="es-ES"/>
                    </a:p>
                  </p:txBody>
                </p:sp>
                <p:sp>
                  <p:nvSpPr>
                    <p:cNvPr id="225322" name="AutoShape 37"/>
                    <p:cNvSpPr>
                      <a:spLocks noChangeArrowheads="1"/>
                    </p:cNvSpPr>
                    <p:nvPr/>
                  </p:nvSpPr>
                  <p:spPr bwMode="invGray">
                    <a:xfrm>
                      <a:off x="248" y="2788"/>
                      <a:ext cx="1393" cy="384"/>
                    </a:xfrm>
                    <a:prstGeom prst="roundRect">
                      <a:avLst>
                        <a:gd name="adj" fmla="val 16667"/>
                      </a:avLst>
                    </a:prstGeom>
                    <a:solidFill>
                      <a:srgbClr val="FF0000"/>
                    </a:solidFill>
                    <a:ln w="38100">
                      <a:solidFill>
                        <a:srgbClr val="FFBC01"/>
                      </a:solidFill>
                      <a:round/>
                      <a:headEnd/>
                      <a:tailEnd/>
                    </a:ln>
                  </p:spPr>
                  <p:txBody>
                    <a:bodyPr lIns="91632" tIns="45816" rIns="91632" bIns="45816" anchor="ctr"/>
                    <a:lstStyle/>
                    <a:p>
                      <a:pPr defTabSz="457200" eaLnBrk="0" hangingPunct="0"/>
                      <a:r>
                        <a:rPr lang="en-US">
                          <a:solidFill>
                            <a:srgbClr val="FFFF00"/>
                          </a:solidFill>
                          <a:cs typeface="Arial" charset="0"/>
                        </a:rPr>
                        <a:t>Sustained</a:t>
                      </a:r>
                    </a:p>
                    <a:p>
                      <a:pPr defTabSz="457200" eaLnBrk="0" hangingPunct="0"/>
                      <a:r>
                        <a:rPr lang="en-US">
                          <a:solidFill>
                            <a:srgbClr val="FFFF00"/>
                          </a:solidFill>
                          <a:cs typeface="Arial" charset="0"/>
                        </a:rPr>
                        <a:t>angiogenesis</a:t>
                      </a:r>
                    </a:p>
                  </p:txBody>
                </p:sp>
              </p:grpSp>
              <p:grpSp>
                <p:nvGrpSpPr>
                  <p:cNvPr id="225317" name="Group 38"/>
                  <p:cNvGrpSpPr>
                    <a:grpSpLocks/>
                  </p:cNvGrpSpPr>
                  <p:nvPr/>
                </p:nvGrpSpPr>
                <p:grpSpPr bwMode="auto">
                  <a:xfrm rot="561263">
                    <a:off x="1950" y="2774"/>
                    <a:ext cx="369" cy="234"/>
                    <a:chOff x="2010" y="2949"/>
                    <a:chExt cx="369" cy="234"/>
                  </a:xfrm>
                </p:grpSpPr>
                <p:sp>
                  <p:nvSpPr>
                    <p:cNvPr id="2511911" name="Rectangle 39" descr="Recycled paper"/>
                    <p:cNvSpPr>
                      <a:spLocks noChangeArrowheads="1"/>
                    </p:cNvSpPr>
                    <p:nvPr/>
                  </p:nvSpPr>
                  <p:spPr bwMode="auto">
                    <a:xfrm rot="-23834205">
                      <a:off x="2003" y="2943"/>
                      <a:ext cx="369" cy="134"/>
                    </a:xfrm>
                    <a:prstGeom prst="rect">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gradFill>
                    <a:ln w="19050" algn="ctr">
                      <a:noFill/>
                      <a:miter lim="800000"/>
                      <a:headEnd/>
                      <a:tailEnd/>
                    </a:ln>
                    <a:effectLst/>
                  </p:spPr>
                  <p:txBody>
                    <a:bodyPr lIns="91632" tIns="45816" rIns="91632" bIns="45816" anchor="ctr">
                      <a:spAutoFit/>
                    </a:bodyPr>
                    <a:lstStyle/>
                    <a:p>
                      <a:pPr defTabSz="457200" fontAlgn="auto">
                        <a:spcBef>
                          <a:spcPts val="0"/>
                        </a:spcBef>
                        <a:spcAft>
                          <a:spcPts val="0"/>
                        </a:spcAft>
                        <a:defRPr/>
                      </a:pPr>
                      <a:endParaRPr lang="es-ES">
                        <a:solidFill>
                          <a:srgbClr val="000000"/>
                        </a:solidFill>
                        <a:latin typeface="Arial"/>
                      </a:endParaRPr>
                    </a:p>
                  </p:txBody>
                </p:sp>
                <p:sp>
                  <p:nvSpPr>
                    <p:cNvPr id="2511912" name="Oval 40"/>
                    <p:cNvSpPr>
                      <a:spLocks noChangeArrowheads="1"/>
                    </p:cNvSpPr>
                    <p:nvPr/>
                  </p:nvSpPr>
                  <p:spPr bwMode="auto">
                    <a:xfrm rot="-24138131">
                      <a:off x="2007" y="3053"/>
                      <a:ext cx="83" cy="124"/>
                    </a:xfrm>
                    <a:prstGeom prst="ellipse">
                      <a:avLst/>
                    </a:prstGeom>
                    <a:gradFill rotWithShape="1">
                      <a:gsLst>
                        <a:gs pos="0">
                          <a:schemeClr val="accent1"/>
                        </a:gs>
                        <a:gs pos="100000">
                          <a:schemeClr val="accent1">
                            <a:gamma/>
                            <a:shade val="46275"/>
                            <a:invGamma/>
                          </a:schemeClr>
                        </a:gs>
                      </a:gsLst>
                      <a:lin ang="0" scaled="1"/>
                    </a:gradFill>
                    <a:ln w="19050" algn="ctr">
                      <a:solidFill>
                        <a:srgbClr val="8C0000"/>
                      </a:solidFill>
                      <a:round/>
                      <a:headEnd/>
                      <a:tailEnd/>
                    </a:ln>
                    <a:effectLst/>
                  </p:spPr>
                  <p:txBody>
                    <a:bodyPr lIns="91632" tIns="45816" rIns="91632" bIns="45816" anchor="ctr">
                      <a:spAutoFit/>
                    </a:bodyPr>
                    <a:lstStyle/>
                    <a:p>
                      <a:pPr defTabSz="457200" fontAlgn="auto">
                        <a:spcBef>
                          <a:spcPts val="0"/>
                        </a:spcBef>
                        <a:spcAft>
                          <a:spcPts val="0"/>
                        </a:spcAft>
                        <a:defRPr/>
                      </a:pPr>
                      <a:endParaRPr lang="es-ES">
                        <a:solidFill>
                          <a:srgbClr val="000000"/>
                        </a:solidFill>
                        <a:latin typeface="Arial"/>
                      </a:endParaRPr>
                    </a:p>
                  </p:txBody>
                </p:sp>
              </p:grpSp>
            </p:grpSp>
            <p:sp>
              <p:nvSpPr>
                <p:cNvPr id="225315" name="Freeform 41"/>
                <p:cNvSpPr>
                  <a:spLocks/>
                </p:cNvSpPr>
                <p:nvPr/>
              </p:nvSpPr>
              <p:spPr bwMode="auto">
                <a:xfrm>
                  <a:off x="2266" y="2685"/>
                  <a:ext cx="76" cy="132"/>
                </a:xfrm>
                <a:custGeom>
                  <a:avLst/>
                  <a:gdLst>
                    <a:gd name="T0" fmla="*/ 0 w 76"/>
                    <a:gd name="T1" fmla="*/ 0 h 132"/>
                    <a:gd name="T2" fmla="*/ 30 w 76"/>
                    <a:gd name="T3" fmla="*/ 66 h 132"/>
                    <a:gd name="T4" fmla="*/ 76 w 76"/>
                    <a:gd name="T5" fmla="*/ 132 h 132"/>
                    <a:gd name="T6" fmla="*/ 0 60000 65536"/>
                    <a:gd name="T7" fmla="*/ 0 60000 65536"/>
                    <a:gd name="T8" fmla="*/ 0 60000 65536"/>
                    <a:gd name="T9" fmla="*/ 0 w 76"/>
                    <a:gd name="T10" fmla="*/ 0 h 132"/>
                    <a:gd name="T11" fmla="*/ 76 w 76"/>
                    <a:gd name="T12" fmla="*/ 132 h 132"/>
                  </a:gdLst>
                  <a:ahLst/>
                  <a:cxnLst>
                    <a:cxn ang="T6">
                      <a:pos x="T0" y="T1"/>
                    </a:cxn>
                    <a:cxn ang="T7">
                      <a:pos x="T2" y="T3"/>
                    </a:cxn>
                    <a:cxn ang="T8">
                      <a:pos x="T4" y="T5"/>
                    </a:cxn>
                  </a:cxnLst>
                  <a:rect l="T9" t="T10" r="T11" b="T12"/>
                  <a:pathLst>
                    <a:path w="76" h="132">
                      <a:moveTo>
                        <a:pt x="0" y="0"/>
                      </a:moveTo>
                      <a:cubicBezTo>
                        <a:pt x="8" y="22"/>
                        <a:pt x="17" y="44"/>
                        <a:pt x="30" y="66"/>
                      </a:cubicBezTo>
                      <a:cubicBezTo>
                        <a:pt x="43" y="88"/>
                        <a:pt x="66" y="118"/>
                        <a:pt x="76" y="132"/>
                      </a:cubicBez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1632" tIns="45816" rIns="91632" bIns="45816">
                  <a:spAutoFit/>
                </a:bodyPr>
                <a:lstStyle/>
                <a:p>
                  <a:endParaRPr lang="es-ES"/>
                </a:p>
              </p:txBody>
            </p:sp>
          </p:grpSp>
        </p:grpSp>
      </p:grpSp>
      <p:sp>
        <p:nvSpPr>
          <p:cNvPr id="225303" name="Line 42"/>
          <p:cNvSpPr>
            <a:spLocks noChangeShapeType="1"/>
          </p:cNvSpPr>
          <p:nvPr/>
        </p:nvSpPr>
        <p:spPr bwMode="auto">
          <a:xfrm rot="3247861" flipV="1">
            <a:off x="3822700" y="3581400"/>
            <a:ext cx="214313" cy="112713"/>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endParaRPr lang="es-ES"/>
          </a:p>
        </p:txBody>
      </p:sp>
      <p:sp>
        <p:nvSpPr>
          <p:cNvPr id="225304" name="Line 43"/>
          <p:cNvSpPr>
            <a:spLocks noChangeShapeType="1"/>
          </p:cNvSpPr>
          <p:nvPr/>
        </p:nvSpPr>
        <p:spPr bwMode="auto">
          <a:xfrm rot="10803416" flipV="1">
            <a:off x="5053013" y="3581400"/>
            <a:ext cx="214312" cy="112713"/>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endParaRPr lang="es-ES"/>
          </a:p>
        </p:txBody>
      </p:sp>
      <p:sp>
        <p:nvSpPr>
          <p:cNvPr id="225305" name="Line 44"/>
          <p:cNvSpPr>
            <a:spLocks noChangeShapeType="1"/>
          </p:cNvSpPr>
          <p:nvPr/>
        </p:nvSpPr>
        <p:spPr bwMode="auto">
          <a:xfrm rot="14542675" flipV="1">
            <a:off x="5067300" y="4210050"/>
            <a:ext cx="214313" cy="112713"/>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endParaRPr lang="es-ES"/>
          </a:p>
        </p:txBody>
      </p:sp>
      <p:sp>
        <p:nvSpPr>
          <p:cNvPr id="225306" name="Line 45"/>
          <p:cNvSpPr>
            <a:spLocks noChangeShapeType="1"/>
          </p:cNvSpPr>
          <p:nvPr/>
        </p:nvSpPr>
        <p:spPr bwMode="auto">
          <a:xfrm rot="6836342" flipV="1">
            <a:off x="4411663" y="3211513"/>
            <a:ext cx="214312" cy="112712"/>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endParaRPr lang="es-ES"/>
          </a:p>
        </p:txBody>
      </p:sp>
      <p:sp>
        <p:nvSpPr>
          <p:cNvPr id="225307" name="Line 46"/>
          <p:cNvSpPr>
            <a:spLocks noChangeShapeType="1"/>
          </p:cNvSpPr>
          <p:nvPr/>
        </p:nvSpPr>
        <p:spPr bwMode="auto">
          <a:xfrm rot="17771822" flipV="1">
            <a:off x="4449762" y="4603751"/>
            <a:ext cx="214313" cy="112712"/>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endParaRPr lang="es-ES"/>
          </a:p>
        </p:txBody>
      </p:sp>
      <p:sp>
        <p:nvSpPr>
          <p:cNvPr id="225308" name="Text Box 47"/>
          <p:cNvSpPr txBox="1">
            <a:spLocks noChangeArrowheads="1"/>
          </p:cNvSpPr>
          <p:nvPr/>
        </p:nvSpPr>
        <p:spPr bwMode="auto">
          <a:xfrm>
            <a:off x="4037013" y="3614738"/>
            <a:ext cx="11763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a:solidFill>
                  <a:srgbClr val="000000"/>
                </a:solidFill>
              </a:rPr>
              <a:t>Cancer </a:t>
            </a:r>
          </a:p>
          <a:p>
            <a:pPr algn="ctr" eaLnBrk="1" hangingPunct="1"/>
            <a:r>
              <a:rPr lang="en-US">
                <a:solidFill>
                  <a:srgbClr val="000000"/>
                </a:solidFill>
              </a:rPr>
              <a:t>cells</a:t>
            </a:r>
          </a:p>
        </p:txBody>
      </p:sp>
      <p:sp>
        <p:nvSpPr>
          <p:cNvPr id="225309" name="Rectangle 48"/>
          <p:cNvSpPr>
            <a:spLocks noChangeArrowheads="1"/>
          </p:cNvSpPr>
          <p:nvPr/>
        </p:nvSpPr>
        <p:spPr bwMode="auto">
          <a:xfrm>
            <a:off x="160338" y="6475413"/>
            <a:ext cx="76263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nchor="b">
            <a:spAutoFit/>
          </a:bodyPr>
          <a:lstStyle/>
          <a:p>
            <a:pPr defTabSz="457200" eaLnBrk="0" hangingPunct="0"/>
            <a:r>
              <a:rPr lang="en-GB" sz="1200">
                <a:solidFill>
                  <a:srgbClr val="000000"/>
                </a:solidFill>
                <a:cs typeface="Arial" charset="0"/>
              </a:rPr>
              <a:t>Adapted from </a:t>
            </a:r>
            <a:r>
              <a:rPr lang="en-US" sz="1200">
                <a:solidFill>
                  <a:srgbClr val="000000"/>
                </a:solidFill>
                <a:cs typeface="Arial" charset="0"/>
              </a:rPr>
              <a:t>Hanahan D, Weinberg R, et al. Cell 2000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17195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h_TPOPathway</a:t>
            </a:r>
            <a:endParaRPr lang="es-ES" sz="1200" dirty="0">
              <a:solidFill>
                <a:srgbClr val="000000"/>
              </a:solidFill>
              <a:latin typeface="Arial"/>
              <a:ea typeface="+mn-ea"/>
              <a:cs typeface="+mn-cs"/>
            </a:endParaRPr>
          </a:p>
        </p:txBody>
      </p:sp>
      <p:sp>
        <p:nvSpPr>
          <p:cNvPr id="250882"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JAK2 – TPO signaling pathway</a:t>
            </a:r>
            <a:endParaRPr lang="en-GB" b="1">
              <a:solidFill>
                <a:srgbClr val="FFFFFF"/>
              </a:solidFill>
            </a:endParaRPr>
          </a:p>
        </p:txBody>
      </p:sp>
      <p:sp>
        <p:nvSpPr>
          <p:cNvPr id="7" name="CuadroTexto 6"/>
          <p:cNvSpPr txBox="1"/>
          <p:nvPr/>
        </p:nvSpPr>
        <p:spPr>
          <a:xfrm>
            <a:off x="87313" y="1204913"/>
            <a:ext cx="10572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3717</a:t>
            </a:r>
          </a:p>
          <a:p>
            <a:pPr defTabSz="457200" fontAlgn="auto">
              <a:spcBef>
                <a:spcPts val="0"/>
              </a:spcBef>
              <a:spcAft>
                <a:spcPts val="0"/>
              </a:spcAft>
              <a:defRPr/>
            </a:pPr>
            <a:r>
              <a:rPr lang="es-ES_tradnl" dirty="0">
                <a:solidFill>
                  <a:srgbClr val="000000"/>
                </a:solidFill>
                <a:latin typeface="Arial"/>
                <a:ea typeface="+mn-ea"/>
                <a:cs typeface="+mn-cs"/>
              </a:rPr>
              <a:t>9p34 </a:t>
            </a:r>
            <a:endParaRPr lang="es-ES" dirty="0">
              <a:solidFill>
                <a:srgbClr val="000000"/>
              </a:solidFill>
              <a:latin typeface="Arial"/>
              <a:ea typeface="+mn-ea"/>
              <a:cs typeface="+mn-cs"/>
            </a:endParaRPr>
          </a:p>
        </p:txBody>
      </p:sp>
      <p:pic>
        <p:nvPicPr>
          <p:cNvPr id="25088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41475" y="1196975"/>
            <a:ext cx="6880225" cy="524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42888" y="6424613"/>
            <a:ext cx="4059237" cy="276225"/>
          </a:xfrm>
          <a:prstGeom prst="rect">
            <a:avLst/>
          </a:prstGeom>
          <a:noFill/>
        </p:spPr>
        <p:txBody>
          <a:bodyPr wrap="none">
            <a:spAutoFit/>
          </a:bodyPr>
          <a:lstStyle/>
          <a:p>
            <a:pPr defTabSz="457200" fontAlgn="auto">
              <a:spcBef>
                <a:spcPts val="0"/>
              </a:spcBef>
              <a:spcAft>
                <a:spcPts val="0"/>
              </a:spcAft>
              <a:defRPr/>
            </a:pPr>
            <a:r>
              <a:rPr lang="es-ES_tradnl" sz="1200" dirty="0" err="1">
                <a:solidFill>
                  <a:srgbClr val="000000"/>
                </a:solidFill>
                <a:latin typeface="Arial"/>
                <a:ea typeface="+mn-ea"/>
                <a:cs typeface="+mn-cs"/>
              </a:rPr>
              <a:t>O´Shea</a:t>
            </a:r>
            <a:r>
              <a:rPr lang="es-ES_tradnl" sz="1200" dirty="0">
                <a:solidFill>
                  <a:srgbClr val="000000"/>
                </a:solidFill>
                <a:latin typeface="Arial"/>
                <a:ea typeface="+mn-ea"/>
                <a:cs typeface="+mn-cs"/>
              </a:rPr>
              <a:t> JJ, et al. N </a:t>
            </a:r>
            <a:r>
              <a:rPr lang="es-ES_tradnl" sz="1200" dirty="0" err="1">
                <a:solidFill>
                  <a:srgbClr val="000000"/>
                </a:solidFill>
                <a:latin typeface="Arial"/>
                <a:ea typeface="+mn-ea"/>
                <a:cs typeface="+mn-cs"/>
              </a:rPr>
              <a:t>Engl</a:t>
            </a:r>
            <a:r>
              <a:rPr lang="es-ES_tradnl" sz="1200" dirty="0">
                <a:solidFill>
                  <a:srgbClr val="000000"/>
                </a:solidFill>
                <a:latin typeface="Arial"/>
                <a:ea typeface="+mn-ea"/>
                <a:cs typeface="+mn-cs"/>
              </a:rPr>
              <a:t> J </a:t>
            </a:r>
            <a:r>
              <a:rPr lang="es-ES_tradnl" sz="1200" dirty="0" err="1">
                <a:solidFill>
                  <a:srgbClr val="000000"/>
                </a:solidFill>
                <a:latin typeface="Arial"/>
                <a:ea typeface="+mn-ea"/>
                <a:cs typeface="+mn-cs"/>
              </a:rPr>
              <a:t>Med</a:t>
            </a:r>
            <a:r>
              <a:rPr lang="es-ES_tradnl" sz="1200" dirty="0">
                <a:solidFill>
                  <a:srgbClr val="000000"/>
                </a:solidFill>
                <a:latin typeface="Arial"/>
                <a:ea typeface="+mn-ea"/>
                <a:cs typeface="+mn-cs"/>
              </a:rPr>
              <a:t>. Vol. 368, 161-170, 2013. </a:t>
            </a:r>
          </a:p>
        </p:txBody>
      </p:sp>
      <p:pic>
        <p:nvPicPr>
          <p:cNvPr id="251906"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10513" y="5819775"/>
            <a:ext cx="971550"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907"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66850" y="1219200"/>
            <a:ext cx="5875338" cy="50165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51908" name="Rectangle 2"/>
          <p:cNvSpPr txBox="1">
            <a:spLocks noChangeArrowheads="1"/>
          </p:cNvSpPr>
          <p:nvPr/>
        </p:nvSpPr>
        <p:spPr bwMode="auto">
          <a:xfrm>
            <a:off x="314325" y="230188"/>
            <a:ext cx="8567738"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Diseases associated with mutations of JAKs and STATs</a:t>
            </a:r>
            <a:endParaRPr lang="en-GB" b="1">
              <a:solidFill>
                <a:srgbClr val="FFFFFF"/>
              </a:solidFill>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29"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80388" y="6008688"/>
            <a:ext cx="669925" cy="67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930"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79675" y="1322388"/>
            <a:ext cx="4081463" cy="4916487"/>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 name="CuadroTexto 3"/>
          <p:cNvSpPr txBox="1"/>
          <p:nvPr/>
        </p:nvSpPr>
        <p:spPr>
          <a:xfrm>
            <a:off x="771525" y="6680200"/>
            <a:ext cx="184150" cy="368300"/>
          </a:xfrm>
          <a:prstGeom prst="rect">
            <a:avLst/>
          </a:prstGeom>
          <a:noFill/>
        </p:spPr>
        <p:txBody>
          <a:bodyPr wrap="none">
            <a:spAutoFit/>
          </a:bodyPr>
          <a:lstStyle/>
          <a:p>
            <a:pPr defTabSz="457200" fontAlgn="auto">
              <a:spcBef>
                <a:spcPts val="0"/>
              </a:spcBef>
              <a:spcAft>
                <a:spcPts val="0"/>
              </a:spcAft>
              <a:defRPr/>
            </a:pPr>
            <a:endParaRPr lang="es-ES" dirty="0">
              <a:solidFill>
                <a:srgbClr val="000000"/>
              </a:solidFill>
              <a:latin typeface="Arial"/>
              <a:ea typeface="+mn-ea"/>
              <a:cs typeface="+mn-cs"/>
            </a:endParaRPr>
          </a:p>
        </p:txBody>
      </p:sp>
      <p:sp>
        <p:nvSpPr>
          <p:cNvPr id="5" name="Rectángulo 4"/>
          <p:cNvSpPr/>
          <p:nvPr/>
        </p:nvSpPr>
        <p:spPr>
          <a:xfrm>
            <a:off x="184150" y="6437313"/>
            <a:ext cx="6105525" cy="277812"/>
          </a:xfrm>
          <a:prstGeom prst="rect">
            <a:avLst/>
          </a:prstGeom>
        </p:spPr>
        <p:txBody>
          <a:bodyPr>
            <a:spAutoFit/>
          </a:bodyPr>
          <a:lstStyle/>
          <a:p>
            <a:pPr defTabSz="457200" fontAlgn="auto">
              <a:spcBef>
                <a:spcPts val="0"/>
              </a:spcBef>
              <a:spcAft>
                <a:spcPts val="0"/>
              </a:spcAft>
              <a:defRPr/>
            </a:pPr>
            <a:r>
              <a:rPr lang="es-ES_tradnl" sz="1200" dirty="0" err="1">
                <a:solidFill>
                  <a:srgbClr val="000000"/>
                </a:solidFill>
                <a:latin typeface="Arial"/>
                <a:ea typeface="+mn-ea"/>
                <a:cs typeface="+mn-cs"/>
              </a:rPr>
              <a:t>Verstovsek</a:t>
            </a:r>
            <a:r>
              <a:rPr lang="es-ES_tradnl" sz="1200" dirty="0">
                <a:solidFill>
                  <a:srgbClr val="000000"/>
                </a:solidFill>
                <a:latin typeface="Arial"/>
                <a:ea typeface="+mn-ea"/>
                <a:cs typeface="+mn-cs"/>
              </a:rPr>
              <a:t> S, et al. N </a:t>
            </a:r>
            <a:r>
              <a:rPr lang="es-ES_tradnl" sz="1200" dirty="0" err="1">
                <a:solidFill>
                  <a:srgbClr val="000000"/>
                </a:solidFill>
                <a:latin typeface="Arial"/>
                <a:ea typeface="+mn-ea"/>
                <a:cs typeface="+mn-cs"/>
              </a:rPr>
              <a:t>Engl</a:t>
            </a:r>
            <a:r>
              <a:rPr lang="es-ES_tradnl" sz="1200" dirty="0">
                <a:solidFill>
                  <a:srgbClr val="000000"/>
                </a:solidFill>
                <a:latin typeface="Arial"/>
                <a:ea typeface="+mn-ea"/>
                <a:cs typeface="+mn-cs"/>
              </a:rPr>
              <a:t> J </a:t>
            </a:r>
            <a:r>
              <a:rPr lang="es-ES_tradnl" sz="1200" dirty="0" err="1">
                <a:solidFill>
                  <a:srgbClr val="000000"/>
                </a:solidFill>
                <a:latin typeface="Arial"/>
                <a:ea typeface="+mn-ea"/>
                <a:cs typeface="+mn-cs"/>
              </a:rPr>
              <a:t>Med</a:t>
            </a:r>
            <a:r>
              <a:rPr lang="es-ES_tradnl" sz="1200" dirty="0">
                <a:solidFill>
                  <a:srgbClr val="000000"/>
                </a:solidFill>
                <a:latin typeface="Arial"/>
                <a:ea typeface="+mn-ea"/>
                <a:cs typeface="+mn-cs"/>
              </a:rPr>
              <a:t>. Vol. 366: 799-807, 2012. </a:t>
            </a:r>
            <a:endParaRPr lang="es-ES" sz="1200" dirty="0">
              <a:solidFill>
                <a:srgbClr val="000000"/>
              </a:solidFill>
              <a:latin typeface="Arial"/>
              <a:ea typeface="+mn-ea"/>
              <a:cs typeface="+mn-cs"/>
            </a:endParaRPr>
          </a:p>
        </p:txBody>
      </p:sp>
      <p:sp>
        <p:nvSpPr>
          <p:cNvPr id="252933"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Ruxolitinib (Anti JAK2) in Myelofibrosis</a:t>
            </a:r>
            <a:endParaRPr lang="en-GB" b="1">
              <a:solidFill>
                <a:srgbClr val="FFFFFF"/>
              </a:solidFill>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17195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h_bcrPathway</a:t>
            </a:r>
            <a:endParaRPr lang="es-ES" sz="1200" dirty="0">
              <a:solidFill>
                <a:srgbClr val="000000"/>
              </a:solidFill>
              <a:latin typeface="Arial"/>
              <a:ea typeface="+mn-ea"/>
              <a:cs typeface="+mn-cs"/>
            </a:endParaRPr>
          </a:p>
        </p:txBody>
      </p:sp>
      <p:sp>
        <p:nvSpPr>
          <p:cNvPr id="253954"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BTK in BCR pathway</a:t>
            </a:r>
            <a:endParaRPr lang="en-GB" b="1">
              <a:solidFill>
                <a:srgbClr val="FFFFFF"/>
              </a:solidFill>
            </a:endParaRPr>
          </a:p>
        </p:txBody>
      </p:sp>
      <p:sp>
        <p:nvSpPr>
          <p:cNvPr id="7" name="CuadroTexto 6"/>
          <p:cNvSpPr txBox="1"/>
          <p:nvPr/>
        </p:nvSpPr>
        <p:spPr>
          <a:xfrm>
            <a:off x="87313" y="1204913"/>
            <a:ext cx="1506537"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695</a:t>
            </a:r>
          </a:p>
          <a:p>
            <a:pPr defTabSz="457200" fontAlgn="auto">
              <a:spcBef>
                <a:spcPts val="0"/>
              </a:spcBef>
              <a:spcAft>
                <a:spcPts val="0"/>
              </a:spcAft>
              <a:defRPr/>
            </a:pPr>
            <a:r>
              <a:rPr lang="es-ES_tradnl" dirty="0">
                <a:solidFill>
                  <a:srgbClr val="000000"/>
                </a:solidFill>
                <a:latin typeface="Arial"/>
                <a:ea typeface="+mn-ea"/>
                <a:cs typeface="+mn-cs"/>
              </a:rPr>
              <a:t>Xp21.33-q22 </a:t>
            </a:r>
            <a:endParaRPr lang="es-ES" dirty="0">
              <a:solidFill>
                <a:srgbClr val="000000"/>
              </a:solidFill>
              <a:latin typeface="Arial"/>
              <a:ea typeface="+mn-ea"/>
              <a:cs typeface="+mn-cs"/>
            </a:endParaRPr>
          </a:p>
        </p:txBody>
      </p:sp>
      <p:sp>
        <p:nvSpPr>
          <p:cNvPr id="4" name="CuadroTexto 3"/>
          <p:cNvSpPr txBox="1"/>
          <p:nvPr/>
        </p:nvSpPr>
        <p:spPr>
          <a:xfrm>
            <a:off x="1598613" y="6108700"/>
            <a:ext cx="3143250" cy="369888"/>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BTK: </a:t>
            </a:r>
            <a:r>
              <a:rPr lang="es-ES" dirty="0" err="1">
                <a:solidFill>
                  <a:srgbClr val="000000"/>
                </a:solidFill>
                <a:latin typeface="Arial"/>
                <a:ea typeface="+mn-ea"/>
                <a:cs typeface="+mn-cs"/>
              </a:rPr>
              <a:t>Bruton</a:t>
            </a:r>
            <a:r>
              <a:rPr lang="es-ES" dirty="0">
                <a:solidFill>
                  <a:srgbClr val="000000"/>
                </a:solidFill>
                <a:latin typeface="Arial"/>
                <a:ea typeface="+mn-ea"/>
                <a:cs typeface="+mn-cs"/>
              </a:rPr>
              <a:t> </a:t>
            </a:r>
            <a:r>
              <a:rPr lang="es-ES" dirty="0" err="1">
                <a:solidFill>
                  <a:srgbClr val="000000"/>
                </a:solidFill>
                <a:latin typeface="Arial"/>
                <a:ea typeface="+mn-ea"/>
                <a:cs typeface="+mn-cs"/>
              </a:rPr>
              <a:t>Tyrosine</a:t>
            </a:r>
            <a:r>
              <a:rPr lang="es-ES" dirty="0">
                <a:solidFill>
                  <a:srgbClr val="000000"/>
                </a:solidFill>
                <a:latin typeface="Arial"/>
                <a:ea typeface="+mn-ea"/>
                <a:cs typeface="+mn-cs"/>
              </a:rPr>
              <a:t> </a:t>
            </a:r>
            <a:r>
              <a:rPr lang="es-ES" dirty="0" err="1">
                <a:solidFill>
                  <a:srgbClr val="000000"/>
                </a:solidFill>
                <a:latin typeface="Arial"/>
                <a:ea typeface="+mn-ea"/>
                <a:cs typeface="+mn-cs"/>
              </a:rPr>
              <a:t>Kinase</a:t>
            </a:r>
            <a:endParaRPr lang="es-ES" dirty="0">
              <a:solidFill>
                <a:srgbClr val="000000"/>
              </a:solidFill>
              <a:latin typeface="Arial"/>
              <a:ea typeface="+mn-ea"/>
              <a:cs typeface="+mn-cs"/>
            </a:endParaRPr>
          </a:p>
        </p:txBody>
      </p:sp>
      <p:pic>
        <p:nvPicPr>
          <p:cNvPr id="253957"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98613" y="1089025"/>
            <a:ext cx="6146800"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58" name="Imagen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4959350"/>
            <a:ext cx="1689100"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4977"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¿Cómo investigar un gen?</a:t>
            </a:r>
            <a:endParaRPr lang="en-GB" b="1">
              <a:solidFill>
                <a:srgbClr val="FFFFFF"/>
              </a:solidFill>
            </a:endParaRPr>
          </a:p>
        </p:txBody>
      </p:sp>
      <p:sp>
        <p:nvSpPr>
          <p:cNvPr id="5" name="Rectángulo 4"/>
          <p:cNvSpPr/>
          <p:nvPr/>
        </p:nvSpPr>
        <p:spPr>
          <a:xfrm>
            <a:off x="2724150" y="1087438"/>
            <a:ext cx="3778250" cy="523875"/>
          </a:xfrm>
          <a:prstGeom prst="rect">
            <a:avLst/>
          </a:prstGeom>
        </p:spPr>
        <p:txBody>
          <a:bodyPr wrap="none">
            <a:spAutoFit/>
          </a:bodyPr>
          <a:lstStyle/>
          <a:p>
            <a:pPr defTabSz="457200" fontAlgn="auto">
              <a:spcBef>
                <a:spcPts val="0"/>
              </a:spcBef>
              <a:spcAft>
                <a:spcPts val="0"/>
              </a:spcAft>
              <a:defRPr/>
            </a:pPr>
            <a:r>
              <a:rPr lang="hr-HR" sz="2800" dirty="0">
                <a:solidFill>
                  <a:srgbClr val="000000"/>
                </a:solidFill>
                <a:latin typeface="Arial"/>
                <a:ea typeface="+mn-ea"/>
                <a:cs typeface="+mn-cs"/>
              </a:rPr>
              <a:t>http://cgap.nci.nih.gov/</a:t>
            </a:r>
            <a:endParaRPr lang="es-ES" sz="2800" dirty="0">
              <a:solidFill>
                <a:srgbClr val="000000"/>
              </a:solidFill>
              <a:latin typeface="Arial"/>
              <a:ea typeface="+mn-ea"/>
              <a:cs typeface="+mn-cs"/>
            </a:endParaRPr>
          </a:p>
        </p:txBody>
      </p:sp>
      <p:pic>
        <p:nvPicPr>
          <p:cNvPr id="254979" name="Imagen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8800" y="1739900"/>
            <a:ext cx="4932363" cy="466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980" name="Imagen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19900" y="4354513"/>
            <a:ext cx="205422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01"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¿Cómo investigar un gen?</a:t>
            </a:r>
            <a:endParaRPr lang="en-GB" b="1">
              <a:solidFill>
                <a:srgbClr val="FFFFFF"/>
              </a:solidFill>
            </a:endParaRPr>
          </a:p>
        </p:txBody>
      </p:sp>
      <p:sp>
        <p:nvSpPr>
          <p:cNvPr id="5" name="Rectángulo 4"/>
          <p:cNvSpPr/>
          <p:nvPr/>
        </p:nvSpPr>
        <p:spPr>
          <a:xfrm>
            <a:off x="2724150" y="1087438"/>
            <a:ext cx="3778250" cy="523875"/>
          </a:xfrm>
          <a:prstGeom prst="rect">
            <a:avLst/>
          </a:prstGeom>
        </p:spPr>
        <p:txBody>
          <a:bodyPr wrap="none">
            <a:spAutoFit/>
          </a:bodyPr>
          <a:lstStyle/>
          <a:p>
            <a:pPr defTabSz="457200" fontAlgn="auto">
              <a:spcBef>
                <a:spcPts val="0"/>
              </a:spcBef>
              <a:spcAft>
                <a:spcPts val="0"/>
              </a:spcAft>
              <a:defRPr/>
            </a:pPr>
            <a:r>
              <a:rPr lang="hr-HR" sz="2800" dirty="0">
                <a:solidFill>
                  <a:srgbClr val="000000"/>
                </a:solidFill>
                <a:latin typeface="Arial"/>
                <a:ea typeface="+mn-ea"/>
                <a:cs typeface="+mn-cs"/>
              </a:rPr>
              <a:t>http://cgap.nci.nih.gov/</a:t>
            </a:r>
            <a:endParaRPr lang="es-ES" sz="2800" dirty="0">
              <a:solidFill>
                <a:srgbClr val="000000"/>
              </a:solidFill>
              <a:latin typeface="Arial"/>
              <a:ea typeface="+mn-ea"/>
              <a:cs typeface="+mn-cs"/>
            </a:endParaRPr>
          </a:p>
        </p:txBody>
      </p:sp>
      <p:pic>
        <p:nvPicPr>
          <p:cNvPr id="256003" name="Imagen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8800" y="1739900"/>
            <a:ext cx="4932363" cy="466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Elipse 6"/>
          <p:cNvSpPr/>
          <p:nvPr/>
        </p:nvSpPr>
        <p:spPr bwMode="auto">
          <a:xfrm>
            <a:off x="1992313" y="5857875"/>
            <a:ext cx="1193800" cy="508000"/>
          </a:xfrm>
          <a:prstGeom prst="ellipse">
            <a:avLst/>
          </a:prstGeom>
          <a:noFill/>
          <a:ln w="57150"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pic>
        <p:nvPicPr>
          <p:cNvPr id="256005" name="Imagen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19900" y="4354513"/>
            <a:ext cx="205422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7025"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¿Cómo investigar un gen?</a:t>
            </a:r>
            <a:endParaRPr lang="en-GB" b="1">
              <a:solidFill>
                <a:srgbClr val="FFFFFF"/>
              </a:solidFill>
            </a:endParaRPr>
          </a:p>
        </p:txBody>
      </p:sp>
      <p:sp>
        <p:nvSpPr>
          <p:cNvPr id="5" name="Rectángulo 4"/>
          <p:cNvSpPr/>
          <p:nvPr/>
        </p:nvSpPr>
        <p:spPr>
          <a:xfrm>
            <a:off x="1804988" y="1000125"/>
            <a:ext cx="5334000" cy="522288"/>
          </a:xfrm>
          <a:prstGeom prst="rect">
            <a:avLst/>
          </a:prstGeom>
        </p:spPr>
        <p:txBody>
          <a:bodyPr wrap="none">
            <a:spAutoFit/>
          </a:bodyPr>
          <a:lstStyle/>
          <a:p>
            <a:pPr defTabSz="457200" fontAlgn="auto">
              <a:spcBef>
                <a:spcPts val="0"/>
              </a:spcBef>
              <a:spcAft>
                <a:spcPts val="0"/>
              </a:spcAft>
              <a:defRPr/>
            </a:pPr>
            <a:r>
              <a:rPr lang="hr-HR" sz="2800" dirty="0">
                <a:solidFill>
                  <a:srgbClr val="000000"/>
                </a:solidFill>
                <a:latin typeface="Arial"/>
                <a:ea typeface="+mn-ea"/>
                <a:cs typeface="+mn-cs"/>
              </a:rPr>
              <a:t>http://cgap.nci.nih.gov/cgap.html</a:t>
            </a:r>
            <a:endParaRPr lang="es-ES" sz="2800" dirty="0">
              <a:solidFill>
                <a:srgbClr val="000000"/>
              </a:solidFill>
              <a:latin typeface="Arial"/>
              <a:ea typeface="+mn-ea"/>
              <a:cs typeface="+mn-cs"/>
            </a:endParaRPr>
          </a:p>
        </p:txBody>
      </p:sp>
      <p:pic>
        <p:nvPicPr>
          <p:cNvPr id="257027"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19900" y="4311650"/>
            <a:ext cx="205422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028"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00" y="1566863"/>
            <a:ext cx="4827588" cy="479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8049"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¿Cómo investigar un gen?</a:t>
            </a:r>
            <a:endParaRPr lang="en-GB" b="1">
              <a:solidFill>
                <a:srgbClr val="FFFFFF"/>
              </a:solidFill>
            </a:endParaRPr>
          </a:p>
        </p:txBody>
      </p:sp>
      <p:sp>
        <p:nvSpPr>
          <p:cNvPr id="5" name="Rectángulo 4"/>
          <p:cNvSpPr/>
          <p:nvPr/>
        </p:nvSpPr>
        <p:spPr>
          <a:xfrm>
            <a:off x="1804988" y="1000125"/>
            <a:ext cx="5334000" cy="522288"/>
          </a:xfrm>
          <a:prstGeom prst="rect">
            <a:avLst/>
          </a:prstGeom>
        </p:spPr>
        <p:txBody>
          <a:bodyPr wrap="none">
            <a:spAutoFit/>
          </a:bodyPr>
          <a:lstStyle/>
          <a:p>
            <a:pPr defTabSz="457200" fontAlgn="auto">
              <a:spcBef>
                <a:spcPts val="0"/>
              </a:spcBef>
              <a:spcAft>
                <a:spcPts val="0"/>
              </a:spcAft>
              <a:defRPr/>
            </a:pPr>
            <a:r>
              <a:rPr lang="hr-HR" sz="2800" dirty="0">
                <a:solidFill>
                  <a:srgbClr val="000000"/>
                </a:solidFill>
                <a:latin typeface="Arial"/>
                <a:ea typeface="+mn-ea"/>
                <a:cs typeface="+mn-cs"/>
              </a:rPr>
              <a:t>http://cgap.nci.nih.gov/cgap.html</a:t>
            </a:r>
            <a:endParaRPr lang="es-ES" sz="2800" dirty="0">
              <a:solidFill>
                <a:srgbClr val="000000"/>
              </a:solidFill>
              <a:latin typeface="Arial"/>
              <a:ea typeface="+mn-ea"/>
              <a:cs typeface="+mn-cs"/>
            </a:endParaRPr>
          </a:p>
        </p:txBody>
      </p:sp>
      <p:pic>
        <p:nvPicPr>
          <p:cNvPr id="258051"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19900" y="4311650"/>
            <a:ext cx="205422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052"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00" y="1566863"/>
            <a:ext cx="4827588" cy="479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Elipse 5"/>
          <p:cNvSpPr/>
          <p:nvPr/>
        </p:nvSpPr>
        <p:spPr bwMode="auto">
          <a:xfrm>
            <a:off x="4192588" y="2689225"/>
            <a:ext cx="842962" cy="508000"/>
          </a:xfrm>
          <a:prstGeom prst="ellipse">
            <a:avLst/>
          </a:prstGeom>
          <a:noFill/>
          <a:ln w="57150"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Tree>
  </p:cSld>
  <p:clrMapOvr>
    <a:masterClrMapping/>
  </p:clrMapOvr>
  <p:transition xmlns:p14="http://schemas.microsoft.com/office/powerpoint/2010/main" spd="med">
    <p:fade/>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9073"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¿Cómo investigar un gen?</a:t>
            </a:r>
            <a:endParaRPr lang="en-GB" b="1">
              <a:solidFill>
                <a:srgbClr val="FFFFFF"/>
              </a:solidFill>
            </a:endParaRPr>
          </a:p>
        </p:txBody>
      </p:sp>
      <p:sp>
        <p:nvSpPr>
          <p:cNvPr id="5" name="Rectángulo 4"/>
          <p:cNvSpPr/>
          <p:nvPr/>
        </p:nvSpPr>
        <p:spPr>
          <a:xfrm>
            <a:off x="1804988" y="1000125"/>
            <a:ext cx="5334000" cy="522288"/>
          </a:xfrm>
          <a:prstGeom prst="rect">
            <a:avLst/>
          </a:prstGeom>
        </p:spPr>
        <p:txBody>
          <a:bodyPr wrap="none">
            <a:spAutoFit/>
          </a:bodyPr>
          <a:lstStyle/>
          <a:p>
            <a:pPr defTabSz="457200" fontAlgn="auto">
              <a:spcBef>
                <a:spcPts val="0"/>
              </a:spcBef>
              <a:spcAft>
                <a:spcPts val="0"/>
              </a:spcAft>
              <a:defRPr/>
            </a:pPr>
            <a:r>
              <a:rPr lang="en-US" sz="2800" dirty="0">
                <a:solidFill>
                  <a:srgbClr val="000000"/>
                </a:solidFill>
                <a:latin typeface="Arial"/>
                <a:ea typeface="+mn-ea"/>
                <a:cs typeface="+mn-cs"/>
              </a:rPr>
              <a:t>http://</a:t>
            </a:r>
            <a:r>
              <a:rPr lang="en-US" sz="2800" dirty="0" err="1">
                <a:solidFill>
                  <a:srgbClr val="000000"/>
                </a:solidFill>
                <a:latin typeface="Arial"/>
                <a:ea typeface="+mn-ea"/>
                <a:cs typeface="+mn-cs"/>
              </a:rPr>
              <a:t>cgap.nci.nih.gov</a:t>
            </a:r>
            <a:r>
              <a:rPr lang="en-US" sz="2800" dirty="0">
                <a:solidFill>
                  <a:srgbClr val="000000"/>
                </a:solidFill>
                <a:latin typeface="Arial"/>
                <a:ea typeface="+mn-ea"/>
                <a:cs typeface="+mn-cs"/>
              </a:rPr>
              <a:t>/Pathways</a:t>
            </a:r>
            <a:endParaRPr lang="es-ES" sz="2800" dirty="0">
              <a:solidFill>
                <a:srgbClr val="000000"/>
              </a:solidFill>
              <a:latin typeface="Arial"/>
              <a:ea typeface="+mn-ea"/>
              <a:cs typeface="+mn-cs"/>
            </a:endParaRPr>
          </a:p>
        </p:txBody>
      </p:sp>
      <p:pic>
        <p:nvPicPr>
          <p:cNvPr id="259075" name="Imagen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6575" y="2058988"/>
            <a:ext cx="8135938" cy="374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076" name="Imagen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19900" y="4318000"/>
            <a:ext cx="205422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0097"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¿Cómo investigar un gen?</a:t>
            </a:r>
            <a:endParaRPr lang="en-GB" b="1">
              <a:solidFill>
                <a:srgbClr val="FFFFFF"/>
              </a:solidFill>
            </a:endParaRPr>
          </a:p>
        </p:txBody>
      </p:sp>
      <p:sp>
        <p:nvSpPr>
          <p:cNvPr id="5" name="Rectángulo 4"/>
          <p:cNvSpPr/>
          <p:nvPr/>
        </p:nvSpPr>
        <p:spPr>
          <a:xfrm>
            <a:off x="1804988" y="1000125"/>
            <a:ext cx="5334000" cy="522288"/>
          </a:xfrm>
          <a:prstGeom prst="rect">
            <a:avLst/>
          </a:prstGeom>
        </p:spPr>
        <p:txBody>
          <a:bodyPr wrap="none">
            <a:spAutoFit/>
          </a:bodyPr>
          <a:lstStyle/>
          <a:p>
            <a:pPr defTabSz="457200" fontAlgn="auto">
              <a:spcBef>
                <a:spcPts val="0"/>
              </a:spcBef>
              <a:spcAft>
                <a:spcPts val="0"/>
              </a:spcAft>
              <a:defRPr/>
            </a:pPr>
            <a:r>
              <a:rPr lang="en-US" sz="2800" dirty="0">
                <a:solidFill>
                  <a:srgbClr val="000000"/>
                </a:solidFill>
                <a:latin typeface="Arial"/>
                <a:ea typeface="+mn-ea"/>
                <a:cs typeface="+mn-cs"/>
              </a:rPr>
              <a:t>http://</a:t>
            </a:r>
            <a:r>
              <a:rPr lang="en-US" sz="2800" dirty="0" err="1">
                <a:solidFill>
                  <a:srgbClr val="000000"/>
                </a:solidFill>
                <a:latin typeface="Arial"/>
                <a:ea typeface="+mn-ea"/>
                <a:cs typeface="+mn-cs"/>
              </a:rPr>
              <a:t>cgap.nci.nih.gov</a:t>
            </a:r>
            <a:r>
              <a:rPr lang="en-US" sz="2800" dirty="0">
                <a:solidFill>
                  <a:srgbClr val="000000"/>
                </a:solidFill>
                <a:latin typeface="Arial"/>
                <a:ea typeface="+mn-ea"/>
                <a:cs typeface="+mn-cs"/>
              </a:rPr>
              <a:t>/Pathways</a:t>
            </a:r>
            <a:endParaRPr lang="es-ES" sz="2800" dirty="0">
              <a:solidFill>
                <a:srgbClr val="000000"/>
              </a:solidFill>
              <a:latin typeface="Arial"/>
              <a:ea typeface="+mn-ea"/>
              <a:cs typeface="+mn-cs"/>
            </a:endParaRPr>
          </a:p>
        </p:txBody>
      </p:sp>
      <p:pic>
        <p:nvPicPr>
          <p:cNvPr id="260099" name="Imagen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6575" y="2058988"/>
            <a:ext cx="8135938" cy="374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100" name="Imagen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19900" y="4318000"/>
            <a:ext cx="205422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Elipse 5"/>
          <p:cNvSpPr/>
          <p:nvPr/>
        </p:nvSpPr>
        <p:spPr bwMode="auto">
          <a:xfrm>
            <a:off x="4478338" y="4772025"/>
            <a:ext cx="1630362" cy="508000"/>
          </a:xfrm>
          <a:prstGeom prst="ellipse">
            <a:avLst/>
          </a:prstGeom>
          <a:noFill/>
          <a:ln w="57150"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9" name="Elipse 8"/>
          <p:cNvSpPr/>
          <p:nvPr/>
        </p:nvSpPr>
        <p:spPr bwMode="auto">
          <a:xfrm>
            <a:off x="536575" y="4727575"/>
            <a:ext cx="1500188" cy="363538"/>
          </a:xfrm>
          <a:prstGeom prst="ellipse">
            <a:avLst/>
          </a:prstGeom>
          <a:noFill/>
          <a:ln w="57150"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Tree>
  </p:cSld>
  <p:clrMapOvr>
    <a:masterClrMapping/>
  </p:clrMapOvr>
  <p:transition xmlns:p14="http://schemas.microsoft.com/office/powerpoint/2010/main" spd="med">
    <p:fade/>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7329"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4538" y="1174750"/>
            <a:ext cx="8027987" cy="530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7330" name="Rectangle 48"/>
          <p:cNvSpPr>
            <a:spLocks noChangeArrowheads="1"/>
          </p:cNvSpPr>
          <p:nvPr/>
        </p:nvSpPr>
        <p:spPr bwMode="auto">
          <a:xfrm>
            <a:off x="160338" y="6475413"/>
            <a:ext cx="76263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nchor="b">
            <a:spAutoFit/>
          </a:bodyPr>
          <a:lstStyle/>
          <a:p>
            <a:pPr defTabSz="457200" eaLnBrk="0" hangingPunct="0"/>
            <a:r>
              <a:rPr lang="en-GB" sz="1200">
                <a:solidFill>
                  <a:srgbClr val="000000"/>
                </a:solidFill>
                <a:cs typeface="Arial" charset="0"/>
              </a:rPr>
              <a:t>Adapted from </a:t>
            </a:r>
            <a:r>
              <a:rPr lang="en-US" sz="1200">
                <a:solidFill>
                  <a:srgbClr val="000000"/>
                </a:solidFill>
                <a:cs typeface="Arial" charset="0"/>
              </a:rPr>
              <a:t>Hanahan D, Weinberg R, et al. Cell 2011</a:t>
            </a:r>
          </a:p>
        </p:txBody>
      </p:sp>
      <p:sp>
        <p:nvSpPr>
          <p:cNvPr id="227331" name="Rectangle 2"/>
          <p:cNvSpPr txBox="1">
            <a:spLocks noChangeArrowheads="1"/>
          </p:cNvSpPr>
          <p:nvPr/>
        </p:nvSpPr>
        <p:spPr bwMode="auto">
          <a:xfrm>
            <a:off x="314325" y="166688"/>
            <a:ext cx="55403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n-US" b="1">
                <a:solidFill>
                  <a:srgbClr val="FFFFFF"/>
                </a:solidFill>
              </a:rPr>
              <a:t>Hallmarks of cancer: next generation</a:t>
            </a:r>
            <a:endParaRPr lang="en-GB" b="1">
              <a:solidFill>
                <a:srgbClr val="FFFFFF"/>
              </a:solidFill>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1121"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¿Cómo investigar un gen?</a:t>
            </a:r>
            <a:endParaRPr lang="en-GB" b="1">
              <a:solidFill>
                <a:srgbClr val="FFFFFF"/>
              </a:solidFill>
            </a:endParaRPr>
          </a:p>
        </p:txBody>
      </p:sp>
      <p:sp>
        <p:nvSpPr>
          <p:cNvPr id="5" name="Rectángulo 4"/>
          <p:cNvSpPr/>
          <p:nvPr/>
        </p:nvSpPr>
        <p:spPr>
          <a:xfrm>
            <a:off x="404813" y="1014413"/>
            <a:ext cx="8469312" cy="523875"/>
          </a:xfrm>
          <a:prstGeom prst="rect">
            <a:avLst/>
          </a:prstGeom>
        </p:spPr>
        <p:txBody>
          <a:bodyPr wrap="none">
            <a:spAutoFit/>
          </a:bodyPr>
          <a:lstStyle/>
          <a:p>
            <a:pPr defTabSz="457200" fontAlgn="auto">
              <a:spcBef>
                <a:spcPts val="0"/>
              </a:spcBef>
              <a:spcAft>
                <a:spcPts val="0"/>
              </a:spcAft>
              <a:defRPr/>
            </a:pPr>
            <a:r>
              <a:rPr lang="en-US" sz="2800" dirty="0">
                <a:solidFill>
                  <a:srgbClr val="000000"/>
                </a:solidFill>
                <a:latin typeface="Arial"/>
                <a:ea typeface="+mn-ea"/>
                <a:cs typeface="+mn-cs"/>
              </a:rPr>
              <a:t>http://</a:t>
            </a:r>
            <a:r>
              <a:rPr lang="en-US" sz="2800" dirty="0" err="1">
                <a:solidFill>
                  <a:srgbClr val="000000"/>
                </a:solidFill>
                <a:latin typeface="Arial"/>
                <a:ea typeface="+mn-ea"/>
                <a:cs typeface="+mn-cs"/>
              </a:rPr>
              <a:t>cgap.nci.nih.gov</a:t>
            </a:r>
            <a:r>
              <a:rPr lang="en-US" sz="2800" dirty="0">
                <a:solidFill>
                  <a:srgbClr val="000000"/>
                </a:solidFill>
                <a:latin typeface="Arial"/>
                <a:ea typeface="+mn-ea"/>
                <a:cs typeface="+mn-cs"/>
              </a:rPr>
              <a:t>/Pathways/</a:t>
            </a:r>
            <a:r>
              <a:rPr lang="en-US" sz="2800" dirty="0" err="1">
                <a:solidFill>
                  <a:srgbClr val="000000"/>
                </a:solidFill>
                <a:latin typeface="Arial"/>
                <a:ea typeface="+mn-ea"/>
                <a:cs typeface="+mn-cs"/>
              </a:rPr>
              <a:t>Pathway_Searcher</a:t>
            </a:r>
            <a:endParaRPr lang="es-ES" sz="2800" dirty="0">
              <a:solidFill>
                <a:srgbClr val="000000"/>
              </a:solidFill>
              <a:latin typeface="Arial"/>
              <a:ea typeface="+mn-ea"/>
              <a:cs typeface="+mn-cs"/>
            </a:endParaRPr>
          </a:p>
        </p:txBody>
      </p:sp>
      <p:pic>
        <p:nvPicPr>
          <p:cNvPr id="261123"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92963" y="4764088"/>
            <a:ext cx="1779587"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124"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4813" y="1617663"/>
            <a:ext cx="6046787" cy="492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2145"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¿Cómo investigar un gen?</a:t>
            </a:r>
            <a:endParaRPr lang="en-GB" b="1">
              <a:solidFill>
                <a:srgbClr val="FFFFFF"/>
              </a:solidFill>
            </a:endParaRPr>
          </a:p>
        </p:txBody>
      </p:sp>
      <p:sp>
        <p:nvSpPr>
          <p:cNvPr id="5" name="Rectángulo 4"/>
          <p:cNvSpPr/>
          <p:nvPr/>
        </p:nvSpPr>
        <p:spPr>
          <a:xfrm>
            <a:off x="404813" y="1014413"/>
            <a:ext cx="8469312" cy="523875"/>
          </a:xfrm>
          <a:prstGeom prst="rect">
            <a:avLst/>
          </a:prstGeom>
        </p:spPr>
        <p:txBody>
          <a:bodyPr wrap="none">
            <a:spAutoFit/>
          </a:bodyPr>
          <a:lstStyle/>
          <a:p>
            <a:pPr defTabSz="457200" fontAlgn="auto">
              <a:spcBef>
                <a:spcPts val="0"/>
              </a:spcBef>
              <a:spcAft>
                <a:spcPts val="0"/>
              </a:spcAft>
              <a:defRPr/>
            </a:pPr>
            <a:r>
              <a:rPr lang="en-US" sz="2800" dirty="0">
                <a:solidFill>
                  <a:srgbClr val="000000"/>
                </a:solidFill>
                <a:latin typeface="Arial"/>
                <a:ea typeface="+mn-ea"/>
                <a:cs typeface="+mn-cs"/>
              </a:rPr>
              <a:t>http://</a:t>
            </a:r>
            <a:r>
              <a:rPr lang="en-US" sz="2800" dirty="0" err="1">
                <a:solidFill>
                  <a:srgbClr val="000000"/>
                </a:solidFill>
                <a:latin typeface="Arial"/>
                <a:ea typeface="+mn-ea"/>
                <a:cs typeface="+mn-cs"/>
              </a:rPr>
              <a:t>cgap.nci.nih.gov</a:t>
            </a:r>
            <a:r>
              <a:rPr lang="en-US" sz="2800" dirty="0">
                <a:solidFill>
                  <a:srgbClr val="000000"/>
                </a:solidFill>
                <a:latin typeface="Arial"/>
                <a:ea typeface="+mn-ea"/>
                <a:cs typeface="+mn-cs"/>
              </a:rPr>
              <a:t>/Pathways/</a:t>
            </a:r>
            <a:r>
              <a:rPr lang="en-US" sz="2800" dirty="0" err="1">
                <a:solidFill>
                  <a:srgbClr val="000000"/>
                </a:solidFill>
                <a:latin typeface="Arial"/>
                <a:ea typeface="+mn-ea"/>
                <a:cs typeface="+mn-cs"/>
              </a:rPr>
              <a:t>Pathway_Searcher</a:t>
            </a:r>
            <a:endParaRPr lang="es-ES" sz="2800" dirty="0">
              <a:solidFill>
                <a:srgbClr val="000000"/>
              </a:solidFill>
              <a:latin typeface="Arial"/>
              <a:ea typeface="+mn-ea"/>
              <a:cs typeface="+mn-cs"/>
            </a:endParaRPr>
          </a:p>
        </p:txBody>
      </p:sp>
      <p:pic>
        <p:nvPicPr>
          <p:cNvPr id="262147"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92963" y="4764088"/>
            <a:ext cx="1779587"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48"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4813" y="1617663"/>
            <a:ext cx="6046787" cy="492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3169" name="Imagen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2125" y="4392613"/>
            <a:ext cx="7439025" cy="1812925"/>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63170"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¿Cómo investigar un gen?</a:t>
            </a:r>
            <a:endParaRPr lang="en-GB" b="1">
              <a:solidFill>
                <a:srgbClr val="FFFFFF"/>
              </a:solidFill>
            </a:endParaRPr>
          </a:p>
        </p:txBody>
      </p:sp>
      <p:sp>
        <p:nvSpPr>
          <p:cNvPr id="5" name="Rectángulo 4"/>
          <p:cNvSpPr/>
          <p:nvPr/>
        </p:nvSpPr>
        <p:spPr>
          <a:xfrm>
            <a:off x="404813" y="1014413"/>
            <a:ext cx="8469312" cy="523875"/>
          </a:xfrm>
          <a:prstGeom prst="rect">
            <a:avLst/>
          </a:prstGeom>
        </p:spPr>
        <p:txBody>
          <a:bodyPr wrap="none">
            <a:spAutoFit/>
          </a:bodyPr>
          <a:lstStyle/>
          <a:p>
            <a:pPr defTabSz="457200" fontAlgn="auto">
              <a:spcBef>
                <a:spcPts val="0"/>
              </a:spcBef>
              <a:spcAft>
                <a:spcPts val="0"/>
              </a:spcAft>
              <a:defRPr/>
            </a:pPr>
            <a:r>
              <a:rPr lang="en-US" sz="2800" dirty="0">
                <a:solidFill>
                  <a:srgbClr val="000000"/>
                </a:solidFill>
                <a:latin typeface="Arial"/>
                <a:ea typeface="+mn-ea"/>
                <a:cs typeface="+mn-cs"/>
              </a:rPr>
              <a:t>http://</a:t>
            </a:r>
            <a:r>
              <a:rPr lang="en-US" sz="2800" dirty="0" err="1">
                <a:solidFill>
                  <a:srgbClr val="000000"/>
                </a:solidFill>
                <a:latin typeface="Arial"/>
                <a:ea typeface="+mn-ea"/>
                <a:cs typeface="+mn-cs"/>
              </a:rPr>
              <a:t>cgap.nci.nih.gov</a:t>
            </a:r>
            <a:r>
              <a:rPr lang="en-US" sz="2800" dirty="0">
                <a:solidFill>
                  <a:srgbClr val="000000"/>
                </a:solidFill>
                <a:latin typeface="Arial"/>
                <a:ea typeface="+mn-ea"/>
                <a:cs typeface="+mn-cs"/>
              </a:rPr>
              <a:t>/Pathways/</a:t>
            </a:r>
            <a:r>
              <a:rPr lang="en-US" sz="2800" dirty="0" err="1">
                <a:solidFill>
                  <a:srgbClr val="000000"/>
                </a:solidFill>
                <a:latin typeface="Arial"/>
                <a:ea typeface="+mn-ea"/>
                <a:cs typeface="+mn-cs"/>
              </a:rPr>
              <a:t>Pathway_Searcher</a:t>
            </a:r>
            <a:endParaRPr lang="es-ES" sz="2800" dirty="0">
              <a:solidFill>
                <a:srgbClr val="000000"/>
              </a:solidFill>
              <a:latin typeface="Arial"/>
              <a:ea typeface="+mn-ea"/>
              <a:cs typeface="+mn-cs"/>
            </a:endParaRPr>
          </a:p>
        </p:txBody>
      </p:sp>
      <p:pic>
        <p:nvPicPr>
          <p:cNvPr id="263172" name="Imagen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92963" y="4764088"/>
            <a:ext cx="1779587"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173" name="Imagen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4813" y="1617663"/>
            <a:ext cx="2933700" cy="2390775"/>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Elipse 6"/>
          <p:cNvSpPr/>
          <p:nvPr/>
        </p:nvSpPr>
        <p:spPr bwMode="auto">
          <a:xfrm>
            <a:off x="3262313" y="5176838"/>
            <a:ext cx="2135187" cy="703262"/>
          </a:xfrm>
          <a:prstGeom prst="ellipse">
            <a:avLst/>
          </a:prstGeom>
          <a:noFill/>
          <a:ln w="57150"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8" name="Elipse 7"/>
          <p:cNvSpPr/>
          <p:nvPr/>
        </p:nvSpPr>
        <p:spPr bwMode="auto">
          <a:xfrm>
            <a:off x="1193800" y="3500438"/>
            <a:ext cx="2462213" cy="508000"/>
          </a:xfrm>
          <a:prstGeom prst="ellipse">
            <a:avLst/>
          </a:prstGeom>
          <a:noFill/>
          <a:ln w="57150"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4193" name="Imagen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8800" y="1774825"/>
            <a:ext cx="7753350" cy="4024313"/>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64194" name="Imagen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92963" y="4764088"/>
            <a:ext cx="1779587"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4195"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¿Cómo investigar un gen?</a:t>
            </a:r>
            <a:endParaRPr lang="en-GB" b="1">
              <a:solidFill>
                <a:srgbClr val="FFFFFF"/>
              </a:solidFill>
            </a:endParaRPr>
          </a:p>
        </p:txBody>
      </p:sp>
      <p:sp>
        <p:nvSpPr>
          <p:cNvPr id="5" name="Rectángulo 4"/>
          <p:cNvSpPr/>
          <p:nvPr/>
        </p:nvSpPr>
        <p:spPr>
          <a:xfrm>
            <a:off x="404813" y="1014413"/>
            <a:ext cx="6421437" cy="338137"/>
          </a:xfrm>
          <a:prstGeom prst="rect">
            <a:avLst/>
          </a:prstGeom>
        </p:spPr>
        <p:txBody>
          <a:bodyPr wrap="none">
            <a:spAutoFit/>
          </a:bodyPr>
          <a:lstStyle/>
          <a:p>
            <a:pPr defTabSz="457200" fontAlgn="auto">
              <a:spcBef>
                <a:spcPts val="0"/>
              </a:spcBef>
              <a:spcAft>
                <a:spcPts val="0"/>
              </a:spcAft>
              <a:defRPr/>
            </a:pPr>
            <a:r>
              <a:rPr lang="en-US" sz="1600" dirty="0">
                <a:solidFill>
                  <a:srgbClr val="000000"/>
                </a:solidFill>
                <a:latin typeface="Arial"/>
                <a:ea typeface="+mn-ea"/>
                <a:cs typeface="+mn-cs"/>
              </a:rPr>
              <a:t>http://</a:t>
            </a:r>
            <a:r>
              <a:rPr lang="en-US" sz="1600" dirty="0" err="1">
                <a:solidFill>
                  <a:srgbClr val="000000"/>
                </a:solidFill>
                <a:latin typeface="Arial"/>
                <a:ea typeface="+mn-ea"/>
                <a:cs typeface="+mn-cs"/>
              </a:rPr>
              <a:t>cgap.nci.nih.gov</a:t>
            </a:r>
            <a:r>
              <a:rPr lang="en-US" sz="1600" dirty="0">
                <a:solidFill>
                  <a:srgbClr val="000000"/>
                </a:solidFill>
                <a:latin typeface="Arial"/>
                <a:ea typeface="+mn-ea"/>
                <a:cs typeface="+mn-cs"/>
              </a:rPr>
              <a:t>/Pathways/</a:t>
            </a:r>
            <a:r>
              <a:rPr lang="en-US" sz="1600" dirty="0" err="1">
                <a:solidFill>
                  <a:srgbClr val="000000"/>
                </a:solidFill>
                <a:latin typeface="Arial"/>
                <a:ea typeface="+mn-ea"/>
                <a:cs typeface="+mn-cs"/>
              </a:rPr>
              <a:t>PathwayGenes?PATH_GENE</a:t>
            </a:r>
            <a:r>
              <a:rPr lang="en-US" sz="1600" dirty="0">
                <a:solidFill>
                  <a:srgbClr val="000000"/>
                </a:solidFill>
                <a:latin typeface="Arial"/>
                <a:ea typeface="+mn-ea"/>
                <a:cs typeface="+mn-cs"/>
              </a:rPr>
              <a:t>=BTK</a:t>
            </a:r>
            <a:endParaRPr lang="es-ES" sz="1600" dirty="0">
              <a:solidFill>
                <a:srgbClr val="000000"/>
              </a:solidFill>
              <a:latin typeface="Arial"/>
              <a:ea typeface="+mn-ea"/>
              <a:cs typeface="+mn-cs"/>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5217" name="Imagen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8800" y="1774825"/>
            <a:ext cx="7753350" cy="4024313"/>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65218" name="Imagen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92963" y="4764088"/>
            <a:ext cx="1779587"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19"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¿Cómo investigar un gen?</a:t>
            </a:r>
            <a:endParaRPr lang="en-GB" b="1">
              <a:solidFill>
                <a:srgbClr val="FFFFFF"/>
              </a:solidFill>
            </a:endParaRPr>
          </a:p>
        </p:txBody>
      </p:sp>
      <p:sp>
        <p:nvSpPr>
          <p:cNvPr id="5" name="Rectángulo 4"/>
          <p:cNvSpPr/>
          <p:nvPr/>
        </p:nvSpPr>
        <p:spPr>
          <a:xfrm>
            <a:off x="404813" y="1014413"/>
            <a:ext cx="6421437" cy="338137"/>
          </a:xfrm>
          <a:prstGeom prst="rect">
            <a:avLst/>
          </a:prstGeom>
        </p:spPr>
        <p:txBody>
          <a:bodyPr wrap="none">
            <a:spAutoFit/>
          </a:bodyPr>
          <a:lstStyle/>
          <a:p>
            <a:pPr defTabSz="457200" fontAlgn="auto">
              <a:spcBef>
                <a:spcPts val="0"/>
              </a:spcBef>
              <a:spcAft>
                <a:spcPts val="0"/>
              </a:spcAft>
              <a:defRPr/>
            </a:pPr>
            <a:r>
              <a:rPr lang="en-US" sz="1600" dirty="0">
                <a:solidFill>
                  <a:srgbClr val="000000"/>
                </a:solidFill>
                <a:latin typeface="Arial"/>
                <a:ea typeface="+mn-ea"/>
                <a:cs typeface="+mn-cs"/>
              </a:rPr>
              <a:t>http://</a:t>
            </a:r>
            <a:r>
              <a:rPr lang="en-US" sz="1600" dirty="0" err="1">
                <a:solidFill>
                  <a:srgbClr val="000000"/>
                </a:solidFill>
                <a:latin typeface="Arial"/>
                <a:ea typeface="+mn-ea"/>
                <a:cs typeface="+mn-cs"/>
              </a:rPr>
              <a:t>cgap.nci.nih.gov</a:t>
            </a:r>
            <a:r>
              <a:rPr lang="en-US" sz="1600" dirty="0">
                <a:solidFill>
                  <a:srgbClr val="000000"/>
                </a:solidFill>
                <a:latin typeface="Arial"/>
                <a:ea typeface="+mn-ea"/>
                <a:cs typeface="+mn-cs"/>
              </a:rPr>
              <a:t>/Pathways/</a:t>
            </a:r>
            <a:r>
              <a:rPr lang="en-US" sz="1600" dirty="0" err="1">
                <a:solidFill>
                  <a:srgbClr val="000000"/>
                </a:solidFill>
                <a:latin typeface="Arial"/>
                <a:ea typeface="+mn-ea"/>
                <a:cs typeface="+mn-cs"/>
              </a:rPr>
              <a:t>PathwayGenes?PATH_GENE</a:t>
            </a:r>
            <a:r>
              <a:rPr lang="en-US" sz="1600" dirty="0">
                <a:solidFill>
                  <a:srgbClr val="000000"/>
                </a:solidFill>
                <a:latin typeface="Arial"/>
                <a:ea typeface="+mn-ea"/>
                <a:cs typeface="+mn-cs"/>
              </a:rPr>
              <a:t>=BTK</a:t>
            </a:r>
            <a:endParaRPr lang="es-ES" sz="1600" dirty="0">
              <a:solidFill>
                <a:srgbClr val="000000"/>
              </a:solidFill>
              <a:latin typeface="Arial"/>
              <a:ea typeface="+mn-ea"/>
              <a:cs typeface="+mn-cs"/>
            </a:endParaRPr>
          </a:p>
        </p:txBody>
      </p:sp>
      <p:sp>
        <p:nvSpPr>
          <p:cNvPr id="8" name="Elipse 7"/>
          <p:cNvSpPr/>
          <p:nvPr/>
        </p:nvSpPr>
        <p:spPr bwMode="auto">
          <a:xfrm>
            <a:off x="4225925" y="4256088"/>
            <a:ext cx="449263" cy="508000"/>
          </a:xfrm>
          <a:prstGeom prst="ellipse">
            <a:avLst/>
          </a:prstGeom>
          <a:noFill/>
          <a:ln w="57150"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17195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h_bcrPathway</a:t>
            </a:r>
            <a:endParaRPr lang="es-ES" sz="1200" dirty="0">
              <a:solidFill>
                <a:srgbClr val="000000"/>
              </a:solidFill>
              <a:latin typeface="Arial"/>
              <a:ea typeface="+mn-ea"/>
              <a:cs typeface="+mn-cs"/>
            </a:endParaRPr>
          </a:p>
        </p:txBody>
      </p:sp>
      <p:sp>
        <p:nvSpPr>
          <p:cNvPr id="266242"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BTK in BCR pathway</a:t>
            </a:r>
            <a:endParaRPr lang="en-GB" b="1">
              <a:solidFill>
                <a:srgbClr val="FFFFFF"/>
              </a:solidFill>
            </a:endParaRPr>
          </a:p>
        </p:txBody>
      </p:sp>
      <p:sp>
        <p:nvSpPr>
          <p:cNvPr id="7" name="CuadroTexto 6"/>
          <p:cNvSpPr txBox="1"/>
          <p:nvPr/>
        </p:nvSpPr>
        <p:spPr>
          <a:xfrm>
            <a:off x="87313" y="1204913"/>
            <a:ext cx="1506537"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695</a:t>
            </a:r>
          </a:p>
          <a:p>
            <a:pPr defTabSz="457200" fontAlgn="auto">
              <a:spcBef>
                <a:spcPts val="0"/>
              </a:spcBef>
              <a:spcAft>
                <a:spcPts val="0"/>
              </a:spcAft>
              <a:defRPr/>
            </a:pPr>
            <a:r>
              <a:rPr lang="es-ES_tradnl" dirty="0">
                <a:solidFill>
                  <a:srgbClr val="000000"/>
                </a:solidFill>
                <a:latin typeface="Arial"/>
                <a:ea typeface="+mn-ea"/>
                <a:cs typeface="+mn-cs"/>
              </a:rPr>
              <a:t>Xp21.33-q22 </a:t>
            </a:r>
            <a:endParaRPr lang="es-ES" dirty="0">
              <a:solidFill>
                <a:srgbClr val="000000"/>
              </a:solidFill>
              <a:latin typeface="Arial"/>
              <a:ea typeface="+mn-ea"/>
              <a:cs typeface="+mn-cs"/>
            </a:endParaRPr>
          </a:p>
        </p:txBody>
      </p:sp>
      <p:sp>
        <p:nvSpPr>
          <p:cNvPr id="4" name="CuadroTexto 3"/>
          <p:cNvSpPr txBox="1"/>
          <p:nvPr/>
        </p:nvSpPr>
        <p:spPr>
          <a:xfrm>
            <a:off x="1598613" y="6108700"/>
            <a:ext cx="3143250" cy="369888"/>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BTK: </a:t>
            </a:r>
            <a:r>
              <a:rPr lang="es-ES" dirty="0" err="1">
                <a:solidFill>
                  <a:srgbClr val="000000"/>
                </a:solidFill>
                <a:latin typeface="Arial"/>
                <a:ea typeface="+mn-ea"/>
                <a:cs typeface="+mn-cs"/>
              </a:rPr>
              <a:t>Bruton</a:t>
            </a:r>
            <a:r>
              <a:rPr lang="es-ES" dirty="0">
                <a:solidFill>
                  <a:srgbClr val="000000"/>
                </a:solidFill>
                <a:latin typeface="Arial"/>
                <a:ea typeface="+mn-ea"/>
                <a:cs typeface="+mn-cs"/>
              </a:rPr>
              <a:t> </a:t>
            </a:r>
            <a:r>
              <a:rPr lang="es-ES" dirty="0" err="1">
                <a:solidFill>
                  <a:srgbClr val="000000"/>
                </a:solidFill>
                <a:latin typeface="Arial"/>
                <a:ea typeface="+mn-ea"/>
                <a:cs typeface="+mn-cs"/>
              </a:rPr>
              <a:t>Tyrosine</a:t>
            </a:r>
            <a:r>
              <a:rPr lang="es-ES" dirty="0">
                <a:solidFill>
                  <a:srgbClr val="000000"/>
                </a:solidFill>
                <a:latin typeface="Arial"/>
                <a:ea typeface="+mn-ea"/>
                <a:cs typeface="+mn-cs"/>
              </a:rPr>
              <a:t> </a:t>
            </a:r>
            <a:r>
              <a:rPr lang="es-ES" dirty="0" err="1">
                <a:solidFill>
                  <a:srgbClr val="000000"/>
                </a:solidFill>
                <a:latin typeface="Arial"/>
                <a:ea typeface="+mn-ea"/>
                <a:cs typeface="+mn-cs"/>
              </a:rPr>
              <a:t>Kinase</a:t>
            </a:r>
            <a:endParaRPr lang="es-ES" dirty="0">
              <a:solidFill>
                <a:srgbClr val="000000"/>
              </a:solidFill>
              <a:latin typeface="Arial"/>
              <a:ea typeface="+mn-ea"/>
              <a:cs typeface="+mn-cs"/>
            </a:endParaRPr>
          </a:p>
        </p:txBody>
      </p:sp>
      <p:pic>
        <p:nvPicPr>
          <p:cNvPr id="266245"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98613" y="1089025"/>
            <a:ext cx="6146800"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46" name="Imagen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4959350"/>
            <a:ext cx="1689100"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lipse 8"/>
          <p:cNvSpPr/>
          <p:nvPr/>
        </p:nvSpPr>
        <p:spPr bwMode="auto">
          <a:xfrm>
            <a:off x="3689350" y="2146300"/>
            <a:ext cx="590550" cy="371475"/>
          </a:xfrm>
          <a:prstGeom prst="ellipse">
            <a:avLst/>
          </a:prstGeom>
          <a:noFill/>
          <a:ln w="57150"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340225" cy="276225"/>
          </a:xfrm>
          <a:prstGeom prst="rect">
            <a:avLst/>
          </a:prstGeom>
          <a:noFill/>
        </p:spPr>
        <p:txBody>
          <a:bodyPr wrap="none">
            <a:spAutoFit/>
          </a:bodyPr>
          <a:lstStyle/>
          <a:p>
            <a:pPr defTabSz="457200" fontAlgn="auto">
              <a:spcBef>
                <a:spcPts val="0"/>
              </a:spcBef>
              <a:spcAft>
                <a:spcPts val="0"/>
              </a:spcAft>
              <a:defRPr/>
            </a:pPr>
            <a:r>
              <a:rPr lang="hr-HR" sz="1200" dirty="0">
                <a:solidFill>
                  <a:srgbClr val="000000"/>
                </a:solidFill>
                <a:latin typeface="Arial"/>
                <a:ea typeface="+mn-ea"/>
                <a:cs typeface="+mn-cs"/>
              </a:rPr>
              <a:t>http://cgap.nci.nih.gov/Genes/GeneInfo?ORG=Hs&amp;BCID=btk</a:t>
            </a:r>
            <a:endParaRPr lang="es-ES" sz="1200" dirty="0">
              <a:solidFill>
                <a:srgbClr val="000000"/>
              </a:solidFill>
              <a:latin typeface="Arial"/>
              <a:ea typeface="+mn-ea"/>
              <a:cs typeface="+mn-cs"/>
            </a:endParaRPr>
          </a:p>
        </p:txBody>
      </p:sp>
      <p:sp>
        <p:nvSpPr>
          <p:cNvPr id="267266"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BTK</a:t>
            </a:r>
            <a:endParaRPr lang="en-GB" b="1">
              <a:solidFill>
                <a:srgbClr val="FFFFFF"/>
              </a:solidFill>
            </a:endParaRPr>
          </a:p>
        </p:txBody>
      </p:sp>
      <p:pic>
        <p:nvPicPr>
          <p:cNvPr id="267267"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055688"/>
            <a:ext cx="7631112" cy="534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68" name="Imagen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77125" y="5065713"/>
            <a:ext cx="1577975"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8289" name="Imagen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055688"/>
            <a:ext cx="7631112" cy="534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4"/>
          <p:cNvSpPr txBox="1"/>
          <p:nvPr/>
        </p:nvSpPr>
        <p:spPr>
          <a:xfrm>
            <a:off x="87313" y="6523038"/>
            <a:ext cx="4340225" cy="276225"/>
          </a:xfrm>
          <a:prstGeom prst="rect">
            <a:avLst/>
          </a:prstGeom>
          <a:noFill/>
        </p:spPr>
        <p:txBody>
          <a:bodyPr wrap="none">
            <a:spAutoFit/>
          </a:bodyPr>
          <a:lstStyle/>
          <a:p>
            <a:pPr defTabSz="457200" fontAlgn="auto">
              <a:spcBef>
                <a:spcPts val="0"/>
              </a:spcBef>
              <a:spcAft>
                <a:spcPts val="0"/>
              </a:spcAft>
              <a:defRPr/>
            </a:pPr>
            <a:r>
              <a:rPr lang="hr-HR" sz="1200" dirty="0">
                <a:solidFill>
                  <a:srgbClr val="000000"/>
                </a:solidFill>
                <a:latin typeface="Arial"/>
                <a:ea typeface="+mn-ea"/>
                <a:cs typeface="+mn-cs"/>
              </a:rPr>
              <a:t>http://cgap.nci.nih.gov/Genes/GeneInfo?ORG=Hs&amp;BCID=btk</a:t>
            </a:r>
            <a:endParaRPr lang="es-ES" sz="1200" dirty="0">
              <a:solidFill>
                <a:srgbClr val="000000"/>
              </a:solidFill>
              <a:latin typeface="Arial"/>
              <a:ea typeface="+mn-ea"/>
              <a:cs typeface="+mn-cs"/>
            </a:endParaRPr>
          </a:p>
        </p:txBody>
      </p:sp>
      <p:sp>
        <p:nvSpPr>
          <p:cNvPr id="268291"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BTK</a:t>
            </a:r>
            <a:endParaRPr lang="en-GB" b="1">
              <a:solidFill>
                <a:srgbClr val="FFFFFF"/>
              </a:solidFill>
            </a:endParaRPr>
          </a:p>
        </p:txBody>
      </p:sp>
      <p:pic>
        <p:nvPicPr>
          <p:cNvPr id="268292" name="Imagen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77125" y="5065713"/>
            <a:ext cx="1577975"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lipse 8"/>
          <p:cNvSpPr/>
          <p:nvPr/>
        </p:nvSpPr>
        <p:spPr bwMode="auto">
          <a:xfrm>
            <a:off x="2725738" y="4905375"/>
            <a:ext cx="766762" cy="579438"/>
          </a:xfrm>
          <a:prstGeom prst="ellipse">
            <a:avLst/>
          </a:prstGeom>
          <a:noFill/>
          <a:ln w="28575"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9313" name="Imagen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8300" y="1303338"/>
            <a:ext cx="8440738" cy="501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4"/>
          <p:cNvSpPr txBox="1"/>
          <p:nvPr/>
        </p:nvSpPr>
        <p:spPr>
          <a:xfrm>
            <a:off x="87313" y="6523038"/>
            <a:ext cx="6361112" cy="276225"/>
          </a:xfrm>
          <a:prstGeom prst="rect">
            <a:avLst/>
          </a:prstGeom>
          <a:noFill/>
        </p:spPr>
        <p:txBody>
          <a:bodyPr wrap="none">
            <a:spAutoFit/>
          </a:bodyPr>
          <a:lstStyle/>
          <a:p>
            <a:pPr defTabSz="457200" fontAlgn="auto">
              <a:spcBef>
                <a:spcPts val="0"/>
              </a:spcBef>
              <a:spcAft>
                <a:spcPts val="0"/>
              </a:spcAft>
              <a:defRPr/>
            </a:pPr>
            <a:r>
              <a:rPr lang="de-DE" sz="1200" dirty="0">
                <a:solidFill>
                  <a:srgbClr val="000000"/>
                </a:solidFill>
                <a:latin typeface="Arial"/>
                <a:ea typeface="+mn-ea"/>
                <a:cs typeface="+mn-cs"/>
              </a:rPr>
              <a:t>http://</a:t>
            </a:r>
            <a:r>
              <a:rPr lang="de-DE" sz="1200" dirty="0" err="1">
                <a:solidFill>
                  <a:srgbClr val="000000"/>
                </a:solidFill>
                <a:latin typeface="Arial"/>
                <a:ea typeface="+mn-ea"/>
                <a:cs typeface="+mn-cs"/>
              </a:rPr>
              <a:t>www.ncbi.nlm.nih.gov</a:t>
            </a:r>
            <a:r>
              <a:rPr lang="de-DE" sz="1200" dirty="0">
                <a:solidFill>
                  <a:srgbClr val="000000"/>
                </a:solidFill>
                <a:latin typeface="Arial"/>
                <a:ea typeface="+mn-ea"/>
                <a:cs typeface="+mn-cs"/>
              </a:rPr>
              <a:t>/</a:t>
            </a:r>
            <a:r>
              <a:rPr lang="de-DE" sz="1200" dirty="0" err="1">
                <a:solidFill>
                  <a:srgbClr val="000000"/>
                </a:solidFill>
                <a:latin typeface="Arial"/>
                <a:ea typeface="+mn-ea"/>
                <a:cs typeface="+mn-cs"/>
              </a:rPr>
              <a:t>gene?db</a:t>
            </a:r>
            <a:r>
              <a:rPr lang="de-DE" sz="1200" dirty="0">
                <a:solidFill>
                  <a:srgbClr val="000000"/>
                </a:solidFill>
                <a:latin typeface="Arial"/>
                <a:ea typeface="+mn-ea"/>
                <a:cs typeface="+mn-cs"/>
              </a:rPr>
              <a:t>=</a:t>
            </a:r>
            <a:r>
              <a:rPr lang="de-DE" sz="1200" dirty="0" err="1">
                <a:solidFill>
                  <a:srgbClr val="000000"/>
                </a:solidFill>
                <a:latin typeface="Arial"/>
                <a:ea typeface="+mn-ea"/>
                <a:cs typeface="+mn-cs"/>
              </a:rPr>
              <a:t>gene&amp;cmd</a:t>
            </a:r>
            <a:r>
              <a:rPr lang="de-DE" sz="1200" dirty="0">
                <a:solidFill>
                  <a:srgbClr val="000000"/>
                </a:solidFill>
                <a:latin typeface="Arial"/>
                <a:ea typeface="+mn-ea"/>
                <a:cs typeface="+mn-cs"/>
              </a:rPr>
              <a:t>=</a:t>
            </a:r>
            <a:r>
              <a:rPr lang="de-DE" sz="1200" dirty="0" err="1">
                <a:solidFill>
                  <a:srgbClr val="000000"/>
                </a:solidFill>
                <a:latin typeface="Arial"/>
                <a:ea typeface="+mn-ea"/>
                <a:cs typeface="+mn-cs"/>
              </a:rPr>
              <a:t>Retrieve&amp;dopt</a:t>
            </a:r>
            <a:r>
              <a:rPr lang="de-DE" sz="1200" dirty="0">
                <a:solidFill>
                  <a:srgbClr val="000000"/>
                </a:solidFill>
                <a:latin typeface="Arial"/>
                <a:ea typeface="+mn-ea"/>
                <a:cs typeface="+mn-cs"/>
              </a:rPr>
              <a:t>=</a:t>
            </a:r>
            <a:r>
              <a:rPr lang="de-DE" sz="1200" dirty="0" err="1">
                <a:solidFill>
                  <a:srgbClr val="000000"/>
                </a:solidFill>
                <a:latin typeface="Arial"/>
                <a:ea typeface="+mn-ea"/>
                <a:cs typeface="+mn-cs"/>
              </a:rPr>
              <a:t>full_report&amp;list_uids</a:t>
            </a:r>
            <a:r>
              <a:rPr lang="de-DE" sz="1200" dirty="0">
                <a:solidFill>
                  <a:srgbClr val="000000"/>
                </a:solidFill>
                <a:latin typeface="Arial"/>
                <a:ea typeface="+mn-ea"/>
                <a:cs typeface="+mn-cs"/>
              </a:rPr>
              <a:t>=695</a:t>
            </a:r>
            <a:endParaRPr lang="es-ES" sz="1200" dirty="0">
              <a:solidFill>
                <a:srgbClr val="000000"/>
              </a:solidFill>
              <a:latin typeface="Arial"/>
              <a:ea typeface="+mn-ea"/>
              <a:cs typeface="+mn-cs"/>
            </a:endParaRPr>
          </a:p>
        </p:txBody>
      </p:sp>
      <p:sp>
        <p:nvSpPr>
          <p:cNvPr id="269315"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BTK</a:t>
            </a:r>
            <a:endParaRPr lang="en-GB" b="1">
              <a:solidFill>
                <a:srgbClr val="FFFFFF"/>
              </a:solidFill>
            </a:endParaRPr>
          </a:p>
        </p:txBody>
      </p:sp>
      <p:pic>
        <p:nvPicPr>
          <p:cNvPr id="269316" name="Imagen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61238" y="5222875"/>
            <a:ext cx="14478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6361112" cy="276225"/>
          </a:xfrm>
          <a:prstGeom prst="rect">
            <a:avLst/>
          </a:prstGeom>
          <a:noFill/>
        </p:spPr>
        <p:txBody>
          <a:bodyPr wrap="none">
            <a:spAutoFit/>
          </a:bodyPr>
          <a:lstStyle/>
          <a:p>
            <a:pPr defTabSz="457200" fontAlgn="auto">
              <a:spcBef>
                <a:spcPts val="0"/>
              </a:spcBef>
              <a:spcAft>
                <a:spcPts val="0"/>
              </a:spcAft>
              <a:defRPr/>
            </a:pPr>
            <a:r>
              <a:rPr lang="de-DE" sz="1200" dirty="0">
                <a:solidFill>
                  <a:srgbClr val="000000"/>
                </a:solidFill>
                <a:latin typeface="Arial"/>
                <a:ea typeface="+mn-ea"/>
                <a:cs typeface="+mn-cs"/>
              </a:rPr>
              <a:t>http://</a:t>
            </a:r>
            <a:r>
              <a:rPr lang="de-DE" sz="1200" dirty="0" err="1">
                <a:solidFill>
                  <a:srgbClr val="000000"/>
                </a:solidFill>
                <a:latin typeface="Arial"/>
                <a:ea typeface="+mn-ea"/>
                <a:cs typeface="+mn-cs"/>
              </a:rPr>
              <a:t>www.ncbi.nlm.nih.gov</a:t>
            </a:r>
            <a:r>
              <a:rPr lang="de-DE" sz="1200" dirty="0">
                <a:solidFill>
                  <a:srgbClr val="000000"/>
                </a:solidFill>
                <a:latin typeface="Arial"/>
                <a:ea typeface="+mn-ea"/>
                <a:cs typeface="+mn-cs"/>
              </a:rPr>
              <a:t>/</a:t>
            </a:r>
            <a:r>
              <a:rPr lang="de-DE" sz="1200" dirty="0" err="1">
                <a:solidFill>
                  <a:srgbClr val="000000"/>
                </a:solidFill>
                <a:latin typeface="Arial"/>
                <a:ea typeface="+mn-ea"/>
                <a:cs typeface="+mn-cs"/>
              </a:rPr>
              <a:t>gene?db</a:t>
            </a:r>
            <a:r>
              <a:rPr lang="de-DE" sz="1200" dirty="0">
                <a:solidFill>
                  <a:srgbClr val="000000"/>
                </a:solidFill>
                <a:latin typeface="Arial"/>
                <a:ea typeface="+mn-ea"/>
                <a:cs typeface="+mn-cs"/>
              </a:rPr>
              <a:t>=</a:t>
            </a:r>
            <a:r>
              <a:rPr lang="de-DE" sz="1200" dirty="0" err="1">
                <a:solidFill>
                  <a:srgbClr val="000000"/>
                </a:solidFill>
                <a:latin typeface="Arial"/>
                <a:ea typeface="+mn-ea"/>
                <a:cs typeface="+mn-cs"/>
              </a:rPr>
              <a:t>gene&amp;cmd</a:t>
            </a:r>
            <a:r>
              <a:rPr lang="de-DE" sz="1200" dirty="0">
                <a:solidFill>
                  <a:srgbClr val="000000"/>
                </a:solidFill>
                <a:latin typeface="Arial"/>
                <a:ea typeface="+mn-ea"/>
                <a:cs typeface="+mn-cs"/>
              </a:rPr>
              <a:t>=</a:t>
            </a:r>
            <a:r>
              <a:rPr lang="de-DE" sz="1200" dirty="0" err="1">
                <a:solidFill>
                  <a:srgbClr val="000000"/>
                </a:solidFill>
                <a:latin typeface="Arial"/>
                <a:ea typeface="+mn-ea"/>
                <a:cs typeface="+mn-cs"/>
              </a:rPr>
              <a:t>Retrieve&amp;dopt</a:t>
            </a:r>
            <a:r>
              <a:rPr lang="de-DE" sz="1200" dirty="0">
                <a:solidFill>
                  <a:srgbClr val="000000"/>
                </a:solidFill>
                <a:latin typeface="Arial"/>
                <a:ea typeface="+mn-ea"/>
                <a:cs typeface="+mn-cs"/>
              </a:rPr>
              <a:t>=</a:t>
            </a:r>
            <a:r>
              <a:rPr lang="de-DE" sz="1200" dirty="0" err="1">
                <a:solidFill>
                  <a:srgbClr val="000000"/>
                </a:solidFill>
                <a:latin typeface="Arial"/>
                <a:ea typeface="+mn-ea"/>
                <a:cs typeface="+mn-cs"/>
              </a:rPr>
              <a:t>full_report&amp;list_uids</a:t>
            </a:r>
            <a:r>
              <a:rPr lang="de-DE" sz="1200" dirty="0">
                <a:solidFill>
                  <a:srgbClr val="000000"/>
                </a:solidFill>
                <a:latin typeface="Arial"/>
                <a:ea typeface="+mn-ea"/>
                <a:cs typeface="+mn-cs"/>
              </a:rPr>
              <a:t>=695</a:t>
            </a:r>
            <a:endParaRPr lang="es-ES" sz="1200" dirty="0">
              <a:solidFill>
                <a:srgbClr val="000000"/>
              </a:solidFill>
              <a:latin typeface="Arial"/>
              <a:ea typeface="+mn-ea"/>
              <a:cs typeface="+mn-cs"/>
            </a:endParaRPr>
          </a:p>
        </p:txBody>
      </p:sp>
      <p:sp>
        <p:nvSpPr>
          <p:cNvPr id="270338"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BTK</a:t>
            </a:r>
            <a:endParaRPr lang="en-GB" b="1">
              <a:solidFill>
                <a:srgbClr val="FFFFFF"/>
              </a:solidFill>
            </a:endParaRPr>
          </a:p>
        </p:txBody>
      </p:sp>
      <p:pic>
        <p:nvPicPr>
          <p:cNvPr id="270339"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61238" y="5222875"/>
            <a:ext cx="14478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340"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86000"/>
            <a:ext cx="9144000" cy="228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ipse 4"/>
          <p:cNvSpPr/>
          <p:nvPr/>
        </p:nvSpPr>
        <p:spPr>
          <a:xfrm>
            <a:off x="646113" y="2330450"/>
            <a:ext cx="271462"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6" name="Elipse 5"/>
          <p:cNvSpPr/>
          <p:nvPr/>
        </p:nvSpPr>
        <p:spPr>
          <a:xfrm>
            <a:off x="1392238" y="2336800"/>
            <a:ext cx="271462"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7" name="Elipse 6"/>
          <p:cNvSpPr/>
          <p:nvPr/>
        </p:nvSpPr>
        <p:spPr>
          <a:xfrm>
            <a:off x="2133600" y="2322513"/>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8" name="Elipse 7"/>
          <p:cNvSpPr/>
          <p:nvPr/>
        </p:nvSpPr>
        <p:spPr>
          <a:xfrm>
            <a:off x="2841625" y="2330450"/>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9" name="Elipse 8"/>
          <p:cNvSpPr/>
          <p:nvPr/>
        </p:nvSpPr>
        <p:spPr>
          <a:xfrm>
            <a:off x="660400" y="5049838"/>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0" name="Elipse 9"/>
          <p:cNvSpPr/>
          <p:nvPr/>
        </p:nvSpPr>
        <p:spPr>
          <a:xfrm>
            <a:off x="1460500" y="5049838"/>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2" name="Elipse 11"/>
          <p:cNvSpPr/>
          <p:nvPr/>
        </p:nvSpPr>
        <p:spPr>
          <a:xfrm>
            <a:off x="3538538" y="5073650"/>
            <a:ext cx="273050"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3" name="Elipse 12"/>
          <p:cNvSpPr/>
          <p:nvPr/>
        </p:nvSpPr>
        <p:spPr>
          <a:xfrm>
            <a:off x="3502025" y="2330450"/>
            <a:ext cx="271463" cy="257175"/>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4" name="Elipse 13"/>
          <p:cNvSpPr/>
          <p:nvPr/>
        </p:nvSpPr>
        <p:spPr>
          <a:xfrm>
            <a:off x="5322888" y="2968625"/>
            <a:ext cx="273050"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5" name="Elipse 14"/>
          <p:cNvSpPr/>
          <p:nvPr/>
        </p:nvSpPr>
        <p:spPr>
          <a:xfrm>
            <a:off x="6205538" y="2965450"/>
            <a:ext cx="271462" cy="257175"/>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7" name="Elipse 16"/>
          <p:cNvSpPr/>
          <p:nvPr/>
        </p:nvSpPr>
        <p:spPr>
          <a:xfrm>
            <a:off x="8288338" y="2633663"/>
            <a:ext cx="271462" cy="255587"/>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8" name="Elipse 17"/>
          <p:cNvSpPr/>
          <p:nvPr/>
        </p:nvSpPr>
        <p:spPr>
          <a:xfrm>
            <a:off x="7396163" y="2633663"/>
            <a:ext cx="271462" cy="255587"/>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00"/>
              </a:solidFill>
              <a:latin typeface="Arial"/>
            </a:endParaRPr>
          </a:p>
        </p:txBody>
      </p:sp>
      <p:sp>
        <p:nvSpPr>
          <p:cNvPr id="19" name="Elipse 18"/>
          <p:cNvSpPr/>
          <p:nvPr/>
        </p:nvSpPr>
        <p:spPr>
          <a:xfrm>
            <a:off x="6188075" y="2363788"/>
            <a:ext cx="271463" cy="257175"/>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00"/>
              </a:solidFill>
              <a:latin typeface="Arial"/>
            </a:endParaRPr>
          </a:p>
        </p:txBody>
      </p:sp>
      <p:sp>
        <p:nvSpPr>
          <p:cNvPr id="20" name="Elipse 19"/>
          <p:cNvSpPr/>
          <p:nvPr/>
        </p:nvSpPr>
        <p:spPr>
          <a:xfrm>
            <a:off x="4056063" y="2344738"/>
            <a:ext cx="271462"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21" name="Elipse 20"/>
          <p:cNvSpPr/>
          <p:nvPr/>
        </p:nvSpPr>
        <p:spPr>
          <a:xfrm>
            <a:off x="4054475" y="2965450"/>
            <a:ext cx="273050"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22" name="Elipse 21"/>
          <p:cNvSpPr/>
          <p:nvPr/>
        </p:nvSpPr>
        <p:spPr>
          <a:xfrm>
            <a:off x="4659313" y="2970213"/>
            <a:ext cx="273050"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cxnSp>
        <p:nvCxnSpPr>
          <p:cNvPr id="16" name="Conector recto 15"/>
          <p:cNvCxnSpPr>
            <a:stCxn id="5" idx="6"/>
            <a:endCxn id="6" idx="2"/>
          </p:cNvCxnSpPr>
          <p:nvPr/>
        </p:nvCxnSpPr>
        <p:spPr>
          <a:xfrm>
            <a:off x="917575" y="2459038"/>
            <a:ext cx="474663" cy="635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6" name="Conector recto 25"/>
          <p:cNvCxnSpPr>
            <a:stCxn id="9" idx="6"/>
            <a:endCxn id="10" idx="2"/>
          </p:cNvCxnSpPr>
          <p:nvPr/>
        </p:nvCxnSpPr>
        <p:spPr>
          <a:xfrm>
            <a:off x="931863" y="5178425"/>
            <a:ext cx="528637" cy="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 name="Conector recto 27"/>
          <p:cNvCxnSpPr>
            <a:stCxn id="6" idx="6"/>
            <a:endCxn id="7" idx="2"/>
          </p:cNvCxnSpPr>
          <p:nvPr/>
        </p:nvCxnSpPr>
        <p:spPr>
          <a:xfrm flipV="1">
            <a:off x="1663700" y="2451100"/>
            <a:ext cx="469900" cy="14288"/>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31" name="Conector recto 30"/>
          <p:cNvCxnSpPr>
            <a:stCxn id="7" idx="6"/>
            <a:endCxn id="8" idx="2"/>
          </p:cNvCxnSpPr>
          <p:nvPr/>
        </p:nvCxnSpPr>
        <p:spPr>
          <a:xfrm>
            <a:off x="2405063" y="2451100"/>
            <a:ext cx="436562" cy="7938"/>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69" name="Conector recto 288768"/>
          <p:cNvCxnSpPr>
            <a:stCxn id="8" idx="6"/>
            <a:endCxn id="13" idx="2"/>
          </p:cNvCxnSpPr>
          <p:nvPr/>
        </p:nvCxnSpPr>
        <p:spPr>
          <a:xfrm>
            <a:off x="3113088" y="2459038"/>
            <a:ext cx="388937" cy="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73" name="Conector recto 288772"/>
          <p:cNvCxnSpPr>
            <a:stCxn id="10" idx="6"/>
            <a:endCxn id="12" idx="2"/>
          </p:cNvCxnSpPr>
          <p:nvPr/>
        </p:nvCxnSpPr>
        <p:spPr>
          <a:xfrm>
            <a:off x="1731963" y="5178425"/>
            <a:ext cx="1806575" cy="23813"/>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75" name="Conector recto 288774"/>
          <p:cNvCxnSpPr>
            <a:stCxn id="12" idx="0"/>
            <a:endCxn id="13" idx="4"/>
          </p:cNvCxnSpPr>
          <p:nvPr/>
        </p:nvCxnSpPr>
        <p:spPr>
          <a:xfrm flipH="1" flipV="1">
            <a:off x="3636963" y="2587625"/>
            <a:ext cx="38100" cy="2486025"/>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86" name="Conector recto 288785"/>
          <p:cNvCxnSpPr>
            <a:stCxn id="20" idx="6"/>
            <a:endCxn id="51" idx="2"/>
          </p:cNvCxnSpPr>
          <p:nvPr/>
        </p:nvCxnSpPr>
        <p:spPr>
          <a:xfrm>
            <a:off x="4327525" y="2473325"/>
            <a:ext cx="995363" cy="7938"/>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sp>
        <p:nvSpPr>
          <p:cNvPr id="51" name="Elipse 50"/>
          <p:cNvSpPr/>
          <p:nvPr/>
        </p:nvSpPr>
        <p:spPr>
          <a:xfrm>
            <a:off x="5322888" y="2352675"/>
            <a:ext cx="273050"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cxnSp>
        <p:nvCxnSpPr>
          <p:cNvPr id="288788" name="Conector recto 288787"/>
          <p:cNvCxnSpPr>
            <a:stCxn id="51" idx="6"/>
            <a:endCxn id="19" idx="2"/>
          </p:cNvCxnSpPr>
          <p:nvPr/>
        </p:nvCxnSpPr>
        <p:spPr>
          <a:xfrm>
            <a:off x="5595938" y="2481263"/>
            <a:ext cx="592137" cy="11112"/>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95" name="Conector recto 288794"/>
          <p:cNvCxnSpPr>
            <a:stCxn id="15" idx="6"/>
            <a:endCxn id="18" idx="2"/>
          </p:cNvCxnSpPr>
          <p:nvPr/>
        </p:nvCxnSpPr>
        <p:spPr>
          <a:xfrm flipV="1">
            <a:off x="6477000" y="2762250"/>
            <a:ext cx="919163" cy="331788"/>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88797" name="Conector recto 288796"/>
          <p:cNvCxnSpPr>
            <a:stCxn id="20" idx="4"/>
            <a:endCxn id="21" idx="0"/>
          </p:cNvCxnSpPr>
          <p:nvPr/>
        </p:nvCxnSpPr>
        <p:spPr>
          <a:xfrm flipH="1">
            <a:off x="4191000" y="2601913"/>
            <a:ext cx="1588" cy="363537"/>
          </a:xfrm>
          <a:prstGeom prst="line">
            <a:avLst/>
          </a:prstGeom>
        </p:spPr>
        <p:style>
          <a:lnRef idx="2">
            <a:schemeClr val="accent1"/>
          </a:lnRef>
          <a:fillRef idx="0">
            <a:schemeClr val="accent1"/>
          </a:fillRef>
          <a:effectRef idx="1">
            <a:schemeClr val="accent1"/>
          </a:effectRef>
          <a:fontRef idx="minor">
            <a:schemeClr val="tx1"/>
          </a:fontRef>
        </p:style>
      </p:cxnSp>
      <p:sp>
        <p:nvSpPr>
          <p:cNvPr id="64" name="Elipse 63"/>
          <p:cNvSpPr/>
          <p:nvPr/>
        </p:nvSpPr>
        <p:spPr>
          <a:xfrm>
            <a:off x="4081463" y="5049838"/>
            <a:ext cx="271462" cy="257175"/>
          </a:xfrm>
          <a:prstGeom prst="ellipse">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cxnSp>
        <p:nvCxnSpPr>
          <p:cNvPr id="35" name="Conector recto 34"/>
          <p:cNvCxnSpPr>
            <a:stCxn id="21" idx="6"/>
            <a:endCxn id="22" idx="2"/>
          </p:cNvCxnSpPr>
          <p:nvPr/>
        </p:nvCxnSpPr>
        <p:spPr>
          <a:xfrm>
            <a:off x="4327525" y="3094038"/>
            <a:ext cx="331788" cy="4762"/>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7" name="Conector recto 36"/>
          <p:cNvCxnSpPr>
            <a:stCxn id="22" idx="6"/>
            <a:endCxn id="14" idx="2"/>
          </p:cNvCxnSpPr>
          <p:nvPr/>
        </p:nvCxnSpPr>
        <p:spPr>
          <a:xfrm flipV="1">
            <a:off x="4932363" y="3097213"/>
            <a:ext cx="390525" cy="1587"/>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1" name="Conector recto 40"/>
          <p:cNvCxnSpPr>
            <a:stCxn id="14" idx="6"/>
          </p:cNvCxnSpPr>
          <p:nvPr/>
        </p:nvCxnSpPr>
        <p:spPr>
          <a:xfrm>
            <a:off x="5595938" y="3097213"/>
            <a:ext cx="592137" cy="1587"/>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53" name="Conector recto 52"/>
          <p:cNvCxnSpPr>
            <a:stCxn id="64" idx="0"/>
            <a:endCxn id="21" idx="4"/>
          </p:cNvCxnSpPr>
          <p:nvPr/>
        </p:nvCxnSpPr>
        <p:spPr>
          <a:xfrm flipH="1" flipV="1">
            <a:off x="4191000" y="3222625"/>
            <a:ext cx="25400" cy="1827213"/>
          </a:xfrm>
          <a:prstGeom prst="line">
            <a:avLst/>
          </a:prstGeom>
          <a:ln w="38100"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56" name="Conector recto 55"/>
          <p:cNvCxnSpPr>
            <a:stCxn id="17" idx="2"/>
            <a:endCxn id="18" idx="6"/>
          </p:cNvCxnSpPr>
          <p:nvPr/>
        </p:nvCxnSpPr>
        <p:spPr>
          <a:xfrm flipH="1">
            <a:off x="7667625" y="2762250"/>
            <a:ext cx="620713" cy="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66" name="Conector recto 65"/>
          <p:cNvCxnSpPr>
            <a:stCxn id="19" idx="6"/>
            <a:endCxn id="18" idx="2"/>
          </p:cNvCxnSpPr>
          <p:nvPr/>
        </p:nvCxnSpPr>
        <p:spPr>
          <a:xfrm>
            <a:off x="6459538" y="2492375"/>
            <a:ext cx="936625" cy="269875"/>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78" name="Conector recto 77"/>
          <p:cNvCxnSpPr>
            <a:stCxn id="13" idx="6"/>
            <a:endCxn id="20" idx="2"/>
          </p:cNvCxnSpPr>
          <p:nvPr/>
        </p:nvCxnSpPr>
        <p:spPr>
          <a:xfrm>
            <a:off x="3773488" y="2459038"/>
            <a:ext cx="282575" cy="14287"/>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sp>
        <p:nvSpPr>
          <p:cNvPr id="288809" name="Rectángulo redondeado 288808"/>
          <p:cNvSpPr/>
          <p:nvPr/>
        </p:nvSpPr>
        <p:spPr>
          <a:xfrm>
            <a:off x="3297238" y="1541463"/>
            <a:ext cx="4716462" cy="2752725"/>
          </a:xfrm>
          <a:prstGeom prst="roundRect">
            <a:avLst/>
          </a:prstGeom>
          <a:noFill/>
          <a:ln w="38100" cmpd="sng">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2" name="CuadroTexto 1"/>
          <p:cNvSpPr txBox="1"/>
          <p:nvPr/>
        </p:nvSpPr>
        <p:spPr>
          <a:xfrm>
            <a:off x="138113" y="5330825"/>
            <a:ext cx="106997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TPO /EPO/GH</a:t>
            </a:r>
          </a:p>
        </p:txBody>
      </p:sp>
      <p:sp>
        <p:nvSpPr>
          <p:cNvPr id="42" name="CuadroTexto 41"/>
          <p:cNvSpPr txBox="1"/>
          <p:nvPr/>
        </p:nvSpPr>
        <p:spPr>
          <a:xfrm>
            <a:off x="1285875" y="5345113"/>
            <a:ext cx="49212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JAK2</a:t>
            </a:r>
          </a:p>
        </p:txBody>
      </p:sp>
      <p:sp>
        <p:nvSpPr>
          <p:cNvPr id="43" name="CuadroTexto 42"/>
          <p:cNvSpPr txBox="1"/>
          <p:nvPr/>
        </p:nvSpPr>
        <p:spPr>
          <a:xfrm>
            <a:off x="3422650" y="5345113"/>
            <a:ext cx="50482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STAT</a:t>
            </a:r>
          </a:p>
        </p:txBody>
      </p:sp>
      <p:sp>
        <p:nvSpPr>
          <p:cNvPr id="44" name="CuadroTexto 43"/>
          <p:cNvSpPr txBox="1"/>
          <p:nvPr/>
        </p:nvSpPr>
        <p:spPr>
          <a:xfrm>
            <a:off x="544513" y="2593975"/>
            <a:ext cx="438150" cy="277813"/>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BCR</a:t>
            </a:r>
          </a:p>
        </p:txBody>
      </p:sp>
      <p:sp>
        <p:nvSpPr>
          <p:cNvPr id="45" name="CuadroTexto 44"/>
          <p:cNvSpPr txBox="1"/>
          <p:nvPr/>
        </p:nvSpPr>
        <p:spPr>
          <a:xfrm>
            <a:off x="1271588" y="2608263"/>
            <a:ext cx="44132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BTK</a:t>
            </a:r>
          </a:p>
        </p:txBody>
      </p:sp>
      <p:sp>
        <p:nvSpPr>
          <p:cNvPr id="46" name="CuadroTexto 45"/>
          <p:cNvSpPr txBox="1"/>
          <p:nvPr/>
        </p:nvSpPr>
        <p:spPr>
          <a:xfrm>
            <a:off x="2127250" y="2613025"/>
            <a:ext cx="277813"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A</a:t>
            </a:r>
          </a:p>
        </p:txBody>
      </p:sp>
      <p:sp>
        <p:nvSpPr>
          <p:cNvPr id="47" name="CuadroTexto 46"/>
          <p:cNvSpPr txBox="1"/>
          <p:nvPr/>
        </p:nvSpPr>
        <p:spPr>
          <a:xfrm>
            <a:off x="2840038" y="2589213"/>
            <a:ext cx="273050" cy="277812"/>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B</a:t>
            </a:r>
          </a:p>
        </p:txBody>
      </p:sp>
      <p:sp>
        <p:nvSpPr>
          <p:cNvPr id="49" name="CuadroTexto 48"/>
          <p:cNvSpPr txBox="1"/>
          <p:nvPr/>
        </p:nvSpPr>
        <p:spPr>
          <a:xfrm>
            <a:off x="3240088" y="1833563"/>
            <a:ext cx="869950" cy="461962"/>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Gene </a:t>
            </a:r>
          </a:p>
          <a:p>
            <a:pPr algn="ctr" defTabSz="457200" fontAlgn="auto">
              <a:spcBef>
                <a:spcPts val="0"/>
              </a:spcBef>
              <a:spcAft>
                <a:spcPts val="0"/>
              </a:spcAft>
              <a:defRPr/>
            </a:pPr>
            <a:r>
              <a:rPr lang="es-ES" sz="1200" b="1" dirty="0" err="1">
                <a:solidFill>
                  <a:srgbClr val="000000"/>
                </a:solidFill>
                <a:latin typeface="Arial"/>
                <a:ea typeface="+mn-ea"/>
                <a:cs typeface="+mn-cs"/>
              </a:rPr>
              <a:t>Expression</a:t>
            </a:r>
            <a:endParaRPr lang="es-ES" sz="1200" b="1" dirty="0">
              <a:solidFill>
                <a:srgbClr val="000000"/>
              </a:solidFill>
              <a:latin typeface="Arial"/>
              <a:ea typeface="+mn-ea"/>
              <a:cs typeface="+mn-cs"/>
            </a:endParaRPr>
          </a:p>
        </p:txBody>
      </p:sp>
      <p:sp>
        <p:nvSpPr>
          <p:cNvPr id="50" name="CuadroTexto 49"/>
          <p:cNvSpPr txBox="1"/>
          <p:nvPr/>
        </p:nvSpPr>
        <p:spPr>
          <a:xfrm>
            <a:off x="3897313" y="5330825"/>
            <a:ext cx="671512" cy="461963"/>
          </a:xfrm>
          <a:prstGeom prst="rect">
            <a:avLst/>
          </a:prstGeom>
          <a:noFill/>
        </p:spPr>
        <p:txBody>
          <a:bodyPr wrap="none">
            <a:spAutoFit/>
          </a:bodyPr>
          <a:lstStyle/>
          <a:p>
            <a:pPr algn="ctr" defTabSz="457200" fontAlgn="auto">
              <a:spcBef>
                <a:spcPts val="0"/>
              </a:spcBef>
              <a:spcAft>
                <a:spcPts val="0"/>
              </a:spcAft>
              <a:defRPr/>
            </a:pPr>
            <a:r>
              <a:rPr lang="es-ES" sz="1200" b="1" dirty="0" err="1">
                <a:solidFill>
                  <a:srgbClr val="000000"/>
                </a:solidFill>
                <a:latin typeface="Arial"/>
                <a:ea typeface="+mn-ea"/>
                <a:cs typeface="+mn-cs"/>
              </a:rPr>
              <a:t>Cellular</a:t>
            </a:r>
            <a:endParaRPr lang="es-ES" sz="1200" b="1" dirty="0">
              <a:solidFill>
                <a:srgbClr val="000000"/>
              </a:solidFill>
              <a:latin typeface="Arial"/>
              <a:ea typeface="+mn-ea"/>
              <a:cs typeface="+mn-cs"/>
            </a:endParaRPr>
          </a:p>
          <a:p>
            <a:pPr algn="ctr" defTabSz="457200" fontAlgn="auto">
              <a:spcBef>
                <a:spcPts val="0"/>
              </a:spcBef>
              <a:spcAft>
                <a:spcPts val="0"/>
              </a:spcAft>
              <a:defRPr/>
            </a:pPr>
            <a:r>
              <a:rPr lang="es-ES" sz="1200" b="1" dirty="0">
                <a:solidFill>
                  <a:srgbClr val="000000"/>
                </a:solidFill>
                <a:latin typeface="Arial"/>
                <a:ea typeface="+mn-ea"/>
                <a:cs typeface="+mn-cs"/>
              </a:rPr>
              <a:t>Stress</a:t>
            </a:r>
          </a:p>
        </p:txBody>
      </p:sp>
      <p:sp>
        <p:nvSpPr>
          <p:cNvPr id="52" name="CuadroTexto 51"/>
          <p:cNvSpPr txBox="1"/>
          <p:nvPr/>
        </p:nvSpPr>
        <p:spPr>
          <a:xfrm>
            <a:off x="4181475" y="3233738"/>
            <a:ext cx="428625" cy="276225"/>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p53</a:t>
            </a:r>
          </a:p>
        </p:txBody>
      </p:sp>
      <p:sp>
        <p:nvSpPr>
          <p:cNvPr id="54" name="CuadroTexto 53"/>
          <p:cNvSpPr txBox="1"/>
          <p:nvPr/>
        </p:nvSpPr>
        <p:spPr>
          <a:xfrm>
            <a:off x="4248150" y="2559050"/>
            <a:ext cx="363538" cy="277813"/>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RB</a:t>
            </a:r>
          </a:p>
        </p:txBody>
      </p:sp>
      <p:sp>
        <p:nvSpPr>
          <p:cNvPr id="55" name="CuadroTexto 54"/>
          <p:cNvSpPr txBox="1"/>
          <p:nvPr/>
        </p:nvSpPr>
        <p:spPr>
          <a:xfrm>
            <a:off x="5391150" y="2589213"/>
            <a:ext cx="407988" cy="277812"/>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E2F</a:t>
            </a:r>
          </a:p>
        </p:txBody>
      </p:sp>
      <p:sp>
        <p:nvSpPr>
          <p:cNvPr id="57" name="CuadroTexto 56"/>
          <p:cNvSpPr txBox="1"/>
          <p:nvPr/>
        </p:nvSpPr>
        <p:spPr>
          <a:xfrm>
            <a:off x="4705350" y="3233738"/>
            <a:ext cx="454025" cy="276225"/>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BAX</a:t>
            </a:r>
          </a:p>
        </p:txBody>
      </p:sp>
      <p:sp>
        <p:nvSpPr>
          <p:cNvPr id="58" name="CuadroTexto 57"/>
          <p:cNvSpPr txBox="1"/>
          <p:nvPr/>
        </p:nvSpPr>
        <p:spPr>
          <a:xfrm>
            <a:off x="5264150" y="3238500"/>
            <a:ext cx="454025" cy="277813"/>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Bcl2</a:t>
            </a:r>
          </a:p>
        </p:txBody>
      </p:sp>
      <p:sp>
        <p:nvSpPr>
          <p:cNvPr id="59" name="CuadroTexto 58"/>
          <p:cNvSpPr txBox="1"/>
          <p:nvPr/>
        </p:nvSpPr>
        <p:spPr>
          <a:xfrm>
            <a:off x="6021388" y="3259138"/>
            <a:ext cx="822325" cy="277812"/>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Apoptosis</a:t>
            </a:r>
          </a:p>
        </p:txBody>
      </p:sp>
      <p:sp>
        <p:nvSpPr>
          <p:cNvPr id="60" name="CuadroTexto 59"/>
          <p:cNvSpPr txBox="1"/>
          <p:nvPr/>
        </p:nvSpPr>
        <p:spPr>
          <a:xfrm>
            <a:off x="5946775" y="2060575"/>
            <a:ext cx="787400" cy="276225"/>
          </a:xfrm>
          <a:prstGeom prst="rect">
            <a:avLst/>
          </a:prstGeom>
          <a:noFill/>
        </p:spPr>
        <p:txBody>
          <a:bodyPr wrap="none">
            <a:spAutoFit/>
          </a:bodyPr>
          <a:lstStyle/>
          <a:p>
            <a:pPr algn="ctr" defTabSz="457200" fontAlgn="auto">
              <a:spcBef>
                <a:spcPts val="0"/>
              </a:spcBef>
              <a:spcAft>
                <a:spcPts val="0"/>
              </a:spcAft>
              <a:defRPr/>
            </a:pPr>
            <a:r>
              <a:rPr lang="es-ES" sz="1200" b="1" dirty="0" err="1">
                <a:solidFill>
                  <a:srgbClr val="000000"/>
                </a:solidFill>
                <a:latin typeface="Arial"/>
                <a:ea typeface="+mn-ea"/>
                <a:cs typeface="+mn-cs"/>
              </a:rPr>
              <a:t>Cell</a:t>
            </a:r>
            <a:r>
              <a:rPr lang="es-ES" sz="1200" b="1" dirty="0">
                <a:solidFill>
                  <a:srgbClr val="000000"/>
                </a:solidFill>
                <a:latin typeface="Arial"/>
                <a:ea typeface="+mn-ea"/>
                <a:cs typeface="+mn-cs"/>
              </a:rPr>
              <a:t> </a:t>
            </a:r>
            <a:r>
              <a:rPr lang="es-ES" sz="1200" b="1" dirty="0" err="1">
                <a:solidFill>
                  <a:srgbClr val="000000"/>
                </a:solidFill>
                <a:latin typeface="Arial"/>
                <a:ea typeface="+mn-ea"/>
                <a:cs typeface="+mn-cs"/>
              </a:rPr>
              <a:t>Cycle</a:t>
            </a:r>
            <a:endParaRPr lang="es-ES" sz="1200" b="1" dirty="0">
              <a:solidFill>
                <a:srgbClr val="000000"/>
              </a:solidFill>
              <a:latin typeface="Arial"/>
              <a:ea typeface="+mn-ea"/>
              <a:cs typeface="+mn-cs"/>
            </a:endParaRPr>
          </a:p>
        </p:txBody>
      </p:sp>
      <p:sp>
        <p:nvSpPr>
          <p:cNvPr id="61" name="CuadroTexto 60"/>
          <p:cNvSpPr txBox="1"/>
          <p:nvPr/>
        </p:nvSpPr>
        <p:spPr>
          <a:xfrm>
            <a:off x="6989763" y="2889250"/>
            <a:ext cx="992187" cy="277813"/>
          </a:xfrm>
          <a:prstGeom prst="rect">
            <a:avLst/>
          </a:prstGeom>
          <a:noFill/>
        </p:spPr>
        <p:txBody>
          <a:bodyPr wrap="none">
            <a:spAutoFit/>
          </a:bodyPr>
          <a:lstStyle/>
          <a:p>
            <a:pPr algn="ctr" defTabSz="457200" fontAlgn="auto">
              <a:spcBef>
                <a:spcPts val="0"/>
              </a:spcBef>
              <a:spcAft>
                <a:spcPts val="0"/>
              </a:spcAft>
              <a:defRPr/>
            </a:pPr>
            <a:r>
              <a:rPr lang="es-ES" sz="1200" b="1" dirty="0" err="1">
                <a:solidFill>
                  <a:srgbClr val="000000"/>
                </a:solidFill>
                <a:latin typeface="Arial"/>
                <a:ea typeface="+mn-ea"/>
                <a:cs typeface="+mn-cs"/>
              </a:rPr>
              <a:t>Proliferation</a:t>
            </a:r>
            <a:endParaRPr lang="es-ES" sz="1200" b="1" dirty="0">
              <a:solidFill>
                <a:srgbClr val="000000"/>
              </a:solidFill>
              <a:latin typeface="Arial"/>
              <a:ea typeface="+mn-ea"/>
              <a:cs typeface="+mn-cs"/>
            </a:endParaRPr>
          </a:p>
        </p:txBody>
      </p:sp>
      <p:sp>
        <p:nvSpPr>
          <p:cNvPr id="62" name="CuadroTexto 61"/>
          <p:cNvSpPr txBox="1"/>
          <p:nvPr/>
        </p:nvSpPr>
        <p:spPr>
          <a:xfrm>
            <a:off x="8202613" y="2895600"/>
            <a:ext cx="504825" cy="276225"/>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TERT</a:t>
            </a:r>
          </a:p>
        </p:txBody>
      </p:sp>
      <p:sp>
        <p:nvSpPr>
          <p:cNvPr id="63" name="CuadroTexto 62"/>
          <p:cNvSpPr txBox="1"/>
          <p:nvPr/>
        </p:nvSpPr>
        <p:spPr>
          <a:xfrm>
            <a:off x="3876675" y="2622550"/>
            <a:ext cx="382588" cy="246063"/>
          </a:xfrm>
          <a:prstGeom prst="rect">
            <a:avLst/>
          </a:prstGeom>
          <a:noFill/>
        </p:spPr>
        <p:txBody>
          <a:bodyPr wrap="none">
            <a:spAutoFit/>
          </a:bodyPr>
          <a:lstStyle/>
          <a:p>
            <a:pPr algn="ctr" defTabSz="457200" fontAlgn="auto">
              <a:spcBef>
                <a:spcPts val="0"/>
              </a:spcBef>
              <a:spcAft>
                <a:spcPts val="0"/>
              </a:spcAft>
              <a:defRPr/>
            </a:pPr>
            <a:r>
              <a:rPr lang="es-ES" sz="1000" b="1" dirty="0">
                <a:solidFill>
                  <a:srgbClr val="000000"/>
                </a:solidFill>
                <a:latin typeface="Arial"/>
                <a:ea typeface="+mn-ea"/>
                <a:cs typeface="+mn-cs"/>
              </a:rPr>
              <a:t>p21</a:t>
            </a:r>
          </a:p>
        </p:txBody>
      </p:sp>
      <p:sp>
        <p:nvSpPr>
          <p:cNvPr id="228409" name="Título 2"/>
          <p:cNvSpPr>
            <a:spLocks noGrp="1"/>
          </p:cNvSpPr>
          <p:nvPr>
            <p:ph type="title"/>
          </p:nvPr>
        </p:nvSpPr>
        <p:spPr/>
        <p:txBody>
          <a:bodyPr/>
          <a:lstStyle/>
          <a:p>
            <a:r>
              <a:rPr lang="es-ES">
                <a:latin typeface="Arial" charset="0"/>
                <a:ea typeface="ＭＳ Ｐゴシック" charset="0"/>
                <a:cs typeface="ＭＳ Ｐゴシック" charset="0"/>
              </a:rPr>
              <a:t>Topics</a:t>
            </a:r>
          </a:p>
        </p:txBody>
      </p:sp>
      <p:sp>
        <p:nvSpPr>
          <p:cNvPr id="4" name="CuadroTexto 3"/>
          <p:cNvSpPr txBox="1"/>
          <p:nvPr/>
        </p:nvSpPr>
        <p:spPr>
          <a:xfrm>
            <a:off x="3560763" y="6410325"/>
            <a:ext cx="5559425" cy="369888"/>
          </a:xfrm>
          <a:prstGeom prst="rect">
            <a:avLst/>
          </a:prstGeom>
          <a:noFill/>
        </p:spPr>
        <p:txBody>
          <a:bodyPr wrap="none">
            <a:spAutoFit/>
          </a:bodyPr>
          <a:lstStyle/>
          <a:p>
            <a:pPr defTabSz="457200" fontAlgn="auto">
              <a:spcBef>
                <a:spcPts val="0"/>
              </a:spcBef>
              <a:spcAft>
                <a:spcPts val="0"/>
              </a:spcAft>
              <a:defRPr/>
            </a:pPr>
            <a:r>
              <a:rPr lang="es-ES" b="1" dirty="0" err="1">
                <a:solidFill>
                  <a:srgbClr val="000000"/>
                </a:solidFill>
                <a:latin typeface="Arial"/>
                <a:ea typeface="+mn-ea"/>
                <a:cs typeface="+mn-cs"/>
              </a:rPr>
              <a:t>Irresponsibility</a:t>
            </a:r>
            <a:r>
              <a:rPr lang="es-ES" dirty="0">
                <a:solidFill>
                  <a:srgbClr val="000000"/>
                </a:solidFill>
                <a:latin typeface="Arial"/>
                <a:ea typeface="+mn-ea"/>
                <a:cs typeface="+mn-cs"/>
              </a:rPr>
              <a:t> </a:t>
            </a:r>
            <a:r>
              <a:rPr lang="es-ES" dirty="0" err="1">
                <a:solidFill>
                  <a:srgbClr val="000000"/>
                </a:solidFill>
                <a:latin typeface="Arial"/>
                <a:ea typeface="+mn-ea"/>
                <a:cs typeface="+mn-cs"/>
              </a:rPr>
              <a:t>for</a:t>
            </a:r>
            <a:r>
              <a:rPr lang="es-ES" dirty="0">
                <a:solidFill>
                  <a:srgbClr val="000000"/>
                </a:solidFill>
                <a:latin typeface="Arial"/>
                <a:ea typeface="+mn-ea"/>
                <a:cs typeface="+mn-cs"/>
              </a:rPr>
              <a:t> </a:t>
            </a:r>
            <a:r>
              <a:rPr lang="es-ES" dirty="0" err="1">
                <a:solidFill>
                  <a:srgbClr val="000000"/>
                </a:solidFill>
                <a:latin typeface="Arial"/>
                <a:ea typeface="+mn-ea"/>
                <a:cs typeface="+mn-cs"/>
              </a:rPr>
              <a:t>the</a:t>
            </a:r>
            <a:r>
              <a:rPr lang="es-ES" dirty="0">
                <a:solidFill>
                  <a:srgbClr val="000000"/>
                </a:solidFill>
                <a:latin typeface="Arial"/>
                <a:ea typeface="+mn-ea"/>
                <a:cs typeface="+mn-cs"/>
              </a:rPr>
              <a:t> </a:t>
            </a:r>
            <a:r>
              <a:rPr lang="es-ES" dirty="0" err="1">
                <a:solidFill>
                  <a:srgbClr val="000000"/>
                </a:solidFill>
                <a:latin typeface="Arial"/>
                <a:ea typeface="+mn-ea"/>
                <a:cs typeface="+mn-cs"/>
              </a:rPr>
              <a:t>slide</a:t>
            </a:r>
            <a:r>
              <a:rPr lang="es-ES" dirty="0">
                <a:solidFill>
                  <a:srgbClr val="000000"/>
                </a:solidFill>
                <a:latin typeface="Arial"/>
                <a:ea typeface="+mn-ea"/>
                <a:cs typeface="+mn-cs"/>
              </a:rPr>
              <a:t>: Mauricio Lema Medina</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uadroTexto 1"/>
          <p:cNvSpPr txBox="1"/>
          <p:nvPr/>
        </p:nvSpPr>
        <p:spPr>
          <a:xfrm>
            <a:off x="1736725" y="6348413"/>
            <a:ext cx="5622925" cy="369887"/>
          </a:xfrm>
          <a:prstGeom prst="rect">
            <a:avLst/>
          </a:prstGeom>
          <a:noFill/>
        </p:spPr>
        <p:txBody>
          <a:bodyPr wrap="none">
            <a:spAutoFit/>
          </a:bodyPr>
          <a:lstStyle/>
          <a:p>
            <a:pPr defTabSz="457200" fontAlgn="auto">
              <a:spcBef>
                <a:spcPts val="0"/>
              </a:spcBef>
              <a:spcAft>
                <a:spcPts val="0"/>
              </a:spcAft>
              <a:defRPr/>
            </a:pPr>
            <a:r>
              <a:rPr lang="en-US" dirty="0">
                <a:solidFill>
                  <a:prstClr val="black"/>
                </a:solidFill>
                <a:latin typeface="Calibri"/>
                <a:ea typeface="+mn-ea"/>
                <a:cs typeface="+mn-cs"/>
              </a:rPr>
              <a:t>http://</a:t>
            </a:r>
            <a:r>
              <a:rPr lang="en-US" dirty="0" err="1">
                <a:solidFill>
                  <a:prstClr val="black"/>
                </a:solidFill>
                <a:latin typeface="Calibri"/>
                <a:ea typeface="+mn-ea"/>
                <a:cs typeface="+mn-cs"/>
              </a:rPr>
              <a:t>www.ncbi.nlm.nih.gov</a:t>
            </a:r>
            <a:r>
              <a:rPr lang="en-US" dirty="0">
                <a:solidFill>
                  <a:prstClr val="black"/>
                </a:solidFill>
                <a:latin typeface="Calibri"/>
                <a:ea typeface="+mn-ea"/>
                <a:cs typeface="+mn-cs"/>
              </a:rPr>
              <a:t>/</a:t>
            </a:r>
            <a:r>
              <a:rPr lang="en-US" dirty="0" err="1">
                <a:solidFill>
                  <a:prstClr val="black"/>
                </a:solidFill>
                <a:latin typeface="Calibri"/>
                <a:ea typeface="+mn-ea"/>
                <a:cs typeface="+mn-cs"/>
              </a:rPr>
              <a:t>pmc</a:t>
            </a:r>
            <a:r>
              <a:rPr lang="en-US" dirty="0">
                <a:solidFill>
                  <a:prstClr val="black"/>
                </a:solidFill>
                <a:latin typeface="Calibri"/>
                <a:ea typeface="+mn-ea"/>
                <a:cs typeface="+mn-cs"/>
              </a:rPr>
              <a:t>/articles/PMC3217176/</a:t>
            </a:r>
            <a:endParaRPr lang="es-ES" dirty="0">
              <a:solidFill>
                <a:prstClr val="black"/>
              </a:solidFill>
              <a:latin typeface="Calibri"/>
              <a:ea typeface="+mn-ea"/>
              <a:cs typeface="+mn-cs"/>
            </a:endParaRPr>
          </a:p>
        </p:txBody>
      </p:sp>
      <p:pic>
        <p:nvPicPr>
          <p:cNvPr id="271362"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8800" y="546100"/>
            <a:ext cx="8013700" cy="575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uadroTexto 3"/>
          <p:cNvSpPr txBox="1"/>
          <p:nvPr/>
        </p:nvSpPr>
        <p:spPr>
          <a:xfrm>
            <a:off x="7061200" y="3425825"/>
            <a:ext cx="987425" cy="368300"/>
          </a:xfrm>
          <a:prstGeom prst="rect">
            <a:avLst/>
          </a:prstGeom>
          <a:noFill/>
        </p:spPr>
        <p:txBody>
          <a:bodyPr wrap="none">
            <a:spAutoFit/>
          </a:bodyPr>
          <a:lstStyle/>
          <a:p>
            <a:pPr defTabSz="457200" fontAlgn="auto">
              <a:spcBef>
                <a:spcPts val="0"/>
              </a:spcBef>
              <a:spcAft>
                <a:spcPts val="0"/>
              </a:spcAft>
              <a:defRPr/>
            </a:pPr>
            <a:r>
              <a:rPr lang="es-ES" dirty="0" err="1">
                <a:solidFill>
                  <a:prstClr val="black"/>
                </a:solidFill>
                <a:latin typeface="Calibri"/>
                <a:ea typeface="+mn-ea"/>
                <a:cs typeface="+mn-cs"/>
              </a:rPr>
              <a:t>Ibtutinib</a:t>
            </a:r>
            <a:endParaRPr lang="es-ES" dirty="0">
              <a:solidFill>
                <a:prstClr val="black"/>
              </a:solidFill>
              <a:latin typeface="Calibri"/>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34950" y="6357938"/>
            <a:ext cx="3859213"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Herman SEM, et al. </a:t>
            </a:r>
            <a:r>
              <a:rPr lang="es-ES_tradnl" sz="1200" dirty="0" err="1">
                <a:solidFill>
                  <a:srgbClr val="000000"/>
                </a:solidFill>
                <a:latin typeface="Arial"/>
                <a:ea typeface="+mn-ea"/>
                <a:cs typeface="+mn-cs"/>
              </a:rPr>
              <a:t>Blood</a:t>
            </a:r>
            <a:r>
              <a:rPr lang="es-ES_tradnl" sz="1200" dirty="0">
                <a:solidFill>
                  <a:srgbClr val="000000"/>
                </a:solidFill>
                <a:latin typeface="Arial"/>
                <a:ea typeface="+mn-ea"/>
                <a:cs typeface="+mn-cs"/>
              </a:rPr>
              <a:t>. 2011 June 9; 117(23): 6287–629 </a:t>
            </a:r>
            <a:endParaRPr lang="es-ES" sz="1200" dirty="0">
              <a:solidFill>
                <a:srgbClr val="000000"/>
              </a:solidFill>
              <a:latin typeface="Arial"/>
              <a:ea typeface="+mn-ea"/>
              <a:cs typeface="+mn-cs"/>
            </a:endParaRPr>
          </a:p>
        </p:txBody>
      </p:sp>
      <p:pic>
        <p:nvPicPr>
          <p:cNvPr id="273410"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67663" y="5888038"/>
            <a:ext cx="808037"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3411"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BTK in CLL</a:t>
            </a:r>
            <a:endParaRPr lang="en-GB" b="1">
              <a:solidFill>
                <a:srgbClr val="FFFFFF"/>
              </a:solidFill>
            </a:endParaRPr>
          </a:p>
        </p:txBody>
      </p:sp>
      <p:pic>
        <p:nvPicPr>
          <p:cNvPr id="273412" name="Imagen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12825" y="1257300"/>
            <a:ext cx="6954838" cy="463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2" name="Rectangle 4"/>
          <p:cNvSpPr>
            <a:spLocks noGrp="1" noChangeArrowheads="1"/>
          </p:cNvSpPr>
          <p:nvPr>
            <p:ph type="title"/>
          </p:nvPr>
        </p:nvSpPr>
        <p:spPr/>
        <p:txBody>
          <a:bodyPr/>
          <a:lstStyle/>
          <a:p>
            <a:pPr>
              <a:defRPr/>
            </a:pPr>
            <a:r>
              <a:rPr lang="en-US" dirty="0" smtClean="0">
                <a:cs typeface="+mj-cs"/>
              </a:rPr>
              <a:t>Phase </a:t>
            </a:r>
            <a:r>
              <a:rPr lang="en-US" dirty="0" err="1" smtClean="0">
                <a:cs typeface="+mj-cs"/>
              </a:rPr>
              <a:t>Ib</a:t>
            </a:r>
            <a:r>
              <a:rPr lang="en-US" dirty="0" smtClean="0">
                <a:cs typeface="+mj-cs"/>
              </a:rPr>
              <a:t>/II Trial Design</a:t>
            </a:r>
            <a:endParaRPr lang="en-GB" dirty="0">
              <a:cs typeface="+mj-cs"/>
            </a:endParaRPr>
          </a:p>
        </p:txBody>
      </p:sp>
      <p:sp>
        <p:nvSpPr>
          <p:cNvPr id="421905" name="Line 17"/>
          <p:cNvSpPr>
            <a:spLocks noChangeShapeType="1"/>
          </p:cNvSpPr>
          <p:nvPr/>
        </p:nvSpPr>
        <p:spPr bwMode="auto">
          <a:xfrm>
            <a:off x="5216525" y="2755900"/>
            <a:ext cx="47625" cy="23145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defRPr/>
            </a:pPr>
            <a:endParaRPr lang="en-US" sz="2400" dirty="0">
              <a:solidFill>
                <a:srgbClr val="FFFFFF"/>
              </a:solidFill>
              <a:cs typeface="+mn-cs"/>
            </a:endParaRPr>
          </a:p>
        </p:txBody>
      </p:sp>
      <p:sp>
        <p:nvSpPr>
          <p:cNvPr id="421906" name="Line 18"/>
          <p:cNvSpPr>
            <a:spLocks noChangeShapeType="1"/>
          </p:cNvSpPr>
          <p:nvPr/>
        </p:nvSpPr>
        <p:spPr bwMode="auto">
          <a:xfrm flipV="1">
            <a:off x="4962525" y="4140200"/>
            <a:ext cx="228600" cy="127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defRPr/>
            </a:pPr>
            <a:endParaRPr lang="en-US" sz="2400" dirty="0">
              <a:solidFill>
                <a:srgbClr val="FFFFFF"/>
              </a:solidFill>
              <a:cs typeface="+mn-cs"/>
            </a:endParaRPr>
          </a:p>
        </p:txBody>
      </p:sp>
      <p:graphicFrame>
        <p:nvGraphicFramePr>
          <p:cNvPr id="421992" name="Group 104"/>
          <p:cNvGraphicFramePr>
            <a:graphicFrameLocks noGrp="1"/>
          </p:cNvGraphicFramePr>
          <p:nvPr/>
        </p:nvGraphicFramePr>
        <p:xfrm>
          <a:off x="346075" y="1641475"/>
          <a:ext cx="3727450" cy="2472221"/>
        </p:xfrm>
        <a:graphic>
          <a:graphicData uri="http://schemas.openxmlformats.org/drawingml/2006/table">
            <a:tbl>
              <a:tblPr/>
              <a:tblGrid>
                <a:gridCol w="3727450"/>
              </a:tblGrid>
              <a:tr h="40572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rgbClr val="00325B"/>
                          </a:solidFill>
                          <a:effectLst/>
                          <a:latin typeface="Verdana" charset="0"/>
                          <a:ea typeface="ＭＳ Ｐゴシック" charset="0"/>
                        </a:rPr>
                        <a:t>Eligibility (n = </a:t>
                      </a:r>
                      <a:r>
                        <a:rPr kumimoji="0" lang="en-US" sz="1800" b="1" i="0" u="none" strike="noStrike" cap="none" normalizeH="0" baseline="0" dirty="0" smtClean="0">
                          <a:ln>
                            <a:noFill/>
                          </a:ln>
                          <a:solidFill>
                            <a:srgbClr val="00325B"/>
                          </a:solidFill>
                          <a:effectLst/>
                          <a:latin typeface="Verdana" charset="0"/>
                          <a:ea typeface="ＭＳ Ｐゴシック" charset="0"/>
                        </a:rPr>
                        <a:t>116)*</a:t>
                      </a:r>
                      <a:endParaRPr kumimoji="0" lang="en-US" sz="1800" b="1" i="0" u="none" strike="noStrike" cap="none" normalizeH="0" baseline="0" dirty="0">
                        <a:ln>
                          <a:noFill/>
                        </a:ln>
                        <a:solidFill>
                          <a:srgbClr val="00325B"/>
                        </a:solidFill>
                        <a:effectLst/>
                        <a:latin typeface="Verdana" charset="0"/>
                        <a:ea typeface="ＭＳ Ｐゴシック" charset="0"/>
                      </a:endParaRPr>
                    </a:p>
                  </a:txBody>
                  <a:tcPr marL="91434" marR="91434" marT="45695" marB="45695" anchor="b" horzOverflow="overflow">
                    <a:lnL w="19050" cap="flat" cmpd="sng" algn="ctr">
                      <a:solidFill>
                        <a:schemeClr val="bg2"/>
                      </a:solidFill>
                      <a:prstDash val="solid"/>
                      <a:round/>
                      <a:headEnd type="none" w="sm" len="sm"/>
                      <a:tailEnd type="none" w="sm" len="sm"/>
                    </a:lnL>
                    <a:lnR w="19050" cap="flat" cmpd="sng" algn="ctr">
                      <a:solidFill>
                        <a:schemeClr val="bg2"/>
                      </a:solidFill>
                      <a:prstDash val="solid"/>
                      <a:round/>
                      <a:headEnd type="none" w="sm" len="sm"/>
                      <a:tailEnd type="none" w="sm" len="sm"/>
                    </a:lnR>
                    <a:lnT w="19050" cap="flat" cmpd="sng" algn="ctr">
                      <a:solidFill>
                        <a:schemeClr val="bg2"/>
                      </a:solidFill>
                      <a:prstDash val="solid"/>
                      <a:round/>
                      <a:headEnd type="none" w="sm" len="sm"/>
                      <a:tailEnd type="none" w="sm" len="sm"/>
                    </a:lnT>
                    <a:lnB w="19050" cap="flat" cmpd="sng" algn="ctr">
                      <a:solidFill>
                        <a:schemeClr val="bg2"/>
                      </a:solidFill>
                      <a:prstDash val="solid"/>
                      <a:round/>
                      <a:headEnd type="none" w="sm" len="sm"/>
                      <a:tailEnd type="none" w="sm" len="sm"/>
                    </a:lnB>
                    <a:lnTlToBr>
                      <a:noFill/>
                    </a:lnTlToBr>
                    <a:lnBlToTr>
                      <a:noFill/>
                    </a:lnBlToTr>
                    <a:solidFill>
                      <a:srgbClr val="D6EAF2"/>
                    </a:solidFill>
                  </a:tcPr>
                </a:tc>
              </a:tr>
              <a:tr h="2066011">
                <a:tc>
                  <a:txBody>
                    <a:bodyPr/>
                    <a:lstStyle/>
                    <a:p>
                      <a:pPr marL="0" marR="0" lvl="0" indent="0" algn="l" defTabSz="914400" rtl="0" eaLnBrk="1" fontAlgn="base" latinLnBrk="0" hangingPunct="1">
                        <a:lnSpc>
                          <a:spcPct val="120000"/>
                        </a:lnSpc>
                        <a:spcBef>
                          <a:spcPct val="0"/>
                        </a:spcBef>
                        <a:spcAft>
                          <a:spcPct val="0"/>
                        </a:spcAft>
                        <a:buClrTx/>
                        <a:buSzTx/>
                        <a:buFontTx/>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TN CLL/SLL (≥65 years)</a:t>
                      </a:r>
                    </a:p>
                    <a:p>
                      <a:pPr marL="0" marR="0" lvl="0" indent="0" algn="l" defTabSz="914400" rtl="0" eaLnBrk="1" fontAlgn="base" latinLnBrk="0" hangingPunct="1">
                        <a:lnSpc>
                          <a:spcPct val="120000"/>
                        </a:lnSpc>
                        <a:spcBef>
                          <a:spcPct val="0"/>
                        </a:spcBef>
                        <a:spcAft>
                          <a:spcPct val="0"/>
                        </a:spcAft>
                        <a:buClrTx/>
                        <a:buSzTx/>
                        <a:buFontTx/>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RR CLL/SLL (≥2 prior therapies, including a purine analog)</a:t>
                      </a:r>
                    </a:p>
                    <a:p>
                      <a:pPr marL="0" marR="0" lvl="0" indent="0" algn="l" defTabSz="914400" rtl="0" eaLnBrk="1" fontAlgn="base" latinLnBrk="0" hangingPunct="1">
                        <a:lnSpc>
                          <a:spcPct val="120000"/>
                        </a:lnSpc>
                        <a:spcBef>
                          <a:spcPct val="0"/>
                        </a:spcBef>
                        <a:spcAft>
                          <a:spcPct val="0"/>
                        </a:spcAft>
                        <a:buClrTx/>
                        <a:buSzTx/>
                        <a:buFontTx/>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High-risk CLL/SLL: Relapse </a:t>
                      </a:r>
                      <a:br>
                        <a:rPr kumimoji="0" lang="en-US" sz="1800" b="0" i="0" u="none" strike="noStrike" cap="none" normalizeH="0" baseline="0" dirty="0" smtClean="0">
                          <a:ln>
                            <a:noFill/>
                          </a:ln>
                          <a:solidFill>
                            <a:schemeClr val="bg2"/>
                          </a:solidFill>
                          <a:effectLst/>
                          <a:latin typeface="Verdana" charset="0"/>
                          <a:ea typeface="ＭＳ Ｐゴシック" charset="0"/>
                        </a:rPr>
                      </a:br>
                      <a:r>
                        <a:rPr kumimoji="0" lang="en-US" sz="1800" b="0" i="0" u="none" strike="noStrike" cap="none" normalizeH="0" baseline="0" dirty="0" smtClean="0">
                          <a:ln>
                            <a:noFill/>
                          </a:ln>
                          <a:solidFill>
                            <a:schemeClr val="bg2"/>
                          </a:solidFill>
                          <a:effectLst/>
                          <a:latin typeface="Verdana" charset="0"/>
                          <a:ea typeface="ＭＳ Ｐゴシック" charset="0"/>
                        </a:rPr>
                        <a:t>≤2 y after CIT or del 17p</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34" marR="91434" marT="45695" marB="45695" horzOverflow="overflow">
                    <a:lnL w="19050" cap="flat" cmpd="sng" algn="ctr">
                      <a:solidFill>
                        <a:schemeClr val="bg2"/>
                      </a:solidFill>
                      <a:prstDash val="solid"/>
                      <a:round/>
                      <a:headEnd type="none" w="sm" len="sm"/>
                      <a:tailEnd type="none" w="sm" len="sm"/>
                    </a:lnL>
                    <a:lnR w="19050" cap="flat" cmpd="sng" algn="ctr">
                      <a:solidFill>
                        <a:schemeClr val="bg2"/>
                      </a:solidFill>
                      <a:prstDash val="solid"/>
                      <a:round/>
                      <a:headEnd type="none" w="sm" len="sm"/>
                      <a:tailEnd type="none" w="sm" len="sm"/>
                    </a:lnR>
                    <a:lnT w="19050" cap="flat" cmpd="sng" algn="ctr">
                      <a:solidFill>
                        <a:schemeClr val="bg2"/>
                      </a:solidFill>
                      <a:prstDash val="solid"/>
                      <a:round/>
                      <a:headEnd type="none" w="sm" len="sm"/>
                      <a:tailEnd type="none" w="sm" len="sm"/>
                    </a:lnT>
                    <a:lnB w="19050" cap="flat" cmpd="sng" algn="ctr">
                      <a:solidFill>
                        <a:schemeClr val="bg2"/>
                      </a:solidFill>
                      <a:prstDash val="solid"/>
                      <a:round/>
                      <a:headEnd type="none" w="sm" len="sm"/>
                      <a:tailEnd type="none" w="sm" len="sm"/>
                    </a:lnB>
                    <a:lnTlToBr>
                      <a:noFill/>
                    </a:lnTlToBr>
                    <a:lnBlToTr>
                      <a:noFill/>
                    </a:lnBlToTr>
                    <a:noFill/>
                  </a:tcPr>
                </a:tc>
              </a:tr>
            </a:tbl>
          </a:graphicData>
        </a:graphic>
      </p:graphicFrame>
      <p:sp>
        <p:nvSpPr>
          <p:cNvPr id="421953" name="Rectangle 65"/>
          <p:cNvSpPr>
            <a:spLocks noChangeArrowheads="1"/>
          </p:cNvSpPr>
          <p:nvPr/>
        </p:nvSpPr>
        <p:spPr bwMode="auto">
          <a:xfrm>
            <a:off x="333375" y="4937125"/>
            <a:ext cx="8507413" cy="93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177800" indent="-177800">
              <a:spcBef>
                <a:spcPts val="600"/>
              </a:spcBef>
              <a:spcAft>
                <a:spcPts val="200"/>
              </a:spcAft>
              <a:buClr>
                <a:srgbClr val="008080"/>
              </a:buClr>
              <a:buFont typeface="Times" charset="0"/>
              <a:buChar char="•"/>
              <a:defRPr/>
            </a:pPr>
            <a:r>
              <a:rPr lang="en-US" sz="1600" b="1" dirty="0">
                <a:solidFill>
                  <a:srgbClr val="000000"/>
                </a:solidFill>
                <a:latin typeface="Verdana" charset="0"/>
                <a:cs typeface="+mn-cs"/>
              </a:rPr>
              <a:t>Primary endpoint: </a:t>
            </a:r>
            <a:r>
              <a:rPr lang="en-US" sz="1600" dirty="0">
                <a:solidFill>
                  <a:srgbClr val="000000"/>
                </a:solidFill>
                <a:latin typeface="Verdana" charset="0"/>
                <a:cs typeface="+mn-cs"/>
              </a:rPr>
              <a:t>Safety</a:t>
            </a:r>
          </a:p>
          <a:p>
            <a:pPr marL="177800" indent="-177800">
              <a:spcBef>
                <a:spcPts val="600"/>
              </a:spcBef>
              <a:spcAft>
                <a:spcPts val="200"/>
              </a:spcAft>
              <a:buClr>
                <a:srgbClr val="008080"/>
              </a:buClr>
              <a:buFont typeface="Times" charset="0"/>
              <a:buChar char="•"/>
              <a:defRPr/>
            </a:pPr>
            <a:r>
              <a:rPr lang="en-US" sz="1600" b="1" dirty="0">
                <a:solidFill>
                  <a:srgbClr val="000000"/>
                </a:solidFill>
                <a:latin typeface="Verdana" charset="0"/>
                <a:cs typeface="+mn-cs"/>
              </a:rPr>
              <a:t>Secondary endpoints: </a:t>
            </a:r>
            <a:r>
              <a:rPr lang="en-US" sz="1600" dirty="0">
                <a:solidFill>
                  <a:srgbClr val="000000"/>
                </a:solidFill>
                <a:latin typeface="Verdana" charset="0"/>
                <a:cs typeface="+mn-cs"/>
              </a:rPr>
              <a:t>Efficacy, pharmacokinetic/pharmacodynamic (PK/PD) analysis and long-term safety</a:t>
            </a:r>
          </a:p>
        </p:txBody>
      </p:sp>
      <p:sp>
        <p:nvSpPr>
          <p:cNvPr id="421981" name="Rectangle 93"/>
          <p:cNvSpPr>
            <a:spLocks noChangeArrowheads="1"/>
          </p:cNvSpPr>
          <p:nvPr/>
        </p:nvSpPr>
        <p:spPr bwMode="auto">
          <a:xfrm>
            <a:off x="4978400" y="1922463"/>
            <a:ext cx="3625850" cy="931862"/>
          </a:xfrm>
          <a:prstGeom prst="rect">
            <a:avLst/>
          </a:prstGeom>
          <a:solidFill>
            <a:srgbClr val="D6EAF2"/>
          </a:solidFill>
          <a:ln w="25400">
            <a:solidFill>
              <a:schemeClr val="bg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lnSpc>
                <a:spcPct val="120000"/>
              </a:lnSpc>
              <a:defRPr/>
            </a:pPr>
            <a:r>
              <a:rPr lang="en-US" b="1" dirty="0">
                <a:solidFill>
                  <a:srgbClr val="00325B"/>
                </a:solidFill>
                <a:latin typeface="Verdana" charset="0"/>
                <a:cs typeface="+mn-cs"/>
              </a:rPr>
              <a:t>420 mg/d </a:t>
            </a:r>
            <a:r>
              <a:rPr lang="en-US" b="1" dirty="0" err="1">
                <a:solidFill>
                  <a:srgbClr val="00325B"/>
                </a:solidFill>
                <a:latin typeface="Verdana" charset="0"/>
                <a:cs typeface="+mn-cs"/>
              </a:rPr>
              <a:t>ibrutinib</a:t>
            </a:r>
            <a:endParaRPr lang="en-US" b="1" dirty="0">
              <a:solidFill>
                <a:srgbClr val="00325B"/>
              </a:solidFill>
              <a:latin typeface="Verdana" charset="0"/>
              <a:cs typeface="+mn-cs"/>
            </a:endParaRPr>
          </a:p>
          <a:p>
            <a:pPr algn="ctr">
              <a:lnSpc>
                <a:spcPct val="120000"/>
              </a:lnSpc>
              <a:defRPr/>
            </a:pPr>
            <a:r>
              <a:rPr lang="en-US" dirty="0">
                <a:solidFill>
                  <a:srgbClr val="00325B"/>
                </a:solidFill>
                <a:latin typeface="Verdana" charset="0"/>
                <a:cs typeface="+mn-cs"/>
              </a:rPr>
              <a:t>(n = 77)</a:t>
            </a:r>
            <a:endParaRPr lang="en-US" sz="1600" b="1" dirty="0">
              <a:solidFill>
                <a:srgbClr val="000000"/>
              </a:solidFill>
              <a:latin typeface="Verdana" charset="0"/>
              <a:cs typeface="+mn-cs"/>
            </a:endParaRPr>
          </a:p>
        </p:txBody>
      </p:sp>
      <p:sp>
        <p:nvSpPr>
          <p:cNvPr id="421984" name="Line 96"/>
          <p:cNvSpPr>
            <a:spLocks noChangeShapeType="1"/>
          </p:cNvSpPr>
          <p:nvPr/>
        </p:nvSpPr>
        <p:spPr bwMode="auto">
          <a:xfrm flipV="1">
            <a:off x="4090988" y="2309813"/>
            <a:ext cx="890587" cy="604837"/>
          </a:xfrm>
          <a:prstGeom prst="line">
            <a:avLst/>
          </a:prstGeom>
          <a:noFill/>
          <a:ln w="28575">
            <a:solidFill>
              <a:srgbClr val="1C1C1C"/>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defRPr/>
            </a:pPr>
            <a:endParaRPr lang="en-US" sz="2400" dirty="0">
              <a:solidFill>
                <a:srgbClr val="FFFFFF"/>
              </a:solidFill>
              <a:cs typeface="+mn-cs"/>
            </a:endParaRPr>
          </a:p>
        </p:txBody>
      </p:sp>
      <p:sp>
        <p:nvSpPr>
          <p:cNvPr id="10" name="Rectangle 5"/>
          <p:cNvSpPr>
            <a:spLocks noChangeArrowheads="1"/>
          </p:cNvSpPr>
          <p:nvPr/>
        </p:nvSpPr>
        <p:spPr bwMode="auto">
          <a:xfrm>
            <a:off x="0" y="6334125"/>
            <a:ext cx="91440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274320" bIns="228600" anchor="b"/>
          <a:lstStyle/>
          <a:p>
            <a:pPr eaLnBrk="0" hangingPunct="0">
              <a:defRPr/>
            </a:pPr>
            <a:r>
              <a:rPr lang="en-US" sz="1500" dirty="0">
                <a:solidFill>
                  <a:srgbClr val="000000"/>
                </a:solidFill>
                <a:latin typeface="Verdana" charset="0"/>
                <a:cs typeface="+mn-cs"/>
              </a:rPr>
              <a:t>Byrd JC et al. </a:t>
            </a:r>
            <a:r>
              <a:rPr lang="en-US" sz="1500" i="1" dirty="0">
                <a:solidFill>
                  <a:srgbClr val="000000"/>
                </a:solidFill>
                <a:latin typeface="Verdana" charset="0"/>
                <a:cs typeface="+mn-cs"/>
              </a:rPr>
              <a:t>Proc ASH</a:t>
            </a:r>
            <a:r>
              <a:rPr lang="en-US" sz="1500" dirty="0">
                <a:solidFill>
                  <a:srgbClr val="000000"/>
                </a:solidFill>
                <a:latin typeface="Verdana" charset="0"/>
                <a:cs typeface="+mn-cs"/>
              </a:rPr>
              <a:t> 2012;Abstract 189.</a:t>
            </a:r>
          </a:p>
        </p:txBody>
      </p:sp>
      <p:sp>
        <p:nvSpPr>
          <p:cNvPr id="11" name="Rectangle 93"/>
          <p:cNvSpPr>
            <a:spLocks noChangeArrowheads="1"/>
          </p:cNvSpPr>
          <p:nvPr/>
        </p:nvSpPr>
        <p:spPr bwMode="auto">
          <a:xfrm>
            <a:off x="4981575" y="3048000"/>
            <a:ext cx="3625850" cy="931863"/>
          </a:xfrm>
          <a:prstGeom prst="rect">
            <a:avLst/>
          </a:prstGeom>
          <a:solidFill>
            <a:srgbClr val="D6EAF2"/>
          </a:solidFill>
          <a:ln w="25400">
            <a:solidFill>
              <a:schemeClr val="bg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lnSpc>
                <a:spcPct val="120000"/>
              </a:lnSpc>
              <a:defRPr/>
            </a:pPr>
            <a:r>
              <a:rPr lang="en-US" b="1" dirty="0">
                <a:solidFill>
                  <a:srgbClr val="00325B"/>
                </a:solidFill>
                <a:latin typeface="Verdana" charset="0"/>
                <a:cs typeface="+mn-cs"/>
              </a:rPr>
              <a:t>840 mg/d </a:t>
            </a:r>
            <a:r>
              <a:rPr lang="en-US" b="1" dirty="0" err="1">
                <a:solidFill>
                  <a:srgbClr val="00325B"/>
                </a:solidFill>
                <a:latin typeface="Verdana" charset="0"/>
                <a:cs typeface="+mn-cs"/>
              </a:rPr>
              <a:t>ibrutinib</a:t>
            </a:r>
            <a:r>
              <a:rPr lang="en-US" b="1" dirty="0">
                <a:solidFill>
                  <a:srgbClr val="00325B"/>
                </a:solidFill>
                <a:latin typeface="Verdana" charset="0"/>
                <a:cs typeface="+mn-cs"/>
              </a:rPr>
              <a:t> </a:t>
            </a:r>
          </a:p>
          <a:p>
            <a:pPr eaLnBrk="0" hangingPunct="0">
              <a:defRPr/>
            </a:pPr>
            <a:r>
              <a:rPr lang="en-US" dirty="0">
                <a:solidFill>
                  <a:srgbClr val="00325B"/>
                </a:solidFill>
                <a:latin typeface="Verdana" charset="0"/>
                <a:cs typeface="+mn-cs"/>
              </a:rPr>
              <a:t>(n = 39)</a:t>
            </a:r>
            <a:endParaRPr lang="en-US" baseline="30000" dirty="0">
              <a:solidFill>
                <a:srgbClr val="00325B"/>
              </a:solidFill>
              <a:cs typeface="+mn-cs"/>
            </a:endParaRPr>
          </a:p>
        </p:txBody>
      </p:sp>
      <p:sp>
        <p:nvSpPr>
          <p:cNvPr id="12" name="Line 96"/>
          <p:cNvSpPr>
            <a:spLocks noChangeShapeType="1"/>
          </p:cNvSpPr>
          <p:nvPr/>
        </p:nvSpPr>
        <p:spPr bwMode="auto">
          <a:xfrm>
            <a:off x="4060825" y="2917825"/>
            <a:ext cx="903288" cy="595313"/>
          </a:xfrm>
          <a:prstGeom prst="line">
            <a:avLst/>
          </a:prstGeom>
          <a:noFill/>
          <a:ln w="28575">
            <a:solidFill>
              <a:srgbClr val="1C1C1C"/>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defRPr/>
            </a:pPr>
            <a:endParaRPr lang="en-US" sz="2400" dirty="0">
              <a:solidFill>
                <a:srgbClr val="FFFFFF"/>
              </a:solidFill>
              <a:cs typeface="+mn-cs"/>
            </a:endParaRPr>
          </a:p>
        </p:txBody>
      </p:sp>
      <p:sp>
        <p:nvSpPr>
          <p:cNvPr id="13" name="Rectangle 65"/>
          <p:cNvSpPr>
            <a:spLocks noChangeArrowheads="1"/>
          </p:cNvSpPr>
          <p:nvPr/>
        </p:nvSpPr>
        <p:spPr bwMode="auto">
          <a:xfrm>
            <a:off x="333375" y="4241800"/>
            <a:ext cx="8507413" cy="33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ts val="600"/>
              </a:spcBef>
              <a:spcAft>
                <a:spcPts val="200"/>
              </a:spcAft>
              <a:buClr>
                <a:srgbClr val="008080"/>
              </a:buClr>
              <a:defRPr/>
            </a:pPr>
            <a:r>
              <a:rPr lang="en-US" sz="1600" dirty="0">
                <a:solidFill>
                  <a:srgbClr val="000000"/>
                </a:solidFill>
                <a:latin typeface="Verdana" charset="0"/>
                <a:cs typeface="+mn-cs"/>
              </a:rPr>
              <a:t>*</a:t>
            </a:r>
            <a:r>
              <a:rPr lang="en-US" sz="1600" baseline="30000" dirty="0">
                <a:solidFill>
                  <a:srgbClr val="000000"/>
                </a:solidFill>
                <a:latin typeface="Verdana" charset="0"/>
                <a:cs typeface="+mn-cs"/>
              </a:rPr>
              <a:t> </a:t>
            </a:r>
            <a:r>
              <a:rPr lang="en-US" sz="1600" dirty="0">
                <a:solidFill>
                  <a:srgbClr val="000000"/>
                </a:solidFill>
                <a:latin typeface="Verdana" charset="0"/>
                <a:cs typeface="+mn-cs"/>
              </a:rPr>
              <a:t>Patients were divided into 5 </a:t>
            </a:r>
            <a:r>
              <a:rPr lang="en-US" sz="1600" dirty="0">
                <a:solidFill>
                  <a:srgbClr val="000000"/>
                </a:solidFill>
                <a:latin typeface="Verdana"/>
                <a:cs typeface="Verdana"/>
              </a:rPr>
              <a:t>cohorts between the 2 dosing regimens.</a:t>
            </a: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8" name="Rectangle 4"/>
          <p:cNvSpPr>
            <a:spLocks noGrp="1" noChangeArrowheads="1"/>
          </p:cNvSpPr>
          <p:nvPr>
            <p:ph type="title"/>
          </p:nvPr>
        </p:nvSpPr>
        <p:spPr>
          <a:xfrm>
            <a:off x="522288" y="0"/>
            <a:ext cx="8196262" cy="1447800"/>
          </a:xfrm>
        </p:spPr>
        <p:txBody>
          <a:bodyPr/>
          <a:lstStyle/>
          <a:p>
            <a:pPr>
              <a:defRPr/>
            </a:pPr>
            <a:r>
              <a:rPr lang="en-US" sz="2700" dirty="0" smtClean="0">
                <a:cs typeface="+mj-cs"/>
              </a:rPr>
              <a:t>Best Response by Cohort</a:t>
            </a:r>
            <a:br>
              <a:rPr lang="en-US" sz="2700" dirty="0" smtClean="0">
                <a:cs typeface="+mj-cs"/>
              </a:rPr>
            </a:br>
            <a:r>
              <a:rPr lang="en-US" sz="2700" dirty="0" smtClean="0">
                <a:cs typeface="+mj-cs"/>
              </a:rPr>
              <a:t>(Abstract Only)</a:t>
            </a:r>
            <a:endParaRPr lang="en-GB" sz="2700" dirty="0">
              <a:cs typeface="+mj-cs"/>
            </a:endParaRPr>
          </a:p>
        </p:txBody>
      </p:sp>
      <p:graphicFrame>
        <p:nvGraphicFramePr>
          <p:cNvPr id="569380" name="Group 36"/>
          <p:cNvGraphicFramePr>
            <a:graphicFrameLocks noGrp="1"/>
          </p:cNvGraphicFramePr>
          <p:nvPr>
            <p:ph idx="1"/>
          </p:nvPr>
        </p:nvGraphicFramePr>
        <p:xfrm>
          <a:off x="387350" y="1649413"/>
          <a:ext cx="8355013" cy="4090987"/>
        </p:xfrm>
        <a:graphic>
          <a:graphicData uri="http://schemas.openxmlformats.org/drawingml/2006/table">
            <a:tbl>
              <a:tblPr/>
              <a:tblGrid>
                <a:gridCol w="2762902"/>
                <a:gridCol w="1979509"/>
                <a:gridCol w="2028996"/>
                <a:gridCol w="1583606"/>
              </a:tblGrid>
              <a:tr h="871004">
                <a:tc>
                  <a:txBody>
                    <a:bodyPr/>
                    <a:lstStyle/>
                    <a:p>
                      <a:pPr marL="0" marR="0" lvl="0" indent="0" algn="l" defTabSz="914400" rtl="0" eaLnBrk="1" fontAlgn="base" latinLnBrk="0" hangingPunct="1">
                        <a:lnSpc>
                          <a:spcPct val="130000"/>
                        </a:lnSpc>
                        <a:spcBef>
                          <a:spcPct val="0"/>
                        </a:spcBef>
                        <a:spcAft>
                          <a:spcPct val="0"/>
                        </a:spcAft>
                        <a:buClr>
                          <a:schemeClr val="bg1"/>
                        </a:buClr>
                        <a:buSzTx/>
                        <a:buFontTx/>
                        <a:buNone/>
                        <a:tabLst/>
                      </a:pPr>
                      <a:r>
                        <a:rPr kumimoji="0" lang="en-US" sz="1800" b="1" i="0" u="none" strike="noStrike" cap="none" normalizeH="0" baseline="0" dirty="0" smtClean="0">
                          <a:ln>
                            <a:noFill/>
                          </a:ln>
                          <a:solidFill>
                            <a:srgbClr val="002F5D"/>
                          </a:solidFill>
                          <a:effectLst/>
                          <a:latin typeface="Verdana" charset="0"/>
                          <a:ea typeface="ＭＳ Ｐゴシック" charset="0"/>
                        </a:rPr>
                        <a:t>Response rate</a:t>
                      </a:r>
                      <a:endParaRPr kumimoji="0" lang="en-US" sz="1800" b="1" i="0" u="none" strike="noStrike" cap="none" normalizeH="0" baseline="0" dirty="0">
                        <a:ln>
                          <a:noFill/>
                        </a:ln>
                        <a:solidFill>
                          <a:srgbClr val="002F5D"/>
                        </a:solidFill>
                        <a:effectLst/>
                        <a:latin typeface="Verdana" charset="0"/>
                        <a:ea typeface="ＭＳ Ｐゴシック" charset="0"/>
                      </a:endParaRPr>
                    </a:p>
                  </a:txBody>
                  <a:tcPr marL="91449" marR="91449" marT="45714" marB="45714" anchor="b"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D6EAF2"/>
                    </a:solidFill>
                  </a:tcPr>
                </a:tc>
                <a:tc>
                  <a:txBody>
                    <a:bodyPr/>
                    <a:lstStyle/>
                    <a:p>
                      <a:pPr marL="0" marR="0" lvl="0" indent="0" algn="ctr" defTabSz="914400" rtl="0" eaLnBrk="1" fontAlgn="base" latinLnBrk="0" hangingPunct="1">
                        <a:lnSpc>
                          <a:spcPct val="130000"/>
                        </a:lnSpc>
                        <a:spcBef>
                          <a:spcPct val="0"/>
                        </a:spcBef>
                        <a:spcAft>
                          <a:spcPct val="0"/>
                        </a:spcAft>
                        <a:buClr>
                          <a:schemeClr val="bg1"/>
                        </a:buClr>
                        <a:buSzTx/>
                        <a:buFontTx/>
                        <a:buNone/>
                        <a:tabLst/>
                      </a:pPr>
                      <a:r>
                        <a:rPr kumimoji="0" lang="en-US" sz="1800" b="1" i="0" u="none" strike="noStrike" cap="none" normalizeH="0" baseline="0" dirty="0" smtClean="0">
                          <a:ln>
                            <a:noFill/>
                          </a:ln>
                          <a:solidFill>
                            <a:srgbClr val="002F5D"/>
                          </a:solidFill>
                          <a:effectLst/>
                          <a:latin typeface="Verdana" charset="0"/>
                          <a:ea typeface="ＭＳ Ｐゴシック" charset="0"/>
                        </a:rPr>
                        <a:t>Cohorts 2 &amp; 5</a:t>
                      </a:r>
                    </a:p>
                    <a:p>
                      <a:pPr marL="0" marR="0" lvl="0" indent="0" algn="ctr" defTabSz="914400" rtl="0" eaLnBrk="1" fontAlgn="base" latinLnBrk="0" hangingPunct="1">
                        <a:lnSpc>
                          <a:spcPct val="130000"/>
                        </a:lnSpc>
                        <a:spcBef>
                          <a:spcPct val="0"/>
                        </a:spcBef>
                        <a:spcAft>
                          <a:spcPct val="0"/>
                        </a:spcAft>
                        <a:buClr>
                          <a:schemeClr val="bg1"/>
                        </a:buClr>
                        <a:buSzTx/>
                        <a:buFontTx/>
                        <a:buNone/>
                        <a:tabLst/>
                      </a:pPr>
                      <a:r>
                        <a:rPr kumimoji="0" lang="en-US" sz="1800" b="1" i="0" u="none" strike="noStrike" cap="none" normalizeH="0" baseline="0" dirty="0" smtClean="0">
                          <a:ln>
                            <a:noFill/>
                          </a:ln>
                          <a:solidFill>
                            <a:srgbClr val="002F5D"/>
                          </a:solidFill>
                          <a:effectLst/>
                          <a:latin typeface="Verdana" charset="0"/>
                          <a:ea typeface="ＭＳ Ｐゴシック" charset="0"/>
                        </a:rPr>
                        <a:t>(n = 31)</a:t>
                      </a:r>
                      <a:endParaRPr kumimoji="0" lang="en-US" sz="1800" b="1" i="0" u="none" strike="noStrike" cap="none" normalizeH="0" baseline="0" dirty="0">
                        <a:ln>
                          <a:noFill/>
                        </a:ln>
                        <a:solidFill>
                          <a:srgbClr val="002F5D"/>
                        </a:solidFill>
                        <a:effectLst/>
                        <a:latin typeface="Verdana" charset="0"/>
                        <a:ea typeface="ＭＳ Ｐゴシック" charset="0"/>
                      </a:endParaRPr>
                    </a:p>
                  </a:txBody>
                  <a:tcPr marL="91449" marR="91449" marT="45714" marB="45714" anchor="b"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D6EAF2"/>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smtClean="0">
                          <a:ln>
                            <a:noFill/>
                          </a:ln>
                          <a:solidFill>
                            <a:srgbClr val="00325B"/>
                          </a:solidFill>
                          <a:effectLst/>
                          <a:latin typeface="Verdana" charset="0"/>
                          <a:ea typeface="ＭＳ Ｐゴシック" charset="0"/>
                        </a:rPr>
                        <a:t>Cohorts 1 &amp; 3</a:t>
                      </a:r>
                    </a:p>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smtClean="0">
                          <a:ln>
                            <a:noFill/>
                          </a:ln>
                          <a:solidFill>
                            <a:srgbClr val="00325B"/>
                          </a:solidFill>
                          <a:effectLst/>
                          <a:latin typeface="Verdana" charset="0"/>
                          <a:ea typeface="ＭＳ Ｐゴシック" charset="0"/>
                        </a:rPr>
                        <a:t>(n = 61)</a:t>
                      </a:r>
                      <a:endParaRPr kumimoji="0" lang="en-US" sz="1800" b="1" i="0" u="none" strike="noStrike" cap="none" normalizeH="0" baseline="0" dirty="0">
                        <a:ln>
                          <a:noFill/>
                        </a:ln>
                        <a:solidFill>
                          <a:srgbClr val="00325B"/>
                        </a:solidFill>
                        <a:effectLst/>
                        <a:latin typeface="Verdana" charset="0"/>
                        <a:ea typeface="ＭＳ Ｐゴシック" charset="0"/>
                      </a:endParaRPr>
                    </a:p>
                  </a:txBody>
                  <a:tcPr marL="91449" marR="91449" marT="45714" marB="45714" anchor="b"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D6EAF2"/>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smtClean="0">
                          <a:ln>
                            <a:noFill/>
                          </a:ln>
                          <a:solidFill>
                            <a:srgbClr val="00325B"/>
                          </a:solidFill>
                          <a:effectLst/>
                          <a:latin typeface="Verdana" charset="0"/>
                          <a:ea typeface="ＭＳ Ｐゴシック" charset="0"/>
                        </a:rPr>
                        <a:t>Cohort 4</a:t>
                      </a:r>
                    </a:p>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sz="1800" b="1" i="0" u="none" strike="noStrike" cap="none" normalizeH="0" baseline="0" dirty="0" smtClean="0">
                          <a:ln>
                            <a:noFill/>
                          </a:ln>
                          <a:solidFill>
                            <a:srgbClr val="00325B"/>
                          </a:solidFill>
                          <a:effectLst/>
                          <a:latin typeface="Verdana" charset="0"/>
                          <a:ea typeface="ＭＳ Ｐゴシック" charset="0"/>
                        </a:rPr>
                        <a:t>(n = 24)</a:t>
                      </a:r>
                      <a:endParaRPr kumimoji="0" lang="en-US" sz="1800" b="1" i="0" u="none" strike="noStrike" cap="none" normalizeH="0" baseline="0" dirty="0">
                        <a:ln>
                          <a:noFill/>
                        </a:ln>
                        <a:solidFill>
                          <a:srgbClr val="00325B"/>
                        </a:solidFill>
                        <a:effectLst/>
                        <a:latin typeface="Verdana" charset="0"/>
                        <a:ea typeface="ＭＳ Ｐゴシック" charset="0"/>
                      </a:endParaRPr>
                    </a:p>
                  </a:txBody>
                  <a:tcPr marL="91449" marR="91449" marT="45714" marB="45714" anchor="b"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D6EAF2"/>
                    </a:solidFill>
                  </a:tcPr>
                </a:tc>
              </a:tr>
              <a:tr h="1343212">
                <a:tc>
                  <a:txBody>
                    <a:bodyPr/>
                    <a:lstStyle/>
                    <a:p>
                      <a:pPr marL="0" marR="0" lvl="0" indent="0" algn="l"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ORR</a:t>
                      </a:r>
                    </a:p>
                    <a:p>
                      <a:pPr marL="0" marR="0" lvl="0" indent="0" algn="l"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   CR</a:t>
                      </a:r>
                    </a:p>
                    <a:p>
                      <a:pPr marL="0" marR="0" lvl="0" indent="0" algn="l"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   PR</a:t>
                      </a: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71%</a:t>
                      </a:r>
                    </a:p>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10%</a:t>
                      </a:r>
                    </a:p>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61%</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67%</a:t>
                      </a:r>
                    </a:p>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3%</a:t>
                      </a:r>
                    </a:p>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64%</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50%</a:t>
                      </a:r>
                    </a:p>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0%</a:t>
                      </a:r>
                    </a:p>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50%</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r>
              <a:tr h="446872">
                <a:tc>
                  <a:txBody>
                    <a:bodyPr/>
                    <a:lstStyle/>
                    <a:p>
                      <a:pPr marL="0" marR="0" lvl="0" indent="0" algn="l"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PR with lymphocytosis</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E0D8BA"/>
                    </a:solid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10%</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E0D8BA"/>
                    </a:solid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20%</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E0D8BA"/>
                    </a:solid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29%</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E0D8BA"/>
                    </a:solidFill>
                  </a:tcPr>
                </a:tc>
              </a:tr>
              <a:tr h="476633">
                <a:tc>
                  <a:txBody>
                    <a:bodyPr/>
                    <a:lstStyle/>
                    <a:p>
                      <a:pPr marL="0" marR="0" lvl="0" indent="0" algn="l"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Stable disease</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smtClean="0">
                          <a:ln>
                            <a:noFill/>
                          </a:ln>
                          <a:solidFill>
                            <a:schemeClr val="bg2"/>
                          </a:solidFill>
                          <a:effectLst/>
                          <a:latin typeface="Verdana" charset="0"/>
                          <a:ea typeface="ＭＳ Ｐゴシック" charset="0"/>
                        </a:rPr>
                        <a:t>13%</a:t>
                      </a: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5%</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8%</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r>
              <a:tr h="476633">
                <a:tc>
                  <a:txBody>
                    <a:bodyPr/>
                    <a:lstStyle/>
                    <a:p>
                      <a:pPr marL="0" marR="0" lvl="0" indent="0" algn="l" defTabSz="914400" rtl="0" eaLnBrk="0" fontAlgn="base" latinLnBrk="0" hangingPunct="0">
                        <a:lnSpc>
                          <a:spcPct val="115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smtClean="0">
                          <a:ln>
                            <a:noFill/>
                          </a:ln>
                          <a:solidFill>
                            <a:schemeClr val="bg2"/>
                          </a:solidFill>
                          <a:effectLst/>
                          <a:latin typeface="Verdana" charset="0"/>
                          <a:ea typeface="ＭＳ Ｐゴシック" charset="0"/>
                        </a:rPr>
                        <a:t>Progressive disease</a:t>
                      </a: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E0D8BA"/>
                    </a:solid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0%</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E0D8BA"/>
                    </a:solid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2%</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E0D8BA"/>
                    </a:solid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4%</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E0D8BA"/>
                    </a:solidFill>
                  </a:tcPr>
                </a:tc>
              </a:tr>
              <a:tr h="476633">
                <a:tc>
                  <a:txBody>
                    <a:bodyPr/>
                    <a:lstStyle/>
                    <a:p>
                      <a:pPr marL="0" marR="0" lvl="0" indent="0" algn="l" defTabSz="914400" rtl="0" eaLnBrk="0" fontAlgn="base" latinLnBrk="0" hangingPunct="0">
                        <a:lnSpc>
                          <a:spcPct val="115000"/>
                        </a:lnSpc>
                        <a:spcBef>
                          <a:spcPct val="20000"/>
                        </a:spcBef>
                        <a:spcAft>
                          <a:spcPct val="0"/>
                        </a:spcAft>
                        <a:buClr>
                          <a:schemeClr val="hlink"/>
                        </a:buClr>
                        <a:buSzPct val="80000"/>
                        <a:buFont typeface="Wingdings" charset="0"/>
                        <a:buNone/>
                        <a:tabLst/>
                        <a:defRPr/>
                      </a:pPr>
                      <a:r>
                        <a:rPr kumimoji="0" lang="en-US" sz="1800" b="0" i="0" u="none" strike="noStrike" cap="none" normalizeH="0" baseline="0" dirty="0" smtClean="0">
                          <a:ln>
                            <a:noFill/>
                          </a:ln>
                          <a:solidFill>
                            <a:schemeClr val="bg2"/>
                          </a:solidFill>
                          <a:effectLst/>
                          <a:latin typeface="Verdana" charset="0"/>
                          <a:ea typeface="ＭＳ Ｐゴシック" charset="0"/>
                        </a:rPr>
                        <a:t>Not evaluable</a:t>
                      </a: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F0ECD9"/>
                    </a:solid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6%</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F0ECD9"/>
                    </a:solid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7%</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F0ECD9"/>
                    </a:solidFill>
                  </a:tcPr>
                </a:tc>
                <a:tc>
                  <a:txBody>
                    <a:bodyPr/>
                    <a:lstStyle/>
                    <a:p>
                      <a:pPr marL="0" marR="0" lvl="0" indent="0" algn="ctr" defTabSz="914400" rtl="0" eaLnBrk="0" fontAlgn="base" latinLnBrk="0" hangingPunct="0">
                        <a:lnSpc>
                          <a:spcPct val="115000"/>
                        </a:lnSpc>
                        <a:spcBef>
                          <a:spcPct val="20000"/>
                        </a:spcBef>
                        <a:spcAft>
                          <a:spcPct val="0"/>
                        </a:spcAft>
                        <a:buClr>
                          <a:schemeClr val="hlink"/>
                        </a:buClr>
                        <a:buSzPct val="80000"/>
                        <a:buFont typeface="Wingdings" charset="0"/>
                        <a:buNone/>
                        <a:tabLst/>
                      </a:pPr>
                      <a:r>
                        <a:rPr kumimoji="0" lang="en-US" sz="1800" b="0" i="0" u="none" strike="noStrike" cap="none" normalizeH="0" baseline="0" dirty="0" smtClean="0">
                          <a:ln>
                            <a:noFill/>
                          </a:ln>
                          <a:solidFill>
                            <a:schemeClr val="bg2"/>
                          </a:solidFill>
                          <a:effectLst/>
                          <a:latin typeface="Verdana" charset="0"/>
                          <a:ea typeface="ＭＳ Ｐゴシック" charset="0"/>
                        </a:rPr>
                        <a:t>8%</a:t>
                      </a:r>
                      <a:endParaRPr kumimoji="0" lang="en-US" sz="1800" b="0" i="0" u="none" strike="noStrike" cap="none" normalizeH="0" baseline="0" dirty="0">
                        <a:ln>
                          <a:noFill/>
                        </a:ln>
                        <a:solidFill>
                          <a:schemeClr val="bg2"/>
                        </a:solidFill>
                        <a:effectLst/>
                        <a:latin typeface="Verdana" charset="0"/>
                        <a:ea typeface="ＭＳ Ｐゴシック" charset="0"/>
                      </a:endParaRPr>
                    </a:p>
                  </a:txBody>
                  <a:tcPr marL="91449" marR="91449" marT="45714" marB="45714"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solidFill>
                      <a:srgbClr val="F0ECD9"/>
                    </a:solidFill>
                  </a:tcPr>
                </a:tc>
              </a:tr>
            </a:tbl>
          </a:graphicData>
        </a:graphic>
      </p:graphicFrame>
      <p:sp>
        <p:nvSpPr>
          <p:cNvPr id="7" name="Rectangle 5"/>
          <p:cNvSpPr>
            <a:spLocks noChangeArrowheads="1"/>
          </p:cNvSpPr>
          <p:nvPr/>
        </p:nvSpPr>
        <p:spPr bwMode="auto">
          <a:xfrm>
            <a:off x="0" y="6334125"/>
            <a:ext cx="91440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274320" bIns="228600" anchor="b"/>
          <a:lstStyle/>
          <a:p>
            <a:pPr defTabSz="457200" fontAlgn="auto">
              <a:spcBef>
                <a:spcPts val="0"/>
              </a:spcBef>
              <a:spcAft>
                <a:spcPts val="0"/>
              </a:spcAft>
              <a:defRPr/>
            </a:pPr>
            <a:r>
              <a:rPr lang="en-US" sz="1500" dirty="0">
                <a:solidFill>
                  <a:srgbClr val="000000"/>
                </a:solidFill>
                <a:latin typeface="Verdana" charset="0"/>
                <a:ea typeface="ＭＳ Ｐゴシック"/>
                <a:cs typeface="+mn-cs"/>
              </a:rPr>
              <a:t>Byrd JC et al. </a:t>
            </a:r>
            <a:r>
              <a:rPr lang="en-US" sz="1500" i="1" dirty="0">
                <a:solidFill>
                  <a:srgbClr val="000000"/>
                </a:solidFill>
                <a:latin typeface="Verdana" charset="0"/>
                <a:ea typeface="ＭＳ Ｐゴシック"/>
                <a:cs typeface="+mn-cs"/>
              </a:rPr>
              <a:t>Proc ASH</a:t>
            </a:r>
            <a:r>
              <a:rPr lang="en-US" sz="1500" dirty="0">
                <a:solidFill>
                  <a:srgbClr val="000000"/>
                </a:solidFill>
                <a:latin typeface="Verdana" charset="0"/>
                <a:ea typeface="ＭＳ Ｐゴシック"/>
                <a:cs typeface="+mn-cs"/>
              </a:rPr>
              <a:t> 2012;Abstract 189.</a:t>
            </a:r>
          </a:p>
        </p:txBody>
      </p:sp>
      <p:sp>
        <p:nvSpPr>
          <p:cNvPr id="6" name="Text Box 28"/>
          <p:cNvSpPr txBox="1">
            <a:spLocks noChangeArrowheads="1"/>
          </p:cNvSpPr>
          <p:nvPr/>
        </p:nvSpPr>
        <p:spPr bwMode="auto">
          <a:xfrm>
            <a:off x="387350" y="5826125"/>
            <a:ext cx="816451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177800" indent="-177800">
              <a:defRPr sz="2400">
                <a:solidFill>
                  <a:schemeClr val="tx1"/>
                </a:solidFill>
                <a:latin typeface="Arial" charset="0"/>
                <a:ea typeface="ＭＳ Ｐゴシック" charset="0"/>
              </a:defRPr>
            </a:lvl1pPr>
            <a:lvl2pPr>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fontAlgn="base">
              <a:spcBef>
                <a:spcPct val="0"/>
              </a:spcBef>
              <a:spcAft>
                <a:spcPct val="0"/>
              </a:spcAft>
              <a:defRPr sz="2400">
                <a:solidFill>
                  <a:schemeClr val="tx1"/>
                </a:solidFill>
                <a:latin typeface="Arial" charset="0"/>
                <a:ea typeface="ＭＳ Ｐゴシック" charset="0"/>
              </a:defRPr>
            </a:lvl6pPr>
            <a:lvl7pPr fontAlgn="base">
              <a:spcBef>
                <a:spcPct val="0"/>
              </a:spcBef>
              <a:spcAft>
                <a:spcPct val="0"/>
              </a:spcAft>
              <a:defRPr sz="2400">
                <a:solidFill>
                  <a:schemeClr val="tx1"/>
                </a:solidFill>
                <a:latin typeface="Arial" charset="0"/>
                <a:ea typeface="ＭＳ Ｐゴシック" charset="0"/>
              </a:defRPr>
            </a:lvl7pPr>
            <a:lvl8pPr fontAlgn="base">
              <a:spcBef>
                <a:spcPct val="0"/>
              </a:spcBef>
              <a:spcAft>
                <a:spcPct val="0"/>
              </a:spcAft>
              <a:defRPr sz="2400">
                <a:solidFill>
                  <a:schemeClr val="tx1"/>
                </a:solidFill>
                <a:latin typeface="Arial" charset="0"/>
                <a:ea typeface="ＭＳ Ｐゴシック" charset="0"/>
              </a:defRPr>
            </a:lvl8pPr>
            <a:lvl9pPr fontAlgn="base">
              <a:spcBef>
                <a:spcPct val="0"/>
              </a:spcBef>
              <a:spcAft>
                <a:spcPct val="0"/>
              </a:spcAft>
              <a:defRPr sz="2400">
                <a:solidFill>
                  <a:schemeClr val="tx1"/>
                </a:solidFill>
                <a:latin typeface="Arial" charset="0"/>
                <a:ea typeface="ＭＳ Ｐゴシック" charset="0"/>
              </a:defRPr>
            </a:lvl9pPr>
          </a:lstStyle>
          <a:p>
            <a:pPr marL="0" indent="0" algn="just" defTabSz="457200" fontAlgn="auto">
              <a:lnSpc>
                <a:spcPct val="130000"/>
              </a:lnSpc>
              <a:spcBef>
                <a:spcPts val="0"/>
              </a:spcBef>
              <a:spcAft>
                <a:spcPts val="0"/>
              </a:spcAft>
              <a:buClr>
                <a:srgbClr val="008080"/>
              </a:buClr>
              <a:defRPr/>
            </a:pPr>
            <a:r>
              <a:rPr lang="en-US" sz="1600" dirty="0" smtClean="0">
                <a:solidFill>
                  <a:srgbClr val="000000"/>
                </a:solidFill>
                <a:latin typeface="Verdana" charset="0"/>
                <a:cs typeface="+mn-cs"/>
              </a:rPr>
              <a:t>ORR = overall response rate; CR = complete response; PR = partial response </a:t>
            </a:r>
            <a:endParaRPr lang="en-US" sz="1600" dirty="0">
              <a:solidFill>
                <a:srgbClr val="000000"/>
              </a:solidFill>
              <a:latin typeface="Verdana" charset="0"/>
              <a:cs typeface="+mn-cs"/>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8529" name="Picture 5" descr="BurgerGraph1.png"/>
          <p:cNvPicPr>
            <a:picLocks noChangeAspect="1"/>
          </p:cNvPicPr>
          <p:nvPr/>
        </p:nvPicPr>
        <p:blipFill>
          <a:blip r:embed="rId3">
            <a:extLst>
              <a:ext uri="{28A0092B-C50C-407E-A947-70E740481C1C}">
                <a14:useLocalDpi xmlns:a14="http://schemas.microsoft.com/office/drawing/2010/main" val="0"/>
              </a:ext>
            </a:extLst>
          </a:blip>
          <a:srcRect r="51926"/>
          <a:stretch>
            <a:fillRect/>
          </a:stretch>
        </p:blipFill>
        <p:spPr bwMode="auto">
          <a:xfrm>
            <a:off x="669925" y="2484438"/>
            <a:ext cx="4057650" cy="328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9348" name="Rectangle 4"/>
          <p:cNvSpPr>
            <a:spLocks noGrp="1" noChangeArrowheads="1"/>
          </p:cNvSpPr>
          <p:nvPr>
            <p:ph type="title"/>
          </p:nvPr>
        </p:nvSpPr>
        <p:spPr>
          <a:xfrm>
            <a:off x="522288" y="0"/>
            <a:ext cx="8196262" cy="1447800"/>
          </a:xfrm>
        </p:spPr>
        <p:txBody>
          <a:bodyPr/>
          <a:lstStyle/>
          <a:p>
            <a:pPr>
              <a:defRPr/>
            </a:pPr>
            <a:r>
              <a:rPr lang="en-US" sz="2700" dirty="0" smtClean="0">
                <a:cs typeface="+mj-cs"/>
              </a:rPr>
              <a:t>Assessment by Computed Tomography (CT) at 3-6 Months (n = 31)</a:t>
            </a:r>
            <a:endParaRPr lang="en-GB" sz="2700" dirty="0">
              <a:cs typeface="+mj-cs"/>
            </a:endParaRPr>
          </a:p>
        </p:txBody>
      </p:sp>
      <p:sp>
        <p:nvSpPr>
          <p:cNvPr id="7" name="Rectangle 5"/>
          <p:cNvSpPr>
            <a:spLocks noChangeArrowheads="1"/>
          </p:cNvSpPr>
          <p:nvPr/>
        </p:nvSpPr>
        <p:spPr bwMode="auto">
          <a:xfrm>
            <a:off x="0" y="6334125"/>
            <a:ext cx="91440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274320" bIns="228600" anchor="b"/>
          <a:lstStyle/>
          <a:p>
            <a:pPr defTabSz="457200" fontAlgn="auto">
              <a:spcBef>
                <a:spcPts val="0"/>
              </a:spcBef>
              <a:spcAft>
                <a:spcPts val="0"/>
              </a:spcAft>
              <a:defRPr/>
            </a:pPr>
            <a:r>
              <a:rPr lang="en-US" sz="1500" dirty="0">
                <a:solidFill>
                  <a:srgbClr val="000000"/>
                </a:solidFill>
                <a:latin typeface="Verdana" charset="0"/>
                <a:ea typeface="ＭＳ Ｐゴシック"/>
                <a:cs typeface="+mn-cs"/>
              </a:rPr>
              <a:t>With permission from Burger JA et al. </a:t>
            </a:r>
            <a:r>
              <a:rPr lang="en-US" sz="1500" i="1" dirty="0">
                <a:solidFill>
                  <a:srgbClr val="000000"/>
                </a:solidFill>
                <a:latin typeface="Verdana" charset="0"/>
                <a:ea typeface="ＭＳ Ｐゴシック"/>
                <a:cs typeface="+mn-cs"/>
              </a:rPr>
              <a:t>Proc ASH</a:t>
            </a:r>
            <a:r>
              <a:rPr lang="en-US" sz="1500" dirty="0">
                <a:solidFill>
                  <a:srgbClr val="000000"/>
                </a:solidFill>
                <a:latin typeface="Verdana" charset="0"/>
                <a:ea typeface="ＭＳ Ｐゴシック"/>
                <a:cs typeface="+mn-cs"/>
              </a:rPr>
              <a:t> 2012;Abstract 187.</a:t>
            </a:r>
          </a:p>
        </p:txBody>
      </p:sp>
      <p:sp>
        <p:nvSpPr>
          <p:cNvPr id="9" name="Text Box 38"/>
          <p:cNvSpPr txBox="1">
            <a:spLocks noChangeArrowheads="1"/>
          </p:cNvSpPr>
          <p:nvPr/>
        </p:nvSpPr>
        <p:spPr bwMode="auto">
          <a:xfrm>
            <a:off x="822325" y="1549400"/>
            <a:ext cx="31369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457200" fontAlgn="auto">
              <a:lnSpc>
                <a:spcPct val="120000"/>
              </a:lnSpc>
              <a:spcBef>
                <a:spcPct val="50000"/>
              </a:spcBef>
              <a:spcAft>
                <a:spcPts val="0"/>
              </a:spcAft>
              <a:defRPr/>
            </a:pPr>
            <a:r>
              <a:rPr lang="en-US" sz="1600" b="1" u="sng" dirty="0">
                <a:solidFill>
                  <a:srgbClr val="000000"/>
                </a:solidFill>
                <a:latin typeface="Verdana" charset="0"/>
                <a:ea typeface="ＭＳ Ｐゴシック"/>
                <a:cs typeface="+mn-cs"/>
              </a:rPr>
              <a:t>Lymph Node Sites</a:t>
            </a:r>
          </a:p>
        </p:txBody>
      </p:sp>
      <p:sp>
        <p:nvSpPr>
          <p:cNvPr id="11" name="Text Box 38"/>
          <p:cNvSpPr txBox="1">
            <a:spLocks noChangeArrowheads="1"/>
          </p:cNvSpPr>
          <p:nvPr/>
        </p:nvSpPr>
        <p:spPr bwMode="auto">
          <a:xfrm>
            <a:off x="5427663" y="1554163"/>
            <a:ext cx="3136900" cy="37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457200" fontAlgn="auto">
              <a:lnSpc>
                <a:spcPct val="120000"/>
              </a:lnSpc>
              <a:spcBef>
                <a:spcPct val="50000"/>
              </a:spcBef>
              <a:spcAft>
                <a:spcPts val="0"/>
              </a:spcAft>
              <a:defRPr/>
            </a:pPr>
            <a:r>
              <a:rPr lang="en-US" sz="1600" b="1" u="sng" dirty="0">
                <a:solidFill>
                  <a:srgbClr val="000000"/>
                </a:solidFill>
                <a:latin typeface="Verdana" charset="0"/>
                <a:ea typeface="ＭＳ Ｐゴシック"/>
                <a:cs typeface="+mn-cs"/>
              </a:rPr>
              <a:t>Spleen</a:t>
            </a:r>
          </a:p>
        </p:txBody>
      </p:sp>
      <p:sp>
        <p:nvSpPr>
          <p:cNvPr id="278534" name="TextBox 1"/>
          <p:cNvSpPr txBox="1">
            <a:spLocks noChangeArrowheads="1"/>
          </p:cNvSpPr>
          <p:nvPr/>
        </p:nvSpPr>
        <p:spPr bwMode="auto">
          <a:xfrm rot="-5400000">
            <a:off x="-1861343" y="3898106"/>
            <a:ext cx="4046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b="1">
                <a:solidFill>
                  <a:srgbClr val="000000"/>
                </a:solidFill>
                <a:latin typeface="Verdana" charset="0"/>
                <a:cs typeface="Verdana" charset="0"/>
              </a:rPr>
              <a:t>Average Decrease in LN Size (%)</a:t>
            </a:r>
          </a:p>
        </p:txBody>
      </p:sp>
      <p:sp>
        <p:nvSpPr>
          <p:cNvPr id="278535" name="TextBox 11"/>
          <p:cNvSpPr txBox="1">
            <a:spLocks noChangeArrowheads="1"/>
          </p:cNvSpPr>
          <p:nvPr/>
        </p:nvSpPr>
        <p:spPr bwMode="auto">
          <a:xfrm rot="-5400000">
            <a:off x="2667000" y="3887788"/>
            <a:ext cx="443706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b="1">
                <a:solidFill>
                  <a:srgbClr val="000000"/>
                </a:solidFill>
                <a:latin typeface="Verdana" charset="0"/>
                <a:cs typeface="Verdana" charset="0"/>
              </a:rPr>
              <a:t>Average Decrease in Spleen Size (%)</a:t>
            </a:r>
          </a:p>
        </p:txBody>
      </p:sp>
      <p:sp>
        <p:nvSpPr>
          <p:cNvPr id="278536" name="TextBox 12"/>
          <p:cNvSpPr txBox="1">
            <a:spLocks noChangeArrowheads="1"/>
          </p:cNvSpPr>
          <p:nvPr/>
        </p:nvSpPr>
        <p:spPr bwMode="auto">
          <a:xfrm>
            <a:off x="7637463" y="2071688"/>
            <a:ext cx="13208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500">
                <a:solidFill>
                  <a:srgbClr val="000000"/>
                </a:solidFill>
                <a:latin typeface="Verdana" charset="0"/>
                <a:cs typeface="Verdana" charset="0"/>
              </a:rPr>
              <a:t>Del17p</a:t>
            </a:r>
          </a:p>
          <a:p>
            <a:pPr eaLnBrk="1" hangingPunct="1"/>
            <a:r>
              <a:rPr lang="en-US" sz="1500">
                <a:solidFill>
                  <a:srgbClr val="000000"/>
                </a:solidFill>
                <a:latin typeface="Verdana" charset="0"/>
                <a:cs typeface="Verdana" charset="0"/>
              </a:rPr>
              <a:t>Others</a:t>
            </a:r>
          </a:p>
        </p:txBody>
      </p:sp>
      <p:sp>
        <p:nvSpPr>
          <p:cNvPr id="4" name="Rectangle 3"/>
          <p:cNvSpPr/>
          <p:nvPr/>
        </p:nvSpPr>
        <p:spPr bwMode="auto">
          <a:xfrm>
            <a:off x="7251700" y="2171700"/>
            <a:ext cx="385763" cy="138113"/>
          </a:xfrm>
          <a:prstGeom prst="rect">
            <a:avLst/>
          </a:prstGeom>
          <a:solidFill>
            <a:srgbClr val="F47D29"/>
          </a:solidFill>
          <a:ln>
            <a:noFill/>
          </a:ln>
          <a:effectLst/>
          <a:extLst/>
        </p:spPr>
        <p:txBody>
          <a:bodyPr/>
          <a:lstStyle/>
          <a:p>
            <a:pPr eaLnBrk="0" hangingPunct="0">
              <a:defRPr/>
            </a:pPr>
            <a:endParaRPr lang="en-US" sz="2100" b="1">
              <a:solidFill>
                <a:srgbClr val="FFFFFF"/>
              </a:solidFill>
              <a:cs typeface="+mn-cs"/>
            </a:endParaRPr>
          </a:p>
        </p:txBody>
      </p:sp>
      <p:sp>
        <p:nvSpPr>
          <p:cNvPr id="14" name="Rectangle 13"/>
          <p:cNvSpPr/>
          <p:nvPr/>
        </p:nvSpPr>
        <p:spPr bwMode="auto">
          <a:xfrm>
            <a:off x="7251700" y="2408238"/>
            <a:ext cx="385763" cy="138112"/>
          </a:xfrm>
          <a:prstGeom prst="rect">
            <a:avLst/>
          </a:prstGeom>
          <a:solidFill>
            <a:srgbClr val="98D24C"/>
          </a:solidFill>
          <a:ln>
            <a:noFill/>
          </a:ln>
          <a:effectLst/>
          <a:extLst/>
        </p:spPr>
        <p:txBody>
          <a:bodyPr/>
          <a:lstStyle/>
          <a:p>
            <a:pPr eaLnBrk="0" hangingPunct="0">
              <a:defRPr/>
            </a:pPr>
            <a:endParaRPr lang="en-US" sz="2100" b="1">
              <a:solidFill>
                <a:srgbClr val="FFFFFF"/>
              </a:solidFill>
              <a:cs typeface="+mn-cs"/>
            </a:endParaRPr>
          </a:p>
        </p:txBody>
      </p:sp>
      <p:sp>
        <p:nvSpPr>
          <p:cNvPr id="278539" name="TextBox 4"/>
          <p:cNvSpPr txBox="1">
            <a:spLocks noChangeArrowheads="1"/>
          </p:cNvSpPr>
          <p:nvPr/>
        </p:nvSpPr>
        <p:spPr bwMode="auto">
          <a:xfrm>
            <a:off x="192088" y="2413000"/>
            <a:ext cx="598487" cy="329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Bef>
                <a:spcPts val="1050"/>
              </a:spcBef>
            </a:pPr>
            <a:r>
              <a:rPr lang="en-US" sz="1500">
                <a:solidFill>
                  <a:srgbClr val="000000"/>
                </a:solidFill>
                <a:latin typeface="Verdana" charset="0"/>
                <a:cs typeface="Verdana" charset="0"/>
              </a:rPr>
              <a:t>0</a:t>
            </a:r>
          </a:p>
          <a:p>
            <a:pPr algn="r" eaLnBrk="1" hangingPunct="1">
              <a:spcBef>
                <a:spcPts val="1050"/>
              </a:spcBef>
            </a:pPr>
            <a:endParaRPr lang="en-US" sz="1500">
              <a:solidFill>
                <a:srgbClr val="000000"/>
              </a:solidFill>
              <a:latin typeface="Verdana" charset="0"/>
              <a:cs typeface="Verdana" charset="0"/>
            </a:endParaRPr>
          </a:p>
          <a:p>
            <a:pPr algn="r" eaLnBrk="1" hangingPunct="1">
              <a:spcBef>
                <a:spcPts val="1050"/>
              </a:spcBef>
            </a:pPr>
            <a:r>
              <a:rPr lang="en-US" sz="1500">
                <a:solidFill>
                  <a:srgbClr val="000000"/>
                </a:solidFill>
                <a:latin typeface="Verdana" charset="0"/>
                <a:cs typeface="Verdana" charset="0"/>
              </a:rPr>
              <a:t>25</a:t>
            </a:r>
          </a:p>
          <a:p>
            <a:pPr algn="r" eaLnBrk="1" hangingPunct="1">
              <a:spcBef>
                <a:spcPts val="1050"/>
              </a:spcBef>
            </a:pPr>
            <a:endParaRPr lang="en-US" sz="1500">
              <a:solidFill>
                <a:srgbClr val="000000"/>
              </a:solidFill>
              <a:latin typeface="Verdana" charset="0"/>
              <a:cs typeface="Verdana" charset="0"/>
            </a:endParaRPr>
          </a:p>
          <a:p>
            <a:pPr algn="r" eaLnBrk="1" hangingPunct="1">
              <a:spcBef>
                <a:spcPts val="1050"/>
              </a:spcBef>
            </a:pPr>
            <a:r>
              <a:rPr lang="en-US" sz="1500">
                <a:solidFill>
                  <a:srgbClr val="000000"/>
                </a:solidFill>
                <a:latin typeface="Verdana" charset="0"/>
                <a:cs typeface="Verdana" charset="0"/>
              </a:rPr>
              <a:t>50</a:t>
            </a:r>
          </a:p>
          <a:p>
            <a:pPr algn="r" eaLnBrk="1" hangingPunct="1">
              <a:spcBef>
                <a:spcPts val="1050"/>
              </a:spcBef>
            </a:pPr>
            <a:endParaRPr lang="en-US" sz="1500">
              <a:solidFill>
                <a:srgbClr val="000000"/>
              </a:solidFill>
              <a:latin typeface="Verdana" charset="0"/>
              <a:cs typeface="Verdana" charset="0"/>
            </a:endParaRPr>
          </a:p>
          <a:p>
            <a:pPr algn="r" eaLnBrk="1" hangingPunct="1">
              <a:spcBef>
                <a:spcPts val="1050"/>
              </a:spcBef>
            </a:pPr>
            <a:r>
              <a:rPr lang="en-US" sz="1500">
                <a:solidFill>
                  <a:srgbClr val="000000"/>
                </a:solidFill>
                <a:latin typeface="Verdana" charset="0"/>
                <a:cs typeface="Verdana" charset="0"/>
              </a:rPr>
              <a:t>75</a:t>
            </a:r>
          </a:p>
          <a:p>
            <a:pPr algn="r" eaLnBrk="1" hangingPunct="1">
              <a:spcBef>
                <a:spcPts val="1050"/>
              </a:spcBef>
            </a:pPr>
            <a:endParaRPr lang="en-US" sz="1500">
              <a:solidFill>
                <a:srgbClr val="000000"/>
              </a:solidFill>
              <a:latin typeface="Verdana" charset="0"/>
              <a:cs typeface="Verdana" charset="0"/>
            </a:endParaRPr>
          </a:p>
          <a:p>
            <a:pPr algn="r" eaLnBrk="1" hangingPunct="1">
              <a:spcBef>
                <a:spcPts val="1050"/>
              </a:spcBef>
            </a:pPr>
            <a:r>
              <a:rPr lang="en-US" sz="1500">
                <a:solidFill>
                  <a:srgbClr val="000000"/>
                </a:solidFill>
                <a:latin typeface="Verdana" charset="0"/>
                <a:cs typeface="Verdana" charset="0"/>
              </a:rPr>
              <a:t>100</a:t>
            </a:r>
          </a:p>
        </p:txBody>
      </p:sp>
      <p:pic>
        <p:nvPicPr>
          <p:cNvPr id="278540" name="Picture 14" descr="BurgerGraph1.png"/>
          <p:cNvPicPr>
            <a:picLocks noChangeAspect="1"/>
          </p:cNvPicPr>
          <p:nvPr/>
        </p:nvPicPr>
        <p:blipFill>
          <a:blip r:embed="rId4">
            <a:extLst>
              <a:ext uri="{28A0092B-C50C-407E-A947-70E740481C1C}">
                <a14:useLocalDpi xmlns:a14="http://schemas.microsoft.com/office/drawing/2010/main" val="0"/>
              </a:ext>
            </a:extLst>
          </a:blip>
          <a:srcRect l="53357" r="-429"/>
          <a:stretch>
            <a:fillRect/>
          </a:stretch>
        </p:blipFill>
        <p:spPr bwMode="auto">
          <a:xfrm>
            <a:off x="5200650" y="2495550"/>
            <a:ext cx="394335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8541" name="TextBox 15"/>
          <p:cNvSpPr txBox="1">
            <a:spLocks noChangeArrowheads="1"/>
          </p:cNvSpPr>
          <p:nvPr/>
        </p:nvSpPr>
        <p:spPr bwMode="auto">
          <a:xfrm>
            <a:off x="4849813" y="2347913"/>
            <a:ext cx="596900" cy="355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Bef>
                <a:spcPts val="1000"/>
              </a:spcBef>
            </a:pPr>
            <a:r>
              <a:rPr lang="en-US" sz="1500">
                <a:solidFill>
                  <a:srgbClr val="000000"/>
                </a:solidFill>
                <a:latin typeface="Verdana" charset="0"/>
                <a:cs typeface="Verdana" charset="0"/>
              </a:rPr>
              <a:t>-20</a:t>
            </a:r>
          </a:p>
          <a:p>
            <a:pPr algn="r" eaLnBrk="1" hangingPunct="1">
              <a:spcBef>
                <a:spcPts val="1000"/>
              </a:spcBef>
            </a:pPr>
            <a:r>
              <a:rPr lang="en-US" sz="1500">
                <a:solidFill>
                  <a:srgbClr val="000000"/>
                </a:solidFill>
                <a:latin typeface="Verdana" charset="0"/>
                <a:cs typeface="Verdana" charset="0"/>
              </a:rPr>
              <a:t>-10</a:t>
            </a:r>
          </a:p>
          <a:p>
            <a:pPr algn="r" eaLnBrk="1" hangingPunct="1">
              <a:spcBef>
                <a:spcPts val="1000"/>
              </a:spcBef>
            </a:pPr>
            <a:r>
              <a:rPr lang="en-US" sz="1500">
                <a:solidFill>
                  <a:srgbClr val="000000"/>
                </a:solidFill>
                <a:latin typeface="Verdana" charset="0"/>
                <a:cs typeface="Verdana" charset="0"/>
              </a:rPr>
              <a:t>0</a:t>
            </a:r>
          </a:p>
          <a:p>
            <a:pPr algn="r" eaLnBrk="1" hangingPunct="1">
              <a:spcBef>
                <a:spcPts val="1000"/>
              </a:spcBef>
            </a:pPr>
            <a:r>
              <a:rPr lang="en-US" sz="1500">
                <a:solidFill>
                  <a:srgbClr val="000000"/>
                </a:solidFill>
                <a:latin typeface="Verdana" charset="0"/>
                <a:cs typeface="Verdana" charset="0"/>
              </a:rPr>
              <a:t>10</a:t>
            </a:r>
          </a:p>
          <a:p>
            <a:pPr algn="r" eaLnBrk="1" hangingPunct="1">
              <a:spcBef>
                <a:spcPts val="1000"/>
              </a:spcBef>
            </a:pPr>
            <a:r>
              <a:rPr lang="en-US" sz="1500">
                <a:solidFill>
                  <a:srgbClr val="000000"/>
                </a:solidFill>
                <a:latin typeface="Verdana" charset="0"/>
                <a:cs typeface="Verdana" charset="0"/>
              </a:rPr>
              <a:t>20</a:t>
            </a:r>
          </a:p>
          <a:p>
            <a:pPr algn="r" eaLnBrk="1" hangingPunct="1">
              <a:spcBef>
                <a:spcPts val="1000"/>
              </a:spcBef>
            </a:pPr>
            <a:r>
              <a:rPr lang="en-US" sz="1500">
                <a:solidFill>
                  <a:srgbClr val="000000"/>
                </a:solidFill>
                <a:latin typeface="Verdana" charset="0"/>
                <a:cs typeface="Verdana" charset="0"/>
              </a:rPr>
              <a:t>30</a:t>
            </a:r>
          </a:p>
          <a:p>
            <a:pPr algn="r" eaLnBrk="1" hangingPunct="1">
              <a:spcBef>
                <a:spcPts val="1000"/>
              </a:spcBef>
            </a:pPr>
            <a:r>
              <a:rPr lang="en-US" sz="1500">
                <a:solidFill>
                  <a:srgbClr val="000000"/>
                </a:solidFill>
                <a:latin typeface="Verdana" charset="0"/>
                <a:cs typeface="Verdana" charset="0"/>
              </a:rPr>
              <a:t>40</a:t>
            </a:r>
          </a:p>
          <a:p>
            <a:pPr algn="r" eaLnBrk="1" hangingPunct="1">
              <a:spcBef>
                <a:spcPts val="1000"/>
              </a:spcBef>
            </a:pPr>
            <a:r>
              <a:rPr lang="en-US" sz="1500">
                <a:solidFill>
                  <a:srgbClr val="000000"/>
                </a:solidFill>
                <a:latin typeface="Verdana" charset="0"/>
                <a:cs typeface="Verdana" charset="0"/>
              </a:rPr>
              <a:t>50</a:t>
            </a:r>
          </a:p>
          <a:p>
            <a:pPr algn="r" eaLnBrk="1" hangingPunct="1">
              <a:spcBef>
                <a:spcPts val="1000"/>
              </a:spcBef>
            </a:pPr>
            <a:r>
              <a:rPr lang="en-US" sz="1500">
                <a:solidFill>
                  <a:srgbClr val="000000"/>
                </a:solidFill>
                <a:latin typeface="Verdana" charset="0"/>
                <a:cs typeface="Verdana" charset="0"/>
              </a:rPr>
              <a:t>60</a:t>
            </a:r>
          </a:p>
          <a:p>
            <a:pPr algn="r" eaLnBrk="1" hangingPunct="1">
              <a:spcBef>
                <a:spcPts val="1000"/>
              </a:spcBef>
            </a:pPr>
            <a:r>
              <a:rPr lang="en-US" sz="1500">
                <a:solidFill>
                  <a:srgbClr val="000000"/>
                </a:solidFill>
                <a:latin typeface="Verdana" charset="0"/>
                <a:cs typeface="Verdana" charset="0"/>
              </a:rPr>
              <a:t>70</a:t>
            </a: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403648" y="1268760"/>
            <a:ext cx="6108700" cy="3517900"/>
          </a:xfrm>
          <a:prstGeom prst="rect">
            <a:avLst/>
          </a:prstGeom>
        </p:spPr>
      </p:pic>
      <p:pic>
        <p:nvPicPr>
          <p:cNvPr id="5" name="Imagen 4"/>
          <p:cNvPicPr>
            <a:picLocks noChangeAspect="1"/>
          </p:cNvPicPr>
          <p:nvPr/>
        </p:nvPicPr>
        <p:blipFill>
          <a:blip r:embed="rId3"/>
          <a:stretch>
            <a:fillRect/>
          </a:stretch>
        </p:blipFill>
        <p:spPr>
          <a:xfrm>
            <a:off x="4427984" y="6093296"/>
            <a:ext cx="4229100" cy="457200"/>
          </a:xfrm>
          <a:prstGeom prst="rect">
            <a:avLst/>
          </a:prstGeom>
        </p:spPr>
      </p:pic>
    </p:spTree>
    <p:extLst>
      <p:ext uri="{BB962C8B-B14F-4D97-AF65-F5344CB8AC3E}">
        <p14:creationId xmlns:p14="http://schemas.microsoft.com/office/powerpoint/2010/main" val="2861247447"/>
      </p:ext>
    </p:extLst>
  </p:cSld>
  <p:clrMapOvr>
    <a:masterClrMapping/>
  </p:clrMapOvr>
  <p:transition xmlns:p14="http://schemas.microsoft.com/office/powerpoint/2010/mai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577"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187450"/>
            <a:ext cx="5354638" cy="499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0578" name="Imagen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215313" y="59864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4"/>
          <p:cNvSpPr txBox="1"/>
          <p:nvPr/>
        </p:nvSpPr>
        <p:spPr>
          <a:xfrm>
            <a:off x="196850" y="6396038"/>
            <a:ext cx="4894263" cy="276225"/>
          </a:xfrm>
          <a:prstGeom prst="rect">
            <a:avLst/>
          </a:prstGeom>
          <a:noFill/>
        </p:spPr>
        <p:txBody>
          <a:bodyPr wrap="none">
            <a:spAutoFit/>
          </a:bodyPr>
          <a:lstStyle/>
          <a:p>
            <a:pPr defTabSz="457200" fontAlgn="auto">
              <a:spcBef>
                <a:spcPts val="0"/>
              </a:spcBef>
              <a:spcAft>
                <a:spcPts val="0"/>
              </a:spcAft>
              <a:defRPr/>
            </a:pPr>
            <a:r>
              <a:rPr lang="es-ES" sz="1200" dirty="0" err="1">
                <a:solidFill>
                  <a:srgbClr val="000000"/>
                </a:solidFill>
                <a:latin typeface="Arial"/>
                <a:ea typeface="+mn-ea"/>
                <a:cs typeface="+mn-cs"/>
              </a:rPr>
              <a:t>Parekh</a:t>
            </a:r>
            <a:r>
              <a:rPr lang="es-ES" sz="1200" dirty="0">
                <a:solidFill>
                  <a:srgbClr val="000000"/>
                </a:solidFill>
                <a:latin typeface="Arial"/>
                <a:ea typeface="+mn-ea"/>
                <a:cs typeface="+mn-cs"/>
              </a:rPr>
              <a:t> S, et al. </a:t>
            </a:r>
            <a:r>
              <a:rPr lang="es-ES_tradnl" sz="1200" dirty="0" err="1">
                <a:solidFill>
                  <a:srgbClr val="000000"/>
                </a:solidFill>
                <a:latin typeface="Arial"/>
                <a:ea typeface="+mn-ea"/>
                <a:cs typeface="+mn-cs"/>
              </a:rPr>
              <a:t>Semin</a:t>
            </a:r>
            <a:r>
              <a:rPr lang="es-ES_tradnl" sz="1200" dirty="0">
                <a:solidFill>
                  <a:srgbClr val="000000"/>
                </a:solidFill>
                <a:latin typeface="Arial"/>
                <a:ea typeface="+mn-ea"/>
                <a:cs typeface="+mn-cs"/>
              </a:rPr>
              <a:t> </a:t>
            </a:r>
            <a:r>
              <a:rPr lang="es-ES_tradnl" sz="1200" dirty="0" err="1">
                <a:solidFill>
                  <a:srgbClr val="000000"/>
                </a:solidFill>
                <a:latin typeface="Arial"/>
                <a:ea typeface="+mn-ea"/>
                <a:cs typeface="+mn-cs"/>
              </a:rPr>
              <a:t>Cancer</a:t>
            </a:r>
            <a:r>
              <a:rPr lang="es-ES_tradnl" sz="1200" dirty="0">
                <a:solidFill>
                  <a:srgbClr val="000000"/>
                </a:solidFill>
                <a:latin typeface="Arial"/>
                <a:ea typeface="+mn-ea"/>
                <a:cs typeface="+mn-cs"/>
              </a:rPr>
              <a:t> Biol. 2011 </a:t>
            </a:r>
            <a:r>
              <a:rPr lang="es-ES_tradnl" sz="1200" dirty="0" err="1">
                <a:solidFill>
                  <a:srgbClr val="000000"/>
                </a:solidFill>
                <a:latin typeface="Arial"/>
                <a:ea typeface="+mn-ea"/>
                <a:cs typeface="+mn-cs"/>
              </a:rPr>
              <a:t>November</a:t>
            </a:r>
            <a:r>
              <a:rPr lang="es-ES_tradnl" sz="1200" dirty="0">
                <a:solidFill>
                  <a:srgbClr val="000000"/>
                </a:solidFill>
                <a:latin typeface="Arial"/>
                <a:ea typeface="+mn-ea"/>
                <a:cs typeface="+mn-cs"/>
              </a:rPr>
              <a:t>; 21(5): 335–346.</a:t>
            </a:r>
          </a:p>
        </p:txBody>
      </p:sp>
      <p:sp>
        <p:nvSpPr>
          <p:cNvPr id="280580" name="Rectangle 2"/>
          <p:cNvSpPr txBox="1">
            <a:spLocks noChangeArrowheads="1"/>
          </p:cNvSpPr>
          <p:nvPr/>
        </p:nvSpPr>
        <p:spPr bwMode="auto">
          <a:xfrm>
            <a:off x="314325" y="230188"/>
            <a:ext cx="8167688"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Major cellular pathways for targeted therapy of MCL</a:t>
            </a:r>
            <a:endParaRPr lang="en-GB" b="1">
              <a:solidFill>
                <a:srgbClr val="FFFFFF"/>
              </a:solidFill>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17195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h_erythPathway</a:t>
            </a:r>
            <a:endParaRPr lang="es-ES" sz="1200" dirty="0">
              <a:solidFill>
                <a:srgbClr val="000000"/>
              </a:solidFill>
              <a:latin typeface="Arial"/>
              <a:ea typeface="+mn-ea"/>
              <a:cs typeface="+mn-cs"/>
            </a:endParaRPr>
          </a:p>
        </p:txBody>
      </p:sp>
      <p:sp>
        <p:nvSpPr>
          <p:cNvPr id="282626"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FLT3 – Erytrhocyte differentiation pathway</a:t>
            </a:r>
            <a:endParaRPr lang="en-GB" b="1">
              <a:solidFill>
                <a:srgbClr val="FFFFFF"/>
              </a:solidFill>
            </a:endParaRPr>
          </a:p>
        </p:txBody>
      </p:sp>
      <p:sp>
        <p:nvSpPr>
          <p:cNvPr id="7" name="CuadroTexto 6"/>
          <p:cNvSpPr txBox="1"/>
          <p:nvPr/>
        </p:nvSpPr>
        <p:spPr>
          <a:xfrm>
            <a:off x="87313" y="1204913"/>
            <a:ext cx="10572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2322</a:t>
            </a:r>
          </a:p>
          <a:p>
            <a:pPr defTabSz="457200" fontAlgn="auto">
              <a:spcBef>
                <a:spcPts val="0"/>
              </a:spcBef>
              <a:spcAft>
                <a:spcPts val="0"/>
              </a:spcAft>
              <a:defRPr/>
            </a:pPr>
            <a:r>
              <a:rPr lang="es-ES_tradnl" dirty="0">
                <a:solidFill>
                  <a:srgbClr val="000000"/>
                </a:solidFill>
                <a:latin typeface="Arial"/>
                <a:ea typeface="+mn-ea"/>
                <a:cs typeface="+mn-cs"/>
              </a:rPr>
              <a:t>13q12 </a:t>
            </a:r>
            <a:endParaRPr lang="es-ES" dirty="0">
              <a:solidFill>
                <a:srgbClr val="000000"/>
              </a:solidFill>
              <a:latin typeface="Arial"/>
              <a:ea typeface="+mn-ea"/>
              <a:cs typeface="+mn-cs"/>
            </a:endParaRPr>
          </a:p>
        </p:txBody>
      </p:sp>
      <p:pic>
        <p:nvPicPr>
          <p:cNvPr id="282628"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4588" y="1625600"/>
            <a:ext cx="7196137"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uadroTexto 3"/>
          <p:cNvSpPr txBox="1"/>
          <p:nvPr/>
        </p:nvSpPr>
        <p:spPr>
          <a:xfrm>
            <a:off x="1144588" y="6076950"/>
            <a:ext cx="3798887" cy="368300"/>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FLT3: </a:t>
            </a:r>
            <a:r>
              <a:rPr lang="es-ES" dirty="0" err="1">
                <a:solidFill>
                  <a:srgbClr val="000000"/>
                </a:solidFill>
                <a:latin typeface="Arial"/>
                <a:ea typeface="+mn-ea"/>
                <a:cs typeface="+mn-cs"/>
              </a:rPr>
              <a:t>fms-related</a:t>
            </a:r>
            <a:r>
              <a:rPr lang="es-ES" dirty="0">
                <a:solidFill>
                  <a:srgbClr val="000000"/>
                </a:solidFill>
                <a:latin typeface="Arial"/>
                <a:ea typeface="+mn-ea"/>
                <a:cs typeface="+mn-cs"/>
              </a:rPr>
              <a:t> </a:t>
            </a:r>
            <a:r>
              <a:rPr lang="es-ES" dirty="0" err="1">
                <a:solidFill>
                  <a:srgbClr val="000000"/>
                </a:solidFill>
                <a:latin typeface="Arial"/>
                <a:ea typeface="+mn-ea"/>
                <a:cs typeface="+mn-cs"/>
              </a:rPr>
              <a:t>tyrosine-kinase</a:t>
            </a:r>
            <a:r>
              <a:rPr lang="es-ES" dirty="0">
                <a:solidFill>
                  <a:srgbClr val="000000"/>
                </a:solidFill>
                <a:latin typeface="Arial"/>
                <a:ea typeface="+mn-ea"/>
                <a:cs typeface="+mn-cs"/>
              </a:rPr>
              <a:t> 3</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3649"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74925" y="336550"/>
            <a:ext cx="3778250" cy="593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uadroTexto 3"/>
          <p:cNvSpPr txBox="1"/>
          <p:nvPr/>
        </p:nvSpPr>
        <p:spPr>
          <a:xfrm>
            <a:off x="363538" y="6303963"/>
            <a:ext cx="4132262" cy="369887"/>
          </a:xfrm>
          <a:prstGeom prst="rect">
            <a:avLst/>
          </a:prstGeom>
          <a:noFill/>
        </p:spPr>
        <p:txBody>
          <a:bodyPr wrap="none">
            <a:spAutoFit/>
          </a:bodyPr>
          <a:lstStyle/>
          <a:p>
            <a:pPr defTabSz="457200" fontAlgn="auto">
              <a:spcBef>
                <a:spcPts val="0"/>
              </a:spcBef>
              <a:spcAft>
                <a:spcPts val="0"/>
              </a:spcAft>
              <a:defRPr/>
            </a:pPr>
            <a:r>
              <a:rPr lang="es-ES" dirty="0" err="1">
                <a:solidFill>
                  <a:prstClr val="black"/>
                </a:solidFill>
                <a:latin typeface="Calibri"/>
                <a:ea typeface="+mn-ea"/>
                <a:cs typeface="+mn-cs"/>
              </a:rPr>
              <a:t>Takahashi</a:t>
            </a:r>
            <a:r>
              <a:rPr lang="es-ES" dirty="0">
                <a:solidFill>
                  <a:prstClr val="black"/>
                </a:solidFill>
                <a:latin typeface="Calibri"/>
                <a:ea typeface="+mn-ea"/>
                <a:cs typeface="+mn-cs"/>
              </a:rPr>
              <a:t> S, </a:t>
            </a:r>
            <a:r>
              <a:rPr lang="es-ES_tradnl" dirty="0">
                <a:solidFill>
                  <a:prstClr val="black"/>
                </a:solidFill>
                <a:latin typeface="Calibri"/>
                <a:ea typeface="+mn-ea"/>
                <a:cs typeface="+mn-cs"/>
              </a:rPr>
              <a:t>J </a:t>
            </a:r>
            <a:r>
              <a:rPr lang="es-ES_tradnl" dirty="0" err="1">
                <a:solidFill>
                  <a:prstClr val="black"/>
                </a:solidFill>
                <a:latin typeface="Calibri"/>
                <a:ea typeface="+mn-ea"/>
                <a:cs typeface="+mn-cs"/>
              </a:rPr>
              <a:t>Hematol</a:t>
            </a:r>
            <a:r>
              <a:rPr lang="es-ES_tradnl" dirty="0">
                <a:solidFill>
                  <a:prstClr val="black"/>
                </a:solidFill>
                <a:latin typeface="Calibri"/>
                <a:ea typeface="+mn-ea"/>
                <a:cs typeface="+mn-cs"/>
              </a:rPr>
              <a:t> </a:t>
            </a:r>
            <a:r>
              <a:rPr lang="es-ES_tradnl" dirty="0" err="1">
                <a:solidFill>
                  <a:prstClr val="black"/>
                </a:solidFill>
                <a:latin typeface="Calibri"/>
                <a:ea typeface="+mn-ea"/>
                <a:cs typeface="+mn-cs"/>
              </a:rPr>
              <a:t>Oncol</a:t>
            </a:r>
            <a:r>
              <a:rPr lang="es-ES_tradnl" dirty="0">
                <a:solidFill>
                  <a:prstClr val="black"/>
                </a:solidFill>
                <a:latin typeface="Calibri"/>
                <a:ea typeface="+mn-ea"/>
                <a:cs typeface="+mn-cs"/>
              </a:rPr>
              <a:t>. 2011; 4: 36.</a:t>
            </a:r>
            <a:r>
              <a:rPr lang="es-ES" dirty="0">
                <a:solidFill>
                  <a:prstClr val="black"/>
                </a:solidFill>
                <a:latin typeface="Calibri"/>
                <a:ea typeface="+mn-ea"/>
                <a:cs typeface="+mn-cs"/>
              </a:rPr>
              <a:t> </a:t>
            </a:r>
          </a:p>
        </p:txBody>
      </p:sp>
      <p:pic>
        <p:nvPicPr>
          <p:cNvPr id="283651" name="Imagen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99413" y="5737225"/>
            <a:ext cx="86677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1290638" y="381000"/>
            <a:ext cx="7527925" cy="661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5pPr>
            <a:lvl6pPr marL="15367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6pPr>
            <a:lvl7pPr marL="19939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7pPr>
            <a:lvl8pPr marL="24511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8pPr>
            <a:lvl9pPr marL="29083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charset="0"/>
                <a:ea typeface="ＭＳ Ｐゴシック" charset="0"/>
                <a:cs typeface="msgothic" charset="0"/>
              </a:defRPr>
            </a:lvl9pPr>
          </a:lstStyle>
          <a:p>
            <a:pPr algn="ctr" defTabSz="457200" fontAlgn="auto">
              <a:spcBef>
                <a:spcPts val="0"/>
              </a:spcBef>
              <a:spcAft>
                <a:spcPts val="0"/>
              </a:spcAft>
              <a:defRPr/>
            </a:pPr>
            <a:r>
              <a:rPr lang="en-GB" sz="1500" b="1" dirty="0">
                <a:latin typeface="Arial" charset="0"/>
              </a:rPr>
              <a:t>Two types of activating mutations in FLT3 are associated with </a:t>
            </a:r>
            <a:r>
              <a:rPr lang="en-GB" sz="1500" b="1" dirty="0" err="1">
                <a:latin typeface="Arial" charset="0"/>
              </a:rPr>
              <a:t>AML.The</a:t>
            </a:r>
            <a:r>
              <a:rPr lang="en-GB" sz="1500" b="1" dirty="0">
                <a:latin typeface="Arial" charset="0"/>
              </a:rPr>
              <a:t> first type consists of ITDs of amino acids in the JM domain.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90638" cy="37782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8150" y="1308100"/>
            <a:ext cx="6602413" cy="43227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076" name="Text Box 4"/>
          <p:cNvSpPr txBox="1">
            <a:spLocks noChangeArrowheads="1"/>
          </p:cNvSpPr>
          <p:nvPr/>
        </p:nvSpPr>
        <p:spPr bwMode="auto">
          <a:xfrm>
            <a:off x="836613" y="5972175"/>
            <a:ext cx="3917950" cy="231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1pPr>
            <a:lvl2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2pPr>
            <a:lvl3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3pPr>
            <a:lvl4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4pPr>
            <a:lvl5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5pPr>
            <a:lvl6pPr marL="15367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6pPr>
            <a:lvl7pPr marL="19939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7pPr>
            <a:lvl8pPr marL="24511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8pPr>
            <a:lvl9pPr marL="29083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9pPr>
          </a:lstStyle>
          <a:p>
            <a:pPr defTabSz="457200" fontAlgn="auto">
              <a:spcBef>
                <a:spcPts val="0"/>
              </a:spcBef>
              <a:spcAft>
                <a:spcPts val="0"/>
              </a:spcAft>
              <a:defRPr/>
            </a:pPr>
            <a:r>
              <a:rPr lang="en-GB" sz="1100" b="1">
                <a:latin typeface="Arial" charset="0"/>
              </a:rPr>
              <a:t>Gilliland D G , Griffin J D Blood 2002;100:1532-1542</a:t>
            </a:r>
          </a:p>
        </p:txBody>
      </p:sp>
      <p:sp>
        <p:nvSpPr>
          <p:cNvPr id="3077" name="Text Box 5"/>
          <p:cNvSpPr txBox="1">
            <a:spLocks noChangeArrowheads="1"/>
          </p:cNvSpPr>
          <p:nvPr/>
        </p:nvSpPr>
        <p:spPr bwMode="auto">
          <a:xfrm>
            <a:off x="98425" y="6613525"/>
            <a:ext cx="4930775" cy="3470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85725" indent="-85725">
              <a:tabLst>
                <a:tab pos="723900" algn="l"/>
                <a:tab pos="1447800" algn="l"/>
                <a:tab pos="2171700" algn="l"/>
                <a:tab pos="2895600" algn="l"/>
                <a:tab pos="3619500" algn="l"/>
                <a:tab pos="4343400" algn="l"/>
                <a:tab pos="5067300" algn="l"/>
              </a:tabLst>
              <a:defRPr sz="2400">
                <a:solidFill>
                  <a:srgbClr val="000000"/>
                </a:solidFill>
                <a:latin typeface="Times New Roman" charset="0"/>
                <a:ea typeface="ＭＳ Ｐゴシック" charset="0"/>
                <a:cs typeface="msgothic" charset="0"/>
              </a:defRPr>
            </a:lvl1pPr>
            <a:lvl2pPr>
              <a:tabLst>
                <a:tab pos="723900" algn="l"/>
                <a:tab pos="1447800" algn="l"/>
                <a:tab pos="2171700" algn="l"/>
                <a:tab pos="2895600" algn="l"/>
                <a:tab pos="3619500" algn="l"/>
                <a:tab pos="4343400" algn="l"/>
                <a:tab pos="5067300" algn="l"/>
              </a:tabLst>
              <a:defRPr sz="2400">
                <a:solidFill>
                  <a:srgbClr val="000000"/>
                </a:solidFill>
                <a:latin typeface="Times New Roman" charset="0"/>
                <a:ea typeface="ＭＳ Ｐゴシック" charset="0"/>
                <a:cs typeface="msgothic" charset="0"/>
              </a:defRPr>
            </a:lvl2pPr>
            <a:lvl3pPr>
              <a:tabLst>
                <a:tab pos="723900" algn="l"/>
                <a:tab pos="1447800" algn="l"/>
                <a:tab pos="2171700" algn="l"/>
                <a:tab pos="2895600" algn="l"/>
                <a:tab pos="3619500" algn="l"/>
                <a:tab pos="4343400" algn="l"/>
                <a:tab pos="5067300" algn="l"/>
              </a:tabLst>
              <a:defRPr sz="2400">
                <a:solidFill>
                  <a:srgbClr val="000000"/>
                </a:solidFill>
                <a:latin typeface="Times New Roman" charset="0"/>
                <a:ea typeface="ＭＳ Ｐゴシック" charset="0"/>
                <a:cs typeface="msgothic" charset="0"/>
              </a:defRPr>
            </a:lvl3pPr>
            <a:lvl4pPr>
              <a:tabLst>
                <a:tab pos="723900" algn="l"/>
                <a:tab pos="1447800" algn="l"/>
                <a:tab pos="2171700" algn="l"/>
                <a:tab pos="2895600" algn="l"/>
                <a:tab pos="3619500" algn="l"/>
                <a:tab pos="4343400" algn="l"/>
                <a:tab pos="5067300" algn="l"/>
              </a:tabLst>
              <a:defRPr sz="2400">
                <a:solidFill>
                  <a:srgbClr val="000000"/>
                </a:solidFill>
                <a:latin typeface="Times New Roman" charset="0"/>
                <a:ea typeface="ＭＳ Ｐゴシック" charset="0"/>
                <a:cs typeface="msgothic" charset="0"/>
              </a:defRPr>
            </a:lvl4pPr>
            <a:lvl5pPr>
              <a:tabLst>
                <a:tab pos="723900" algn="l"/>
                <a:tab pos="1447800" algn="l"/>
                <a:tab pos="2171700" algn="l"/>
                <a:tab pos="2895600" algn="l"/>
                <a:tab pos="3619500" algn="l"/>
                <a:tab pos="4343400" algn="l"/>
                <a:tab pos="5067300" algn="l"/>
              </a:tabLst>
              <a:defRPr sz="2400">
                <a:solidFill>
                  <a:srgbClr val="000000"/>
                </a:solidFill>
                <a:latin typeface="Times New Roman" charset="0"/>
                <a:ea typeface="ＭＳ Ｐゴシック" charset="0"/>
                <a:cs typeface="msgothic" charset="0"/>
              </a:defRPr>
            </a:lvl5pPr>
            <a:lvl6pPr marL="15367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Lst>
              <a:defRPr sz="2400">
                <a:solidFill>
                  <a:srgbClr val="000000"/>
                </a:solidFill>
                <a:latin typeface="Times New Roman" charset="0"/>
                <a:ea typeface="ＭＳ Ｐゴシック" charset="0"/>
                <a:cs typeface="msgothic" charset="0"/>
              </a:defRPr>
            </a:lvl6pPr>
            <a:lvl7pPr marL="19939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Lst>
              <a:defRPr sz="2400">
                <a:solidFill>
                  <a:srgbClr val="000000"/>
                </a:solidFill>
                <a:latin typeface="Times New Roman" charset="0"/>
                <a:ea typeface="ＭＳ Ｐゴシック" charset="0"/>
                <a:cs typeface="msgothic" charset="0"/>
              </a:defRPr>
            </a:lvl7pPr>
            <a:lvl8pPr marL="24511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Lst>
              <a:defRPr sz="2400">
                <a:solidFill>
                  <a:srgbClr val="000000"/>
                </a:solidFill>
                <a:latin typeface="Times New Roman" charset="0"/>
                <a:ea typeface="ＭＳ Ｐゴシック" charset="0"/>
                <a:cs typeface="msgothic" charset="0"/>
              </a:defRPr>
            </a:lvl8pPr>
            <a:lvl9pPr marL="29083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 pos="4343400" algn="l"/>
                <a:tab pos="5067300" algn="l"/>
              </a:tabLst>
              <a:defRPr sz="2400">
                <a:solidFill>
                  <a:srgbClr val="000000"/>
                </a:solidFill>
                <a:latin typeface="Times New Roman" charset="0"/>
                <a:ea typeface="ＭＳ Ｐゴシック" charset="0"/>
                <a:cs typeface="msgothic" charset="0"/>
              </a:defRPr>
            </a:lvl9pPr>
          </a:lstStyle>
          <a:p>
            <a:pPr defTabSz="457200" fontAlgn="auto">
              <a:spcBef>
                <a:spcPts val="0"/>
              </a:spcBef>
              <a:spcAft>
                <a:spcPts val="0"/>
              </a:spcAft>
              <a:defRPr/>
            </a:pPr>
            <a:r>
              <a:rPr lang="en-GB" sz="900">
                <a:latin typeface="Arial" charset="0"/>
              </a:rPr>
              <a:t>©2002 by American Society of Hematology</a:t>
            </a:r>
          </a:p>
        </p:txBody>
      </p:sp>
      <p:pic>
        <p:nvPicPr>
          <p:cNvPr id="285702" name="Imagen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64513" y="5972175"/>
            <a:ext cx="776287"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9" name="Conector recto 78"/>
          <p:cNvCxnSpPr>
            <a:stCxn id="70" idx="0"/>
            <a:endCxn id="8" idx="4"/>
          </p:cNvCxnSpPr>
          <p:nvPr/>
        </p:nvCxnSpPr>
        <p:spPr>
          <a:xfrm flipV="1">
            <a:off x="2978150" y="2587625"/>
            <a:ext cx="0" cy="862013"/>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sp>
        <p:nvSpPr>
          <p:cNvPr id="5" name="Elipse 4"/>
          <p:cNvSpPr/>
          <p:nvPr/>
        </p:nvSpPr>
        <p:spPr>
          <a:xfrm>
            <a:off x="646113" y="2330450"/>
            <a:ext cx="271462"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6" name="Elipse 5"/>
          <p:cNvSpPr/>
          <p:nvPr/>
        </p:nvSpPr>
        <p:spPr>
          <a:xfrm>
            <a:off x="1392238" y="2336800"/>
            <a:ext cx="271462"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7" name="Elipse 6"/>
          <p:cNvSpPr/>
          <p:nvPr/>
        </p:nvSpPr>
        <p:spPr>
          <a:xfrm>
            <a:off x="2133600" y="2322513"/>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8" name="Elipse 7"/>
          <p:cNvSpPr/>
          <p:nvPr/>
        </p:nvSpPr>
        <p:spPr>
          <a:xfrm>
            <a:off x="2841625" y="2330450"/>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9" name="Elipse 8"/>
          <p:cNvSpPr/>
          <p:nvPr/>
        </p:nvSpPr>
        <p:spPr>
          <a:xfrm>
            <a:off x="660400" y="5049838"/>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0" name="Elipse 9"/>
          <p:cNvSpPr/>
          <p:nvPr/>
        </p:nvSpPr>
        <p:spPr>
          <a:xfrm>
            <a:off x="1460500" y="5049838"/>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2" name="Elipse 11"/>
          <p:cNvSpPr/>
          <p:nvPr/>
        </p:nvSpPr>
        <p:spPr>
          <a:xfrm>
            <a:off x="3538538" y="5073650"/>
            <a:ext cx="273050"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3" name="Elipse 12"/>
          <p:cNvSpPr/>
          <p:nvPr/>
        </p:nvSpPr>
        <p:spPr>
          <a:xfrm>
            <a:off x="3502025" y="2330450"/>
            <a:ext cx="271463" cy="257175"/>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4" name="Elipse 13"/>
          <p:cNvSpPr/>
          <p:nvPr/>
        </p:nvSpPr>
        <p:spPr>
          <a:xfrm>
            <a:off x="5322888" y="2968625"/>
            <a:ext cx="273050"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5" name="Elipse 14"/>
          <p:cNvSpPr/>
          <p:nvPr/>
        </p:nvSpPr>
        <p:spPr>
          <a:xfrm>
            <a:off x="6205538" y="2965450"/>
            <a:ext cx="271462" cy="257175"/>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7" name="Elipse 16"/>
          <p:cNvSpPr/>
          <p:nvPr/>
        </p:nvSpPr>
        <p:spPr>
          <a:xfrm>
            <a:off x="8288338" y="2633663"/>
            <a:ext cx="271462" cy="255587"/>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8" name="Elipse 17"/>
          <p:cNvSpPr/>
          <p:nvPr/>
        </p:nvSpPr>
        <p:spPr>
          <a:xfrm>
            <a:off x="7396163" y="2633663"/>
            <a:ext cx="271462" cy="255587"/>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00"/>
              </a:solidFill>
              <a:latin typeface="Arial"/>
            </a:endParaRPr>
          </a:p>
        </p:txBody>
      </p:sp>
      <p:sp>
        <p:nvSpPr>
          <p:cNvPr id="19" name="Elipse 18"/>
          <p:cNvSpPr/>
          <p:nvPr/>
        </p:nvSpPr>
        <p:spPr>
          <a:xfrm>
            <a:off x="6188075" y="2363788"/>
            <a:ext cx="271463" cy="257175"/>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00"/>
              </a:solidFill>
              <a:latin typeface="Arial"/>
            </a:endParaRPr>
          </a:p>
        </p:txBody>
      </p:sp>
      <p:sp>
        <p:nvSpPr>
          <p:cNvPr id="20" name="Elipse 19"/>
          <p:cNvSpPr/>
          <p:nvPr/>
        </p:nvSpPr>
        <p:spPr>
          <a:xfrm>
            <a:off x="4056063" y="2344738"/>
            <a:ext cx="271462"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21" name="Elipse 20"/>
          <p:cNvSpPr/>
          <p:nvPr/>
        </p:nvSpPr>
        <p:spPr>
          <a:xfrm>
            <a:off x="4054475" y="2965450"/>
            <a:ext cx="273050"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22" name="Elipse 21"/>
          <p:cNvSpPr/>
          <p:nvPr/>
        </p:nvSpPr>
        <p:spPr>
          <a:xfrm>
            <a:off x="4659313" y="2970213"/>
            <a:ext cx="273050"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cxnSp>
        <p:nvCxnSpPr>
          <p:cNvPr id="16" name="Conector recto 15"/>
          <p:cNvCxnSpPr>
            <a:stCxn id="5" idx="6"/>
            <a:endCxn id="6" idx="2"/>
          </p:cNvCxnSpPr>
          <p:nvPr/>
        </p:nvCxnSpPr>
        <p:spPr>
          <a:xfrm>
            <a:off x="917575" y="2459038"/>
            <a:ext cx="474663" cy="635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6" name="Conector recto 25"/>
          <p:cNvCxnSpPr>
            <a:stCxn id="9" idx="6"/>
            <a:endCxn id="10" idx="2"/>
          </p:cNvCxnSpPr>
          <p:nvPr/>
        </p:nvCxnSpPr>
        <p:spPr>
          <a:xfrm>
            <a:off x="931863" y="5178425"/>
            <a:ext cx="528637" cy="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 name="Conector recto 27"/>
          <p:cNvCxnSpPr>
            <a:stCxn id="6" idx="6"/>
            <a:endCxn id="7" idx="2"/>
          </p:cNvCxnSpPr>
          <p:nvPr/>
        </p:nvCxnSpPr>
        <p:spPr>
          <a:xfrm flipV="1">
            <a:off x="1663700" y="2451100"/>
            <a:ext cx="469900" cy="14288"/>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31" name="Conector recto 30"/>
          <p:cNvCxnSpPr>
            <a:stCxn id="7" idx="6"/>
            <a:endCxn id="8" idx="2"/>
          </p:cNvCxnSpPr>
          <p:nvPr/>
        </p:nvCxnSpPr>
        <p:spPr>
          <a:xfrm>
            <a:off x="2405063" y="2451100"/>
            <a:ext cx="436562" cy="7938"/>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69" name="Conector recto 288768"/>
          <p:cNvCxnSpPr>
            <a:stCxn id="8" idx="6"/>
            <a:endCxn id="13" idx="2"/>
          </p:cNvCxnSpPr>
          <p:nvPr/>
        </p:nvCxnSpPr>
        <p:spPr>
          <a:xfrm>
            <a:off x="3113088" y="2459038"/>
            <a:ext cx="388937" cy="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73" name="Conector recto 288772"/>
          <p:cNvCxnSpPr>
            <a:stCxn id="10" idx="6"/>
            <a:endCxn id="12" idx="2"/>
          </p:cNvCxnSpPr>
          <p:nvPr/>
        </p:nvCxnSpPr>
        <p:spPr>
          <a:xfrm>
            <a:off x="1731963" y="5178425"/>
            <a:ext cx="1806575" cy="23813"/>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75" name="Conector recto 288774"/>
          <p:cNvCxnSpPr>
            <a:stCxn id="12" idx="0"/>
            <a:endCxn id="13" idx="4"/>
          </p:cNvCxnSpPr>
          <p:nvPr/>
        </p:nvCxnSpPr>
        <p:spPr>
          <a:xfrm flipH="1" flipV="1">
            <a:off x="3636963" y="2587625"/>
            <a:ext cx="38100" cy="2486025"/>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86" name="Conector recto 288785"/>
          <p:cNvCxnSpPr>
            <a:stCxn id="20" idx="6"/>
            <a:endCxn id="51" idx="2"/>
          </p:cNvCxnSpPr>
          <p:nvPr/>
        </p:nvCxnSpPr>
        <p:spPr>
          <a:xfrm>
            <a:off x="4327525" y="2473325"/>
            <a:ext cx="995363" cy="7938"/>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sp>
        <p:nvSpPr>
          <p:cNvPr id="51" name="Elipse 50"/>
          <p:cNvSpPr/>
          <p:nvPr/>
        </p:nvSpPr>
        <p:spPr>
          <a:xfrm>
            <a:off x="5322888" y="2352675"/>
            <a:ext cx="273050"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cxnSp>
        <p:nvCxnSpPr>
          <p:cNvPr id="288788" name="Conector recto 288787"/>
          <p:cNvCxnSpPr>
            <a:stCxn id="51" idx="6"/>
            <a:endCxn id="19" idx="2"/>
          </p:cNvCxnSpPr>
          <p:nvPr/>
        </p:nvCxnSpPr>
        <p:spPr>
          <a:xfrm>
            <a:off x="5595938" y="2481263"/>
            <a:ext cx="592137" cy="11112"/>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95" name="Conector recto 288794"/>
          <p:cNvCxnSpPr>
            <a:stCxn id="15" idx="6"/>
            <a:endCxn id="18" idx="2"/>
          </p:cNvCxnSpPr>
          <p:nvPr/>
        </p:nvCxnSpPr>
        <p:spPr>
          <a:xfrm flipV="1">
            <a:off x="6477000" y="2762250"/>
            <a:ext cx="919163" cy="331788"/>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88797" name="Conector recto 288796"/>
          <p:cNvCxnSpPr>
            <a:stCxn id="20" idx="4"/>
            <a:endCxn id="21" idx="0"/>
          </p:cNvCxnSpPr>
          <p:nvPr/>
        </p:nvCxnSpPr>
        <p:spPr>
          <a:xfrm flipH="1">
            <a:off x="4191000" y="2601913"/>
            <a:ext cx="1588" cy="363537"/>
          </a:xfrm>
          <a:prstGeom prst="line">
            <a:avLst/>
          </a:prstGeom>
        </p:spPr>
        <p:style>
          <a:lnRef idx="2">
            <a:schemeClr val="accent1"/>
          </a:lnRef>
          <a:fillRef idx="0">
            <a:schemeClr val="accent1"/>
          </a:fillRef>
          <a:effectRef idx="1">
            <a:schemeClr val="accent1"/>
          </a:effectRef>
          <a:fontRef idx="minor">
            <a:schemeClr val="tx1"/>
          </a:fontRef>
        </p:style>
      </p:cxnSp>
      <p:sp>
        <p:nvSpPr>
          <p:cNvPr id="64" name="Elipse 63"/>
          <p:cNvSpPr/>
          <p:nvPr/>
        </p:nvSpPr>
        <p:spPr>
          <a:xfrm>
            <a:off x="4081463" y="5049838"/>
            <a:ext cx="271462" cy="257175"/>
          </a:xfrm>
          <a:prstGeom prst="ellipse">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cxnSp>
        <p:nvCxnSpPr>
          <p:cNvPr id="35" name="Conector recto 34"/>
          <p:cNvCxnSpPr>
            <a:stCxn id="21" idx="6"/>
            <a:endCxn id="22" idx="2"/>
          </p:cNvCxnSpPr>
          <p:nvPr/>
        </p:nvCxnSpPr>
        <p:spPr>
          <a:xfrm>
            <a:off x="4327525" y="3094038"/>
            <a:ext cx="331788" cy="4762"/>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7" name="Conector recto 36"/>
          <p:cNvCxnSpPr>
            <a:stCxn id="22" idx="6"/>
            <a:endCxn id="14" idx="2"/>
          </p:cNvCxnSpPr>
          <p:nvPr/>
        </p:nvCxnSpPr>
        <p:spPr>
          <a:xfrm flipV="1">
            <a:off x="4932363" y="3097213"/>
            <a:ext cx="390525" cy="1587"/>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1" name="Conector recto 40"/>
          <p:cNvCxnSpPr>
            <a:stCxn id="14" idx="6"/>
          </p:cNvCxnSpPr>
          <p:nvPr/>
        </p:nvCxnSpPr>
        <p:spPr>
          <a:xfrm>
            <a:off x="5595938" y="3097213"/>
            <a:ext cx="592137" cy="1587"/>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53" name="Conector recto 52"/>
          <p:cNvCxnSpPr>
            <a:stCxn id="64" idx="0"/>
            <a:endCxn id="21" idx="4"/>
          </p:cNvCxnSpPr>
          <p:nvPr/>
        </p:nvCxnSpPr>
        <p:spPr>
          <a:xfrm flipH="1" flipV="1">
            <a:off x="4191000" y="3222625"/>
            <a:ext cx="25400" cy="1827213"/>
          </a:xfrm>
          <a:prstGeom prst="line">
            <a:avLst/>
          </a:prstGeom>
          <a:ln w="38100"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56" name="Conector recto 55"/>
          <p:cNvCxnSpPr>
            <a:stCxn id="17" idx="2"/>
            <a:endCxn id="18" idx="6"/>
          </p:cNvCxnSpPr>
          <p:nvPr/>
        </p:nvCxnSpPr>
        <p:spPr>
          <a:xfrm flipH="1">
            <a:off x="7667625" y="2762250"/>
            <a:ext cx="620713" cy="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66" name="Conector recto 65"/>
          <p:cNvCxnSpPr>
            <a:stCxn id="19" idx="6"/>
            <a:endCxn id="18" idx="2"/>
          </p:cNvCxnSpPr>
          <p:nvPr/>
        </p:nvCxnSpPr>
        <p:spPr>
          <a:xfrm>
            <a:off x="6459538" y="2492375"/>
            <a:ext cx="936625" cy="269875"/>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78" name="Conector recto 77"/>
          <p:cNvCxnSpPr>
            <a:stCxn id="13" idx="6"/>
            <a:endCxn id="20" idx="2"/>
          </p:cNvCxnSpPr>
          <p:nvPr/>
        </p:nvCxnSpPr>
        <p:spPr>
          <a:xfrm>
            <a:off x="3773488" y="2459038"/>
            <a:ext cx="282575" cy="14287"/>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sp>
        <p:nvSpPr>
          <p:cNvPr id="288809" name="Rectángulo redondeado 288808"/>
          <p:cNvSpPr/>
          <p:nvPr/>
        </p:nvSpPr>
        <p:spPr>
          <a:xfrm>
            <a:off x="3297238" y="1541463"/>
            <a:ext cx="4716462" cy="2752725"/>
          </a:xfrm>
          <a:prstGeom prst="roundRect">
            <a:avLst/>
          </a:prstGeom>
          <a:noFill/>
          <a:ln w="38100" cmpd="sng">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2" name="CuadroTexto 1"/>
          <p:cNvSpPr txBox="1"/>
          <p:nvPr/>
        </p:nvSpPr>
        <p:spPr>
          <a:xfrm>
            <a:off x="138113" y="5330825"/>
            <a:ext cx="106997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TPO /EPO/GH</a:t>
            </a:r>
          </a:p>
        </p:txBody>
      </p:sp>
      <p:sp>
        <p:nvSpPr>
          <p:cNvPr id="42" name="CuadroTexto 41"/>
          <p:cNvSpPr txBox="1"/>
          <p:nvPr/>
        </p:nvSpPr>
        <p:spPr>
          <a:xfrm>
            <a:off x="1285875" y="5345113"/>
            <a:ext cx="49212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JAK2</a:t>
            </a:r>
          </a:p>
        </p:txBody>
      </p:sp>
      <p:sp>
        <p:nvSpPr>
          <p:cNvPr id="43" name="CuadroTexto 42"/>
          <p:cNvSpPr txBox="1"/>
          <p:nvPr/>
        </p:nvSpPr>
        <p:spPr>
          <a:xfrm>
            <a:off x="3422650" y="5345113"/>
            <a:ext cx="50482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STAT</a:t>
            </a:r>
          </a:p>
        </p:txBody>
      </p:sp>
      <p:sp>
        <p:nvSpPr>
          <p:cNvPr id="44" name="CuadroTexto 43"/>
          <p:cNvSpPr txBox="1"/>
          <p:nvPr/>
        </p:nvSpPr>
        <p:spPr>
          <a:xfrm>
            <a:off x="544513" y="2593975"/>
            <a:ext cx="438150" cy="277813"/>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BCR</a:t>
            </a:r>
          </a:p>
        </p:txBody>
      </p:sp>
      <p:sp>
        <p:nvSpPr>
          <p:cNvPr id="45" name="CuadroTexto 44"/>
          <p:cNvSpPr txBox="1"/>
          <p:nvPr/>
        </p:nvSpPr>
        <p:spPr>
          <a:xfrm>
            <a:off x="1271588" y="2608263"/>
            <a:ext cx="44132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BTK</a:t>
            </a:r>
          </a:p>
        </p:txBody>
      </p:sp>
      <p:sp>
        <p:nvSpPr>
          <p:cNvPr id="46" name="CuadroTexto 45"/>
          <p:cNvSpPr txBox="1"/>
          <p:nvPr/>
        </p:nvSpPr>
        <p:spPr>
          <a:xfrm>
            <a:off x="2127250" y="2613025"/>
            <a:ext cx="277813"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A</a:t>
            </a:r>
          </a:p>
        </p:txBody>
      </p:sp>
      <p:sp>
        <p:nvSpPr>
          <p:cNvPr id="47" name="CuadroTexto 46"/>
          <p:cNvSpPr txBox="1"/>
          <p:nvPr/>
        </p:nvSpPr>
        <p:spPr>
          <a:xfrm>
            <a:off x="2943225" y="2568575"/>
            <a:ext cx="296863"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C</a:t>
            </a:r>
          </a:p>
        </p:txBody>
      </p:sp>
      <p:sp>
        <p:nvSpPr>
          <p:cNvPr id="49" name="CuadroTexto 48"/>
          <p:cNvSpPr txBox="1"/>
          <p:nvPr/>
        </p:nvSpPr>
        <p:spPr>
          <a:xfrm>
            <a:off x="3240088" y="1833563"/>
            <a:ext cx="869950" cy="461962"/>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Gene </a:t>
            </a:r>
          </a:p>
          <a:p>
            <a:pPr algn="ctr" defTabSz="457200" fontAlgn="auto">
              <a:spcBef>
                <a:spcPts val="0"/>
              </a:spcBef>
              <a:spcAft>
                <a:spcPts val="0"/>
              </a:spcAft>
              <a:defRPr/>
            </a:pPr>
            <a:r>
              <a:rPr lang="es-ES" sz="1200" b="1" dirty="0" err="1">
                <a:solidFill>
                  <a:srgbClr val="000000"/>
                </a:solidFill>
                <a:latin typeface="Arial"/>
                <a:ea typeface="+mn-ea"/>
                <a:cs typeface="+mn-cs"/>
              </a:rPr>
              <a:t>Expression</a:t>
            </a:r>
            <a:endParaRPr lang="es-ES" sz="1200" b="1" dirty="0">
              <a:solidFill>
                <a:srgbClr val="000000"/>
              </a:solidFill>
              <a:latin typeface="Arial"/>
              <a:ea typeface="+mn-ea"/>
              <a:cs typeface="+mn-cs"/>
            </a:endParaRPr>
          </a:p>
        </p:txBody>
      </p:sp>
      <p:sp>
        <p:nvSpPr>
          <p:cNvPr id="50" name="CuadroTexto 49"/>
          <p:cNvSpPr txBox="1"/>
          <p:nvPr/>
        </p:nvSpPr>
        <p:spPr>
          <a:xfrm>
            <a:off x="3897313" y="5330825"/>
            <a:ext cx="671512" cy="461963"/>
          </a:xfrm>
          <a:prstGeom prst="rect">
            <a:avLst/>
          </a:prstGeom>
          <a:noFill/>
        </p:spPr>
        <p:txBody>
          <a:bodyPr wrap="none">
            <a:spAutoFit/>
          </a:bodyPr>
          <a:lstStyle/>
          <a:p>
            <a:pPr algn="ctr" defTabSz="457200" fontAlgn="auto">
              <a:spcBef>
                <a:spcPts val="0"/>
              </a:spcBef>
              <a:spcAft>
                <a:spcPts val="0"/>
              </a:spcAft>
              <a:defRPr/>
            </a:pPr>
            <a:r>
              <a:rPr lang="es-ES" sz="1200" b="1" dirty="0" err="1">
                <a:solidFill>
                  <a:srgbClr val="000000"/>
                </a:solidFill>
                <a:latin typeface="Arial"/>
                <a:ea typeface="+mn-ea"/>
                <a:cs typeface="+mn-cs"/>
              </a:rPr>
              <a:t>Cellular</a:t>
            </a:r>
            <a:endParaRPr lang="es-ES" sz="1200" b="1" dirty="0">
              <a:solidFill>
                <a:srgbClr val="000000"/>
              </a:solidFill>
              <a:latin typeface="Arial"/>
              <a:ea typeface="+mn-ea"/>
              <a:cs typeface="+mn-cs"/>
            </a:endParaRPr>
          </a:p>
          <a:p>
            <a:pPr algn="ctr" defTabSz="457200" fontAlgn="auto">
              <a:spcBef>
                <a:spcPts val="0"/>
              </a:spcBef>
              <a:spcAft>
                <a:spcPts val="0"/>
              </a:spcAft>
              <a:defRPr/>
            </a:pPr>
            <a:r>
              <a:rPr lang="es-ES" sz="1200" b="1" dirty="0">
                <a:solidFill>
                  <a:srgbClr val="000000"/>
                </a:solidFill>
                <a:latin typeface="Arial"/>
                <a:ea typeface="+mn-ea"/>
                <a:cs typeface="+mn-cs"/>
              </a:rPr>
              <a:t>Stress</a:t>
            </a:r>
          </a:p>
        </p:txBody>
      </p:sp>
      <p:sp>
        <p:nvSpPr>
          <p:cNvPr id="52" name="CuadroTexto 51"/>
          <p:cNvSpPr txBox="1"/>
          <p:nvPr/>
        </p:nvSpPr>
        <p:spPr>
          <a:xfrm>
            <a:off x="4181475" y="3233738"/>
            <a:ext cx="428625" cy="276225"/>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p53</a:t>
            </a:r>
          </a:p>
        </p:txBody>
      </p:sp>
      <p:sp>
        <p:nvSpPr>
          <p:cNvPr id="54" name="CuadroTexto 53"/>
          <p:cNvSpPr txBox="1"/>
          <p:nvPr/>
        </p:nvSpPr>
        <p:spPr>
          <a:xfrm>
            <a:off x="4248150" y="2559050"/>
            <a:ext cx="363538" cy="277813"/>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RB</a:t>
            </a:r>
          </a:p>
        </p:txBody>
      </p:sp>
      <p:sp>
        <p:nvSpPr>
          <p:cNvPr id="55" name="CuadroTexto 54"/>
          <p:cNvSpPr txBox="1"/>
          <p:nvPr/>
        </p:nvSpPr>
        <p:spPr>
          <a:xfrm>
            <a:off x="5391150" y="2589213"/>
            <a:ext cx="407988" cy="277812"/>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E2F</a:t>
            </a:r>
          </a:p>
        </p:txBody>
      </p:sp>
      <p:sp>
        <p:nvSpPr>
          <p:cNvPr id="57" name="CuadroTexto 56"/>
          <p:cNvSpPr txBox="1"/>
          <p:nvPr/>
        </p:nvSpPr>
        <p:spPr>
          <a:xfrm>
            <a:off x="4705350" y="3233738"/>
            <a:ext cx="454025" cy="276225"/>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BAX</a:t>
            </a:r>
          </a:p>
        </p:txBody>
      </p:sp>
      <p:sp>
        <p:nvSpPr>
          <p:cNvPr id="58" name="CuadroTexto 57"/>
          <p:cNvSpPr txBox="1"/>
          <p:nvPr/>
        </p:nvSpPr>
        <p:spPr>
          <a:xfrm>
            <a:off x="5264150" y="3238500"/>
            <a:ext cx="454025" cy="277813"/>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Bcl2</a:t>
            </a:r>
          </a:p>
        </p:txBody>
      </p:sp>
      <p:sp>
        <p:nvSpPr>
          <p:cNvPr id="59" name="CuadroTexto 58"/>
          <p:cNvSpPr txBox="1"/>
          <p:nvPr/>
        </p:nvSpPr>
        <p:spPr>
          <a:xfrm>
            <a:off x="6021388" y="3259138"/>
            <a:ext cx="822325" cy="277812"/>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Apoptosis</a:t>
            </a:r>
          </a:p>
        </p:txBody>
      </p:sp>
      <p:sp>
        <p:nvSpPr>
          <p:cNvPr id="60" name="CuadroTexto 59"/>
          <p:cNvSpPr txBox="1"/>
          <p:nvPr/>
        </p:nvSpPr>
        <p:spPr>
          <a:xfrm>
            <a:off x="5946775" y="2060575"/>
            <a:ext cx="787400" cy="276225"/>
          </a:xfrm>
          <a:prstGeom prst="rect">
            <a:avLst/>
          </a:prstGeom>
          <a:noFill/>
        </p:spPr>
        <p:txBody>
          <a:bodyPr wrap="none">
            <a:spAutoFit/>
          </a:bodyPr>
          <a:lstStyle/>
          <a:p>
            <a:pPr algn="ctr" defTabSz="457200" fontAlgn="auto">
              <a:spcBef>
                <a:spcPts val="0"/>
              </a:spcBef>
              <a:spcAft>
                <a:spcPts val="0"/>
              </a:spcAft>
              <a:defRPr/>
            </a:pPr>
            <a:r>
              <a:rPr lang="es-ES" sz="1200" b="1" dirty="0" err="1">
                <a:solidFill>
                  <a:srgbClr val="000000"/>
                </a:solidFill>
                <a:latin typeface="Arial"/>
                <a:ea typeface="+mn-ea"/>
                <a:cs typeface="+mn-cs"/>
              </a:rPr>
              <a:t>Cell</a:t>
            </a:r>
            <a:r>
              <a:rPr lang="es-ES" sz="1200" b="1" dirty="0">
                <a:solidFill>
                  <a:srgbClr val="000000"/>
                </a:solidFill>
                <a:latin typeface="Arial"/>
                <a:ea typeface="+mn-ea"/>
                <a:cs typeface="+mn-cs"/>
              </a:rPr>
              <a:t> </a:t>
            </a:r>
            <a:r>
              <a:rPr lang="es-ES" sz="1200" b="1" dirty="0" err="1">
                <a:solidFill>
                  <a:srgbClr val="000000"/>
                </a:solidFill>
                <a:latin typeface="Arial"/>
                <a:ea typeface="+mn-ea"/>
                <a:cs typeface="+mn-cs"/>
              </a:rPr>
              <a:t>Cycle</a:t>
            </a:r>
            <a:endParaRPr lang="es-ES" sz="1200" b="1" dirty="0">
              <a:solidFill>
                <a:srgbClr val="000000"/>
              </a:solidFill>
              <a:latin typeface="Arial"/>
              <a:ea typeface="+mn-ea"/>
              <a:cs typeface="+mn-cs"/>
            </a:endParaRPr>
          </a:p>
        </p:txBody>
      </p:sp>
      <p:sp>
        <p:nvSpPr>
          <p:cNvPr id="61" name="CuadroTexto 60"/>
          <p:cNvSpPr txBox="1"/>
          <p:nvPr/>
        </p:nvSpPr>
        <p:spPr>
          <a:xfrm>
            <a:off x="6989763" y="2889250"/>
            <a:ext cx="992187" cy="277813"/>
          </a:xfrm>
          <a:prstGeom prst="rect">
            <a:avLst/>
          </a:prstGeom>
          <a:noFill/>
        </p:spPr>
        <p:txBody>
          <a:bodyPr wrap="none">
            <a:spAutoFit/>
          </a:bodyPr>
          <a:lstStyle/>
          <a:p>
            <a:pPr algn="ctr" defTabSz="457200" fontAlgn="auto">
              <a:spcBef>
                <a:spcPts val="0"/>
              </a:spcBef>
              <a:spcAft>
                <a:spcPts val="0"/>
              </a:spcAft>
              <a:defRPr/>
            </a:pPr>
            <a:r>
              <a:rPr lang="es-ES" sz="1200" b="1" dirty="0" err="1">
                <a:solidFill>
                  <a:srgbClr val="000000"/>
                </a:solidFill>
                <a:latin typeface="Arial"/>
                <a:ea typeface="+mn-ea"/>
                <a:cs typeface="+mn-cs"/>
              </a:rPr>
              <a:t>Proliferation</a:t>
            </a:r>
            <a:endParaRPr lang="es-ES" sz="1200" b="1" dirty="0">
              <a:solidFill>
                <a:srgbClr val="000000"/>
              </a:solidFill>
              <a:latin typeface="Arial"/>
              <a:ea typeface="+mn-ea"/>
              <a:cs typeface="+mn-cs"/>
            </a:endParaRPr>
          </a:p>
        </p:txBody>
      </p:sp>
      <p:sp>
        <p:nvSpPr>
          <p:cNvPr id="62" name="CuadroTexto 61"/>
          <p:cNvSpPr txBox="1"/>
          <p:nvPr/>
        </p:nvSpPr>
        <p:spPr>
          <a:xfrm>
            <a:off x="8202613" y="2895600"/>
            <a:ext cx="504825" cy="276225"/>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TERT</a:t>
            </a:r>
          </a:p>
        </p:txBody>
      </p:sp>
      <p:sp>
        <p:nvSpPr>
          <p:cNvPr id="63" name="CuadroTexto 62"/>
          <p:cNvSpPr txBox="1"/>
          <p:nvPr/>
        </p:nvSpPr>
        <p:spPr>
          <a:xfrm>
            <a:off x="3876675" y="2622550"/>
            <a:ext cx="382588" cy="246063"/>
          </a:xfrm>
          <a:prstGeom prst="rect">
            <a:avLst/>
          </a:prstGeom>
          <a:noFill/>
        </p:spPr>
        <p:txBody>
          <a:bodyPr wrap="none">
            <a:spAutoFit/>
          </a:bodyPr>
          <a:lstStyle/>
          <a:p>
            <a:pPr algn="ctr" defTabSz="457200" fontAlgn="auto">
              <a:spcBef>
                <a:spcPts val="0"/>
              </a:spcBef>
              <a:spcAft>
                <a:spcPts val="0"/>
              </a:spcAft>
              <a:defRPr/>
            </a:pPr>
            <a:r>
              <a:rPr lang="es-ES" sz="1000" b="1" dirty="0">
                <a:solidFill>
                  <a:srgbClr val="000000"/>
                </a:solidFill>
                <a:latin typeface="Arial"/>
                <a:ea typeface="+mn-ea"/>
                <a:cs typeface="+mn-cs"/>
              </a:rPr>
              <a:t>p21</a:t>
            </a:r>
          </a:p>
        </p:txBody>
      </p:sp>
      <p:sp>
        <p:nvSpPr>
          <p:cNvPr id="229434" name="Título 2"/>
          <p:cNvSpPr>
            <a:spLocks noGrp="1"/>
          </p:cNvSpPr>
          <p:nvPr>
            <p:ph type="title"/>
          </p:nvPr>
        </p:nvSpPr>
        <p:spPr/>
        <p:txBody>
          <a:bodyPr/>
          <a:lstStyle/>
          <a:p>
            <a:r>
              <a:rPr lang="es-ES">
                <a:latin typeface="Arial" charset="0"/>
                <a:ea typeface="ＭＳ Ｐゴシック" charset="0"/>
                <a:cs typeface="ＭＳ Ｐゴシック" charset="0"/>
              </a:rPr>
              <a:t>Topics</a:t>
            </a:r>
          </a:p>
        </p:txBody>
      </p:sp>
      <p:sp>
        <p:nvSpPr>
          <p:cNvPr id="11" name="Flecha a la derecha con bandas 10"/>
          <p:cNvSpPr/>
          <p:nvPr/>
        </p:nvSpPr>
        <p:spPr bwMode="auto">
          <a:xfrm rot="2742759">
            <a:off x="679451" y="4287837"/>
            <a:ext cx="977900" cy="485775"/>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65" name="Flecha a la derecha con bandas 64"/>
          <p:cNvSpPr/>
          <p:nvPr/>
        </p:nvSpPr>
        <p:spPr bwMode="auto">
          <a:xfrm rot="2742759">
            <a:off x="615951" y="1568450"/>
            <a:ext cx="977900" cy="485775"/>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67" name="Elipse 66"/>
          <p:cNvSpPr/>
          <p:nvPr/>
        </p:nvSpPr>
        <p:spPr>
          <a:xfrm>
            <a:off x="646113" y="3449638"/>
            <a:ext cx="271462"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68" name="Elipse 67"/>
          <p:cNvSpPr/>
          <p:nvPr/>
        </p:nvSpPr>
        <p:spPr>
          <a:xfrm>
            <a:off x="1392238" y="3455988"/>
            <a:ext cx="271462"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69" name="Elipse 68"/>
          <p:cNvSpPr/>
          <p:nvPr/>
        </p:nvSpPr>
        <p:spPr>
          <a:xfrm>
            <a:off x="2133600" y="3441700"/>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70" name="Elipse 69"/>
          <p:cNvSpPr/>
          <p:nvPr/>
        </p:nvSpPr>
        <p:spPr>
          <a:xfrm>
            <a:off x="2841625" y="3449638"/>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cxnSp>
        <p:nvCxnSpPr>
          <p:cNvPr id="71" name="Conector recto 70"/>
          <p:cNvCxnSpPr>
            <a:stCxn id="67" idx="6"/>
            <a:endCxn id="68" idx="2"/>
          </p:cNvCxnSpPr>
          <p:nvPr/>
        </p:nvCxnSpPr>
        <p:spPr>
          <a:xfrm>
            <a:off x="917575" y="3578225"/>
            <a:ext cx="474663" cy="635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72" name="Conector recto 71"/>
          <p:cNvCxnSpPr>
            <a:stCxn id="68" idx="6"/>
            <a:endCxn id="69" idx="2"/>
          </p:cNvCxnSpPr>
          <p:nvPr/>
        </p:nvCxnSpPr>
        <p:spPr>
          <a:xfrm flipV="1">
            <a:off x="1663700" y="3570288"/>
            <a:ext cx="469900" cy="14287"/>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73" name="Conector recto 72"/>
          <p:cNvCxnSpPr>
            <a:stCxn id="69" idx="6"/>
            <a:endCxn id="70" idx="2"/>
          </p:cNvCxnSpPr>
          <p:nvPr/>
        </p:nvCxnSpPr>
        <p:spPr>
          <a:xfrm>
            <a:off x="2405063" y="3570288"/>
            <a:ext cx="436562" cy="7937"/>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sp>
        <p:nvSpPr>
          <p:cNvPr id="74" name="CuadroTexto 73"/>
          <p:cNvSpPr txBox="1"/>
          <p:nvPr/>
        </p:nvSpPr>
        <p:spPr>
          <a:xfrm>
            <a:off x="211138" y="3713163"/>
            <a:ext cx="1046162" cy="277812"/>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ABL o FLT3</a:t>
            </a:r>
          </a:p>
        </p:txBody>
      </p:sp>
      <p:sp>
        <p:nvSpPr>
          <p:cNvPr id="75" name="CuadroTexto 74"/>
          <p:cNvSpPr txBox="1"/>
          <p:nvPr/>
        </p:nvSpPr>
        <p:spPr>
          <a:xfrm>
            <a:off x="1381125" y="3727450"/>
            <a:ext cx="30162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X</a:t>
            </a:r>
          </a:p>
        </p:txBody>
      </p:sp>
      <p:sp>
        <p:nvSpPr>
          <p:cNvPr id="76" name="CuadroTexto 75"/>
          <p:cNvSpPr txBox="1"/>
          <p:nvPr/>
        </p:nvSpPr>
        <p:spPr>
          <a:xfrm>
            <a:off x="2127250" y="3732213"/>
            <a:ext cx="312738"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Y</a:t>
            </a:r>
          </a:p>
        </p:txBody>
      </p:sp>
      <p:sp>
        <p:nvSpPr>
          <p:cNvPr id="77" name="CuadroTexto 76"/>
          <p:cNvSpPr txBox="1"/>
          <p:nvPr/>
        </p:nvSpPr>
        <p:spPr>
          <a:xfrm>
            <a:off x="2840038" y="3708400"/>
            <a:ext cx="277812" cy="277813"/>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Z</a:t>
            </a:r>
          </a:p>
        </p:txBody>
      </p:sp>
      <p:sp>
        <p:nvSpPr>
          <p:cNvPr id="80" name="Flecha a la derecha con bandas 79"/>
          <p:cNvSpPr/>
          <p:nvPr/>
        </p:nvSpPr>
        <p:spPr bwMode="auto">
          <a:xfrm rot="2742759">
            <a:off x="169863" y="2941638"/>
            <a:ext cx="573087" cy="484187"/>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81" name="Flecha a la derecha con bandas 80"/>
          <p:cNvSpPr/>
          <p:nvPr/>
        </p:nvSpPr>
        <p:spPr bwMode="auto">
          <a:xfrm rot="19207533">
            <a:off x="4562475" y="3706813"/>
            <a:ext cx="979488" cy="484187"/>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82" name="Flecha a la derecha con bandas 81"/>
          <p:cNvSpPr/>
          <p:nvPr/>
        </p:nvSpPr>
        <p:spPr bwMode="auto">
          <a:xfrm rot="7644731">
            <a:off x="8419307" y="2143919"/>
            <a:ext cx="539750" cy="484187"/>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45"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00" y="0"/>
            <a:ext cx="89027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8769" name="Imagen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9763" y="1204913"/>
            <a:ext cx="5626100" cy="490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4"/>
          <p:cNvSpPr txBox="1"/>
          <p:nvPr/>
        </p:nvSpPr>
        <p:spPr>
          <a:xfrm>
            <a:off x="87313" y="6523038"/>
            <a:ext cx="4287837"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h_mTORPathway</a:t>
            </a:r>
            <a:endParaRPr lang="es-ES" sz="1200" dirty="0">
              <a:solidFill>
                <a:srgbClr val="000000"/>
              </a:solidFill>
              <a:latin typeface="Arial"/>
              <a:ea typeface="+mn-ea"/>
              <a:cs typeface="+mn-cs"/>
            </a:endParaRPr>
          </a:p>
        </p:txBody>
      </p:sp>
      <p:sp>
        <p:nvSpPr>
          <p:cNvPr id="288771"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mTOR: mTOR pathway</a:t>
            </a:r>
            <a:endParaRPr lang="en-GB" b="1">
              <a:solidFill>
                <a:srgbClr val="FFFFFF"/>
              </a:solidFill>
            </a:endParaRPr>
          </a:p>
        </p:txBody>
      </p:sp>
      <p:sp>
        <p:nvSpPr>
          <p:cNvPr id="7" name="CuadroTexto 6"/>
          <p:cNvSpPr txBox="1"/>
          <p:nvPr/>
        </p:nvSpPr>
        <p:spPr>
          <a:xfrm>
            <a:off x="87313" y="1204913"/>
            <a:ext cx="10572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2475</a:t>
            </a:r>
          </a:p>
          <a:p>
            <a:pPr defTabSz="457200" fontAlgn="auto">
              <a:spcBef>
                <a:spcPts val="0"/>
              </a:spcBef>
              <a:spcAft>
                <a:spcPts val="0"/>
              </a:spcAft>
              <a:defRPr/>
            </a:pPr>
            <a:r>
              <a:rPr lang="es-ES_tradnl" dirty="0">
                <a:solidFill>
                  <a:srgbClr val="000000"/>
                </a:solidFill>
                <a:latin typeface="Arial"/>
                <a:ea typeface="+mn-ea"/>
                <a:cs typeface="+mn-cs"/>
              </a:rPr>
              <a:t>1p36.2</a:t>
            </a:r>
            <a:endParaRPr lang="es-ES" dirty="0">
              <a:solidFill>
                <a:srgbClr val="000000"/>
              </a:solidFill>
              <a:latin typeface="Arial"/>
              <a:ea typeface="+mn-ea"/>
              <a:cs typeface="+mn-cs"/>
            </a:endParaRPr>
          </a:p>
        </p:txBody>
      </p:sp>
      <p:sp>
        <p:nvSpPr>
          <p:cNvPr id="4" name="CuadroTexto 3"/>
          <p:cNvSpPr txBox="1"/>
          <p:nvPr/>
        </p:nvSpPr>
        <p:spPr>
          <a:xfrm>
            <a:off x="1598613" y="6108700"/>
            <a:ext cx="5837237" cy="369888"/>
          </a:xfrm>
          <a:prstGeom prst="rect">
            <a:avLst/>
          </a:prstGeom>
          <a:noFill/>
        </p:spPr>
        <p:txBody>
          <a:bodyPr wrap="none">
            <a:spAutoFit/>
          </a:bodyPr>
          <a:lstStyle/>
          <a:p>
            <a:pPr defTabSz="457200" fontAlgn="auto">
              <a:spcBef>
                <a:spcPts val="0"/>
              </a:spcBef>
              <a:spcAft>
                <a:spcPts val="0"/>
              </a:spcAft>
              <a:defRPr/>
            </a:pPr>
            <a:r>
              <a:rPr lang="es-ES" dirty="0" err="1">
                <a:solidFill>
                  <a:srgbClr val="000000"/>
                </a:solidFill>
                <a:latin typeface="Arial"/>
                <a:ea typeface="+mn-ea"/>
                <a:cs typeface="+mn-cs"/>
              </a:rPr>
              <a:t>mTOR</a:t>
            </a:r>
            <a:r>
              <a:rPr lang="es-ES" dirty="0">
                <a:solidFill>
                  <a:srgbClr val="000000"/>
                </a:solidFill>
                <a:latin typeface="Arial"/>
                <a:ea typeface="+mn-ea"/>
                <a:cs typeface="+mn-cs"/>
              </a:rPr>
              <a:t>: </a:t>
            </a:r>
            <a:r>
              <a:rPr lang="es-ES" dirty="0" err="1">
                <a:solidFill>
                  <a:srgbClr val="000000"/>
                </a:solidFill>
                <a:latin typeface="Arial"/>
                <a:ea typeface="+mn-ea"/>
                <a:cs typeface="+mn-cs"/>
              </a:rPr>
              <a:t>mammalian</a:t>
            </a:r>
            <a:r>
              <a:rPr lang="es-ES" dirty="0">
                <a:solidFill>
                  <a:srgbClr val="000000"/>
                </a:solidFill>
                <a:latin typeface="Arial"/>
                <a:ea typeface="+mn-ea"/>
                <a:cs typeface="+mn-cs"/>
              </a:rPr>
              <a:t> target of </a:t>
            </a:r>
            <a:r>
              <a:rPr lang="es-ES" dirty="0" err="1">
                <a:solidFill>
                  <a:srgbClr val="000000"/>
                </a:solidFill>
                <a:latin typeface="Arial"/>
                <a:ea typeface="+mn-ea"/>
                <a:cs typeface="+mn-cs"/>
              </a:rPr>
              <a:t>Rapamycin</a:t>
            </a:r>
            <a:r>
              <a:rPr lang="es-ES" dirty="0">
                <a:solidFill>
                  <a:srgbClr val="000000"/>
                </a:solidFill>
                <a:latin typeface="Arial"/>
                <a:ea typeface="+mn-ea"/>
                <a:cs typeface="+mn-cs"/>
              </a:rPr>
              <a:t>  (</a:t>
            </a:r>
            <a:r>
              <a:rPr lang="es-ES" dirty="0" err="1">
                <a:solidFill>
                  <a:srgbClr val="000000"/>
                </a:solidFill>
                <a:latin typeface="Arial"/>
                <a:ea typeface="+mn-ea"/>
                <a:cs typeface="+mn-cs"/>
              </a:rPr>
              <a:t>a.k.a</a:t>
            </a:r>
            <a:r>
              <a:rPr lang="es-ES" dirty="0">
                <a:solidFill>
                  <a:srgbClr val="000000"/>
                </a:solidFill>
                <a:latin typeface="Arial"/>
                <a:ea typeface="+mn-ea"/>
                <a:cs typeface="+mn-cs"/>
              </a:rPr>
              <a:t>. FRAP)</a:t>
            </a:r>
          </a:p>
        </p:txBody>
      </p:sp>
      <p:sp>
        <p:nvSpPr>
          <p:cNvPr id="9" name="Elipse 8"/>
          <p:cNvSpPr/>
          <p:nvPr/>
        </p:nvSpPr>
        <p:spPr bwMode="auto">
          <a:xfrm>
            <a:off x="2890838" y="3854450"/>
            <a:ext cx="973137" cy="371475"/>
          </a:xfrm>
          <a:prstGeom prst="ellipse">
            <a:avLst/>
          </a:prstGeom>
          <a:noFill/>
          <a:ln w="57150"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pic>
        <p:nvPicPr>
          <p:cNvPr id="288775" name="Imagen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40688" y="5770563"/>
            <a:ext cx="877887"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675187"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h_bcellsurvivalPathway</a:t>
            </a:r>
            <a:endParaRPr lang="es-ES" sz="1200" dirty="0">
              <a:solidFill>
                <a:srgbClr val="000000"/>
              </a:solidFill>
              <a:latin typeface="Arial"/>
              <a:ea typeface="+mn-ea"/>
              <a:cs typeface="+mn-cs"/>
            </a:endParaRPr>
          </a:p>
        </p:txBody>
      </p:sp>
      <p:sp>
        <p:nvSpPr>
          <p:cNvPr id="289794"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mTOR: B-Cell survival pathway</a:t>
            </a:r>
            <a:endParaRPr lang="en-GB" b="1">
              <a:solidFill>
                <a:srgbClr val="FFFFFF"/>
              </a:solidFill>
            </a:endParaRPr>
          </a:p>
        </p:txBody>
      </p:sp>
      <p:sp>
        <p:nvSpPr>
          <p:cNvPr id="7" name="CuadroTexto 6"/>
          <p:cNvSpPr txBox="1"/>
          <p:nvPr/>
        </p:nvSpPr>
        <p:spPr>
          <a:xfrm>
            <a:off x="87313" y="1204913"/>
            <a:ext cx="10572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2475</a:t>
            </a:r>
          </a:p>
          <a:p>
            <a:pPr defTabSz="457200" fontAlgn="auto">
              <a:spcBef>
                <a:spcPts val="0"/>
              </a:spcBef>
              <a:spcAft>
                <a:spcPts val="0"/>
              </a:spcAft>
              <a:defRPr/>
            </a:pPr>
            <a:r>
              <a:rPr lang="es-ES_tradnl" dirty="0">
                <a:solidFill>
                  <a:srgbClr val="000000"/>
                </a:solidFill>
                <a:latin typeface="Arial"/>
                <a:ea typeface="+mn-ea"/>
                <a:cs typeface="+mn-cs"/>
              </a:rPr>
              <a:t>1p36.2</a:t>
            </a:r>
            <a:endParaRPr lang="es-ES" dirty="0">
              <a:solidFill>
                <a:srgbClr val="000000"/>
              </a:solidFill>
              <a:latin typeface="Arial"/>
              <a:ea typeface="+mn-ea"/>
              <a:cs typeface="+mn-cs"/>
            </a:endParaRPr>
          </a:p>
        </p:txBody>
      </p:sp>
      <p:sp>
        <p:nvSpPr>
          <p:cNvPr id="4" name="CuadroTexto 3"/>
          <p:cNvSpPr txBox="1"/>
          <p:nvPr/>
        </p:nvSpPr>
        <p:spPr>
          <a:xfrm>
            <a:off x="1598613" y="6108700"/>
            <a:ext cx="1736725" cy="369888"/>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FRAP = </a:t>
            </a:r>
            <a:r>
              <a:rPr lang="es-ES" dirty="0" err="1">
                <a:solidFill>
                  <a:srgbClr val="000000"/>
                </a:solidFill>
                <a:latin typeface="Arial"/>
                <a:ea typeface="+mn-ea"/>
                <a:cs typeface="+mn-cs"/>
              </a:rPr>
              <a:t>mTOR</a:t>
            </a:r>
            <a:endParaRPr lang="es-ES" dirty="0">
              <a:solidFill>
                <a:srgbClr val="000000"/>
              </a:solidFill>
              <a:latin typeface="Arial"/>
              <a:ea typeface="+mn-ea"/>
              <a:cs typeface="+mn-cs"/>
            </a:endParaRPr>
          </a:p>
        </p:txBody>
      </p:sp>
      <p:sp>
        <p:nvSpPr>
          <p:cNvPr id="9" name="Elipse 8"/>
          <p:cNvSpPr/>
          <p:nvPr/>
        </p:nvSpPr>
        <p:spPr bwMode="auto">
          <a:xfrm>
            <a:off x="2890838" y="3854450"/>
            <a:ext cx="973137" cy="371475"/>
          </a:xfrm>
          <a:prstGeom prst="ellipse">
            <a:avLst/>
          </a:prstGeom>
          <a:noFill/>
          <a:ln w="57150"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pic>
        <p:nvPicPr>
          <p:cNvPr id="289798"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98613" y="941388"/>
            <a:ext cx="5888037" cy="516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9799"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24813" y="5818188"/>
            <a:ext cx="9271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rtlCol="0">
            <a:normAutofit/>
          </a:bodyPr>
          <a:lstStyle/>
          <a:p>
            <a:pPr eaLnBrk="1" fontAlgn="auto" hangingPunct="1">
              <a:spcAft>
                <a:spcPts val="0"/>
              </a:spcAft>
              <a:defRPr/>
            </a:pPr>
            <a:r>
              <a:rPr lang="es-ES" dirty="0" smtClean="0">
                <a:ea typeface="+mj-ea"/>
                <a:cs typeface="+mj-cs"/>
              </a:rPr>
              <a:t>EVADING APOPTOSIS</a:t>
            </a:r>
            <a:endParaRPr lang="es-ES" dirty="0">
              <a:ea typeface="+mj-ea"/>
              <a:cs typeface="+mj-cs"/>
            </a:endParaRPr>
          </a:p>
        </p:txBody>
      </p:sp>
      <p:sp>
        <p:nvSpPr>
          <p:cNvPr id="4" name="Marcador de texto 3"/>
          <p:cNvSpPr>
            <a:spLocks noGrp="1"/>
          </p:cNvSpPr>
          <p:nvPr>
            <p:ph type="body" idx="1"/>
          </p:nvPr>
        </p:nvSpPr>
        <p:spPr/>
        <p:txBody>
          <a:bodyPr rtlCol="0">
            <a:normAutofit/>
          </a:bodyPr>
          <a:lstStyle/>
          <a:p>
            <a:pPr eaLnBrk="1" fontAlgn="auto" hangingPunct="1">
              <a:spcAft>
                <a:spcPts val="0"/>
              </a:spcAft>
              <a:buFont typeface="Arial"/>
              <a:buNone/>
              <a:defRPr/>
            </a:pPr>
            <a:r>
              <a:rPr lang="es-ES" dirty="0" err="1" smtClean="0">
                <a:ea typeface="+mn-ea"/>
                <a:cs typeface="+mn-cs"/>
              </a:rPr>
              <a:t>Hallmark</a:t>
            </a:r>
            <a:r>
              <a:rPr lang="es-ES" dirty="0" smtClean="0">
                <a:ea typeface="+mn-ea"/>
                <a:cs typeface="+mn-cs"/>
              </a:rPr>
              <a:t> of </a:t>
            </a:r>
            <a:r>
              <a:rPr lang="es-ES" dirty="0" err="1" smtClean="0">
                <a:ea typeface="+mn-ea"/>
                <a:cs typeface="+mn-cs"/>
              </a:rPr>
              <a:t>Cancer</a:t>
            </a:r>
            <a:endParaRPr lang="es-ES" dirty="0">
              <a:ea typeface="+mn-ea"/>
              <a:cs typeface="+mn-cs"/>
            </a:endParaRPr>
          </a:p>
        </p:txBody>
      </p:sp>
      <p:sp>
        <p:nvSpPr>
          <p:cNvPr id="290819" name="Marcador de pie de página 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endParaRPr lang="es-ES" sz="120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1104900"/>
            <a:ext cx="9144000" cy="4628049"/>
          </a:xfrm>
          <a:prstGeom prst="rect">
            <a:avLst/>
          </a:prstGeom>
        </p:spPr>
      </p:pic>
    </p:spTree>
    <p:extLst>
      <p:ext uri="{BB962C8B-B14F-4D97-AF65-F5344CB8AC3E}">
        <p14:creationId xmlns:p14="http://schemas.microsoft.com/office/powerpoint/2010/main" val="965484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556792"/>
            <a:ext cx="9144000" cy="3711763"/>
          </a:xfrm>
          <a:prstGeom prst="rect">
            <a:avLst/>
          </a:prstGeom>
        </p:spPr>
      </p:pic>
      <p:pic>
        <p:nvPicPr>
          <p:cNvPr id="3" name="Imagen 2"/>
          <p:cNvPicPr>
            <a:picLocks noChangeAspect="1"/>
          </p:cNvPicPr>
          <p:nvPr/>
        </p:nvPicPr>
        <p:blipFill>
          <a:blip r:embed="rId3"/>
          <a:stretch>
            <a:fillRect/>
          </a:stretch>
        </p:blipFill>
        <p:spPr>
          <a:xfrm>
            <a:off x="5814514" y="2852936"/>
            <a:ext cx="3329486" cy="3750940"/>
          </a:xfrm>
          <a:prstGeom prst="rect">
            <a:avLst/>
          </a:prstGeom>
        </p:spPr>
      </p:pic>
      <p:sp>
        <p:nvSpPr>
          <p:cNvPr id="4" name="Rectángulo 3"/>
          <p:cNvSpPr/>
          <p:nvPr/>
        </p:nvSpPr>
        <p:spPr>
          <a:xfrm>
            <a:off x="5652120" y="2708920"/>
            <a:ext cx="864096" cy="158417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5" name="Rectángulo 4"/>
          <p:cNvSpPr/>
          <p:nvPr/>
        </p:nvSpPr>
        <p:spPr>
          <a:xfrm>
            <a:off x="6156176" y="2636912"/>
            <a:ext cx="864096" cy="4320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1043529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308100"/>
            <a:ext cx="9144000" cy="4235461"/>
          </a:xfrm>
          <a:prstGeom prst="rect">
            <a:avLst/>
          </a:prstGeom>
        </p:spPr>
      </p:pic>
    </p:spTree>
    <p:extLst>
      <p:ext uri="{BB962C8B-B14F-4D97-AF65-F5344CB8AC3E}">
        <p14:creationId xmlns:p14="http://schemas.microsoft.com/office/powerpoint/2010/main" val="40314049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850900"/>
            <a:ext cx="9144000" cy="5148072"/>
          </a:xfrm>
          <a:prstGeom prst="rect">
            <a:avLst/>
          </a:prstGeom>
        </p:spPr>
      </p:pic>
    </p:spTree>
    <p:extLst>
      <p:ext uri="{BB962C8B-B14F-4D97-AF65-F5344CB8AC3E}">
        <p14:creationId xmlns:p14="http://schemas.microsoft.com/office/powerpoint/2010/main" val="35555176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282700"/>
            <a:ext cx="9144000" cy="4274903"/>
          </a:xfrm>
          <a:prstGeom prst="rect">
            <a:avLst/>
          </a:prstGeom>
        </p:spPr>
      </p:pic>
    </p:spTree>
    <p:extLst>
      <p:ext uri="{BB962C8B-B14F-4D97-AF65-F5344CB8AC3E}">
        <p14:creationId xmlns:p14="http://schemas.microsoft.com/office/powerpoint/2010/main" val="11985125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003300"/>
            <a:ext cx="9144000" cy="4828488"/>
          </a:xfrm>
          <a:prstGeom prst="rect">
            <a:avLst/>
          </a:prstGeom>
        </p:spPr>
      </p:pic>
    </p:spTree>
    <p:extLst>
      <p:ext uri="{BB962C8B-B14F-4D97-AF65-F5344CB8AC3E}">
        <p14:creationId xmlns:p14="http://schemas.microsoft.com/office/powerpoint/2010/main" val="1233562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rtlCol="0">
            <a:normAutofit/>
          </a:bodyPr>
          <a:lstStyle/>
          <a:p>
            <a:pPr eaLnBrk="1" fontAlgn="auto" hangingPunct="1">
              <a:spcAft>
                <a:spcPts val="0"/>
              </a:spcAft>
              <a:defRPr/>
            </a:pPr>
            <a:r>
              <a:rPr lang="es-ES" dirty="0" err="1" smtClean="0">
                <a:ea typeface="+mj-ea"/>
                <a:cs typeface="+mj-cs"/>
              </a:rPr>
              <a:t>Self</a:t>
            </a:r>
            <a:r>
              <a:rPr lang="es-ES" dirty="0" err="1">
                <a:ea typeface="+mj-ea"/>
                <a:cs typeface="+mj-cs"/>
              </a:rPr>
              <a:t>-</a:t>
            </a:r>
            <a:r>
              <a:rPr lang="es-ES" dirty="0" err="1" smtClean="0">
                <a:ea typeface="+mj-ea"/>
                <a:cs typeface="+mj-cs"/>
              </a:rPr>
              <a:t>sufficiency</a:t>
            </a:r>
            <a:r>
              <a:rPr lang="es-ES" dirty="0" smtClean="0">
                <a:ea typeface="+mj-ea"/>
                <a:cs typeface="+mj-cs"/>
              </a:rPr>
              <a:t> in </a:t>
            </a:r>
            <a:r>
              <a:rPr lang="es-ES" dirty="0" err="1" smtClean="0">
                <a:ea typeface="+mj-ea"/>
                <a:cs typeface="+mj-cs"/>
              </a:rPr>
              <a:t>growth</a:t>
            </a:r>
            <a:r>
              <a:rPr lang="es-ES" dirty="0" smtClean="0">
                <a:ea typeface="+mj-ea"/>
                <a:cs typeface="+mj-cs"/>
              </a:rPr>
              <a:t> </a:t>
            </a:r>
            <a:r>
              <a:rPr lang="es-ES" dirty="0" err="1" smtClean="0">
                <a:ea typeface="+mj-ea"/>
                <a:cs typeface="+mj-cs"/>
              </a:rPr>
              <a:t>signals</a:t>
            </a:r>
            <a:endParaRPr lang="es-ES" dirty="0">
              <a:ea typeface="+mj-ea"/>
              <a:cs typeface="+mj-cs"/>
            </a:endParaRPr>
          </a:p>
        </p:txBody>
      </p:sp>
      <p:sp>
        <p:nvSpPr>
          <p:cNvPr id="4" name="Marcador de texto 3"/>
          <p:cNvSpPr>
            <a:spLocks noGrp="1"/>
          </p:cNvSpPr>
          <p:nvPr>
            <p:ph type="body" idx="1"/>
          </p:nvPr>
        </p:nvSpPr>
        <p:spPr/>
        <p:txBody>
          <a:bodyPr rtlCol="0">
            <a:normAutofit/>
          </a:bodyPr>
          <a:lstStyle/>
          <a:p>
            <a:pPr eaLnBrk="1" fontAlgn="auto" hangingPunct="1">
              <a:spcAft>
                <a:spcPts val="0"/>
              </a:spcAft>
              <a:buFont typeface="Arial"/>
              <a:buNone/>
              <a:defRPr/>
            </a:pPr>
            <a:r>
              <a:rPr lang="es-ES" dirty="0" err="1" smtClean="0">
                <a:ea typeface="+mn-ea"/>
                <a:cs typeface="+mn-cs"/>
              </a:rPr>
              <a:t>Hallmark</a:t>
            </a:r>
            <a:r>
              <a:rPr lang="es-ES" dirty="0" smtClean="0">
                <a:ea typeface="+mn-ea"/>
                <a:cs typeface="+mn-cs"/>
              </a:rPr>
              <a:t> of </a:t>
            </a:r>
            <a:r>
              <a:rPr lang="es-ES" dirty="0" err="1" smtClean="0">
                <a:ea typeface="+mn-ea"/>
                <a:cs typeface="+mn-cs"/>
              </a:rPr>
              <a:t>Cancer</a:t>
            </a:r>
            <a:endParaRPr lang="es-ES" dirty="0">
              <a:ea typeface="+mn-ea"/>
              <a:cs typeface="+mn-cs"/>
            </a:endParaRPr>
          </a:p>
        </p:txBody>
      </p:sp>
      <p:sp>
        <p:nvSpPr>
          <p:cNvPr id="230403" name="Marcador de pie de página 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endParaRPr lang="es-ES" sz="120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168400"/>
            <a:ext cx="9144000" cy="4514127"/>
          </a:xfrm>
          <a:prstGeom prst="rect">
            <a:avLst/>
          </a:prstGeom>
        </p:spPr>
      </p:pic>
    </p:spTree>
    <p:extLst>
      <p:ext uri="{BB962C8B-B14F-4D97-AF65-F5344CB8AC3E}">
        <p14:creationId xmlns:p14="http://schemas.microsoft.com/office/powerpoint/2010/main" val="275658254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927100"/>
            <a:ext cx="9144000" cy="4986859"/>
          </a:xfrm>
          <a:prstGeom prst="rect">
            <a:avLst/>
          </a:prstGeom>
        </p:spPr>
      </p:pic>
    </p:spTree>
    <p:extLst>
      <p:ext uri="{BB962C8B-B14F-4D97-AF65-F5344CB8AC3E}">
        <p14:creationId xmlns:p14="http://schemas.microsoft.com/office/powerpoint/2010/main" val="8428504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092200"/>
            <a:ext cx="9144000" cy="4652968"/>
          </a:xfrm>
          <a:prstGeom prst="rect">
            <a:avLst/>
          </a:prstGeom>
        </p:spPr>
      </p:pic>
    </p:spTree>
    <p:extLst>
      <p:ext uri="{BB962C8B-B14F-4D97-AF65-F5344CB8AC3E}">
        <p14:creationId xmlns:p14="http://schemas.microsoft.com/office/powerpoint/2010/main" val="18118052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079500"/>
            <a:ext cx="9144000" cy="4684889"/>
          </a:xfrm>
          <a:prstGeom prst="rect">
            <a:avLst/>
          </a:prstGeom>
        </p:spPr>
      </p:pic>
    </p:spTree>
    <p:extLst>
      <p:ext uri="{BB962C8B-B14F-4D97-AF65-F5344CB8AC3E}">
        <p14:creationId xmlns:p14="http://schemas.microsoft.com/office/powerpoint/2010/main" val="21902075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482600"/>
            <a:ext cx="9144000" cy="5881077"/>
          </a:xfrm>
          <a:prstGeom prst="rect">
            <a:avLst/>
          </a:prstGeom>
        </p:spPr>
      </p:pic>
    </p:spTree>
    <p:extLst>
      <p:ext uri="{BB962C8B-B14F-4D97-AF65-F5344CB8AC3E}">
        <p14:creationId xmlns:p14="http://schemas.microsoft.com/office/powerpoint/2010/main" val="13276852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0" y="800100"/>
            <a:ext cx="9144000" cy="5257573"/>
          </a:xfrm>
          <a:prstGeom prst="rect">
            <a:avLst/>
          </a:prstGeom>
        </p:spPr>
      </p:pic>
    </p:spTree>
    <p:extLst>
      <p:ext uri="{BB962C8B-B14F-4D97-AF65-F5344CB8AC3E}">
        <p14:creationId xmlns:p14="http://schemas.microsoft.com/office/powerpoint/2010/main" val="7412773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346200"/>
            <a:ext cx="9144000" cy="4148919"/>
          </a:xfrm>
          <a:prstGeom prst="rect">
            <a:avLst/>
          </a:prstGeom>
        </p:spPr>
      </p:pic>
    </p:spTree>
    <p:extLst>
      <p:ext uri="{BB962C8B-B14F-4D97-AF65-F5344CB8AC3E}">
        <p14:creationId xmlns:p14="http://schemas.microsoft.com/office/powerpoint/2010/main" val="32942834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231900"/>
            <a:ext cx="9144000" cy="4384623"/>
          </a:xfrm>
          <a:prstGeom prst="rect">
            <a:avLst/>
          </a:prstGeom>
        </p:spPr>
      </p:pic>
    </p:spTree>
    <p:extLst>
      <p:ext uri="{BB962C8B-B14F-4D97-AF65-F5344CB8AC3E}">
        <p14:creationId xmlns:p14="http://schemas.microsoft.com/office/powerpoint/2010/main" val="22548460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130300"/>
            <a:ext cx="9144000" cy="4580106"/>
          </a:xfrm>
          <a:prstGeom prst="rect">
            <a:avLst/>
          </a:prstGeom>
        </p:spPr>
      </p:pic>
    </p:spTree>
    <p:extLst>
      <p:ext uri="{BB962C8B-B14F-4D97-AF65-F5344CB8AC3E}">
        <p14:creationId xmlns:p14="http://schemas.microsoft.com/office/powerpoint/2010/main" val="13850436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0" y="317500"/>
            <a:ext cx="9144000" cy="6201928"/>
          </a:xfrm>
          <a:prstGeom prst="rect">
            <a:avLst/>
          </a:prstGeom>
        </p:spPr>
      </p:pic>
    </p:spTree>
    <p:extLst>
      <p:ext uri="{BB962C8B-B14F-4D97-AF65-F5344CB8AC3E}">
        <p14:creationId xmlns:p14="http://schemas.microsoft.com/office/powerpoint/2010/main" val="1802495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1425" name="Image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66850" y="1074738"/>
            <a:ext cx="6099175" cy="541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4"/>
          <p:cNvSpPr txBox="1"/>
          <p:nvPr/>
        </p:nvSpPr>
        <p:spPr>
          <a:xfrm>
            <a:off x="87313" y="6523038"/>
            <a:ext cx="3878262"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h_atmPathway</a:t>
            </a:r>
            <a:endParaRPr lang="es-ES" sz="1200" dirty="0">
              <a:solidFill>
                <a:srgbClr val="000000"/>
              </a:solidFill>
              <a:latin typeface="Arial"/>
              <a:ea typeface="+mn-ea"/>
              <a:cs typeface="+mn-cs"/>
            </a:endParaRPr>
          </a:p>
        </p:txBody>
      </p:sp>
      <p:sp>
        <p:nvSpPr>
          <p:cNvPr id="231427"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c-Abl</a:t>
            </a:r>
            <a:endParaRPr lang="en-GB" b="1">
              <a:solidFill>
                <a:srgbClr val="FFFFFF"/>
              </a:solidFill>
            </a:endParaRPr>
          </a:p>
        </p:txBody>
      </p:sp>
      <p:pic>
        <p:nvPicPr>
          <p:cNvPr id="231428" name="Imagen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01013" y="59070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lipse 2"/>
          <p:cNvSpPr/>
          <p:nvPr/>
        </p:nvSpPr>
        <p:spPr bwMode="auto">
          <a:xfrm>
            <a:off x="4268788" y="2584450"/>
            <a:ext cx="1106487" cy="579438"/>
          </a:xfrm>
          <a:prstGeom prst="ellipse">
            <a:avLst/>
          </a:prstGeom>
          <a:noFill/>
          <a:ln w="28575"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7" name="Elipse 6"/>
          <p:cNvSpPr/>
          <p:nvPr/>
        </p:nvSpPr>
        <p:spPr bwMode="auto">
          <a:xfrm>
            <a:off x="6611938" y="3513138"/>
            <a:ext cx="1104900" cy="581025"/>
          </a:xfrm>
          <a:prstGeom prst="ellipse">
            <a:avLst/>
          </a:prstGeom>
          <a:noFill/>
          <a:ln w="28575"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8" name="CuadroTexto 7"/>
          <p:cNvSpPr txBox="1"/>
          <p:nvPr/>
        </p:nvSpPr>
        <p:spPr>
          <a:xfrm>
            <a:off x="87313" y="1204913"/>
            <a:ext cx="1430337"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Gene ID: 25</a:t>
            </a:r>
          </a:p>
          <a:p>
            <a:pPr defTabSz="457200" fontAlgn="auto">
              <a:spcBef>
                <a:spcPts val="0"/>
              </a:spcBef>
              <a:spcAft>
                <a:spcPts val="0"/>
              </a:spcAft>
              <a:defRPr/>
            </a:pPr>
            <a:r>
              <a:rPr lang="es-ES_tradnl" dirty="0">
                <a:solidFill>
                  <a:srgbClr val="000000"/>
                </a:solidFill>
                <a:latin typeface="Arial"/>
                <a:ea typeface="+mn-ea"/>
                <a:cs typeface="+mn-cs"/>
              </a:rPr>
              <a:t>9q34.1 </a:t>
            </a:r>
            <a:endParaRPr lang="es-ES" dirty="0">
              <a:solidFill>
                <a:srgbClr val="000000"/>
              </a:solidFill>
              <a:latin typeface="Arial"/>
              <a:ea typeface="+mn-ea"/>
              <a:cs typeface="+mn-cs"/>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71805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h_mitochondriaPathway</a:t>
            </a:r>
            <a:endParaRPr lang="es-ES" sz="1200" dirty="0">
              <a:solidFill>
                <a:srgbClr val="000000"/>
              </a:solidFill>
              <a:latin typeface="Arial"/>
              <a:ea typeface="+mn-ea"/>
              <a:cs typeface="+mn-cs"/>
            </a:endParaRPr>
          </a:p>
        </p:txBody>
      </p:sp>
      <p:sp>
        <p:nvSpPr>
          <p:cNvPr id="291842" name="Rectangle 2"/>
          <p:cNvSpPr txBox="1">
            <a:spLocks noChangeArrowheads="1"/>
          </p:cNvSpPr>
          <p:nvPr/>
        </p:nvSpPr>
        <p:spPr bwMode="auto">
          <a:xfrm>
            <a:off x="314325" y="230188"/>
            <a:ext cx="7618413"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BCL2: Role of Mitochondria in Apoptotic Signaling</a:t>
            </a:r>
            <a:endParaRPr lang="en-GB" b="1">
              <a:solidFill>
                <a:srgbClr val="FFFFFF"/>
              </a:solidFill>
            </a:endParaRPr>
          </a:p>
        </p:txBody>
      </p:sp>
      <p:sp>
        <p:nvSpPr>
          <p:cNvPr id="7" name="CuadroTexto 6"/>
          <p:cNvSpPr txBox="1"/>
          <p:nvPr/>
        </p:nvSpPr>
        <p:spPr>
          <a:xfrm>
            <a:off x="87313" y="1204913"/>
            <a:ext cx="10191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516</a:t>
            </a:r>
          </a:p>
          <a:p>
            <a:pPr defTabSz="457200" fontAlgn="auto">
              <a:spcBef>
                <a:spcPts val="0"/>
              </a:spcBef>
              <a:spcAft>
                <a:spcPts val="0"/>
              </a:spcAft>
              <a:defRPr/>
            </a:pPr>
            <a:r>
              <a:rPr lang="es-ES_tradnl" dirty="0">
                <a:solidFill>
                  <a:srgbClr val="000000"/>
                </a:solidFill>
                <a:latin typeface="Arial"/>
                <a:ea typeface="+mn-ea"/>
                <a:cs typeface="+mn-cs"/>
              </a:rPr>
              <a:t>18q21.3</a:t>
            </a:r>
            <a:endParaRPr lang="es-ES" dirty="0">
              <a:solidFill>
                <a:srgbClr val="000000"/>
              </a:solidFill>
              <a:latin typeface="Arial"/>
              <a:ea typeface="+mn-ea"/>
              <a:cs typeface="+mn-cs"/>
            </a:endParaRPr>
          </a:p>
        </p:txBody>
      </p:sp>
      <p:pic>
        <p:nvPicPr>
          <p:cNvPr id="291844"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09813" y="992188"/>
            <a:ext cx="4706937" cy="545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094162"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h_badPathway</a:t>
            </a:r>
            <a:endParaRPr lang="es-ES" sz="1200" dirty="0">
              <a:solidFill>
                <a:srgbClr val="000000"/>
              </a:solidFill>
              <a:latin typeface="Arial"/>
              <a:ea typeface="+mn-ea"/>
              <a:cs typeface="+mn-cs"/>
            </a:endParaRPr>
          </a:p>
        </p:txBody>
      </p:sp>
      <p:sp>
        <p:nvSpPr>
          <p:cNvPr id="292866" name="Rectangle 2"/>
          <p:cNvSpPr txBox="1">
            <a:spLocks noChangeArrowheads="1"/>
          </p:cNvSpPr>
          <p:nvPr/>
        </p:nvSpPr>
        <p:spPr bwMode="auto">
          <a:xfrm>
            <a:off x="314325" y="230188"/>
            <a:ext cx="7618413"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BCL2: Regulation of BAD Phosphorylation</a:t>
            </a:r>
            <a:endParaRPr lang="en-GB" b="1">
              <a:solidFill>
                <a:srgbClr val="FFFFFF"/>
              </a:solidFill>
            </a:endParaRPr>
          </a:p>
        </p:txBody>
      </p:sp>
      <p:sp>
        <p:nvSpPr>
          <p:cNvPr id="7" name="CuadroTexto 6"/>
          <p:cNvSpPr txBox="1"/>
          <p:nvPr/>
        </p:nvSpPr>
        <p:spPr>
          <a:xfrm>
            <a:off x="87313" y="1204913"/>
            <a:ext cx="10191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516</a:t>
            </a:r>
          </a:p>
          <a:p>
            <a:pPr defTabSz="457200" fontAlgn="auto">
              <a:spcBef>
                <a:spcPts val="0"/>
              </a:spcBef>
              <a:spcAft>
                <a:spcPts val="0"/>
              </a:spcAft>
              <a:defRPr/>
            </a:pPr>
            <a:r>
              <a:rPr lang="es-ES_tradnl" dirty="0">
                <a:solidFill>
                  <a:srgbClr val="000000"/>
                </a:solidFill>
                <a:latin typeface="Arial"/>
                <a:ea typeface="+mn-ea"/>
                <a:cs typeface="+mn-cs"/>
              </a:rPr>
              <a:t>18q21.3</a:t>
            </a:r>
            <a:endParaRPr lang="es-ES" dirty="0">
              <a:solidFill>
                <a:srgbClr val="000000"/>
              </a:solidFill>
              <a:latin typeface="Arial"/>
              <a:ea typeface="+mn-ea"/>
              <a:cs typeface="+mn-cs"/>
            </a:endParaRPr>
          </a:p>
        </p:txBody>
      </p:sp>
      <p:pic>
        <p:nvPicPr>
          <p:cNvPr id="292868" name="Image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071563"/>
            <a:ext cx="579120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22275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h_deathPathway</a:t>
            </a:r>
            <a:endParaRPr lang="es-ES" sz="1200" dirty="0">
              <a:solidFill>
                <a:srgbClr val="000000"/>
              </a:solidFill>
              <a:latin typeface="Arial"/>
              <a:ea typeface="+mn-ea"/>
              <a:cs typeface="+mn-cs"/>
            </a:endParaRPr>
          </a:p>
        </p:txBody>
      </p:sp>
      <p:sp>
        <p:nvSpPr>
          <p:cNvPr id="293890" name="Rectangle 2"/>
          <p:cNvSpPr txBox="1">
            <a:spLocks noChangeArrowheads="1"/>
          </p:cNvSpPr>
          <p:nvPr/>
        </p:nvSpPr>
        <p:spPr bwMode="auto">
          <a:xfrm>
            <a:off x="314325" y="142875"/>
            <a:ext cx="7618413"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BCL2: Induction of Apoptosis through DR3, DR4/5 Domain</a:t>
            </a:r>
            <a:endParaRPr lang="en-GB" b="1">
              <a:solidFill>
                <a:srgbClr val="FFFFFF"/>
              </a:solidFill>
            </a:endParaRPr>
          </a:p>
        </p:txBody>
      </p:sp>
      <p:sp>
        <p:nvSpPr>
          <p:cNvPr id="7" name="CuadroTexto 6"/>
          <p:cNvSpPr txBox="1"/>
          <p:nvPr/>
        </p:nvSpPr>
        <p:spPr>
          <a:xfrm>
            <a:off x="87313" y="1204913"/>
            <a:ext cx="10191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516</a:t>
            </a:r>
          </a:p>
          <a:p>
            <a:pPr defTabSz="457200" fontAlgn="auto">
              <a:spcBef>
                <a:spcPts val="0"/>
              </a:spcBef>
              <a:spcAft>
                <a:spcPts val="0"/>
              </a:spcAft>
              <a:defRPr/>
            </a:pPr>
            <a:r>
              <a:rPr lang="es-ES_tradnl" dirty="0">
                <a:solidFill>
                  <a:srgbClr val="000000"/>
                </a:solidFill>
                <a:latin typeface="Arial"/>
                <a:ea typeface="+mn-ea"/>
                <a:cs typeface="+mn-cs"/>
              </a:rPr>
              <a:t>18q21.3</a:t>
            </a:r>
            <a:endParaRPr lang="es-ES" dirty="0">
              <a:solidFill>
                <a:srgbClr val="000000"/>
              </a:solidFill>
              <a:latin typeface="Arial"/>
              <a:ea typeface="+mn-ea"/>
              <a:cs typeface="+mn-cs"/>
            </a:endParaRPr>
          </a:p>
        </p:txBody>
      </p:sp>
      <p:pic>
        <p:nvPicPr>
          <p:cNvPr id="293892"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66938" y="1060450"/>
            <a:ext cx="4802187" cy="533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44500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h_chemicalPathway</a:t>
            </a:r>
            <a:endParaRPr lang="es-ES" sz="1200" dirty="0">
              <a:solidFill>
                <a:srgbClr val="000000"/>
              </a:solidFill>
              <a:latin typeface="Arial"/>
              <a:ea typeface="+mn-ea"/>
              <a:cs typeface="+mn-cs"/>
            </a:endParaRPr>
          </a:p>
        </p:txBody>
      </p:sp>
      <p:sp>
        <p:nvSpPr>
          <p:cNvPr id="294914" name="Rectangle 2"/>
          <p:cNvSpPr txBox="1">
            <a:spLocks noChangeArrowheads="1"/>
          </p:cNvSpPr>
          <p:nvPr/>
        </p:nvSpPr>
        <p:spPr bwMode="auto">
          <a:xfrm>
            <a:off x="314325" y="230188"/>
            <a:ext cx="7618413"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BCL2: Apoptotic signaling through DNA damage</a:t>
            </a:r>
            <a:endParaRPr lang="en-GB" b="1">
              <a:solidFill>
                <a:srgbClr val="FFFFFF"/>
              </a:solidFill>
            </a:endParaRPr>
          </a:p>
        </p:txBody>
      </p:sp>
      <p:sp>
        <p:nvSpPr>
          <p:cNvPr id="7" name="CuadroTexto 6"/>
          <p:cNvSpPr txBox="1"/>
          <p:nvPr/>
        </p:nvSpPr>
        <p:spPr>
          <a:xfrm>
            <a:off x="87313" y="1204913"/>
            <a:ext cx="10191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516</a:t>
            </a:r>
          </a:p>
          <a:p>
            <a:pPr defTabSz="457200" fontAlgn="auto">
              <a:spcBef>
                <a:spcPts val="0"/>
              </a:spcBef>
              <a:spcAft>
                <a:spcPts val="0"/>
              </a:spcAft>
              <a:defRPr/>
            </a:pPr>
            <a:r>
              <a:rPr lang="es-ES_tradnl" dirty="0">
                <a:solidFill>
                  <a:srgbClr val="000000"/>
                </a:solidFill>
                <a:latin typeface="Arial"/>
                <a:ea typeface="+mn-ea"/>
                <a:cs typeface="+mn-cs"/>
              </a:rPr>
              <a:t>18q21.3</a:t>
            </a:r>
            <a:endParaRPr lang="es-ES" dirty="0">
              <a:solidFill>
                <a:srgbClr val="000000"/>
              </a:solidFill>
              <a:latin typeface="Arial"/>
              <a:ea typeface="+mn-ea"/>
              <a:cs typeface="+mn-cs"/>
            </a:endParaRPr>
          </a:p>
        </p:txBody>
      </p:sp>
      <p:pic>
        <p:nvPicPr>
          <p:cNvPr id="294916"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17688" y="1204913"/>
            <a:ext cx="5708650" cy="524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094162"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/h_p53Pathway</a:t>
            </a:r>
            <a:endParaRPr lang="es-ES" sz="1200" dirty="0">
              <a:solidFill>
                <a:srgbClr val="000000"/>
              </a:solidFill>
              <a:latin typeface="Arial"/>
              <a:ea typeface="+mn-ea"/>
              <a:cs typeface="+mn-cs"/>
            </a:endParaRPr>
          </a:p>
        </p:txBody>
      </p:sp>
      <p:sp>
        <p:nvSpPr>
          <p:cNvPr id="295938" name="Rectangle 2"/>
          <p:cNvSpPr txBox="1">
            <a:spLocks noChangeArrowheads="1"/>
          </p:cNvSpPr>
          <p:nvPr/>
        </p:nvSpPr>
        <p:spPr bwMode="auto">
          <a:xfrm>
            <a:off x="314325" y="230188"/>
            <a:ext cx="7618413"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BCL2: p53 signaling pathway</a:t>
            </a:r>
            <a:endParaRPr lang="en-GB" b="1">
              <a:solidFill>
                <a:srgbClr val="FFFFFF"/>
              </a:solidFill>
            </a:endParaRPr>
          </a:p>
        </p:txBody>
      </p:sp>
      <p:sp>
        <p:nvSpPr>
          <p:cNvPr id="7" name="CuadroTexto 6"/>
          <p:cNvSpPr txBox="1"/>
          <p:nvPr/>
        </p:nvSpPr>
        <p:spPr>
          <a:xfrm>
            <a:off x="87313" y="1204913"/>
            <a:ext cx="10191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516</a:t>
            </a:r>
          </a:p>
          <a:p>
            <a:pPr defTabSz="457200" fontAlgn="auto">
              <a:spcBef>
                <a:spcPts val="0"/>
              </a:spcBef>
              <a:spcAft>
                <a:spcPts val="0"/>
              </a:spcAft>
              <a:defRPr/>
            </a:pPr>
            <a:r>
              <a:rPr lang="es-ES_tradnl" dirty="0">
                <a:solidFill>
                  <a:srgbClr val="000000"/>
                </a:solidFill>
                <a:latin typeface="Arial"/>
                <a:ea typeface="+mn-ea"/>
                <a:cs typeface="+mn-cs"/>
              </a:rPr>
              <a:t>18q21.3</a:t>
            </a:r>
            <a:endParaRPr lang="es-ES" dirty="0">
              <a:solidFill>
                <a:srgbClr val="000000"/>
              </a:solidFill>
              <a:latin typeface="Arial"/>
              <a:ea typeface="+mn-ea"/>
              <a:cs typeface="+mn-cs"/>
            </a:endParaRPr>
          </a:p>
        </p:txBody>
      </p:sp>
      <p:pic>
        <p:nvPicPr>
          <p:cNvPr id="295940"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38338" y="1204913"/>
            <a:ext cx="5016500" cy="521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uadroTexto 1"/>
          <p:cNvSpPr txBox="1"/>
          <p:nvPr/>
        </p:nvSpPr>
        <p:spPr>
          <a:xfrm>
            <a:off x="1651000" y="6400800"/>
            <a:ext cx="6091238" cy="369888"/>
          </a:xfrm>
          <a:prstGeom prst="rect">
            <a:avLst/>
          </a:prstGeom>
          <a:noFill/>
        </p:spPr>
        <p:txBody>
          <a:bodyPr wrap="none">
            <a:spAutoFit/>
          </a:bodyPr>
          <a:lstStyle/>
          <a:p>
            <a:pPr defTabSz="457200" fontAlgn="auto">
              <a:spcBef>
                <a:spcPts val="0"/>
              </a:spcBef>
              <a:spcAft>
                <a:spcPts val="0"/>
              </a:spcAft>
              <a:defRPr/>
            </a:pPr>
            <a:r>
              <a:rPr lang="en-US" dirty="0">
                <a:solidFill>
                  <a:prstClr val="black"/>
                </a:solidFill>
                <a:latin typeface="Calibri"/>
                <a:ea typeface="+mn-ea"/>
                <a:cs typeface="+mn-cs"/>
              </a:rPr>
              <a:t>http://</a:t>
            </a:r>
            <a:r>
              <a:rPr lang="en-US" dirty="0" err="1">
                <a:solidFill>
                  <a:prstClr val="black"/>
                </a:solidFill>
                <a:latin typeface="Calibri"/>
                <a:ea typeface="+mn-ea"/>
                <a:cs typeface="+mn-cs"/>
              </a:rPr>
              <a:t>www.ncbi.nlm.nih.gov</a:t>
            </a:r>
            <a:r>
              <a:rPr lang="en-US" dirty="0">
                <a:solidFill>
                  <a:prstClr val="black"/>
                </a:solidFill>
                <a:latin typeface="Calibri"/>
                <a:ea typeface="+mn-ea"/>
                <a:cs typeface="+mn-cs"/>
              </a:rPr>
              <a:t>/</a:t>
            </a:r>
            <a:r>
              <a:rPr lang="en-US" dirty="0" err="1">
                <a:solidFill>
                  <a:prstClr val="black"/>
                </a:solidFill>
                <a:latin typeface="Calibri"/>
                <a:ea typeface="+mn-ea"/>
                <a:cs typeface="+mn-cs"/>
              </a:rPr>
              <a:t>pmc</a:t>
            </a:r>
            <a:r>
              <a:rPr lang="en-US" dirty="0">
                <a:solidFill>
                  <a:prstClr val="black"/>
                </a:solidFill>
                <a:latin typeface="Calibri"/>
                <a:ea typeface="+mn-ea"/>
                <a:cs typeface="+mn-cs"/>
              </a:rPr>
              <a:t>/articles/PMC3205956/#R26</a:t>
            </a:r>
            <a:endParaRPr lang="es-ES" dirty="0">
              <a:solidFill>
                <a:prstClr val="black"/>
              </a:solidFill>
              <a:latin typeface="Calibri"/>
              <a:ea typeface="+mn-ea"/>
              <a:cs typeface="+mn-cs"/>
            </a:endParaRPr>
          </a:p>
        </p:txBody>
      </p:sp>
      <p:pic>
        <p:nvPicPr>
          <p:cNvPr id="296962"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
            <a:ext cx="8216900" cy="593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rtlCol="0">
            <a:normAutofit/>
          </a:bodyPr>
          <a:lstStyle/>
          <a:p>
            <a:pPr eaLnBrk="1" fontAlgn="auto" hangingPunct="1">
              <a:spcAft>
                <a:spcPts val="0"/>
              </a:spcAft>
              <a:defRPr/>
            </a:pPr>
            <a:r>
              <a:rPr lang="es-ES" dirty="0" err="1" smtClean="0">
                <a:ea typeface="+mj-ea"/>
                <a:cs typeface="+mj-cs"/>
              </a:rPr>
              <a:t>Limitless</a:t>
            </a:r>
            <a:r>
              <a:rPr lang="es-ES" dirty="0" smtClean="0">
                <a:ea typeface="+mj-ea"/>
                <a:cs typeface="+mj-cs"/>
              </a:rPr>
              <a:t> </a:t>
            </a:r>
            <a:r>
              <a:rPr lang="es-ES" dirty="0" err="1" smtClean="0">
                <a:ea typeface="+mj-ea"/>
                <a:cs typeface="+mj-cs"/>
              </a:rPr>
              <a:t>replicative</a:t>
            </a:r>
            <a:r>
              <a:rPr lang="es-ES" dirty="0" smtClean="0">
                <a:ea typeface="+mj-ea"/>
                <a:cs typeface="+mj-cs"/>
              </a:rPr>
              <a:t> </a:t>
            </a:r>
            <a:r>
              <a:rPr lang="es-ES" dirty="0" err="1" smtClean="0">
                <a:ea typeface="+mj-ea"/>
                <a:cs typeface="+mj-cs"/>
              </a:rPr>
              <a:t>potential</a:t>
            </a:r>
            <a:endParaRPr lang="es-ES" dirty="0">
              <a:ea typeface="+mj-ea"/>
              <a:cs typeface="+mj-cs"/>
            </a:endParaRPr>
          </a:p>
        </p:txBody>
      </p:sp>
      <p:sp>
        <p:nvSpPr>
          <p:cNvPr id="4" name="Marcador de texto 3"/>
          <p:cNvSpPr>
            <a:spLocks noGrp="1"/>
          </p:cNvSpPr>
          <p:nvPr>
            <p:ph type="body" idx="1"/>
          </p:nvPr>
        </p:nvSpPr>
        <p:spPr/>
        <p:txBody>
          <a:bodyPr rtlCol="0">
            <a:normAutofit/>
          </a:bodyPr>
          <a:lstStyle/>
          <a:p>
            <a:pPr eaLnBrk="1" fontAlgn="auto" hangingPunct="1">
              <a:spcAft>
                <a:spcPts val="0"/>
              </a:spcAft>
              <a:buFont typeface="Arial"/>
              <a:buNone/>
              <a:defRPr/>
            </a:pPr>
            <a:r>
              <a:rPr lang="es-ES" dirty="0" err="1" smtClean="0">
                <a:ea typeface="+mn-ea"/>
                <a:cs typeface="+mn-cs"/>
              </a:rPr>
              <a:t>Hallmark</a:t>
            </a:r>
            <a:r>
              <a:rPr lang="es-ES" dirty="0" smtClean="0">
                <a:ea typeface="+mn-ea"/>
                <a:cs typeface="+mn-cs"/>
              </a:rPr>
              <a:t> of </a:t>
            </a:r>
            <a:r>
              <a:rPr lang="es-ES" dirty="0" err="1" smtClean="0">
                <a:ea typeface="+mn-ea"/>
                <a:cs typeface="+mn-cs"/>
              </a:rPr>
              <a:t>Cancer</a:t>
            </a:r>
            <a:endParaRPr lang="es-ES" dirty="0">
              <a:ea typeface="+mn-ea"/>
              <a:cs typeface="+mn-cs"/>
            </a:endParaRPr>
          </a:p>
        </p:txBody>
      </p:sp>
      <p:sp>
        <p:nvSpPr>
          <p:cNvPr id="299011" name="Marcador de pie de página 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endParaRPr lang="es-ES" sz="120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0033" name="Imagen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24813" y="5818188"/>
            <a:ext cx="9271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4"/>
          <p:cNvSpPr txBox="1"/>
          <p:nvPr/>
        </p:nvSpPr>
        <p:spPr>
          <a:xfrm>
            <a:off x="87313" y="6523038"/>
            <a:ext cx="400050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h_telPathway</a:t>
            </a:r>
            <a:endParaRPr lang="es-ES" sz="1200" dirty="0">
              <a:solidFill>
                <a:srgbClr val="000000"/>
              </a:solidFill>
              <a:latin typeface="Arial"/>
              <a:ea typeface="+mn-ea"/>
              <a:cs typeface="+mn-cs"/>
            </a:endParaRPr>
          </a:p>
        </p:txBody>
      </p:sp>
      <p:sp>
        <p:nvSpPr>
          <p:cNvPr id="300035"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TERT (Telomerase): Telomerase pathway</a:t>
            </a:r>
            <a:endParaRPr lang="en-GB" b="1">
              <a:solidFill>
                <a:srgbClr val="FFFFFF"/>
              </a:solidFill>
            </a:endParaRPr>
          </a:p>
        </p:txBody>
      </p:sp>
      <p:sp>
        <p:nvSpPr>
          <p:cNvPr id="7" name="CuadroTexto 6"/>
          <p:cNvSpPr txBox="1"/>
          <p:nvPr/>
        </p:nvSpPr>
        <p:spPr>
          <a:xfrm>
            <a:off x="87313" y="1204913"/>
            <a:ext cx="1057275"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ID: 7015</a:t>
            </a:r>
          </a:p>
          <a:p>
            <a:pPr defTabSz="457200" fontAlgn="auto">
              <a:spcBef>
                <a:spcPts val="0"/>
              </a:spcBef>
              <a:spcAft>
                <a:spcPts val="0"/>
              </a:spcAft>
              <a:defRPr/>
            </a:pPr>
            <a:r>
              <a:rPr lang="es-ES_tradnl" dirty="0">
                <a:solidFill>
                  <a:srgbClr val="000000"/>
                </a:solidFill>
                <a:latin typeface="Arial"/>
                <a:ea typeface="+mn-ea"/>
                <a:cs typeface="+mn-cs"/>
              </a:rPr>
              <a:t>5p15.33</a:t>
            </a:r>
            <a:endParaRPr lang="es-ES" dirty="0">
              <a:solidFill>
                <a:srgbClr val="000000"/>
              </a:solidFill>
              <a:latin typeface="Arial"/>
              <a:ea typeface="+mn-ea"/>
              <a:cs typeface="+mn-cs"/>
            </a:endParaRPr>
          </a:p>
        </p:txBody>
      </p:sp>
      <p:pic>
        <p:nvPicPr>
          <p:cNvPr id="300037" name="Imagen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85875" y="1204913"/>
            <a:ext cx="6646863" cy="531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rtlCol="0">
            <a:normAutofit/>
          </a:bodyPr>
          <a:lstStyle/>
          <a:p>
            <a:pPr eaLnBrk="1" fontAlgn="auto" hangingPunct="1">
              <a:spcAft>
                <a:spcPts val="0"/>
              </a:spcAft>
              <a:defRPr/>
            </a:pPr>
            <a:r>
              <a:rPr lang="es-ES_tradnl" dirty="0" err="1" smtClean="0">
                <a:ea typeface="+mj-ea"/>
                <a:cs typeface="+mj-cs"/>
              </a:rPr>
              <a:t>Genome</a:t>
            </a:r>
            <a:r>
              <a:rPr lang="es-ES_tradnl" dirty="0" smtClean="0">
                <a:ea typeface="+mj-ea"/>
                <a:cs typeface="+mj-cs"/>
              </a:rPr>
              <a:t> </a:t>
            </a:r>
            <a:r>
              <a:rPr lang="es-ES_tradnl" dirty="0" err="1" smtClean="0">
                <a:ea typeface="+mj-ea"/>
                <a:cs typeface="+mj-cs"/>
              </a:rPr>
              <a:t>instability</a:t>
            </a:r>
            <a:r>
              <a:rPr lang="es-ES_tradnl" dirty="0" smtClean="0">
                <a:ea typeface="+mj-ea"/>
                <a:cs typeface="+mj-cs"/>
              </a:rPr>
              <a:t> and </a:t>
            </a:r>
            <a:r>
              <a:rPr lang="es-ES_tradnl" dirty="0" err="1" smtClean="0">
                <a:ea typeface="+mj-ea"/>
                <a:cs typeface="+mj-cs"/>
              </a:rPr>
              <a:t>mutation</a:t>
            </a:r>
            <a:endParaRPr lang="es-ES" dirty="0">
              <a:ea typeface="+mj-ea"/>
              <a:cs typeface="+mj-cs"/>
            </a:endParaRPr>
          </a:p>
        </p:txBody>
      </p:sp>
      <p:sp>
        <p:nvSpPr>
          <p:cNvPr id="4" name="Marcador de texto 3"/>
          <p:cNvSpPr>
            <a:spLocks noGrp="1"/>
          </p:cNvSpPr>
          <p:nvPr>
            <p:ph type="body" idx="1"/>
          </p:nvPr>
        </p:nvSpPr>
        <p:spPr/>
        <p:txBody>
          <a:bodyPr rtlCol="0">
            <a:normAutofit/>
          </a:bodyPr>
          <a:lstStyle/>
          <a:p>
            <a:pPr eaLnBrk="1" fontAlgn="auto" hangingPunct="1">
              <a:spcAft>
                <a:spcPts val="0"/>
              </a:spcAft>
              <a:buFont typeface="Arial"/>
              <a:buNone/>
              <a:defRPr/>
            </a:pPr>
            <a:r>
              <a:rPr lang="es-ES" dirty="0" err="1" smtClean="0">
                <a:ea typeface="+mn-ea"/>
                <a:cs typeface="+mn-cs"/>
              </a:rPr>
              <a:t>Hallmark</a:t>
            </a:r>
            <a:r>
              <a:rPr lang="es-ES" dirty="0" smtClean="0">
                <a:ea typeface="+mn-ea"/>
                <a:cs typeface="+mn-cs"/>
              </a:rPr>
              <a:t> of </a:t>
            </a:r>
            <a:r>
              <a:rPr lang="es-ES" dirty="0" err="1" smtClean="0">
                <a:ea typeface="+mn-ea"/>
                <a:cs typeface="+mn-cs"/>
              </a:rPr>
              <a:t>Cancer</a:t>
            </a:r>
            <a:endParaRPr lang="es-ES" dirty="0">
              <a:ea typeface="+mn-ea"/>
              <a:cs typeface="+mn-cs"/>
            </a:endParaRPr>
          </a:p>
        </p:txBody>
      </p:sp>
      <p:sp>
        <p:nvSpPr>
          <p:cNvPr id="301059" name="Marcador de pie de página 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endParaRPr lang="es-ES" sz="120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2081" name="Image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0" y="317500"/>
            <a:ext cx="8623300" cy="621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4"/>
          <p:cNvSpPr txBox="1"/>
          <p:nvPr/>
        </p:nvSpPr>
        <p:spPr>
          <a:xfrm>
            <a:off x="1651000" y="6343650"/>
            <a:ext cx="5621338" cy="368300"/>
          </a:xfrm>
          <a:prstGeom prst="rect">
            <a:avLst/>
          </a:prstGeom>
          <a:noFill/>
        </p:spPr>
        <p:txBody>
          <a:bodyPr wrap="none">
            <a:spAutoFit/>
          </a:bodyPr>
          <a:lstStyle/>
          <a:p>
            <a:pPr defTabSz="457200" fontAlgn="auto">
              <a:spcBef>
                <a:spcPts val="0"/>
              </a:spcBef>
              <a:spcAft>
                <a:spcPts val="0"/>
              </a:spcAft>
              <a:defRPr/>
            </a:pPr>
            <a:r>
              <a:rPr lang="en-US" dirty="0">
                <a:solidFill>
                  <a:prstClr val="black"/>
                </a:solidFill>
                <a:latin typeface="Calibri"/>
                <a:ea typeface="+mn-ea"/>
                <a:cs typeface="+mn-cs"/>
              </a:rPr>
              <a:t>http://</a:t>
            </a:r>
            <a:r>
              <a:rPr lang="en-US" dirty="0" err="1">
                <a:solidFill>
                  <a:prstClr val="black"/>
                </a:solidFill>
                <a:latin typeface="Calibri"/>
                <a:ea typeface="+mn-ea"/>
                <a:cs typeface="+mn-cs"/>
              </a:rPr>
              <a:t>www.ncbi.nlm.nih.gov</a:t>
            </a:r>
            <a:r>
              <a:rPr lang="en-US" dirty="0">
                <a:solidFill>
                  <a:prstClr val="black"/>
                </a:solidFill>
                <a:latin typeface="Calibri"/>
                <a:ea typeface="+mn-ea"/>
                <a:cs typeface="+mn-cs"/>
              </a:rPr>
              <a:t>/</a:t>
            </a:r>
            <a:r>
              <a:rPr lang="en-US" dirty="0" err="1">
                <a:solidFill>
                  <a:prstClr val="black"/>
                </a:solidFill>
                <a:latin typeface="Calibri"/>
                <a:ea typeface="+mn-ea"/>
                <a:cs typeface="+mn-cs"/>
              </a:rPr>
              <a:t>pmc</a:t>
            </a:r>
            <a:r>
              <a:rPr lang="en-US" dirty="0">
                <a:solidFill>
                  <a:prstClr val="black"/>
                </a:solidFill>
                <a:latin typeface="Calibri"/>
                <a:ea typeface="+mn-ea"/>
                <a:cs typeface="+mn-cs"/>
              </a:rPr>
              <a:t>/articles/PMC2699228/</a:t>
            </a:r>
            <a:endParaRPr lang="es-ES" dirty="0">
              <a:solidFill>
                <a:prstClr val="black"/>
              </a:solidFill>
              <a:latin typeface="Calibri"/>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3922712"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path_legend</a:t>
            </a:r>
            <a:endParaRPr lang="es-ES" sz="1200" dirty="0">
              <a:solidFill>
                <a:srgbClr val="000000"/>
              </a:solidFill>
              <a:latin typeface="Arial"/>
              <a:ea typeface="+mn-ea"/>
              <a:cs typeface="+mn-cs"/>
            </a:endParaRPr>
          </a:p>
        </p:txBody>
      </p:sp>
      <p:sp>
        <p:nvSpPr>
          <p:cNvPr id="232450"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Path legend</a:t>
            </a:r>
            <a:endParaRPr lang="en-GB" b="1">
              <a:solidFill>
                <a:srgbClr val="FFFFFF"/>
              </a:solidFill>
            </a:endParaRPr>
          </a:p>
        </p:txBody>
      </p:sp>
      <p:pic>
        <p:nvPicPr>
          <p:cNvPr id="232451" name="Imagen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3613" y="1241425"/>
            <a:ext cx="7261225" cy="484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9" name="Conector recto 78"/>
          <p:cNvCxnSpPr>
            <a:stCxn id="70" idx="0"/>
            <a:endCxn id="8" idx="4"/>
          </p:cNvCxnSpPr>
          <p:nvPr/>
        </p:nvCxnSpPr>
        <p:spPr>
          <a:xfrm flipV="1">
            <a:off x="2978150" y="2587625"/>
            <a:ext cx="0" cy="862013"/>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sp>
        <p:nvSpPr>
          <p:cNvPr id="5" name="Elipse 4"/>
          <p:cNvSpPr/>
          <p:nvPr/>
        </p:nvSpPr>
        <p:spPr>
          <a:xfrm>
            <a:off x="646113" y="2330450"/>
            <a:ext cx="271462"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6" name="Elipse 5"/>
          <p:cNvSpPr/>
          <p:nvPr/>
        </p:nvSpPr>
        <p:spPr>
          <a:xfrm>
            <a:off x="1392238" y="2336800"/>
            <a:ext cx="271462"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7" name="Elipse 6"/>
          <p:cNvSpPr/>
          <p:nvPr/>
        </p:nvSpPr>
        <p:spPr>
          <a:xfrm>
            <a:off x="2133600" y="2322513"/>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8" name="Elipse 7"/>
          <p:cNvSpPr/>
          <p:nvPr/>
        </p:nvSpPr>
        <p:spPr>
          <a:xfrm>
            <a:off x="2841625" y="2330450"/>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9" name="Elipse 8"/>
          <p:cNvSpPr/>
          <p:nvPr/>
        </p:nvSpPr>
        <p:spPr>
          <a:xfrm>
            <a:off x="660400" y="5049838"/>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0" name="Elipse 9"/>
          <p:cNvSpPr/>
          <p:nvPr/>
        </p:nvSpPr>
        <p:spPr>
          <a:xfrm>
            <a:off x="1460500" y="5049838"/>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2" name="Elipse 11"/>
          <p:cNvSpPr/>
          <p:nvPr/>
        </p:nvSpPr>
        <p:spPr>
          <a:xfrm>
            <a:off x="3538538" y="5073650"/>
            <a:ext cx="273050"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3" name="Elipse 12"/>
          <p:cNvSpPr/>
          <p:nvPr/>
        </p:nvSpPr>
        <p:spPr>
          <a:xfrm>
            <a:off x="3502025" y="2330450"/>
            <a:ext cx="271463" cy="257175"/>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4" name="Elipse 13"/>
          <p:cNvSpPr/>
          <p:nvPr/>
        </p:nvSpPr>
        <p:spPr>
          <a:xfrm>
            <a:off x="5322888" y="2968625"/>
            <a:ext cx="273050"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5" name="Elipse 14"/>
          <p:cNvSpPr/>
          <p:nvPr/>
        </p:nvSpPr>
        <p:spPr>
          <a:xfrm>
            <a:off x="6205538" y="2965450"/>
            <a:ext cx="271462" cy="257175"/>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7" name="Elipse 16"/>
          <p:cNvSpPr/>
          <p:nvPr/>
        </p:nvSpPr>
        <p:spPr>
          <a:xfrm>
            <a:off x="8288338" y="2633663"/>
            <a:ext cx="271462" cy="255587"/>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18" name="Elipse 17"/>
          <p:cNvSpPr/>
          <p:nvPr/>
        </p:nvSpPr>
        <p:spPr>
          <a:xfrm>
            <a:off x="7396163" y="2633663"/>
            <a:ext cx="271462" cy="255587"/>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00"/>
              </a:solidFill>
              <a:latin typeface="Arial"/>
            </a:endParaRPr>
          </a:p>
        </p:txBody>
      </p:sp>
      <p:sp>
        <p:nvSpPr>
          <p:cNvPr id="19" name="Elipse 18"/>
          <p:cNvSpPr/>
          <p:nvPr/>
        </p:nvSpPr>
        <p:spPr>
          <a:xfrm>
            <a:off x="6188075" y="2363788"/>
            <a:ext cx="271463" cy="257175"/>
          </a:xfrm>
          <a:prstGeom prst="ellipse">
            <a:avLst/>
          </a:prstGeom>
          <a:solidFill>
            <a:srgbClr val="0000FF"/>
          </a:solidFill>
          <a:ln w="38100" cmpd="sng">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00"/>
              </a:solidFill>
              <a:latin typeface="Arial"/>
            </a:endParaRPr>
          </a:p>
        </p:txBody>
      </p:sp>
      <p:sp>
        <p:nvSpPr>
          <p:cNvPr id="20" name="Elipse 19"/>
          <p:cNvSpPr/>
          <p:nvPr/>
        </p:nvSpPr>
        <p:spPr>
          <a:xfrm>
            <a:off x="4056063" y="2344738"/>
            <a:ext cx="271462"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21" name="Elipse 20"/>
          <p:cNvSpPr/>
          <p:nvPr/>
        </p:nvSpPr>
        <p:spPr>
          <a:xfrm>
            <a:off x="4054475" y="2965450"/>
            <a:ext cx="273050"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22" name="Elipse 21"/>
          <p:cNvSpPr/>
          <p:nvPr/>
        </p:nvSpPr>
        <p:spPr>
          <a:xfrm>
            <a:off x="4659313" y="2970213"/>
            <a:ext cx="273050" cy="257175"/>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cxnSp>
        <p:nvCxnSpPr>
          <p:cNvPr id="16" name="Conector recto 15"/>
          <p:cNvCxnSpPr>
            <a:stCxn id="5" idx="6"/>
            <a:endCxn id="6" idx="2"/>
          </p:cNvCxnSpPr>
          <p:nvPr/>
        </p:nvCxnSpPr>
        <p:spPr>
          <a:xfrm>
            <a:off x="917575" y="2459038"/>
            <a:ext cx="474663" cy="635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6" name="Conector recto 25"/>
          <p:cNvCxnSpPr>
            <a:stCxn id="9" idx="6"/>
            <a:endCxn id="10" idx="2"/>
          </p:cNvCxnSpPr>
          <p:nvPr/>
        </p:nvCxnSpPr>
        <p:spPr>
          <a:xfrm>
            <a:off x="931863" y="5178425"/>
            <a:ext cx="528637" cy="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 name="Conector recto 27"/>
          <p:cNvCxnSpPr>
            <a:stCxn id="6" idx="6"/>
            <a:endCxn id="7" idx="2"/>
          </p:cNvCxnSpPr>
          <p:nvPr/>
        </p:nvCxnSpPr>
        <p:spPr>
          <a:xfrm flipV="1">
            <a:off x="1663700" y="2451100"/>
            <a:ext cx="469900" cy="14288"/>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31" name="Conector recto 30"/>
          <p:cNvCxnSpPr>
            <a:stCxn id="7" idx="6"/>
            <a:endCxn id="8" idx="2"/>
          </p:cNvCxnSpPr>
          <p:nvPr/>
        </p:nvCxnSpPr>
        <p:spPr>
          <a:xfrm>
            <a:off x="2405063" y="2451100"/>
            <a:ext cx="436562" cy="7938"/>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69" name="Conector recto 288768"/>
          <p:cNvCxnSpPr>
            <a:stCxn id="8" idx="6"/>
            <a:endCxn id="13" idx="2"/>
          </p:cNvCxnSpPr>
          <p:nvPr/>
        </p:nvCxnSpPr>
        <p:spPr>
          <a:xfrm>
            <a:off x="3113088" y="2459038"/>
            <a:ext cx="388937" cy="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73" name="Conector recto 288772"/>
          <p:cNvCxnSpPr>
            <a:stCxn id="10" idx="6"/>
            <a:endCxn id="12" idx="2"/>
          </p:cNvCxnSpPr>
          <p:nvPr/>
        </p:nvCxnSpPr>
        <p:spPr>
          <a:xfrm>
            <a:off x="1731963" y="5178425"/>
            <a:ext cx="1806575" cy="23813"/>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75" name="Conector recto 288774"/>
          <p:cNvCxnSpPr>
            <a:stCxn id="12" idx="0"/>
            <a:endCxn id="13" idx="4"/>
          </p:cNvCxnSpPr>
          <p:nvPr/>
        </p:nvCxnSpPr>
        <p:spPr>
          <a:xfrm flipH="1" flipV="1">
            <a:off x="3636963" y="2587625"/>
            <a:ext cx="38100" cy="2486025"/>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86" name="Conector recto 288785"/>
          <p:cNvCxnSpPr>
            <a:stCxn id="20" idx="6"/>
            <a:endCxn id="51" idx="2"/>
          </p:cNvCxnSpPr>
          <p:nvPr/>
        </p:nvCxnSpPr>
        <p:spPr>
          <a:xfrm>
            <a:off x="4327525" y="2473325"/>
            <a:ext cx="995363" cy="7938"/>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sp>
        <p:nvSpPr>
          <p:cNvPr id="51" name="Elipse 50"/>
          <p:cNvSpPr/>
          <p:nvPr/>
        </p:nvSpPr>
        <p:spPr>
          <a:xfrm>
            <a:off x="5322888" y="2352675"/>
            <a:ext cx="273050"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cxnSp>
        <p:nvCxnSpPr>
          <p:cNvPr id="288788" name="Conector recto 288787"/>
          <p:cNvCxnSpPr>
            <a:stCxn id="51" idx="6"/>
            <a:endCxn id="19" idx="2"/>
          </p:cNvCxnSpPr>
          <p:nvPr/>
        </p:nvCxnSpPr>
        <p:spPr>
          <a:xfrm>
            <a:off x="5595938" y="2481263"/>
            <a:ext cx="592137" cy="11112"/>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288795" name="Conector recto 288794"/>
          <p:cNvCxnSpPr>
            <a:stCxn id="15" idx="6"/>
            <a:endCxn id="18" idx="2"/>
          </p:cNvCxnSpPr>
          <p:nvPr/>
        </p:nvCxnSpPr>
        <p:spPr>
          <a:xfrm flipV="1">
            <a:off x="6477000" y="2762250"/>
            <a:ext cx="919163" cy="331788"/>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88797" name="Conector recto 288796"/>
          <p:cNvCxnSpPr>
            <a:stCxn id="20" idx="4"/>
            <a:endCxn id="21" idx="0"/>
          </p:cNvCxnSpPr>
          <p:nvPr/>
        </p:nvCxnSpPr>
        <p:spPr>
          <a:xfrm flipH="1">
            <a:off x="4191000" y="2601913"/>
            <a:ext cx="1588" cy="363537"/>
          </a:xfrm>
          <a:prstGeom prst="line">
            <a:avLst/>
          </a:prstGeom>
        </p:spPr>
        <p:style>
          <a:lnRef idx="2">
            <a:schemeClr val="accent1"/>
          </a:lnRef>
          <a:fillRef idx="0">
            <a:schemeClr val="accent1"/>
          </a:fillRef>
          <a:effectRef idx="1">
            <a:schemeClr val="accent1"/>
          </a:effectRef>
          <a:fontRef idx="minor">
            <a:schemeClr val="tx1"/>
          </a:fontRef>
        </p:style>
      </p:cxnSp>
      <p:sp>
        <p:nvSpPr>
          <p:cNvPr id="64" name="Elipse 63"/>
          <p:cNvSpPr/>
          <p:nvPr/>
        </p:nvSpPr>
        <p:spPr>
          <a:xfrm>
            <a:off x="4081463" y="5049838"/>
            <a:ext cx="271462" cy="257175"/>
          </a:xfrm>
          <a:prstGeom prst="ellipse">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cxnSp>
        <p:nvCxnSpPr>
          <p:cNvPr id="35" name="Conector recto 34"/>
          <p:cNvCxnSpPr>
            <a:stCxn id="21" idx="6"/>
            <a:endCxn id="22" idx="2"/>
          </p:cNvCxnSpPr>
          <p:nvPr/>
        </p:nvCxnSpPr>
        <p:spPr>
          <a:xfrm>
            <a:off x="4327525" y="3094038"/>
            <a:ext cx="331788" cy="4762"/>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7" name="Conector recto 36"/>
          <p:cNvCxnSpPr>
            <a:stCxn id="22" idx="6"/>
            <a:endCxn id="14" idx="2"/>
          </p:cNvCxnSpPr>
          <p:nvPr/>
        </p:nvCxnSpPr>
        <p:spPr>
          <a:xfrm flipV="1">
            <a:off x="4932363" y="3097213"/>
            <a:ext cx="390525" cy="1587"/>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1" name="Conector recto 40"/>
          <p:cNvCxnSpPr>
            <a:stCxn id="14" idx="6"/>
          </p:cNvCxnSpPr>
          <p:nvPr/>
        </p:nvCxnSpPr>
        <p:spPr>
          <a:xfrm>
            <a:off x="5595938" y="3097213"/>
            <a:ext cx="592137" cy="1587"/>
          </a:xfrm>
          <a:prstGeom prst="line">
            <a:avLst/>
          </a:prstGeom>
          <a:ln w="38100" cmpd="sng">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53" name="Conector recto 52"/>
          <p:cNvCxnSpPr>
            <a:stCxn id="64" idx="0"/>
            <a:endCxn id="21" idx="4"/>
          </p:cNvCxnSpPr>
          <p:nvPr/>
        </p:nvCxnSpPr>
        <p:spPr>
          <a:xfrm flipH="1" flipV="1">
            <a:off x="4191000" y="3222625"/>
            <a:ext cx="25400" cy="1827213"/>
          </a:xfrm>
          <a:prstGeom prst="line">
            <a:avLst/>
          </a:prstGeom>
          <a:ln w="38100"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56" name="Conector recto 55"/>
          <p:cNvCxnSpPr>
            <a:stCxn id="17" idx="2"/>
            <a:endCxn id="18" idx="6"/>
          </p:cNvCxnSpPr>
          <p:nvPr/>
        </p:nvCxnSpPr>
        <p:spPr>
          <a:xfrm flipH="1">
            <a:off x="7667625" y="2762250"/>
            <a:ext cx="620713" cy="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66" name="Conector recto 65"/>
          <p:cNvCxnSpPr>
            <a:stCxn id="19" idx="6"/>
            <a:endCxn id="18" idx="2"/>
          </p:cNvCxnSpPr>
          <p:nvPr/>
        </p:nvCxnSpPr>
        <p:spPr>
          <a:xfrm>
            <a:off x="6459538" y="2492375"/>
            <a:ext cx="936625" cy="269875"/>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78" name="Conector recto 77"/>
          <p:cNvCxnSpPr>
            <a:stCxn id="13" idx="6"/>
            <a:endCxn id="20" idx="2"/>
          </p:cNvCxnSpPr>
          <p:nvPr/>
        </p:nvCxnSpPr>
        <p:spPr>
          <a:xfrm>
            <a:off x="3773488" y="2459038"/>
            <a:ext cx="282575" cy="14287"/>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sp>
        <p:nvSpPr>
          <p:cNvPr id="288809" name="Rectángulo redondeado 288808"/>
          <p:cNvSpPr/>
          <p:nvPr/>
        </p:nvSpPr>
        <p:spPr>
          <a:xfrm>
            <a:off x="3297238" y="1541463"/>
            <a:ext cx="4716462" cy="2752725"/>
          </a:xfrm>
          <a:prstGeom prst="roundRect">
            <a:avLst/>
          </a:prstGeom>
          <a:noFill/>
          <a:ln w="38100" cmpd="sng">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2" name="CuadroTexto 1"/>
          <p:cNvSpPr txBox="1"/>
          <p:nvPr/>
        </p:nvSpPr>
        <p:spPr>
          <a:xfrm>
            <a:off x="138113" y="5330825"/>
            <a:ext cx="106997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TPO /EPO/GH</a:t>
            </a:r>
          </a:p>
        </p:txBody>
      </p:sp>
      <p:sp>
        <p:nvSpPr>
          <p:cNvPr id="42" name="CuadroTexto 41"/>
          <p:cNvSpPr txBox="1"/>
          <p:nvPr/>
        </p:nvSpPr>
        <p:spPr>
          <a:xfrm>
            <a:off x="1285875" y="5345113"/>
            <a:ext cx="49212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JAK2</a:t>
            </a:r>
          </a:p>
        </p:txBody>
      </p:sp>
      <p:sp>
        <p:nvSpPr>
          <p:cNvPr id="43" name="CuadroTexto 42"/>
          <p:cNvSpPr txBox="1"/>
          <p:nvPr/>
        </p:nvSpPr>
        <p:spPr>
          <a:xfrm>
            <a:off x="3422650" y="5345113"/>
            <a:ext cx="50482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STAT</a:t>
            </a:r>
          </a:p>
        </p:txBody>
      </p:sp>
      <p:sp>
        <p:nvSpPr>
          <p:cNvPr id="44" name="CuadroTexto 43"/>
          <p:cNvSpPr txBox="1"/>
          <p:nvPr/>
        </p:nvSpPr>
        <p:spPr>
          <a:xfrm>
            <a:off x="544513" y="2593975"/>
            <a:ext cx="438150" cy="277813"/>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BCR</a:t>
            </a:r>
          </a:p>
        </p:txBody>
      </p:sp>
      <p:sp>
        <p:nvSpPr>
          <p:cNvPr id="45" name="CuadroTexto 44"/>
          <p:cNvSpPr txBox="1"/>
          <p:nvPr/>
        </p:nvSpPr>
        <p:spPr>
          <a:xfrm>
            <a:off x="1271588" y="2608263"/>
            <a:ext cx="44132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BTK</a:t>
            </a:r>
          </a:p>
        </p:txBody>
      </p:sp>
      <p:sp>
        <p:nvSpPr>
          <p:cNvPr id="46" name="CuadroTexto 45"/>
          <p:cNvSpPr txBox="1"/>
          <p:nvPr/>
        </p:nvSpPr>
        <p:spPr>
          <a:xfrm>
            <a:off x="2127250" y="2613025"/>
            <a:ext cx="277813"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A</a:t>
            </a:r>
          </a:p>
        </p:txBody>
      </p:sp>
      <p:sp>
        <p:nvSpPr>
          <p:cNvPr id="47" name="CuadroTexto 46"/>
          <p:cNvSpPr txBox="1"/>
          <p:nvPr/>
        </p:nvSpPr>
        <p:spPr>
          <a:xfrm>
            <a:off x="2943225" y="2568575"/>
            <a:ext cx="296863"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C</a:t>
            </a:r>
          </a:p>
        </p:txBody>
      </p:sp>
      <p:sp>
        <p:nvSpPr>
          <p:cNvPr id="49" name="CuadroTexto 48"/>
          <p:cNvSpPr txBox="1"/>
          <p:nvPr/>
        </p:nvSpPr>
        <p:spPr>
          <a:xfrm>
            <a:off x="3240088" y="1833563"/>
            <a:ext cx="869950" cy="461962"/>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Gene </a:t>
            </a:r>
          </a:p>
          <a:p>
            <a:pPr algn="ctr" defTabSz="457200" fontAlgn="auto">
              <a:spcBef>
                <a:spcPts val="0"/>
              </a:spcBef>
              <a:spcAft>
                <a:spcPts val="0"/>
              </a:spcAft>
              <a:defRPr/>
            </a:pPr>
            <a:r>
              <a:rPr lang="es-ES" sz="1200" b="1" dirty="0" err="1">
                <a:solidFill>
                  <a:srgbClr val="000000"/>
                </a:solidFill>
                <a:latin typeface="Arial"/>
                <a:ea typeface="+mn-ea"/>
                <a:cs typeface="+mn-cs"/>
              </a:rPr>
              <a:t>Expression</a:t>
            </a:r>
            <a:endParaRPr lang="es-ES" sz="1200" b="1" dirty="0">
              <a:solidFill>
                <a:srgbClr val="000000"/>
              </a:solidFill>
              <a:latin typeface="Arial"/>
              <a:ea typeface="+mn-ea"/>
              <a:cs typeface="+mn-cs"/>
            </a:endParaRPr>
          </a:p>
        </p:txBody>
      </p:sp>
      <p:sp>
        <p:nvSpPr>
          <p:cNvPr id="50" name="CuadroTexto 49"/>
          <p:cNvSpPr txBox="1"/>
          <p:nvPr/>
        </p:nvSpPr>
        <p:spPr>
          <a:xfrm>
            <a:off x="3897313" y="5330825"/>
            <a:ext cx="671512" cy="461963"/>
          </a:xfrm>
          <a:prstGeom prst="rect">
            <a:avLst/>
          </a:prstGeom>
          <a:noFill/>
        </p:spPr>
        <p:txBody>
          <a:bodyPr wrap="none">
            <a:spAutoFit/>
          </a:bodyPr>
          <a:lstStyle/>
          <a:p>
            <a:pPr algn="ctr" defTabSz="457200" fontAlgn="auto">
              <a:spcBef>
                <a:spcPts val="0"/>
              </a:spcBef>
              <a:spcAft>
                <a:spcPts val="0"/>
              </a:spcAft>
              <a:defRPr/>
            </a:pPr>
            <a:r>
              <a:rPr lang="es-ES" sz="1200" b="1" dirty="0" err="1">
                <a:solidFill>
                  <a:srgbClr val="000000"/>
                </a:solidFill>
                <a:latin typeface="Arial"/>
                <a:ea typeface="+mn-ea"/>
                <a:cs typeface="+mn-cs"/>
              </a:rPr>
              <a:t>Cellular</a:t>
            </a:r>
            <a:endParaRPr lang="es-ES" sz="1200" b="1" dirty="0">
              <a:solidFill>
                <a:srgbClr val="000000"/>
              </a:solidFill>
              <a:latin typeface="Arial"/>
              <a:ea typeface="+mn-ea"/>
              <a:cs typeface="+mn-cs"/>
            </a:endParaRPr>
          </a:p>
          <a:p>
            <a:pPr algn="ctr" defTabSz="457200" fontAlgn="auto">
              <a:spcBef>
                <a:spcPts val="0"/>
              </a:spcBef>
              <a:spcAft>
                <a:spcPts val="0"/>
              </a:spcAft>
              <a:defRPr/>
            </a:pPr>
            <a:r>
              <a:rPr lang="es-ES" sz="1200" b="1" dirty="0">
                <a:solidFill>
                  <a:srgbClr val="000000"/>
                </a:solidFill>
                <a:latin typeface="Arial"/>
                <a:ea typeface="+mn-ea"/>
                <a:cs typeface="+mn-cs"/>
              </a:rPr>
              <a:t>Stress</a:t>
            </a:r>
          </a:p>
        </p:txBody>
      </p:sp>
      <p:sp>
        <p:nvSpPr>
          <p:cNvPr id="52" name="CuadroTexto 51"/>
          <p:cNvSpPr txBox="1"/>
          <p:nvPr/>
        </p:nvSpPr>
        <p:spPr>
          <a:xfrm>
            <a:off x="4181475" y="3233738"/>
            <a:ext cx="428625" cy="276225"/>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p53</a:t>
            </a:r>
          </a:p>
        </p:txBody>
      </p:sp>
      <p:sp>
        <p:nvSpPr>
          <p:cNvPr id="54" name="CuadroTexto 53"/>
          <p:cNvSpPr txBox="1"/>
          <p:nvPr/>
        </p:nvSpPr>
        <p:spPr>
          <a:xfrm>
            <a:off x="4248150" y="2559050"/>
            <a:ext cx="363538" cy="277813"/>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RB</a:t>
            </a:r>
          </a:p>
        </p:txBody>
      </p:sp>
      <p:sp>
        <p:nvSpPr>
          <p:cNvPr id="55" name="CuadroTexto 54"/>
          <p:cNvSpPr txBox="1"/>
          <p:nvPr/>
        </p:nvSpPr>
        <p:spPr>
          <a:xfrm>
            <a:off x="5391150" y="2589213"/>
            <a:ext cx="407988" cy="277812"/>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E2F</a:t>
            </a:r>
          </a:p>
        </p:txBody>
      </p:sp>
      <p:sp>
        <p:nvSpPr>
          <p:cNvPr id="57" name="CuadroTexto 56"/>
          <p:cNvSpPr txBox="1"/>
          <p:nvPr/>
        </p:nvSpPr>
        <p:spPr>
          <a:xfrm>
            <a:off x="4705350" y="3233738"/>
            <a:ext cx="454025" cy="276225"/>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BAX</a:t>
            </a:r>
          </a:p>
        </p:txBody>
      </p:sp>
      <p:sp>
        <p:nvSpPr>
          <p:cNvPr id="58" name="CuadroTexto 57"/>
          <p:cNvSpPr txBox="1"/>
          <p:nvPr/>
        </p:nvSpPr>
        <p:spPr>
          <a:xfrm>
            <a:off x="5264150" y="3238500"/>
            <a:ext cx="454025" cy="277813"/>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Bcl2</a:t>
            </a:r>
          </a:p>
        </p:txBody>
      </p:sp>
      <p:sp>
        <p:nvSpPr>
          <p:cNvPr id="59" name="CuadroTexto 58"/>
          <p:cNvSpPr txBox="1"/>
          <p:nvPr/>
        </p:nvSpPr>
        <p:spPr>
          <a:xfrm>
            <a:off x="6021388" y="3259138"/>
            <a:ext cx="822325" cy="277812"/>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Apoptosis</a:t>
            </a:r>
          </a:p>
        </p:txBody>
      </p:sp>
      <p:sp>
        <p:nvSpPr>
          <p:cNvPr id="60" name="CuadroTexto 59"/>
          <p:cNvSpPr txBox="1"/>
          <p:nvPr/>
        </p:nvSpPr>
        <p:spPr>
          <a:xfrm>
            <a:off x="5946775" y="2060575"/>
            <a:ext cx="787400" cy="276225"/>
          </a:xfrm>
          <a:prstGeom prst="rect">
            <a:avLst/>
          </a:prstGeom>
          <a:noFill/>
        </p:spPr>
        <p:txBody>
          <a:bodyPr wrap="none">
            <a:spAutoFit/>
          </a:bodyPr>
          <a:lstStyle/>
          <a:p>
            <a:pPr algn="ctr" defTabSz="457200" fontAlgn="auto">
              <a:spcBef>
                <a:spcPts val="0"/>
              </a:spcBef>
              <a:spcAft>
                <a:spcPts val="0"/>
              </a:spcAft>
              <a:defRPr/>
            </a:pPr>
            <a:r>
              <a:rPr lang="es-ES" sz="1200" b="1" dirty="0" err="1">
                <a:solidFill>
                  <a:srgbClr val="000000"/>
                </a:solidFill>
                <a:latin typeface="Arial"/>
                <a:ea typeface="+mn-ea"/>
                <a:cs typeface="+mn-cs"/>
              </a:rPr>
              <a:t>Cell</a:t>
            </a:r>
            <a:r>
              <a:rPr lang="es-ES" sz="1200" b="1" dirty="0">
                <a:solidFill>
                  <a:srgbClr val="000000"/>
                </a:solidFill>
                <a:latin typeface="Arial"/>
                <a:ea typeface="+mn-ea"/>
                <a:cs typeface="+mn-cs"/>
              </a:rPr>
              <a:t> </a:t>
            </a:r>
            <a:r>
              <a:rPr lang="es-ES" sz="1200" b="1" dirty="0" err="1">
                <a:solidFill>
                  <a:srgbClr val="000000"/>
                </a:solidFill>
                <a:latin typeface="Arial"/>
                <a:ea typeface="+mn-ea"/>
                <a:cs typeface="+mn-cs"/>
              </a:rPr>
              <a:t>Cycle</a:t>
            </a:r>
            <a:endParaRPr lang="es-ES" sz="1200" b="1" dirty="0">
              <a:solidFill>
                <a:srgbClr val="000000"/>
              </a:solidFill>
              <a:latin typeface="Arial"/>
              <a:ea typeface="+mn-ea"/>
              <a:cs typeface="+mn-cs"/>
            </a:endParaRPr>
          </a:p>
        </p:txBody>
      </p:sp>
      <p:sp>
        <p:nvSpPr>
          <p:cNvPr id="61" name="CuadroTexto 60"/>
          <p:cNvSpPr txBox="1"/>
          <p:nvPr/>
        </p:nvSpPr>
        <p:spPr>
          <a:xfrm>
            <a:off x="6989763" y="2889250"/>
            <a:ext cx="992187" cy="277813"/>
          </a:xfrm>
          <a:prstGeom prst="rect">
            <a:avLst/>
          </a:prstGeom>
          <a:noFill/>
        </p:spPr>
        <p:txBody>
          <a:bodyPr wrap="none">
            <a:spAutoFit/>
          </a:bodyPr>
          <a:lstStyle/>
          <a:p>
            <a:pPr algn="ctr" defTabSz="457200" fontAlgn="auto">
              <a:spcBef>
                <a:spcPts val="0"/>
              </a:spcBef>
              <a:spcAft>
                <a:spcPts val="0"/>
              </a:spcAft>
              <a:defRPr/>
            </a:pPr>
            <a:r>
              <a:rPr lang="es-ES" sz="1200" b="1" dirty="0" err="1">
                <a:solidFill>
                  <a:srgbClr val="000000"/>
                </a:solidFill>
                <a:latin typeface="Arial"/>
                <a:ea typeface="+mn-ea"/>
                <a:cs typeface="+mn-cs"/>
              </a:rPr>
              <a:t>Proliferation</a:t>
            </a:r>
            <a:endParaRPr lang="es-ES" sz="1200" b="1" dirty="0">
              <a:solidFill>
                <a:srgbClr val="000000"/>
              </a:solidFill>
              <a:latin typeface="Arial"/>
              <a:ea typeface="+mn-ea"/>
              <a:cs typeface="+mn-cs"/>
            </a:endParaRPr>
          </a:p>
        </p:txBody>
      </p:sp>
      <p:sp>
        <p:nvSpPr>
          <p:cNvPr id="62" name="CuadroTexto 61"/>
          <p:cNvSpPr txBox="1"/>
          <p:nvPr/>
        </p:nvSpPr>
        <p:spPr>
          <a:xfrm>
            <a:off x="8202613" y="2895600"/>
            <a:ext cx="504825" cy="276225"/>
          </a:xfrm>
          <a:prstGeom prst="rect">
            <a:avLst/>
          </a:prstGeom>
          <a:noFill/>
        </p:spPr>
        <p:txBody>
          <a:bodyPr wrap="none">
            <a:spAutoFit/>
          </a:bodyPr>
          <a:lstStyle/>
          <a:p>
            <a:pPr algn="ctr" defTabSz="457200" fontAlgn="auto">
              <a:spcBef>
                <a:spcPts val="0"/>
              </a:spcBef>
              <a:spcAft>
                <a:spcPts val="0"/>
              </a:spcAft>
              <a:defRPr/>
            </a:pPr>
            <a:r>
              <a:rPr lang="es-ES" sz="1200" b="1" dirty="0">
                <a:solidFill>
                  <a:srgbClr val="000000"/>
                </a:solidFill>
                <a:latin typeface="Arial"/>
                <a:ea typeface="+mn-ea"/>
                <a:cs typeface="+mn-cs"/>
              </a:rPr>
              <a:t>TERT</a:t>
            </a:r>
          </a:p>
        </p:txBody>
      </p:sp>
      <p:sp>
        <p:nvSpPr>
          <p:cNvPr id="63" name="CuadroTexto 62"/>
          <p:cNvSpPr txBox="1"/>
          <p:nvPr/>
        </p:nvSpPr>
        <p:spPr>
          <a:xfrm>
            <a:off x="3876675" y="2622550"/>
            <a:ext cx="382588" cy="246063"/>
          </a:xfrm>
          <a:prstGeom prst="rect">
            <a:avLst/>
          </a:prstGeom>
          <a:noFill/>
        </p:spPr>
        <p:txBody>
          <a:bodyPr wrap="none">
            <a:spAutoFit/>
          </a:bodyPr>
          <a:lstStyle/>
          <a:p>
            <a:pPr algn="ctr" defTabSz="457200" fontAlgn="auto">
              <a:spcBef>
                <a:spcPts val="0"/>
              </a:spcBef>
              <a:spcAft>
                <a:spcPts val="0"/>
              </a:spcAft>
              <a:defRPr/>
            </a:pPr>
            <a:r>
              <a:rPr lang="es-ES" sz="1000" b="1" dirty="0">
                <a:solidFill>
                  <a:srgbClr val="000000"/>
                </a:solidFill>
                <a:latin typeface="Arial"/>
                <a:ea typeface="+mn-ea"/>
                <a:cs typeface="+mn-cs"/>
              </a:rPr>
              <a:t>p21</a:t>
            </a:r>
          </a:p>
        </p:txBody>
      </p:sp>
      <p:sp>
        <p:nvSpPr>
          <p:cNvPr id="303162" name="Título 2"/>
          <p:cNvSpPr>
            <a:spLocks noGrp="1"/>
          </p:cNvSpPr>
          <p:nvPr>
            <p:ph type="title"/>
          </p:nvPr>
        </p:nvSpPr>
        <p:spPr/>
        <p:txBody>
          <a:bodyPr/>
          <a:lstStyle/>
          <a:p>
            <a:r>
              <a:rPr lang="es-ES">
                <a:latin typeface="Arial" charset="0"/>
                <a:ea typeface="ＭＳ Ｐゴシック" charset="0"/>
                <a:cs typeface="ＭＳ Ｐゴシック" charset="0"/>
              </a:rPr>
              <a:t>Conclusion: Understandig pays off</a:t>
            </a:r>
          </a:p>
        </p:txBody>
      </p:sp>
      <p:sp>
        <p:nvSpPr>
          <p:cNvPr id="4" name="CuadroTexto 3"/>
          <p:cNvSpPr txBox="1"/>
          <p:nvPr/>
        </p:nvSpPr>
        <p:spPr>
          <a:xfrm>
            <a:off x="3560763" y="6410325"/>
            <a:ext cx="5559425" cy="369888"/>
          </a:xfrm>
          <a:prstGeom prst="rect">
            <a:avLst/>
          </a:prstGeom>
          <a:noFill/>
        </p:spPr>
        <p:txBody>
          <a:bodyPr wrap="none">
            <a:spAutoFit/>
          </a:bodyPr>
          <a:lstStyle/>
          <a:p>
            <a:pPr defTabSz="457200" fontAlgn="auto">
              <a:spcBef>
                <a:spcPts val="0"/>
              </a:spcBef>
              <a:spcAft>
                <a:spcPts val="0"/>
              </a:spcAft>
              <a:defRPr/>
            </a:pPr>
            <a:r>
              <a:rPr lang="es-ES" b="1" dirty="0" err="1">
                <a:solidFill>
                  <a:srgbClr val="000000"/>
                </a:solidFill>
                <a:latin typeface="Arial"/>
                <a:ea typeface="+mn-ea"/>
                <a:cs typeface="+mn-cs"/>
              </a:rPr>
              <a:t>Irresponsibility</a:t>
            </a:r>
            <a:r>
              <a:rPr lang="es-ES" dirty="0">
                <a:solidFill>
                  <a:srgbClr val="000000"/>
                </a:solidFill>
                <a:latin typeface="Arial"/>
                <a:ea typeface="+mn-ea"/>
                <a:cs typeface="+mn-cs"/>
              </a:rPr>
              <a:t> </a:t>
            </a:r>
            <a:r>
              <a:rPr lang="es-ES" dirty="0" err="1">
                <a:solidFill>
                  <a:srgbClr val="000000"/>
                </a:solidFill>
                <a:latin typeface="Arial"/>
                <a:ea typeface="+mn-ea"/>
                <a:cs typeface="+mn-cs"/>
              </a:rPr>
              <a:t>for</a:t>
            </a:r>
            <a:r>
              <a:rPr lang="es-ES" dirty="0">
                <a:solidFill>
                  <a:srgbClr val="000000"/>
                </a:solidFill>
                <a:latin typeface="Arial"/>
                <a:ea typeface="+mn-ea"/>
                <a:cs typeface="+mn-cs"/>
              </a:rPr>
              <a:t> </a:t>
            </a:r>
            <a:r>
              <a:rPr lang="es-ES" dirty="0" err="1">
                <a:solidFill>
                  <a:srgbClr val="000000"/>
                </a:solidFill>
                <a:latin typeface="Arial"/>
                <a:ea typeface="+mn-ea"/>
                <a:cs typeface="+mn-cs"/>
              </a:rPr>
              <a:t>the</a:t>
            </a:r>
            <a:r>
              <a:rPr lang="es-ES" dirty="0">
                <a:solidFill>
                  <a:srgbClr val="000000"/>
                </a:solidFill>
                <a:latin typeface="Arial"/>
                <a:ea typeface="+mn-ea"/>
                <a:cs typeface="+mn-cs"/>
              </a:rPr>
              <a:t> </a:t>
            </a:r>
            <a:r>
              <a:rPr lang="es-ES" dirty="0" err="1">
                <a:solidFill>
                  <a:srgbClr val="000000"/>
                </a:solidFill>
                <a:latin typeface="Arial"/>
                <a:ea typeface="+mn-ea"/>
                <a:cs typeface="+mn-cs"/>
              </a:rPr>
              <a:t>slide</a:t>
            </a:r>
            <a:r>
              <a:rPr lang="es-ES" dirty="0">
                <a:solidFill>
                  <a:srgbClr val="000000"/>
                </a:solidFill>
                <a:latin typeface="Arial"/>
                <a:ea typeface="+mn-ea"/>
                <a:cs typeface="+mn-cs"/>
              </a:rPr>
              <a:t>: Mauricio Lema Medina</a:t>
            </a:r>
          </a:p>
        </p:txBody>
      </p:sp>
      <p:sp>
        <p:nvSpPr>
          <p:cNvPr id="11" name="Flecha a la derecha con bandas 10"/>
          <p:cNvSpPr/>
          <p:nvPr/>
        </p:nvSpPr>
        <p:spPr bwMode="auto">
          <a:xfrm rot="2742759">
            <a:off x="679451" y="4287837"/>
            <a:ext cx="977900" cy="485775"/>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65" name="Flecha a la derecha con bandas 64"/>
          <p:cNvSpPr/>
          <p:nvPr/>
        </p:nvSpPr>
        <p:spPr bwMode="auto">
          <a:xfrm rot="2742759">
            <a:off x="615951" y="1568450"/>
            <a:ext cx="977900" cy="485775"/>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67" name="Elipse 66"/>
          <p:cNvSpPr/>
          <p:nvPr/>
        </p:nvSpPr>
        <p:spPr>
          <a:xfrm>
            <a:off x="646113" y="3449638"/>
            <a:ext cx="271462"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68" name="Elipse 67"/>
          <p:cNvSpPr/>
          <p:nvPr/>
        </p:nvSpPr>
        <p:spPr>
          <a:xfrm>
            <a:off x="1392238" y="3455988"/>
            <a:ext cx="271462"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69" name="Elipse 68"/>
          <p:cNvSpPr/>
          <p:nvPr/>
        </p:nvSpPr>
        <p:spPr>
          <a:xfrm>
            <a:off x="2133600" y="3441700"/>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sp>
        <p:nvSpPr>
          <p:cNvPr id="70" name="Elipse 69"/>
          <p:cNvSpPr/>
          <p:nvPr/>
        </p:nvSpPr>
        <p:spPr>
          <a:xfrm>
            <a:off x="2841625" y="3449638"/>
            <a:ext cx="271463" cy="257175"/>
          </a:xfrm>
          <a:prstGeom prst="ellipse">
            <a:avLst/>
          </a:prstGeom>
          <a:noFill/>
          <a:ln w="28575" cmpd="sng">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Arial"/>
            </a:endParaRPr>
          </a:p>
        </p:txBody>
      </p:sp>
      <p:cxnSp>
        <p:nvCxnSpPr>
          <p:cNvPr id="71" name="Conector recto 70"/>
          <p:cNvCxnSpPr>
            <a:stCxn id="67" idx="6"/>
            <a:endCxn id="68" idx="2"/>
          </p:cNvCxnSpPr>
          <p:nvPr/>
        </p:nvCxnSpPr>
        <p:spPr>
          <a:xfrm>
            <a:off x="917575" y="3578225"/>
            <a:ext cx="474663" cy="6350"/>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72" name="Conector recto 71"/>
          <p:cNvCxnSpPr>
            <a:stCxn id="68" idx="6"/>
            <a:endCxn id="69" idx="2"/>
          </p:cNvCxnSpPr>
          <p:nvPr/>
        </p:nvCxnSpPr>
        <p:spPr>
          <a:xfrm flipV="1">
            <a:off x="1663700" y="3570288"/>
            <a:ext cx="469900" cy="14287"/>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cxnSp>
        <p:nvCxnSpPr>
          <p:cNvPr id="73" name="Conector recto 72"/>
          <p:cNvCxnSpPr>
            <a:stCxn id="69" idx="6"/>
            <a:endCxn id="70" idx="2"/>
          </p:cNvCxnSpPr>
          <p:nvPr/>
        </p:nvCxnSpPr>
        <p:spPr>
          <a:xfrm>
            <a:off x="2405063" y="3570288"/>
            <a:ext cx="436562" cy="7937"/>
          </a:xfrm>
          <a:prstGeom prst="line">
            <a:avLst/>
          </a:prstGeom>
          <a:ln w="28575" cap="flat" cmpd="sng">
            <a:solidFill>
              <a:srgbClr val="008000"/>
            </a:solidFill>
            <a:tailEnd type="triangle"/>
          </a:ln>
        </p:spPr>
        <p:style>
          <a:lnRef idx="2">
            <a:schemeClr val="accent1"/>
          </a:lnRef>
          <a:fillRef idx="0">
            <a:schemeClr val="accent1"/>
          </a:fillRef>
          <a:effectRef idx="1">
            <a:schemeClr val="accent1"/>
          </a:effectRef>
          <a:fontRef idx="minor">
            <a:schemeClr val="tx1"/>
          </a:fontRef>
        </p:style>
      </p:cxnSp>
      <p:sp>
        <p:nvSpPr>
          <p:cNvPr id="74" name="CuadroTexto 73"/>
          <p:cNvSpPr txBox="1"/>
          <p:nvPr/>
        </p:nvSpPr>
        <p:spPr>
          <a:xfrm>
            <a:off x="438150" y="3713163"/>
            <a:ext cx="541338" cy="277812"/>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FLT3</a:t>
            </a:r>
          </a:p>
        </p:txBody>
      </p:sp>
      <p:sp>
        <p:nvSpPr>
          <p:cNvPr id="75" name="CuadroTexto 74"/>
          <p:cNvSpPr txBox="1"/>
          <p:nvPr/>
        </p:nvSpPr>
        <p:spPr>
          <a:xfrm>
            <a:off x="1381125" y="3727450"/>
            <a:ext cx="301625"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X</a:t>
            </a:r>
          </a:p>
        </p:txBody>
      </p:sp>
      <p:sp>
        <p:nvSpPr>
          <p:cNvPr id="76" name="CuadroTexto 75"/>
          <p:cNvSpPr txBox="1"/>
          <p:nvPr/>
        </p:nvSpPr>
        <p:spPr>
          <a:xfrm>
            <a:off x="2127250" y="3732213"/>
            <a:ext cx="312738" cy="276225"/>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Y</a:t>
            </a:r>
          </a:p>
        </p:txBody>
      </p:sp>
      <p:sp>
        <p:nvSpPr>
          <p:cNvPr id="77" name="CuadroTexto 76"/>
          <p:cNvSpPr txBox="1"/>
          <p:nvPr/>
        </p:nvSpPr>
        <p:spPr>
          <a:xfrm>
            <a:off x="2840038" y="3708400"/>
            <a:ext cx="277812" cy="277813"/>
          </a:xfrm>
          <a:prstGeom prst="rect">
            <a:avLst/>
          </a:prstGeom>
          <a:noFill/>
        </p:spPr>
        <p:txBody>
          <a:bodyPr wrap="none">
            <a:spAutoFit/>
          </a:bodyPr>
          <a:lstStyle/>
          <a:p>
            <a:pPr defTabSz="457200" fontAlgn="auto">
              <a:spcBef>
                <a:spcPts val="0"/>
              </a:spcBef>
              <a:spcAft>
                <a:spcPts val="0"/>
              </a:spcAft>
              <a:defRPr/>
            </a:pPr>
            <a:r>
              <a:rPr lang="es-ES" sz="1200" b="1" dirty="0">
                <a:solidFill>
                  <a:srgbClr val="000000"/>
                </a:solidFill>
                <a:latin typeface="Arial"/>
                <a:ea typeface="+mn-ea"/>
                <a:cs typeface="+mn-cs"/>
              </a:rPr>
              <a:t>Z</a:t>
            </a:r>
          </a:p>
        </p:txBody>
      </p:sp>
      <p:sp>
        <p:nvSpPr>
          <p:cNvPr id="80" name="Flecha a la derecha con bandas 79"/>
          <p:cNvSpPr/>
          <p:nvPr/>
        </p:nvSpPr>
        <p:spPr bwMode="auto">
          <a:xfrm rot="2742759">
            <a:off x="169863" y="2941638"/>
            <a:ext cx="573087" cy="484187"/>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81" name="Flecha a la derecha con bandas 80"/>
          <p:cNvSpPr/>
          <p:nvPr/>
        </p:nvSpPr>
        <p:spPr bwMode="auto">
          <a:xfrm rot="19207533">
            <a:off x="4562475" y="3706813"/>
            <a:ext cx="979488" cy="484187"/>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82" name="Flecha a la derecha con bandas 81"/>
          <p:cNvSpPr/>
          <p:nvPr/>
        </p:nvSpPr>
        <p:spPr bwMode="auto">
          <a:xfrm rot="7644731">
            <a:off x="8419307" y="2143919"/>
            <a:ext cx="539750" cy="484187"/>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23" name="CuadroTexto 22"/>
          <p:cNvSpPr txBox="1"/>
          <p:nvPr/>
        </p:nvSpPr>
        <p:spPr>
          <a:xfrm>
            <a:off x="415925" y="966788"/>
            <a:ext cx="1004888" cy="369887"/>
          </a:xfrm>
          <a:prstGeom prst="rect">
            <a:avLst/>
          </a:prstGeom>
          <a:noFill/>
        </p:spPr>
        <p:txBody>
          <a:bodyPr wrap="none">
            <a:spAutoFit/>
          </a:bodyPr>
          <a:lstStyle/>
          <a:p>
            <a:pPr defTabSz="457200" fontAlgn="auto">
              <a:spcBef>
                <a:spcPts val="0"/>
              </a:spcBef>
              <a:spcAft>
                <a:spcPts val="0"/>
              </a:spcAft>
              <a:defRPr/>
            </a:pPr>
            <a:r>
              <a:rPr lang="es-ES" dirty="0" err="1">
                <a:solidFill>
                  <a:srgbClr val="000000"/>
                </a:solidFill>
                <a:latin typeface="Arial"/>
                <a:ea typeface="+mn-ea"/>
                <a:cs typeface="+mn-cs"/>
              </a:rPr>
              <a:t>Ibrutinib</a:t>
            </a:r>
            <a:endParaRPr lang="es-ES" dirty="0">
              <a:solidFill>
                <a:srgbClr val="000000"/>
              </a:solidFill>
              <a:latin typeface="Arial"/>
              <a:ea typeface="+mn-ea"/>
              <a:cs typeface="+mn-cs"/>
            </a:endParaRPr>
          </a:p>
        </p:txBody>
      </p:sp>
      <p:sp>
        <p:nvSpPr>
          <p:cNvPr id="83" name="CuadroTexto 82"/>
          <p:cNvSpPr txBox="1"/>
          <p:nvPr/>
        </p:nvSpPr>
        <p:spPr>
          <a:xfrm>
            <a:off x="995363" y="5607050"/>
            <a:ext cx="1249362" cy="369888"/>
          </a:xfrm>
          <a:prstGeom prst="rect">
            <a:avLst/>
          </a:prstGeom>
          <a:noFill/>
        </p:spPr>
        <p:txBody>
          <a:bodyPr wrap="none">
            <a:spAutoFit/>
          </a:bodyPr>
          <a:lstStyle/>
          <a:p>
            <a:pPr defTabSz="457200" fontAlgn="auto">
              <a:spcBef>
                <a:spcPts val="0"/>
              </a:spcBef>
              <a:spcAft>
                <a:spcPts val="0"/>
              </a:spcAft>
              <a:defRPr/>
            </a:pPr>
            <a:r>
              <a:rPr lang="es-ES" dirty="0" err="1">
                <a:solidFill>
                  <a:srgbClr val="000000"/>
                </a:solidFill>
                <a:latin typeface="Arial"/>
                <a:ea typeface="+mn-ea"/>
                <a:cs typeface="+mn-cs"/>
              </a:rPr>
              <a:t>Ruxolitinib</a:t>
            </a:r>
            <a:endParaRPr lang="es-ES" dirty="0">
              <a:solidFill>
                <a:srgbClr val="000000"/>
              </a:solidFill>
              <a:latin typeface="Arial"/>
              <a:ea typeface="+mn-ea"/>
              <a:cs typeface="+mn-cs"/>
            </a:endParaRPr>
          </a:p>
        </p:txBody>
      </p:sp>
      <p:sp>
        <p:nvSpPr>
          <p:cNvPr id="84" name="CuadroTexto 83"/>
          <p:cNvSpPr txBox="1"/>
          <p:nvPr/>
        </p:nvSpPr>
        <p:spPr>
          <a:xfrm>
            <a:off x="604838" y="3033713"/>
            <a:ext cx="1287462" cy="368300"/>
          </a:xfrm>
          <a:prstGeom prst="rect">
            <a:avLst/>
          </a:prstGeom>
          <a:noFill/>
        </p:spPr>
        <p:txBody>
          <a:bodyPr wrap="none">
            <a:spAutoFit/>
          </a:bodyPr>
          <a:lstStyle/>
          <a:p>
            <a:pPr defTabSz="457200" fontAlgn="auto">
              <a:spcBef>
                <a:spcPts val="0"/>
              </a:spcBef>
              <a:spcAft>
                <a:spcPts val="0"/>
              </a:spcAft>
              <a:defRPr/>
            </a:pPr>
            <a:r>
              <a:rPr lang="es-ES" dirty="0" err="1">
                <a:solidFill>
                  <a:srgbClr val="000000"/>
                </a:solidFill>
                <a:latin typeface="Arial"/>
                <a:ea typeface="+mn-ea"/>
                <a:cs typeface="+mn-cs"/>
              </a:rPr>
              <a:t>Quizartinib</a:t>
            </a:r>
            <a:endParaRPr lang="es-ES" dirty="0">
              <a:solidFill>
                <a:srgbClr val="000000"/>
              </a:solidFill>
              <a:latin typeface="Arial"/>
              <a:ea typeface="+mn-ea"/>
              <a:cs typeface="+mn-cs"/>
            </a:endParaRPr>
          </a:p>
        </p:txBody>
      </p:sp>
      <p:sp>
        <p:nvSpPr>
          <p:cNvPr id="85" name="CuadroTexto 84"/>
          <p:cNvSpPr txBox="1"/>
          <p:nvPr/>
        </p:nvSpPr>
        <p:spPr>
          <a:xfrm>
            <a:off x="4581525" y="4429125"/>
            <a:ext cx="312738" cy="369888"/>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a:t>
            </a:r>
          </a:p>
        </p:txBody>
      </p:sp>
      <p:sp>
        <p:nvSpPr>
          <p:cNvPr id="86" name="CuadroTexto 85"/>
          <p:cNvSpPr txBox="1"/>
          <p:nvPr/>
        </p:nvSpPr>
        <p:spPr>
          <a:xfrm>
            <a:off x="8707438" y="1649413"/>
            <a:ext cx="314325" cy="369887"/>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4129" name="Rectangle 4"/>
          <p:cNvSpPr>
            <a:spLocks noGrp="1" noChangeArrowheads="1"/>
          </p:cNvSpPr>
          <p:nvPr>
            <p:ph type="ctrTitle"/>
          </p:nvPr>
        </p:nvSpPr>
        <p:spPr>
          <a:xfrm>
            <a:off x="863600" y="4141788"/>
            <a:ext cx="7485063" cy="673100"/>
          </a:xfrm>
        </p:spPr>
        <p:txBody>
          <a:bodyPr/>
          <a:lstStyle/>
          <a:p>
            <a:r>
              <a:rPr lang="es-ES_tradnl" noProof="1" smtClean="0">
                <a:latin typeface="Arial" charset="0"/>
                <a:ea typeface="ＭＳ Ｐゴシック" charset="0"/>
                <a:cs typeface="ＭＳ Ｐゴシック" charset="0"/>
              </a:rPr>
              <a:t>Biolog</a:t>
            </a:r>
            <a:r>
              <a:rPr lang="es-ES_tradnl" noProof="1" smtClean="0">
                <a:latin typeface="Arial" charset="0"/>
                <a:ea typeface="ＭＳ Ｐゴシック" charset="0"/>
                <a:cs typeface="ＭＳ Ｐゴシック" charset="0"/>
              </a:rPr>
              <a:t>ía molecular de linfomas</a:t>
            </a:r>
            <a:endParaRPr noProof="1">
              <a:latin typeface="Arial" charset="0"/>
              <a:ea typeface="ＭＳ Ｐゴシック" charset="0"/>
              <a:cs typeface="ＭＳ Ｐゴシック" charset="0"/>
            </a:endParaRPr>
          </a:p>
        </p:txBody>
      </p:sp>
      <p:sp>
        <p:nvSpPr>
          <p:cNvPr id="3" name="Subtítulo 2"/>
          <p:cNvSpPr>
            <a:spLocks noGrp="1"/>
          </p:cNvSpPr>
          <p:nvPr>
            <p:ph type="subTitle" idx="1"/>
          </p:nvPr>
        </p:nvSpPr>
        <p:spPr/>
        <p:txBody>
          <a:bodyPr/>
          <a:lstStyle/>
          <a:p>
            <a:endParaRPr lang="es-E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ES" dirty="0" smtClean="0"/>
              <a:t>Translocaciones en neoplasias linfoides</a:t>
            </a:r>
            <a:endParaRPr lang="es-ES" dirty="0"/>
          </a:p>
        </p:txBody>
      </p:sp>
      <p:sp>
        <p:nvSpPr>
          <p:cNvPr id="6" name="Marcador de contenido 5"/>
          <p:cNvSpPr>
            <a:spLocks noGrp="1"/>
          </p:cNvSpPr>
          <p:nvPr>
            <p:ph idx="1"/>
          </p:nvPr>
        </p:nvSpPr>
        <p:spPr/>
        <p:txBody>
          <a:bodyPr/>
          <a:lstStyle/>
          <a:p>
            <a:r>
              <a:rPr lang="es-ES" dirty="0" err="1" smtClean="0"/>
              <a:t>Ciclina</a:t>
            </a:r>
            <a:r>
              <a:rPr lang="es-ES" dirty="0" smtClean="0"/>
              <a:t> D1 / </a:t>
            </a:r>
            <a:r>
              <a:rPr lang="es-ES" dirty="0" err="1" smtClean="0"/>
              <a:t>IgH</a:t>
            </a:r>
            <a:endParaRPr lang="es-ES" dirty="0" smtClean="0"/>
          </a:p>
          <a:p>
            <a:r>
              <a:rPr lang="es-ES" dirty="0" smtClean="0"/>
              <a:t>B</a:t>
            </a:r>
            <a:r>
              <a:rPr lang="es-ES" dirty="0" smtClean="0"/>
              <a:t>cl-2 / </a:t>
            </a:r>
            <a:r>
              <a:rPr lang="es-ES" dirty="0" err="1" smtClean="0"/>
              <a:t>IgH</a:t>
            </a:r>
            <a:endParaRPr lang="es-ES" dirty="0" smtClean="0"/>
          </a:p>
          <a:p>
            <a:r>
              <a:rPr lang="es-ES" dirty="0" err="1" smtClean="0"/>
              <a:t>Myc</a:t>
            </a:r>
            <a:r>
              <a:rPr lang="es-ES" dirty="0" smtClean="0"/>
              <a:t> / </a:t>
            </a:r>
            <a:r>
              <a:rPr lang="es-ES" dirty="0" err="1" smtClean="0"/>
              <a:t>IgH</a:t>
            </a:r>
            <a:endParaRPr lang="es-ES" dirty="0"/>
          </a:p>
        </p:txBody>
      </p:sp>
    </p:spTree>
    <p:extLst>
      <p:ext uri="{BB962C8B-B14F-4D97-AF65-F5344CB8AC3E}">
        <p14:creationId xmlns:p14="http://schemas.microsoft.com/office/powerpoint/2010/main" val="22317558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280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50" y="266700"/>
            <a:ext cx="7962900"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ounded Rectangle 3"/>
          <p:cNvSpPr/>
          <p:nvPr/>
        </p:nvSpPr>
        <p:spPr>
          <a:xfrm>
            <a:off x="17526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5" name="Rounded Rectangle 4"/>
          <p:cNvSpPr/>
          <p:nvPr/>
        </p:nvSpPr>
        <p:spPr>
          <a:xfrm>
            <a:off x="17526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H</a:t>
            </a:r>
          </a:p>
        </p:txBody>
      </p:sp>
      <p:sp>
        <p:nvSpPr>
          <p:cNvPr id="334851" name="TextBox 5"/>
          <p:cNvSpPr txBox="1">
            <a:spLocks noChangeArrowheads="1"/>
          </p:cNvSpPr>
          <p:nvPr/>
        </p:nvSpPr>
        <p:spPr bwMode="auto">
          <a:xfrm>
            <a:off x="1676400"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14</a:t>
            </a:r>
          </a:p>
        </p:txBody>
      </p:sp>
      <p:sp>
        <p:nvSpPr>
          <p:cNvPr id="7" name="Rounded Rectangle 6"/>
          <p:cNvSpPr/>
          <p:nvPr/>
        </p:nvSpPr>
        <p:spPr>
          <a:xfrm>
            <a:off x="10668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8" name="Rounded Rectangle 7"/>
          <p:cNvSpPr/>
          <p:nvPr/>
        </p:nvSpPr>
        <p:spPr>
          <a:xfrm>
            <a:off x="10668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K</a:t>
            </a:r>
          </a:p>
        </p:txBody>
      </p:sp>
      <p:sp>
        <p:nvSpPr>
          <p:cNvPr id="334854" name="TextBox 8"/>
          <p:cNvSpPr txBox="1">
            <a:spLocks noChangeArrowheads="1"/>
          </p:cNvSpPr>
          <p:nvPr/>
        </p:nvSpPr>
        <p:spPr bwMode="auto">
          <a:xfrm>
            <a:off x="1066800" y="1828800"/>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2</a:t>
            </a:r>
          </a:p>
        </p:txBody>
      </p:sp>
      <p:sp>
        <p:nvSpPr>
          <p:cNvPr id="12" name="Rounded Rectangle 11"/>
          <p:cNvSpPr/>
          <p:nvPr/>
        </p:nvSpPr>
        <p:spPr>
          <a:xfrm>
            <a:off x="23622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13" name="Rounded Rectangle 12"/>
          <p:cNvSpPr/>
          <p:nvPr/>
        </p:nvSpPr>
        <p:spPr>
          <a:xfrm>
            <a:off x="23622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L</a:t>
            </a:r>
          </a:p>
        </p:txBody>
      </p:sp>
      <p:sp>
        <p:nvSpPr>
          <p:cNvPr id="334857" name="TextBox 13"/>
          <p:cNvSpPr txBox="1">
            <a:spLocks noChangeArrowheads="1"/>
          </p:cNvSpPr>
          <p:nvPr/>
        </p:nvSpPr>
        <p:spPr bwMode="auto">
          <a:xfrm>
            <a:off x="2378075"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22</a:t>
            </a:r>
          </a:p>
        </p:txBody>
      </p:sp>
      <p:sp>
        <p:nvSpPr>
          <p:cNvPr id="334858" name="TextBox 14"/>
          <p:cNvSpPr txBox="1">
            <a:spLocks noChangeArrowheads="1"/>
          </p:cNvSpPr>
          <p:nvPr/>
        </p:nvSpPr>
        <p:spPr bwMode="auto">
          <a:xfrm>
            <a:off x="533400" y="1447800"/>
            <a:ext cx="3059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Genes de Inmunoglobulinas</a:t>
            </a:r>
          </a:p>
        </p:txBody>
      </p:sp>
      <p:sp>
        <p:nvSpPr>
          <p:cNvPr id="16" name="Rounded Rectangle 15"/>
          <p:cNvSpPr/>
          <p:nvPr/>
        </p:nvSpPr>
        <p:spPr>
          <a:xfrm>
            <a:off x="67818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17" name="Rounded Rectangle 16"/>
          <p:cNvSpPr/>
          <p:nvPr/>
        </p:nvSpPr>
        <p:spPr>
          <a:xfrm>
            <a:off x="67818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b</a:t>
            </a:r>
          </a:p>
        </p:txBody>
      </p:sp>
      <p:sp>
        <p:nvSpPr>
          <p:cNvPr id="334861" name="TextBox 17"/>
          <p:cNvSpPr txBox="1">
            <a:spLocks noChangeArrowheads="1"/>
          </p:cNvSpPr>
          <p:nvPr/>
        </p:nvSpPr>
        <p:spPr bwMode="auto">
          <a:xfrm>
            <a:off x="6705600"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18</a:t>
            </a:r>
          </a:p>
        </p:txBody>
      </p:sp>
      <p:sp>
        <p:nvSpPr>
          <p:cNvPr id="19" name="Rounded Rectangle 18"/>
          <p:cNvSpPr/>
          <p:nvPr/>
        </p:nvSpPr>
        <p:spPr>
          <a:xfrm>
            <a:off x="60960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20" name="Rounded Rectangle 19"/>
          <p:cNvSpPr/>
          <p:nvPr/>
        </p:nvSpPr>
        <p:spPr>
          <a:xfrm>
            <a:off x="60960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200" b="1">
                <a:solidFill>
                  <a:srgbClr val="000000"/>
                </a:solidFill>
                <a:latin typeface="Verdana" charset="0"/>
                <a:ea typeface="ＭＳ Ｐゴシック" charset="0"/>
                <a:cs typeface="ＭＳ Ｐゴシック" charset="0"/>
              </a:rPr>
              <a:t>m</a:t>
            </a:r>
          </a:p>
        </p:txBody>
      </p:sp>
      <p:sp>
        <p:nvSpPr>
          <p:cNvPr id="334864" name="TextBox 20"/>
          <p:cNvSpPr txBox="1">
            <a:spLocks noChangeArrowheads="1"/>
          </p:cNvSpPr>
          <p:nvPr/>
        </p:nvSpPr>
        <p:spPr bwMode="auto">
          <a:xfrm>
            <a:off x="6096000" y="1828800"/>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8</a:t>
            </a:r>
          </a:p>
        </p:txBody>
      </p:sp>
      <p:sp>
        <p:nvSpPr>
          <p:cNvPr id="22" name="Rounded Rectangle 21"/>
          <p:cNvSpPr/>
          <p:nvPr/>
        </p:nvSpPr>
        <p:spPr>
          <a:xfrm>
            <a:off x="73914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23" name="Rounded Rectangle 22"/>
          <p:cNvSpPr/>
          <p:nvPr/>
        </p:nvSpPr>
        <p:spPr>
          <a:xfrm>
            <a:off x="73914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c</a:t>
            </a:r>
          </a:p>
        </p:txBody>
      </p:sp>
      <p:sp>
        <p:nvSpPr>
          <p:cNvPr id="334867" name="TextBox 23"/>
          <p:cNvSpPr txBox="1">
            <a:spLocks noChangeArrowheads="1"/>
          </p:cNvSpPr>
          <p:nvPr/>
        </p:nvSpPr>
        <p:spPr bwMode="auto">
          <a:xfrm>
            <a:off x="7407275" y="1828800"/>
            <a:ext cx="423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11</a:t>
            </a:r>
          </a:p>
        </p:txBody>
      </p:sp>
      <p:sp>
        <p:nvSpPr>
          <p:cNvPr id="334868" name="TextBox 24"/>
          <p:cNvSpPr txBox="1">
            <a:spLocks noChangeArrowheads="1"/>
          </p:cNvSpPr>
          <p:nvPr/>
        </p:nvSpPr>
        <p:spPr bwMode="auto">
          <a:xfrm>
            <a:off x="5646738" y="1447800"/>
            <a:ext cx="25066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Genes de proliferación</a:t>
            </a:r>
          </a:p>
        </p:txBody>
      </p:sp>
      <p:sp>
        <p:nvSpPr>
          <p:cNvPr id="334869" name="TextBox 25"/>
          <p:cNvSpPr txBox="1">
            <a:spLocks noChangeArrowheads="1"/>
          </p:cNvSpPr>
          <p:nvPr/>
        </p:nvSpPr>
        <p:spPr bwMode="auto">
          <a:xfrm>
            <a:off x="7010400" y="4953000"/>
            <a:ext cx="187801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K: Kappa</a:t>
            </a:r>
          </a:p>
          <a:p>
            <a:pPr eaLnBrk="1" hangingPunct="1"/>
            <a:r>
              <a:rPr lang="en-US" sz="1800">
                <a:solidFill>
                  <a:srgbClr val="000000"/>
                </a:solidFill>
              </a:rPr>
              <a:t>H: Ig pesada</a:t>
            </a:r>
          </a:p>
          <a:p>
            <a:pPr eaLnBrk="1" hangingPunct="1"/>
            <a:r>
              <a:rPr lang="en-US" sz="1800">
                <a:solidFill>
                  <a:srgbClr val="000000"/>
                </a:solidFill>
              </a:rPr>
              <a:t>L: Lambda</a:t>
            </a:r>
          </a:p>
          <a:p>
            <a:pPr eaLnBrk="1" hangingPunct="1"/>
            <a:r>
              <a:rPr lang="en-US" sz="1800">
                <a:solidFill>
                  <a:srgbClr val="000000"/>
                </a:solidFill>
              </a:rPr>
              <a:t>m: c-Myc</a:t>
            </a:r>
          </a:p>
          <a:p>
            <a:pPr eaLnBrk="1" hangingPunct="1"/>
            <a:r>
              <a:rPr lang="en-US" sz="1800">
                <a:solidFill>
                  <a:srgbClr val="000000"/>
                </a:solidFill>
              </a:rPr>
              <a:t>b: bcl-2</a:t>
            </a:r>
          </a:p>
          <a:p>
            <a:pPr eaLnBrk="1" hangingPunct="1"/>
            <a:r>
              <a:rPr lang="en-US" sz="1800">
                <a:solidFill>
                  <a:srgbClr val="000000"/>
                </a:solidFill>
              </a:rPr>
              <a:t>c: bcl-1/ciclina-D</a:t>
            </a:r>
          </a:p>
        </p:txBody>
      </p:sp>
      <p:sp>
        <p:nvSpPr>
          <p:cNvPr id="334870" name="Text Box 5"/>
          <p:cNvSpPr txBox="1">
            <a:spLocks noChangeArrowheads="1"/>
          </p:cNvSpPr>
          <p:nvPr/>
        </p:nvSpPr>
        <p:spPr bwMode="auto">
          <a:xfrm>
            <a:off x="228600" y="63246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s-MX" sz="900">
                <a:solidFill>
                  <a:srgbClr val="000000"/>
                </a:solidFill>
                <a:latin typeface="Arial Narrow" charset="0"/>
              </a:rPr>
              <a:t>Creado por: Mauricio Lema Medina - LemaTeachFiles</a:t>
            </a:r>
            <a:r>
              <a:rPr lang="es-ES_tradnl" sz="900">
                <a:solidFill>
                  <a:srgbClr val="000000"/>
                </a:solidFill>
                <a:latin typeface="Arial Narrow" charset="0"/>
              </a:rPr>
              <a:t>© - 2012</a:t>
            </a:r>
            <a:r>
              <a:rPr lang="es-ES" sz="1800">
                <a:solidFill>
                  <a:srgbClr val="000000"/>
                </a:solidFill>
                <a:latin typeface="Arial Narrow" charset="0"/>
              </a:rPr>
              <a:t> </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ounded Rectangle 3"/>
          <p:cNvSpPr/>
          <p:nvPr/>
        </p:nvSpPr>
        <p:spPr>
          <a:xfrm>
            <a:off x="17526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5" name="Rounded Rectangle 4"/>
          <p:cNvSpPr/>
          <p:nvPr/>
        </p:nvSpPr>
        <p:spPr>
          <a:xfrm>
            <a:off x="17526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H</a:t>
            </a:r>
          </a:p>
        </p:txBody>
      </p:sp>
      <p:sp>
        <p:nvSpPr>
          <p:cNvPr id="335875" name="TextBox 5"/>
          <p:cNvSpPr txBox="1">
            <a:spLocks noChangeArrowheads="1"/>
          </p:cNvSpPr>
          <p:nvPr/>
        </p:nvSpPr>
        <p:spPr bwMode="auto">
          <a:xfrm>
            <a:off x="1676400"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14</a:t>
            </a:r>
          </a:p>
        </p:txBody>
      </p:sp>
      <p:sp>
        <p:nvSpPr>
          <p:cNvPr id="7" name="Rounded Rectangle 6"/>
          <p:cNvSpPr/>
          <p:nvPr/>
        </p:nvSpPr>
        <p:spPr>
          <a:xfrm>
            <a:off x="10668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8" name="Rounded Rectangle 7"/>
          <p:cNvSpPr/>
          <p:nvPr/>
        </p:nvSpPr>
        <p:spPr>
          <a:xfrm>
            <a:off x="10668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K</a:t>
            </a:r>
          </a:p>
        </p:txBody>
      </p:sp>
      <p:sp>
        <p:nvSpPr>
          <p:cNvPr id="335878" name="TextBox 8"/>
          <p:cNvSpPr txBox="1">
            <a:spLocks noChangeArrowheads="1"/>
          </p:cNvSpPr>
          <p:nvPr/>
        </p:nvSpPr>
        <p:spPr bwMode="auto">
          <a:xfrm>
            <a:off x="1066800" y="1828800"/>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2</a:t>
            </a:r>
          </a:p>
        </p:txBody>
      </p:sp>
      <p:sp>
        <p:nvSpPr>
          <p:cNvPr id="12" name="Rounded Rectangle 11"/>
          <p:cNvSpPr/>
          <p:nvPr/>
        </p:nvSpPr>
        <p:spPr>
          <a:xfrm>
            <a:off x="23622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13" name="Rounded Rectangle 12"/>
          <p:cNvSpPr/>
          <p:nvPr/>
        </p:nvSpPr>
        <p:spPr>
          <a:xfrm>
            <a:off x="23622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L</a:t>
            </a:r>
          </a:p>
        </p:txBody>
      </p:sp>
      <p:sp>
        <p:nvSpPr>
          <p:cNvPr id="335881" name="TextBox 13"/>
          <p:cNvSpPr txBox="1">
            <a:spLocks noChangeArrowheads="1"/>
          </p:cNvSpPr>
          <p:nvPr/>
        </p:nvSpPr>
        <p:spPr bwMode="auto">
          <a:xfrm>
            <a:off x="2378075"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22</a:t>
            </a:r>
          </a:p>
        </p:txBody>
      </p:sp>
      <p:sp>
        <p:nvSpPr>
          <p:cNvPr id="335882" name="TextBox 14"/>
          <p:cNvSpPr txBox="1">
            <a:spLocks noChangeArrowheads="1"/>
          </p:cNvSpPr>
          <p:nvPr/>
        </p:nvSpPr>
        <p:spPr bwMode="auto">
          <a:xfrm>
            <a:off x="533400" y="1447800"/>
            <a:ext cx="3059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Genes de Inmunoglobulinas</a:t>
            </a:r>
          </a:p>
        </p:txBody>
      </p:sp>
      <p:sp>
        <p:nvSpPr>
          <p:cNvPr id="16" name="Rounded Rectangle 15"/>
          <p:cNvSpPr/>
          <p:nvPr/>
        </p:nvSpPr>
        <p:spPr>
          <a:xfrm>
            <a:off x="67818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17" name="Rounded Rectangle 16"/>
          <p:cNvSpPr/>
          <p:nvPr/>
        </p:nvSpPr>
        <p:spPr>
          <a:xfrm>
            <a:off x="67818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b</a:t>
            </a:r>
          </a:p>
        </p:txBody>
      </p:sp>
      <p:sp>
        <p:nvSpPr>
          <p:cNvPr id="335885" name="TextBox 17"/>
          <p:cNvSpPr txBox="1">
            <a:spLocks noChangeArrowheads="1"/>
          </p:cNvSpPr>
          <p:nvPr/>
        </p:nvSpPr>
        <p:spPr bwMode="auto">
          <a:xfrm>
            <a:off x="6705600"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18</a:t>
            </a:r>
          </a:p>
        </p:txBody>
      </p:sp>
      <p:sp>
        <p:nvSpPr>
          <p:cNvPr id="19" name="Rounded Rectangle 18"/>
          <p:cNvSpPr/>
          <p:nvPr/>
        </p:nvSpPr>
        <p:spPr>
          <a:xfrm>
            <a:off x="60960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20" name="Rounded Rectangle 19"/>
          <p:cNvSpPr/>
          <p:nvPr/>
        </p:nvSpPr>
        <p:spPr>
          <a:xfrm>
            <a:off x="1752600" y="4648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200" b="1">
                <a:solidFill>
                  <a:srgbClr val="000000"/>
                </a:solidFill>
                <a:latin typeface="Verdana" charset="0"/>
                <a:ea typeface="ＭＳ Ｐゴシック" charset="0"/>
                <a:cs typeface="ＭＳ Ｐゴシック" charset="0"/>
              </a:rPr>
              <a:t>m</a:t>
            </a:r>
          </a:p>
        </p:txBody>
      </p:sp>
      <p:sp>
        <p:nvSpPr>
          <p:cNvPr id="335888" name="TextBox 20"/>
          <p:cNvSpPr txBox="1">
            <a:spLocks noChangeArrowheads="1"/>
          </p:cNvSpPr>
          <p:nvPr/>
        </p:nvSpPr>
        <p:spPr bwMode="auto">
          <a:xfrm>
            <a:off x="6096000" y="1828800"/>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8</a:t>
            </a:r>
          </a:p>
        </p:txBody>
      </p:sp>
      <p:sp>
        <p:nvSpPr>
          <p:cNvPr id="22" name="Rounded Rectangle 21"/>
          <p:cNvSpPr/>
          <p:nvPr/>
        </p:nvSpPr>
        <p:spPr>
          <a:xfrm>
            <a:off x="73914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23" name="Rounded Rectangle 22"/>
          <p:cNvSpPr/>
          <p:nvPr/>
        </p:nvSpPr>
        <p:spPr>
          <a:xfrm>
            <a:off x="73914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c</a:t>
            </a:r>
          </a:p>
        </p:txBody>
      </p:sp>
      <p:sp>
        <p:nvSpPr>
          <p:cNvPr id="335891" name="TextBox 23"/>
          <p:cNvSpPr txBox="1">
            <a:spLocks noChangeArrowheads="1"/>
          </p:cNvSpPr>
          <p:nvPr/>
        </p:nvSpPr>
        <p:spPr bwMode="auto">
          <a:xfrm>
            <a:off x="7407275" y="1828800"/>
            <a:ext cx="423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11</a:t>
            </a:r>
          </a:p>
        </p:txBody>
      </p:sp>
      <p:sp>
        <p:nvSpPr>
          <p:cNvPr id="335892" name="TextBox 24"/>
          <p:cNvSpPr txBox="1">
            <a:spLocks noChangeArrowheads="1"/>
          </p:cNvSpPr>
          <p:nvPr/>
        </p:nvSpPr>
        <p:spPr bwMode="auto">
          <a:xfrm>
            <a:off x="5646738" y="1447800"/>
            <a:ext cx="25066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Genes de proliferación</a:t>
            </a:r>
          </a:p>
        </p:txBody>
      </p:sp>
      <p:sp>
        <p:nvSpPr>
          <p:cNvPr id="335893" name="TextBox 25"/>
          <p:cNvSpPr txBox="1">
            <a:spLocks noChangeArrowheads="1"/>
          </p:cNvSpPr>
          <p:nvPr/>
        </p:nvSpPr>
        <p:spPr bwMode="auto">
          <a:xfrm>
            <a:off x="7010400" y="4953000"/>
            <a:ext cx="187801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K: Kappa</a:t>
            </a:r>
          </a:p>
          <a:p>
            <a:pPr eaLnBrk="1" hangingPunct="1"/>
            <a:r>
              <a:rPr lang="en-US" sz="1800">
                <a:solidFill>
                  <a:srgbClr val="000000"/>
                </a:solidFill>
              </a:rPr>
              <a:t>H: Ig pesada</a:t>
            </a:r>
          </a:p>
          <a:p>
            <a:pPr eaLnBrk="1" hangingPunct="1"/>
            <a:r>
              <a:rPr lang="en-US" sz="1800">
                <a:solidFill>
                  <a:srgbClr val="000000"/>
                </a:solidFill>
              </a:rPr>
              <a:t>L: Lambda</a:t>
            </a:r>
          </a:p>
          <a:p>
            <a:pPr eaLnBrk="1" hangingPunct="1"/>
            <a:r>
              <a:rPr lang="en-US" sz="1800">
                <a:solidFill>
                  <a:srgbClr val="FF0000"/>
                </a:solidFill>
              </a:rPr>
              <a:t>m: c-Myc</a:t>
            </a:r>
          </a:p>
          <a:p>
            <a:pPr eaLnBrk="1" hangingPunct="1"/>
            <a:r>
              <a:rPr lang="en-US" sz="1800">
                <a:solidFill>
                  <a:srgbClr val="000000"/>
                </a:solidFill>
              </a:rPr>
              <a:t>b: bcl-2</a:t>
            </a:r>
          </a:p>
          <a:p>
            <a:pPr eaLnBrk="1" hangingPunct="1"/>
            <a:r>
              <a:rPr lang="en-US" sz="1800">
                <a:solidFill>
                  <a:srgbClr val="000000"/>
                </a:solidFill>
              </a:rPr>
              <a:t>c: bcl-1/ciclina-D</a:t>
            </a:r>
          </a:p>
        </p:txBody>
      </p:sp>
      <p:sp>
        <p:nvSpPr>
          <p:cNvPr id="335894" name="TextBox 26"/>
          <p:cNvSpPr txBox="1">
            <a:spLocks noChangeArrowheads="1"/>
          </p:cNvSpPr>
          <p:nvPr/>
        </p:nvSpPr>
        <p:spPr bwMode="auto">
          <a:xfrm>
            <a:off x="1752600" y="5181600"/>
            <a:ext cx="16335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t(8;14): Burkitt</a:t>
            </a:r>
          </a:p>
        </p:txBody>
      </p:sp>
      <p:sp>
        <p:nvSpPr>
          <p:cNvPr id="335895" name="Text Box 5"/>
          <p:cNvSpPr txBox="1">
            <a:spLocks noChangeArrowheads="1"/>
          </p:cNvSpPr>
          <p:nvPr/>
        </p:nvSpPr>
        <p:spPr bwMode="auto">
          <a:xfrm>
            <a:off x="228600" y="63246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s-MX" sz="900">
                <a:solidFill>
                  <a:srgbClr val="000000"/>
                </a:solidFill>
                <a:latin typeface="Arial Narrow" charset="0"/>
              </a:rPr>
              <a:t>Creado por: Mauricio Lema Medina - LemaTeachFiles</a:t>
            </a:r>
            <a:r>
              <a:rPr lang="es-ES_tradnl" sz="900">
                <a:solidFill>
                  <a:srgbClr val="000000"/>
                </a:solidFill>
                <a:latin typeface="Arial Narrow" charset="0"/>
              </a:rPr>
              <a:t>© - 2012</a:t>
            </a:r>
            <a:r>
              <a:rPr lang="es-ES" sz="1800">
                <a:solidFill>
                  <a:srgbClr val="000000"/>
                </a:solidFill>
                <a:latin typeface="Arial Narrow" charset="0"/>
              </a:rPr>
              <a:t> </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ounded Rectangle 3"/>
          <p:cNvSpPr/>
          <p:nvPr/>
        </p:nvSpPr>
        <p:spPr>
          <a:xfrm>
            <a:off x="17526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5" name="Rounded Rectangle 4"/>
          <p:cNvSpPr/>
          <p:nvPr/>
        </p:nvSpPr>
        <p:spPr>
          <a:xfrm>
            <a:off x="17526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H</a:t>
            </a:r>
          </a:p>
        </p:txBody>
      </p:sp>
      <p:sp>
        <p:nvSpPr>
          <p:cNvPr id="336899" name="TextBox 5"/>
          <p:cNvSpPr txBox="1">
            <a:spLocks noChangeArrowheads="1"/>
          </p:cNvSpPr>
          <p:nvPr/>
        </p:nvSpPr>
        <p:spPr bwMode="auto">
          <a:xfrm>
            <a:off x="1676400"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14</a:t>
            </a:r>
          </a:p>
        </p:txBody>
      </p:sp>
      <p:sp>
        <p:nvSpPr>
          <p:cNvPr id="7" name="Rounded Rectangle 6"/>
          <p:cNvSpPr/>
          <p:nvPr/>
        </p:nvSpPr>
        <p:spPr>
          <a:xfrm>
            <a:off x="10668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8" name="Rounded Rectangle 7"/>
          <p:cNvSpPr/>
          <p:nvPr/>
        </p:nvSpPr>
        <p:spPr>
          <a:xfrm>
            <a:off x="10668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K</a:t>
            </a:r>
          </a:p>
        </p:txBody>
      </p:sp>
      <p:sp>
        <p:nvSpPr>
          <p:cNvPr id="336902" name="TextBox 8"/>
          <p:cNvSpPr txBox="1">
            <a:spLocks noChangeArrowheads="1"/>
          </p:cNvSpPr>
          <p:nvPr/>
        </p:nvSpPr>
        <p:spPr bwMode="auto">
          <a:xfrm>
            <a:off x="1066800" y="1828800"/>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2</a:t>
            </a:r>
          </a:p>
        </p:txBody>
      </p:sp>
      <p:sp>
        <p:nvSpPr>
          <p:cNvPr id="12" name="Rounded Rectangle 11"/>
          <p:cNvSpPr/>
          <p:nvPr/>
        </p:nvSpPr>
        <p:spPr>
          <a:xfrm>
            <a:off x="23622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13" name="Rounded Rectangle 12"/>
          <p:cNvSpPr/>
          <p:nvPr/>
        </p:nvSpPr>
        <p:spPr>
          <a:xfrm>
            <a:off x="23622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L</a:t>
            </a:r>
          </a:p>
        </p:txBody>
      </p:sp>
      <p:sp>
        <p:nvSpPr>
          <p:cNvPr id="336905" name="TextBox 13"/>
          <p:cNvSpPr txBox="1">
            <a:spLocks noChangeArrowheads="1"/>
          </p:cNvSpPr>
          <p:nvPr/>
        </p:nvSpPr>
        <p:spPr bwMode="auto">
          <a:xfrm>
            <a:off x="2378075"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22</a:t>
            </a:r>
          </a:p>
        </p:txBody>
      </p:sp>
      <p:sp>
        <p:nvSpPr>
          <p:cNvPr id="336906" name="TextBox 14"/>
          <p:cNvSpPr txBox="1">
            <a:spLocks noChangeArrowheads="1"/>
          </p:cNvSpPr>
          <p:nvPr/>
        </p:nvSpPr>
        <p:spPr bwMode="auto">
          <a:xfrm>
            <a:off x="533400" y="1447800"/>
            <a:ext cx="3059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Genes de Inmunoglobulinas</a:t>
            </a:r>
          </a:p>
        </p:txBody>
      </p:sp>
      <p:sp>
        <p:nvSpPr>
          <p:cNvPr id="16" name="Rounded Rectangle 15"/>
          <p:cNvSpPr/>
          <p:nvPr/>
        </p:nvSpPr>
        <p:spPr>
          <a:xfrm>
            <a:off x="67818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17" name="Rounded Rectangle 16"/>
          <p:cNvSpPr/>
          <p:nvPr/>
        </p:nvSpPr>
        <p:spPr>
          <a:xfrm>
            <a:off x="1752600" y="4648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b</a:t>
            </a:r>
          </a:p>
        </p:txBody>
      </p:sp>
      <p:sp>
        <p:nvSpPr>
          <p:cNvPr id="336909" name="TextBox 17"/>
          <p:cNvSpPr txBox="1">
            <a:spLocks noChangeArrowheads="1"/>
          </p:cNvSpPr>
          <p:nvPr/>
        </p:nvSpPr>
        <p:spPr bwMode="auto">
          <a:xfrm>
            <a:off x="6705600"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18</a:t>
            </a:r>
          </a:p>
        </p:txBody>
      </p:sp>
      <p:sp>
        <p:nvSpPr>
          <p:cNvPr id="19" name="Rounded Rectangle 18"/>
          <p:cNvSpPr/>
          <p:nvPr/>
        </p:nvSpPr>
        <p:spPr>
          <a:xfrm>
            <a:off x="60960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20" name="Rounded Rectangle 19"/>
          <p:cNvSpPr/>
          <p:nvPr/>
        </p:nvSpPr>
        <p:spPr>
          <a:xfrm>
            <a:off x="60960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200" b="1">
                <a:solidFill>
                  <a:srgbClr val="000000"/>
                </a:solidFill>
                <a:latin typeface="Verdana" charset="0"/>
                <a:ea typeface="ＭＳ Ｐゴシック" charset="0"/>
                <a:cs typeface="ＭＳ Ｐゴシック" charset="0"/>
              </a:rPr>
              <a:t>m</a:t>
            </a:r>
          </a:p>
        </p:txBody>
      </p:sp>
      <p:sp>
        <p:nvSpPr>
          <p:cNvPr id="336912" name="TextBox 20"/>
          <p:cNvSpPr txBox="1">
            <a:spLocks noChangeArrowheads="1"/>
          </p:cNvSpPr>
          <p:nvPr/>
        </p:nvSpPr>
        <p:spPr bwMode="auto">
          <a:xfrm>
            <a:off x="6096000" y="1828800"/>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8</a:t>
            </a:r>
          </a:p>
        </p:txBody>
      </p:sp>
      <p:sp>
        <p:nvSpPr>
          <p:cNvPr id="22" name="Rounded Rectangle 21"/>
          <p:cNvSpPr/>
          <p:nvPr/>
        </p:nvSpPr>
        <p:spPr>
          <a:xfrm>
            <a:off x="73914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23" name="Rounded Rectangle 22"/>
          <p:cNvSpPr/>
          <p:nvPr/>
        </p:nvSpPr>
        <p:spPr>
          <a:xfrm>
            <a:off x="73914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c</a:t>
            </a:r>
          </a:p>
        </p:txBody>
      </p:sp>
      <p:sp>
        <p:nvSpPr>
          <p:cNvPr id="336915" name="TextBox 23"/>
          <p:cNvSpPr txBox="1">
            <a:spLocks noChangeArrowheads="1"/>
          </p:cNvSpPr>
          <p:nvPr/>
        </p:nvSpPr>
        <p:spPr bwMode="auto">
          <a:xfrm>
            <a:off x="7407275" y="1828800"/>
            <a:ext cx="423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11</a:t>
            </a:r>
          </a:p>
        </p:txBody>
      </p:sp>
      <p:sp>
        <p:nvSpPr>
          <p:cNvPr id="336916" name="TextBox 24"/>
          <p:cNvSpPr txBox="1">
            <a:spLocks noChangeArrowheads="1"/>
          </p:cNvSpPr>
          <p:nvPr/>
        </p:nvSpPr>
        <p:spPr bwMode="auto">
          <a:xfrm>
            <a:off x="5646738" y="1447800"/>
            <a:ext cx="25066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Genes de proliferación</a:t>
            </a:r>
          </a:p>
        </p:txBody>
      </p:sp>
      <p:sp>
        <p:nvSpPr>
          <p:cNvPr id="336917" name="TextBox 25"/>
          <p:cNvSpPr txBox="1">
            <a:spLocks noChangeArrowheads="1"/>
          </p:cNvSpPr>
          <p:nvPr/>
        </p:nvSpPr>
        <p:spPr bwMode="auto">
          <a:xfrm>
            <a:off x="7010400" y="4953000"/>
            <a:ext cx="187801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K: Kappa</a:t>
            </a:r>
          </a:p>
          <a:p>
            <a:pPr eaLnBrk="1" hangingPunct="1"/>
            <a:r>
              <a:rPr lang="en-US" sz="1800">
                <a:solidFill>
                  <a:srgbClr val="000000"/>
                </a:solidFill>
              </a:rPr>
              <a:t>H: Ig pesada</a:t>
            </a:r>
          </a:p>
          <a:p>
            <a:pPr eaLnBrk="1" hangingPunct="1"/>
            <a:r>
              <a:rPr lang="en-US" sz="1800">
                <a:solidFill>
                  <a:srgbClr val="000000"/>
                </a:solidFill>
              </a:rPr>
              <a:t>L: Lambda</a:t>
            </a:r>
          </a:p>
          <a:p>
            <a:pPr eaLnBrk="1" hangingPunct="1"/>
            <a:r>
              <a:rPr lang="en-US" sz="1800">
                <a:solidFill>
                  <a:srgbClr val="000000"/>
                </a:solidFill>
              </a:rPr>
              <a:t>m: c-Myc</a:t>
            </a:r>
          </a:p>
          <a:p>
            <a:pPr eaLnBrk="1" hangingPunct="1"/>
            <a:r>
              <a:rPr lang="en-US" sz="1800">
                <a:solidFill>
                  <a:srgbClr val="FF0000"/>
                </a:solidFill>
              </a:rPr>
              <a:t>b: bcl-2</a:t>
            </a:r>
          </a:p>
          <a:p>
            <a:pPr eaLnBrk="1" hangingPunct="1"/>
            <a:r>
              <a:rPr lang="en-US" sz="1800">
                <a:solidFill>
                  <a:srgbClr val="000000"/>
                </a:solidFill>
              </a:rPr>
              <a:t>c: bcl-1/ciclina-D</a:t>
            </a:r>
          </a:p>
        </p:txBody>
      </p:sp>
      <p:sp>
        <p:nvSpPr>
          <p:cNvPr id="336918" name="TextBox 26"/>
          <p:cNvSpPr txBox="1">
            <a:spLocks noChangeArrowheads="1"/>
          </p:cNvSpPr>
          <p:nvPr/>
        </p:nvSpPr>
        <p:spPr bwMode="auto">
          <a:xfrm>
            <a:off x="1752600" y="5181600"/>
            <a:ext cx="1981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t(14;18): Folicular</a:t>
            </a:r>
          </a:p>
        </p:txBody>
      </p:sp>
      <p:sp>
        <p:nvSpPr>
          <p:cNvPr id="336919" name="Text Box 5"/>
          <p:cNvSpPr txBox="1">
            <a:spLocks noChangeArrowheads="1"/>
          </p:cNvSpPr>
          <p:nvPr/>
        </p:nvSpPr>
        <p:spPr bwMode="auto">
          <a:xfrm>
            <a:off x="228600" y="63246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s-MX" sz="900">
                <a:solidFill>
                  <a:srgbClr val="000000"/>
                </a:solidFill>
                <a:latin typeface="Arial Narrow" charset="0"/>
              </a:rPr>
              <a:t>Creado por: Mauricio Lema Medina - LemaTeachFiles</a:t>
            </a:r>
            <a:r>
              <a:rPr lang="es-ES_tradnl" sz="900">
                <a:solidFill>
                  <a:srgbClr val="000000"/>
                </a:solidFill>
                <a:latin typeface="Arial Narrow" charset="0"/>
              </a:rPr>
              <a:t>© - 2012</a:t>
            </a:r>
            <a:r>
              <a:rPr lang="es-ES" sz="1800">
                <a:solidFill>
                  <a:srgbClr val="000000"/>
                </a:solidFill>
                <a:latin typeface="Arial Narrow" charset="0"/>
              </a:rPr>
              <a:t> </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ounded Rectangle 3"/>
          <p:cNvSpPr/>
          <p:nvPr/>
        </p:nvSpPr>
        <p:spPr>
          <a:xfrm>
            <a:off x="17526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5" name="Rounded Rectangle 4"/>
          <p:cNvSpPr/>
          <p:nvPr/>
        </p:nvSpPr>
        <p:spPr>
          <a:xfrm>
            <a:off x="17526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H</a:t>
            </a:r>
          </a:p>
        </p:txBody>
      </p:sp>
      <p:sp>
        <p:nvSpPr>
          <p:cNvPr id="337923" name="TextBox 5"/>
          <p:cNvSpPr txBox="1">
            <a:spLocks noChangeArrowheads="1"/>
          </p:cNvSpPr>
          <p:nvPr/>
        </p:nvSpPr>
        <p:spPr bwMode="auto">
          <a:xfrm>
            <a:off x="1676400"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14</a:t>
            </a:r>
          </a:p>
        </p:txBody>
      </p:sp>
      <p:sp>
        <p:nvSpPr>
          <p:cNvPr id="7" name="Rounded Rectangle 6"/>
          <p:cNvSpPr/>
          <p:nvPr/>
        </p:nvSpPr>
        <p:spPr>
          <a:xfrm>
            <a:off x="10668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8" name="Rounded Rectangle 7"/>
          <p:cNvSpPr/>
          <p:nvPr/>
        </p:nvSpPr>
        <p:spPr>
          <a:xfrm>
            <a:off x="10668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K</a:t>
            </a:r>
          </a:p>
        </p:txBody>
      </p:sp>
      <p:sp>
        <p:nvSpPr>
          <p:cNvPr id="337926" name="TextBox 8"/>
          <p:cNvSpPr txBox="1">
            <a:spLocks noChangeArrowheads="1"/>
          </p:cNvSpPr>
          <p:nvPr/>
        </p:nvSpPr>
        <p:spPr bwMode="auto">
          <a:xfrm>
            <a:off x="1066800" y="1828800"/>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2</a:t>
            </a:r>
          </a:p>
        </p:txBody>
      </p:sp>
      <p:sp>
        <p:nvSpPr>
          <p:cNvPr id="12" name="Rounded Rectangle 11"/>
          <p:cNvSpPr/>
          <p:nvPr/>
        </p:nvSpPr>
        <p:spPr>
          <a:xfrm>
            <a:off x="23622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13" name="Rounded Rectangle 12"/>
          <p:cNvSpPr/>
          <p:nvPr/>
        </p:nvSpPr>
        <p:spPr>
          <a:xfrm>
            <a:off x="23622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L</a:t>
            </a:r>
          </a:p>
        </p:txBody>
      </p:sp>
      <p:sp>
        <p:nvSpPr>
          <p:cNvPr id="337929" name="TextBox 13"/>
          <p:cNvSpPr txBox="1">
            <a:spLocks noChangeArrowheads="1"/>
          </p:cNvSpPr>
          <p:nvPr/>
        </p:nvSpPr>
        <p:spPr bwMode="auto">
          <a:xfrm>
            <a:off x="2378075"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22</a:t>
            </a:r>
          </a:p>
        </p:txBody>
      </p:sp>
      <p:sp>
        <p:nvSpPr>
          <p:cNvPr id="337930" name="TextBox 14"/>
          <p:cNvSpPr txBox="1">
            <a:spLocks noChangeArrowheads="1"/>
          </p:cNvSpPr>
          <p:nvPr/>
        </p:nvSpPr>
        <p:spPr bwMode="auto">
          <a:xfrm>
            <a:off x="533400" y="1447800"/>
            <a:ext cx="3059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Genes de Inmunoglobulinas</a:t>
            </a:r>
          </a:p>
        </p:txBody>
      </p:sp>
      <p:sp>
        <p:nvSpPr>
          <p:cNvPr id="16" name="Rounded Rectangle 15"/>
          <p:cNvSpPr/>
          <p:nvPr/>
        </p:nvSpPr>
        <p:spPr>
          <a:xfrm>
            <a:off x="67818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17" name="Rounded Rectangle 16"/>
          <p:cNvSpPr/>
          <p:nvPr/>
        </p:nvSpPr>
        <p:spPr>
          <a:xfrm>
            <a:off x="67818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b</a:t>
            </a:r>
          </a:p>
        </p:txBody>
      </p:sp>
      <p:sp>
        <p:nvSpPr>
          <p:cNvPr id="337933" name="TextBox 17"/>
          <p:cNvSpPr txBox="1">
            <a:spLocks noChangeArrowheads="1"/>
          </p:cNvSpPr>
          <p:nvPr/>
        </p:nvSpPr>
        <p:spPr bwMode="auto">
          <a:xfrm>
            <a:off x="6705600"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18</a:t>
            </a:r>
          </a:p>
        </p:txBody>
      </p:sp>
      <p:sp>
        <p:nvSpPr>
          <p:cNvPr id="19" name="Rounded Rectangle 18"/>
          <p:cNvSpPr/>
          <p:nvPr/>
        </p:nvSpPr>
        <p:spPr>
          <a:xfrm>
            <a:off x="60960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20" name="Rounded Rectangle 19"/>
          <p:cNvSpPr/>
          <p:nvPr/>
        </p:nvSpPr>
        <p:spPr>
          <a:xfrm>
            <a:off x="60960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200" b="1">
                <a:solidFill>
                  <a:srgbClr val="000000"/>
                </a:solidFill>
                <a:latin typeface="Verdana" charset="0"/>
                <a:ea typeface="ＭＳ Ｐゴシック" charset="0"/>
                <a:cs typeface="ＭＳ Ｐゴシック" charset="0"/>
              </a:rPr>
              <a:t>m</a:t>
            </a:r>
          </a:p>
        </p:txBody>
      </p:sp>
      <p:sp>
        <p:nvSpPr>
          <p:cNvPr id="337936" name="TextBox 20"/>
          <p:cNvSpPr txBox="1">
            <a:spLocks noChangeArrowheads="1"/>
          </p:cNvSpPr>
          <p:nvPr/>
        </p:nvSpPr>
        <p:spPr bwMode="auto">
          <a:xfrm>
            <a:off x="6096000" y="1828800"/>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8</a:t>
            </a:r>
          </a:p>
        </p:txBody>
      </p:sp>
      <p:sp>
        <p:nvSpPr>
          <p:cNvPr id="22" name="Rounded Rectangle 21"/>
          <p:cNvSpPr/>
          <p:nvPr/>
        </p:nvSpPr>
        <p:spPr>
          <a:xfrm>
            <a:off x="73914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23" name="Rounded Rectangle 22"/>
          <p:cNvSpPr/>
          <p:nvPr/>
        </p:nvSpPr>
        <p:spPr>
          <a:xfrm>
            <a:off x="1752600" y="4648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c</a:t>
            </a:r>
          </a:p>
        </p:txBody>
      </p:sp>
      <p:sp>
        <p:nvSpPr>
          <p:cNvPr id="337939" name="TextBox 23"/>
          <p:cNvSpPr txBox="1">
            <a:spLocks noChangeArrowheads="1"/>
          </p:cNvSpPr>
          <p:nvPr/>
        </p:nvSpPr>
        <p:spPr bwMode="auto">
          <a:xfrm>
            <a:off x="7407275" y="1828800"/>
            <a:ext cx="423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11</a:t>
            </a:r>
          </a:p>
        </p:txBody>
      </p:sp>
      <p:sp>
        <p:nvSpPr>
          <p:cNvPr id="337940" name="TextBox 24"/>
          <p:cNvSpPr txBox="1">
            <a:spLocks noChangeArrowheads="1"/>
          </p:cNvSpPr>
          <p:nvPr/>
        </p:nvSpPr>
        <p:spPr bwMode="auto">
          <a:xfrm>
            <a:off x="5646738" y="1447800"/>
            <a:ext cx="25066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Genes de proliferación</a:t>
            </a:r>
          </a:p>
        </p:txBody>
      </p:sp>
      <p:sp>
        <p:nvSpPr>
          <p:cNvPr id="337941" name="TextBox 25"/>
          <p:cNvSpPr txBox="1">
            <a:spLocks noChangeArrowheads="1"/>
          </p:cNvSpPr>
          <p:nvPr/>
        </p:nvSpPr>
        <p:spPr bwMode="auto">
          <a:xfrm>
            <a:off x="7010400" y="4953000"/>
            <a:ext cx="187801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K: Kappa</a:t>
            </a:r>
          </a:p>
          <a:p>
            <a:pPr eaLnBrk="1" hangingPunct="1"/>
            <a:r>
              <a:rPr lang="en-US" sz="1800">
                <a:solidFill>
                  <a:srgbClr val="000000"/>
                </a:solidFill>
              </a:rPr>
              <a:t>H: Ig pesada</a:t>
            </a:r>
          </a:p>
          <a:p>
            <a:pPr eaLnBrk="1" hangingPunct="1"/>
            <a:r>
              <a:rPr lang="en-US" sz="1800">
                <a:solidFill>
                  <a:srgbClr val="000000"/>
                </a:solidFill>
              </a:rPr>
              <a:t>L: Lambda</a:t>
            </a:r>
          </a:p>
          <a:p>
            <a:pPr eaLnBrk="1" hangingPunct="1"/>
            <a:r>
              <a:rPr lang="en-US" sz="1800">
                <a:solidFill>
                  <a:srgbClr val="000000"/>
                </a:solidFill>
              </a:rPr>
              <a:t>m: c-Myc</a:t>
            </a:r>
          </a:p>
          <a:p>
            <a:pPr eaLnBrk="1" hangingPunct="1"/>
            <a:r>
              <a:rPr lang="en-US" sz="1800">
                <a:solidFill>
                  <a:srgbClr val="000000"/>
                </a:solidFill>
              </a:rPr>
              <a:t>b: bcl-2</a:t>
            </a:r>
          </a:p>
          <a:p>
            <a:pPr eaLnBrk="1" hangingPunct="1"/>
            <a:r>
              <a:rPr lang="en-US" sz="1800">
                <a:solidFill>
                  <a:srgbClr val="FF0000"/>
                </a:solidFill>
              </a:rPr>
              <a:t>c: bcl-1/ciclina-D</a:t>
            </a:r>
          </a:p>
        </p:txBody>
      </p:sp>
      <p:sp>
        <p:nvSpPr>
          <p:cNvPr id="337942" name="TextBox 26"/>
          <p:cNvSpPr txBox="1">
            <a:spLocks noChangeArrowheads="1"/>
          </p:cNvSpPr>
          <p:nvPr/>
        </p:nvSpPr>
        <p:spPr bwMode="auto">
          <a:xfrm>
            <a:off x="1752600" y="5181600"/>
            <a:ext cx="1733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t(11;14): Manto</a:t>
            </a:r>
          </a:p>
        </p:txBody>
      </p:sp>
      <p:sp>
        <p:nvSpPr>
          <p:cNvPr id="337943" name="Text Box 5"/>
          <p:cNvSpPr txBox="1">
            <a:spLocks noChangeArrowheads="1"/>
          </p:cNvSpPr>
          <p:nvPr/>
        </p:nvSpPr>
        <p:spPr bwMode="auto">
          <a:xfrm>
            <a:off x="228600" y="63246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s-MX" sz="900">
                <a:solidFill>
                  <a:srgbClr val="000000"/>
                </a:solidFill>
                <a:latin typeface="Arial Narrow" charset="0"/>
              </a:rPr>
              <a:t>Creado por: Mauricio Lema Medina - LemaTeachFiles</a:t>
            </a:r>
            <a:r>
              <a:rPr lang="es-ES_tradnl" sz="900">
                <a:solidFill>
                  <a:srgbClr val="000000"/>
                </a:solidFill>
                <a:latin typeface="Arial Narrow" charset="0"/>
              </a:rPr>
              <a:t>© - 2012</a:t>
            </a:r>
            <a:r>
              <a:rPr lang="es-ES" sz="1800">
                <a:solidFill>
                  <a:srgbClr val="000000"/>
                </a:solidFill>
                <a:latin typeface="Arial Narrow" charset="0"/>
              </a:rPr>
              <a:t> </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ounded Rectangle 3"/>
          <p:cNvSpPr/>
          <p:nvPr/>
        </p:nvSpPr>
        <p:spPr>
          <a:xfrm>
            <a:off x="17526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5" name="Rounded Rectangle 4"/>
          <p:cNvSpPr/>
          <p:nvPr/>
        </p:nvSpPr>
        <p:spPr>
          <a:xfrm>
            <a:off x="17526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H</a:t>
            </a:r>
          </a:p>
        </p:txBody>
      </p:sp>
      <p:sp>
        <p:nvSpPr>
          <p:cNvPr id="338947" name="TextBox 5"/>
          <p:cNvSpPr txBox="1">
            <a:spLocks noChangeArrowheads="1"/>
          </p:cNvSpPr>
          <p:nvPr/>
        </p:nvSpPr>
        <p:spPr bwMode="auto">
          <a:xfrm>
            <a:off x="1676400"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14</a:t>
            </a:r>
          </a:p>
        </p:txBody>
      </p:sp>
      <p:sp>
        <p:nvSpPr>
          <p:cNvPr id="7" name="Rounded Rectangle 6"/>
          <p:cNvSpPr/>
          <p:nvPr/>
        </p:nvSpPr>
        <p:spPr>
          <a:xfrm>
            <a:off x="10668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8" name="Rounded Rectangle 7"/>
          <p:cNvSpPr/>
          <p:nvPr/>
        </p:nvSpPr>
        <p:spPr>
          <a:xfrm>
            <a:off x="10668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K</a:t>
            </a:r>
          </a:p>
        </p:txBody>
      </p:sp>
      <p:sp>
        <p:nvSpPr>
          <p:cNvPr id="338950" name="TextBox 8"/>
          <p:cNvSpPr txBox="1">
            <a:spLocks noChangeArrowheads="1"/>
          </p:cNvSpPr>
          <p:nvPr/>
        </p:nvSpPr>
        <p:spPr bwMode="auto">
          <a:xfrm>
            <a:off x="1066800" y="1828800"/>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2</a:t>
            </a:r>
          </a:p>
        </p:txBody>
      </p:sp>
      <p:sp>
        <p:nvSpPr>
          <p:cNvPr id="12" name="Rounded Rectangle 11"/>
          <p:cNvSpPr/>
          <p:nvPr/>
        </p:nvSpPr>
        <p:spPr>
          <a:xfrm>
            <a:off x="23622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13" name="Rounded Rectangle 12"/>
          <p:cNvSpPr/>
          <p:nvPr/>
        </p:nvSpPr>
        <p:spPr>
          <a:xfrm>
            <a:off x="23622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L</a:t>
            </a:r>
          </a:p>
        </p:txBody>
      </p:sp>
      <p:sp>
        <p:nvSpPr>
          <p:cNvPr id="338953" name="TextBox 13"/>
          <p:cNvSpPr txBox="1">
            <a:spLocks noChangeArrowheads="1"/>
          </p:cNvSpPr>
          <p:nvPr/>
        </p:nvSpPr>
        <p:spPr bwMode="auto">
          <a:xfrm>
            <a:off x="2378075"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22</a:t>
            </a:r>
          </a:p>
        </p:txBody>
      </p:sp>
      <p:sp>
        <p:nvSpPr>
          <p:cNvPr id="338954" name="TextBox 14"/>
          <p:cNvSpPr txBox="1">
            <a:spLocks noChangeArrowheads="1"/>
          </p:cNvSpPr>
          <p:nvPr/>
        </p:nvSpPr>
        <p:spPr bwMode="auto">
          <a:xfrm>
            <a:off x="533400" y="1447800"/>
            <a:ext cx="3059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Genes de Inmunoglobulinas</a:t>
            </a:r>
          </a:p>
        </p:txBody>
      </p:sp>
      <p:sp>
        <p:nvSpPr>
          <p:cNvPr id="16" name="Rounded Rectangle 15"/>
          <p:cNvSpPr/>
          <p:nvPr/>
        </p:nvSpPr>
        <p:spPr>
          <a:xfrm>
            <a:off x="67818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17" name="Rounded Rectangle 16"/>
          <p:cNvSpPr/>
          <p:nvPr/>
        </p:nvSpPr>
        <p:spPr>
          <a:xfrm>
            <a:off x="67818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b</a:t>
            </a:r>
          </a:p>
        </p:txBody>
      </p:sp>
      <p:sp>
        <p:nvSpPr>
          <p:cNvPr id="338957" name="TextBox 17"/>
          <p:cNvSpPr txBox="1">
            <a:spLocks noChangeArrowheads="1"/>
          </p:cNvSpPr>
          <p:nvPr/>
        </p:nvSpPr>
        <p:spPr bwMode="auto">
          <a:xfrm>
            <a:off x="6705600" y="1828800"/>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18</a:t>
            </a:r>
          </a:p>
        </p:txBody>
      </p:sp>
      <p:sp>
        <p:nvSpPr>
          <p:cNvPr id="19" name="Rounded Rectangle 18"/>
          <p:cNvSpPr/>
          <p:nvPr/>
        </p:nvSpPr>
        <p:spPr>
          <a:xfrm>
            <a:off x="60960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20" name="Rounded Rectangle 19"/>
          <p:cNvSpPr/>
          <p:nvPr/>
        </p:nvSpPr>
        <p:spPr>
          <a:xfrm>
            <a:off x="2362200" y="4648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200" b="1">
                <a:solidFill>
                  <a:srgbClr val="000000"/>
                </a:solidFill>
                <a:latin typeface="Verdana" charset="0"/>
                <a:ea typeface="ＭＳ Ｐゴシック" charset="0"/>
                <a:cs typeface="ＭＳ Ｐゴシック" charset="0"/>
              </a:rPr>
              <a:t>m</a:t>
            </a:r>
          </a:p>
        </p:txBody>
      </p:sp>
      <p:sp>
        <p:nvSpPr>
          <p:cNvPr id="338960" name="TextBox 20"/>
          <p:cNvSpPr txBox="1">
            <a:spLocks noChangeArrowheads="1"/>
          </p:cNvSpPr>
          <p:nvPr/>
        </p:nvSpPr>
        <p:spPr bwMode="auto">
          <a:xfrm>
            <a:off x="6096000" y="1828800"/>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8</a:t>
            </a:r>
          </a:p>
        </p:txBody>
      </p:sp>
      <p:sp>
        <p:nvSpPr>
          <p:cNvPr id="22" name="Rounded Rectangle 21"/>
          <p:cNvSpPr/>
          <p:nvPr/>
        </p:nvSpPr>
        <p:spPr>
          <a:xfrm>
            <a:off x="7391400" y="2209800"/>
            <a:ext cx="381000" cy="2438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s-ES">
              <a:solidFill>
                <a:srgbClr val="FFFFFF"/>
              </a:solidFill>
              <a:latin typeface="Verdana" charset="0"/>
              <a:ea typeface="ＭＳ Ｐゴシック" charset="0"/>
              <a:cs typeface="ＭＳ Ｐゴシック" charset="0"/>
            </a:endParaRPr>
          </a:p>
        </p:txBody>
      </p:sp>
      <p:sp>
        <p:nvSpPr>
          <p:cNvPr id="23" name="Rounded Rectangle 22"/>
          <p:cNvSpPr/>
          <p:nvPr/>
        </p:nvSpPr>
        <p:spPr>
          <a:xfrm>
            <a:off x="7391400" y="4267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400" b="1">
                <a:solidFill>
                  <a:srgbClr val="000000"/>
                </a:solidFill>
                <a:latin typeface="Verdana" charset="0"/>
                <a:ea typeface="ＭＳ Ｐゴシック" charset="0"/>
                <a:cs typeface="ＭＳ Ｐゴシック" charset="0"/>
              </a:rPr>
              <a:t>c</a:t>
            </a:r>
          </a:p>
        </p:txBody>
      </p:sp>
      <p:sp>
        <p:nvSpPr>
          <p:cNvPr id="338963" name="TextBox 23"/>
          <p:cNvSpPr txBox="1">
            <a:spLocks noChangeArrowheads="1"/>
          </p:cNvSpPr>
          <p:nvPr/>
        </p:nvSpPr>
        <p:spPr bwMode="auto">
          <a:xfrm>
            <a:off x="7407275" y="1828800"/>
            <a:ext cx="423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11</a:t>
            </a:r>
          </a:p>
        </p:txBody>
      </p:sp>
      <p:sp>
        <p:nvSpPr>
          <p:cNvPr id="338964" name="TextBox 24"/>
          <p:cNvSpPr txBox="1">
            <a:spLocks noChangeArrowheads="1"/>
          </p:cNvSpPr>
          <p:nvPr/>
        </p:nvSpPr>
        <p:spPr bwMode="auto">
          <a:xfrm>
            <a:off x="5646738" y="1447800"/>
            <a:ext cx="25066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Genes de proliferación</a:t>
            </a:r>
          </a:p>
        </p:txBody>
      </p:sp>
      <p:sp>
        <p:nvSpPr>
          <p:cNvPr id="338965" name="TextBox 25"/>
          <p:cNvSpPr txBox="1">
            <a:spLocks noChangeArrowheads="1"/>
          </p:cNvSpPr>
          <p:nvPr/>
        </p:nvSpPr>
        <p:spPr bwMode="auto">
          <a:xfrm>
            <a:off x="7010400" y="4953000"/>
            <a:ext cx="187801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K: Kappa</a:t>
            </a:r>
          </a:p>
          <a:p>
            <a:pPr eaLnBrk="1" hangingPunct="1"/>
            <a:r>
              <a:rPr lang="en-US" sz="1800">
                <a:solidFill>
                  <a:srgbClr val="000000"/>
                </a:solidFill>
              </a:rPr>
              <a:t>H: Ig pesada</a:t>
            </a:r>
          </a:p>
          <a:p>
            <a:pPr eaLnBrk="1" hangingPunct="1"/>
            <a:r>
              <a:rPr lang="en-US" sz="1800">
                <a:solidFill>
                  <a:srgbClr val="000000"/>
                </a:solidFill>
              </a:rPr>
              <a:t>L: Lambda</a:t>
            </a:r>
          </a:p>
          <a:p>
            <a:pPr eaLnBrk="1" hangingPunct="1"/>
            <a:r>
              <a:rPr lang="en-US" sz="1800">
                <a:solidFill>
                  <a:srgbClr val="FF0000"/>
                </a:solidFill>
              </a:rPr>
              <a:t>m: c-Myc</a:t>
            </a:r>
          </a:p>
          <a:p>
            <a:pPr eaLnBrk="1" hangingPunct="1"/>
            <a:r>
              <a:rPr lang="en-US" sz="1800">
                <a:solidFill>
                  <a:srgbClr val="000000"/>
                </a:solidFill>
              </a:rPr>
              <a:t>b: bcl-2</a:t>
            </a:r>
          </a:p>
          <a:p>
            <a:pPr eaLnBrk="1" hangingPunct="1"/>
            <a:r>
              <a:rPr lang="en-US" sz="1800">
                <a:solidFill>
                  <a:srgbClr val="000000"/>
                </a:solidFill>
              </a:rPr>
              <a:t>c: bcl-1/ciclina-D</a:t>
            </a:r>
          </a:p>
        </p:txBody>
      </p:sp>
      <p:sp>
        <p:nvSpPr>
          <p:cNvPr id="338966" name="TextBox 26"/>
          <p:cNvSpPr txBox="1">
            <a:spLocks noChangeArrowheads="1"/>
          </p:cNvSpPr>
          <p:nvPr/>
        </p:nvSpPr>
        <p:spPr bwMode="auto">
          <a:xfrm>
            <a:off x="1066800" y="5181600"/>
            <a:ext cx="1762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rPr>
              <a:t>t(2;8): Burkitt</a:t>
            </a:r>
          </a:p>
          <a:p>
            <a:pPr eaLnBrk="1" hangingPunct="1"/>
            <a:r>
              <a:rPr lang="en-US" sz="1800">
                <a:solidFill>
                  <a:srgbClr val="000000"/>
                </a:solidFill>
              </a:rPr>
              <a:t>t(8;14): Burkitt</a:t>
            </a:r>
          </a:p>
          <a:p>
            <a:pPr eaLnBrk="1" hangingPunct="1"/>
            <a:r>
              <a:rPr lang="en-US" sz="1800">
                <a:solidFill>
                  <a:srgbClr val="000000"/>
                </a:solidFill>
              </a:rPr>
              <a:t>t(14;22): Burkitt</a:t>
            </a:r>
          </a:p>
        </p:txBody>
      </p:sp>
      <p:sp>
        <p:nvSpPr>
          <p:cNvPr id="28" name="Rounded Rectangle 27"/>
          <p:cNvSpPr/>
          <p:nvPr/>
        </p:nvSpPr>
        <p:spPr>
          <a:xfrm>
            <a:off x="1752600" y="4648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200" b="1">
                <a:solidFill>
                  <a:srgbClr val="000000"/>
                </a:solidFill>
                <a:latin typeface="Verdana" charset="0"/>
                <a:ea typeface="ＭＳ Ｐゴシック" charset="0"/>
                <a:cs typeface="ＭＳ Ｐゴシック" charset="0"/>
              </a:rPr>
              <a:t>m</a:t>
            </a:r>
          </a:p>
        </p:txBody>
      </p:sp>
      <p:sp>
        <p:nvSpPr>
          <p:cNvPr id="29" name="Rounded Rectangle 28"/>
          <p:cNvSpPr/>
          <p:nvPr/>
        </p:nvSpPr>
        <p:spPr>
          <a:xfrm>
            <a:off x="1066800" y="4648200"/>
            <a:ext cx="3810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1200" b="1">
                <a:solidFill>
                  <a:srgbClr val="000000"/>
                </a:solidFill>
                <a:latin typeface="Verdana" charset="0"/>
                <a:ea typeface="ＭＳ Ｐゴシック" charset="0"/>
                <a:cs typeface="ＭＳ Ｐゴシック" charset="0"/>
              </a:rPr>
              <a:t>m</a:t>
            </a:r>
          </a:p>
        </p:txBody>
      </p:sp>
      <p:sp>
        <p:nvSpPr>
          <p:cNvPr id="338969" name="Text Box 5"/>
          <p:cNvSpPr txBox="1">
            <a:spLocks noChangeArrowheads="1"/>
          </p:cNvSpPr>
          <p:nvPr/>
        </p:nvSpPr>
        <p:spPr bwMode="auto">
          <a:xfrm>
            <a:off x="228600" y="63246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s-MX" sz="900">
                <a:solidFill>
                  <a:srgbClr val="000000"/>
                </a:solidFill>
                <a:latin typeface="Arial Narrow" charset="0"/>
              </a:rPr>
              <a:t>Creado por: Mauricio Lema Medina - LemaTeachFiles</a:t>
            </a:r>
            <a:r>
              <a:rPr lang="es-ES_tradnl" sz="900">
                <a:solidFill>
                  <a:srgbClr val="000000"/>
                </a:solidFill>
                <a:latin typeface="Arial Narrow" charset="0"/>
              </a:rPr>
              <a:t>© - 2012</a:t>
            </a:r>
            <a:r>
              <a:rPr lang="es-ES" sz="1800">
                <a:solidFill>
                  <a:srgbClr val="000000"/>
                </a:solidFill>
                <a:latin typeface="Arial Narrow" charset="0"/>
              </a:rPr>
              <a:t> </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9969" name="Rectangle 2"/>
          <p:cNvSpPr>
            <a:spLocks noGrp="1" noChangeArrowheads="1"/>
          </p:cNvSpPr>
          <p:nvPr>
            <p:ph type="title"/>
          </p:nvPr>
        </p:nvSpPr>
        <p:spPr/>
        <p:txBody>
          <a:bodyPr/>
          <a:lstStyle/>
          <a:p>
            <a:pPr defTabSz="912813" eaLnBrk="1" hangingPunct="1"/>
            <a:r>
              <a:rPr lang="es-MX">
                <a:latin typeface="Verdana" charset="0"/>
                <a:ea typeface="ＭＳ Ｐゴシック" charset="0"/>
                <a:cs typeface="ＭＳ Ｐゴシック" charset="0"/>
              </a:rPr>
              <a:t>Translocaciones en linfomas</a:t>
            </a:r>
            <a:endParaRPr lang="es-ES">
              <a:latin typeface="Verdana" charset="0"/>
              <a:ea typeface="ＭＳ Ｐゴシック" charset="0"/>
              <a:cs typeface="ＭＳ Ｐゴシック" charset="0"/>
            </a:endParaRPr>
          </a:p>
        </p:txBody>
      </p:sp>
      <p:sp>
        <p:nvSpPr>
          <p:cNvPr id="339970" name="Rectangle 3"/>
          <p:cNvSpPr>
            <a:spLocks noGrp="1" noChangeArrowheads="1"/>
          </p:cNvSpPr>
          <p:nvPr>
            <p:ph type="body" idx="1"/>
          </p:nvPr>
        </p:nvSpPr>
        <p:spPr>
          <a:xfrm>
            <a:off x="228600" y="1600200"/>
            <a:ext cx="8686800" cy="4525963"/>
          </a:xfrm>
        </p:spPr>
        <p:txBody>
          <a:bodyPr/>
          <a:lstStyle/>
          <a:p>
            <a:pPr defTabSz="912813" eaLnBrk="1" hangingPunct="1"/>
            <a:r>
              <a:rPr lang="es-MX">
                <a:latin typeface="Verdana" charset="0"/>
                <a:ea typeface="ＭＳ Ｐゴシック" charset="0"/>
                <a:cs typeface="ＭＳ Ｐゴシック" charset="0"/>
              </a:rPr>
              <a:t>t(8;2): Burkitt (c-myc)</a:t>
            </a:r>
          </a:p>
          <a:p>
            <a:pPr defTabSz="912813" eaLnBrk="1" hangingPunct="1"/>
            <a:r>
              <a:rPr lang="es-MX">
                <a:latin typeface="Verdana" charset="0"/>
                <a:ea typeface="ＭＳ Ｐゴシック" charset="0"/>
                <a:cs typeface="ＭＳ Ｐゴシック" charset="0"/>
              </a:rPr>
              <a:t>t(8;14): Burkitt (c-myc)</a:t>
            </a:r>
          </a:p>
          <a:p>
            <a:pPr defTabSz="912813" eaLnBrk="1" hangingPunct="1"/>
            <a:r>
              <a:rPr lang="es-MX">
                <a:latin typeface="Verdana" charset="0"/>
                <a:ea typeface="ＭＳ Ｐゴシック" charset="0"/>
                <a:cs typeface="ＭＳ Ｐゴシック" charset="0"/>
              </a:rPr>
              <a:t>t(8;22): Burkitt (c-myc)</a:t>
            </a:r>
          </a:p>
          <a:p>
            <a:pPr defTabSz="912813" eaLnBrk="1" hangingPunct="1"/>
            <a:r>
              <a:rPr lang="es-MX">
                <a:latin typeface="Verdana" charset="0"/>
                <a:ea typeface="ＭＳ Ｐゴシック" charset="0"/>
                <a:cs typeface="ＭＳ Ｐゴシック" charset="0"/>
              </a:rPr>
              <a:t>t(11;14): Manto (bcl-1/Ciclina D)</a:t>
            </a:r>
          </a:p>
          <a:p>
            <a:pPr defTabSz="912813" eaLnBrk="1" hangingPunct="1"/>
            <a:r>
              <a:rPr lang="es-MX">
                <a:latin typeface="Verdana" charset="0"/>
                <a:ea typeface="ＭＳ Ｐゴシック" charset="0"/>
                <a:cs typeface="ＭＳ Ｐゴシック" charset="0"/>
              </a:rPr>
              <a:t>t(14;18): Folicular (bcl-2)</a:t>
            </a:r>
          </a:p>
          <a:p>
            <a:pPr lvl="1" defTabSz="912813" eaLnBrk="1" hangingPunct="1"/>
            <a:r>
              <a:rPr lang="es-MX">
                <a:solidFill>
                  <a:srgbClr val="FF0000"/>
                </a:solidFill>
                <a:latin typeface="Verdana" charset="0"/>
                <a:ea typeface="ＭＳ Ｐゴシック" charset="0"/>
              </a:rPr>
              <a:t>Cromosomas 2, 14 y 22: Inmunoglobulinas</a:t>
            </a:r>
          </a:p>
          <a:p>
            <a:pPr lvl="1" defTabSz="912813" eaLnBrk="1" hangingPunct="1"/>
            <a:endParaRPr lang="es-MX">
              <a:solidFill>
                <a:srgbClr val="FF0000"/>
              </a:solidFill>
              <a:latin typeface="Verdana" charset="0"/>
              <a:ea typeface="ＭＳ Ｐゴシック" charset="0"/>
            </a:endParaRPr>
          </a:p>
          <a:p>
            <a:pPr defTabSz="912813" eaLnBrk="1" hangingPunct="1"/>
            <a:r>
              <a:rPr lang="es-MX">
                <a:latin typeface="Verdana" charset="0"/>
                <a:ea typeface="ＭＳ Ｐゴシック" charset="0"/>
                <a:cs typeface="ＭＳ Ｐゴシック" charset="0"/>
              </a:rPr>
              <a:t>t(2;5): ALK</a:t>
            </a:r>
            <a:endParaRPr lang="es-ES">
              <a:latin typeface="Verdana" charset="0"/>
              <a:ea typeface="ＭＳ Ｐゴシック" charset="0"/>
              <a:cs typeface="ＭＳ Ｐゴシック" charset="0"/>
            </a:endParaRPr>
          </a:p>
        </p:txBody>
      </p:sp>
      <p:sp>
        <p:nvSpPr>
          <p:cNvPr id="339971" name="Text Box 4"/>
          <p:cNvSpPr txBox="1">
            <a:spLocks noChangeArrowheads="1"/>
          </p:cNvSpPr>
          <p:nvPr/>
        </p:nvSpPr>
        <p:spPr bwMode="auto">
          <a:xfrm>
            <a:off x="5651500" y="6237288"/>
            <a:ext cx="3276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s-MX" sz="900">
                <a:solidFill>
                  <a:srgbClr val="000000"/>
                </a:solidFill>
                <a:latin typeface="Arial Narrow" charset="0"/>
              </a:rPr>
              <a:t>Creado por: Mauricio Lema Medina - LemaTeachFiles</a:t>
            </a:r>
            <a:r>
              <a:rPr lang="es-ES_tradnl" sz="900">
                <a:solidFill>
                  <a:srgbClr val="000000"/>
                </a:solidFill>
                <a:latin typeface="Arial Narrow" charset="0"/>
              </a:rPr>
              <a:t>© - 2012</a:t>
            </a:r>
            <a:r>
              <a:rPr lang="es-ES" sz="1800">
                <a:solidFill>
                  <a:srgbClr val="000000"/>
                </a:solidFill>
                <a:latin typeface="Arial Narrow" charset="0"/>
              </a:rPr>
              <a:t> </a:t>
            </a:r>
          </a:p>
        </p:txBody>
      </p:sp>
      <p:sp>
        <p:nvSpPr>
          <p:cNvPr id="339972" name="Text Box 5"/>
          <p:cNvSpPr txBox="1">
            <a:spLocks noChangeArrowheads="1"/>
          </p:cNvSpPr>
          <p:nvPr/>
        </p:nvSpPr>
        <p:spPr bwMode="auto">
          <a:xfrm>
            <a:off x="228600" y="63246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s-MX" sz="900">
                <a:solidFill>
                  <a:srgbClr val="000000"/>
                </a:solidFill>
                <a:latin typeface="Arial Narrow" charset="0"/>
              </a:rPr>
              <a:t>Creado por: Mauricio Lema Medina - LemaTeachFiles</a:t>
            </a:r>
            <a:r>
              <a:rPr lang="es-ES_tradnl" sz="900">
                <a:solidFill>
                  <a:srgbClr val="000000"/>
                </a:solidFill>
                <a:latin typeface="Arial Narrow" charset="0"/>
              </a:rPr>
              <a:t>© - 2012</a:t>
            </a:r>
            <a:r>
              <a:rPr lang="es-ES" sz="1800">
                <a:solidFill>
                  <a:srgbClr val="000000"/>
                </a:solidFill>
                <a:latin typeface="Arial Narrow" charset="0"/>
              </a:rPr>
              <a:t> </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3473" name="Imagen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2413" y="1128713"/>
            <a:ext cx="6592887" cy="529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4"/>
          <p:cNvSpPr txBox="1"/>
          <p:nvPr/>
        </p:nvSpPr>
        <p:spPr>
          <a:xfrm>
            <a:off x="87313" y="6523038"/>
            <a:ext cx="4008437"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/h_g1Pathway</a:t>
            </a:r>
            <a:endParaRPr lang="es-ES" sz="1200" dirty="0">
              <a:solidFill>
                <a:srgbClr val="000000"/>
              </a:solidFill>
              <a:latin typeface="Arial"/>
              <a:ea typeface="+mn-ea"/>
              <a:cs typeface="+mn-cs"/>
            </a:endParaRPr>
          </a:p>
        </p:txBody>
      </p:sp>
      <p:sp>
        <p:nvSpPr>
          <p:cNvPr id="233475"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c-Abl</a:t>
            </a:r>
            <a:endParaRPr lang="en-GB" b="1">
              <a:solidFill>
                <a:srgbClr val="FFFFFF"/>
              </a:solidFill>
            </a:endParaRPr>
          </a:p>
        </p:txBody>
      </p:sp>
      <p:sp>
        <p:nvSpPr>
          <p:cNvPr id="9" name="Flecha derecha 8"/>
          <p:cNvSpPr/>
          <p:nvPr/>
        </p:nvSpPr>
        <p:spPr bwMode="auto">
          <a:xfrm>
            <a:off x="314325" y="5464175"/>
            <a:ext cx="1743075" cy="415925"/>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10" name="CuadroTexto 9"/>
          <p:cNvSpPr txBox="1"/>
          <p:nvPr/>
        </p:nvSpPr>
        <p:spPr>
          <a:xfrm>
            <a:off x="87313" y="1204913"/>
            <a:ext cx="1430337" cy="646112"/>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Gene ID: 25</a:t>
            </a:r>
          </a:p>
          <a:p>
            <a:pPr defTabSz="457200" fontAlgn="auto">
              <a:spcBef>
                <a:spcPts val="0"/>
              </a:spcBef>
              <a:spcAft>
                <a:spcPts val="0"/>
              </a:spcAft>
              <a:defRPr/>
            </a:pPr>
            <a:r>
              <a:rPr lang="es-ES_tradnl" dirty="0">
                <a:solidFill>
                  <a:srgbClr val="000000"/>
                </a:solidFill>
                <a:latin typeface="Arial"/>
                <a:ea typeface="+mn-ea"/>
                <a:cs typeface="+mn-cs"/>
              </a:rPr>
              <a:t>9q34.1 </a:t>
            </a:r>
            <a:endParaRPr lang="es-ES" dirty="0">
              <a:solidFill>
                <a:srgbClr val="000000"/>
              </a:solidFill>
              <a:latin typeface="Arial"/>
              <a:ea typeface="+mn-ea"/>
              <a:cs typeface="+mn-cs"/>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2017" name="Group 23"/>
          <p:cNvGrpSpPr>
            <a:grpSpLocks/>
          </p:cNvGrpSpPr>
          <p:nvPr/>
        </p:nvGrpSpPr>
        <p:grpSpPr bwMode="auto">
          <a:xfrm>
            <a:off x="0" y="3500438"/>
            <a:ext cx="9144000" cy="1676400"/>
            <a:chOff x="0" y="2086"/>
            <a:chExt cx="5760" cy="1056"/>
          </a:xfrm>
        </p:grpSpPr>
        <p:sp>
          <p:nvSpPr>
            <p:cNvPr id="342030"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nchor="ctr"/>
            <a:lstStyle/>
            <a:p>
              <a:pPr algn="ctr" eaLnBrk="0" hangingPunct="0"/>
              <a:endParaRPr lang="es-ES">
                <a:solidFill>
                  <a:srgbClr val="000000"/>
                </a:solidFill>
                <a:cs typeface="Arial" charset="0"/>
              </a:endParaRPr>
            </a:p>
          </p:txBody>
        </p:sp>
        <p:sp>
          <p:nvSpPr>
            <p:cNvPr id="342031" name="Rectangle 25"/>
            <p:cNvSpPr>
              <a:spLocks noChangeArrowheads="1"/>
            </p:cNvSpPr>
            <p:nvPr/>
          </p:nvSpPr>
          <p:spPr bwMode="gray">
            <a:xfrm flipV="1">
              <a:off x="0" y="2086"/>
              <a:ext cx="5760" cy="246"/>
            </a:xfrm>
            <a:prstGeom prst="rect">
              <a:avLst/>
            </a:prstGeom>
            <a:gradFill rotWithShape="1">
              <a:gsLst>
                <a:gs pos="0">
                  <a:srgbClr val="DBDBDB"/>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90000" tIns="90000" rIns="72000" bIns="90000" anchor="ctr"/>
            <a:lstStyle/>
            <a:p>
              <a:pPr algn="ctr" eaLnBrk="0" hangingPunct="0"/>
              <a:endParaRPr lang="es-ES">
                <a:solidFill>
                  <a:srgbClr val="000000"/>
                </a:solidFill>
                <a:cs typeface="Arial" charset="0"/>
              </a:endParaRPr>
            </a:p>
          </p:txBody>
        </p:sp>
      </p:grpSp>
      <p:pic>
        <p:nvPicPr>
          <p:cNvPr id="34201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2225675" y="5799138"/>
            <a:ext cx="5381625"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2019" name="Group 6"/>
          <p:cNvGrpSpPr>
            <a:grpSpLocks/>
          </p:cNvGrpSpPr>
          <p:nvPr/>
        </p:nvGrpSpPr>
        <p:grpSpPr bwMode="auto">
          <a:xfrm>
            <a:off x="1076325" y="1201738"/>
            <a:ext cx="5297488" cy="4597400"/>
            <a:chOff x="648" y="798"/>
            <a:chExt cx="3450" cy="2995"/>
          </a:xfrm>
        </p:grpSpPr>
        <p:sp>
          <p:nvSpPr>
            <p:cNvPr id="342027" name="Oval 11"/>
            <p:cNvSpPr>
              <a:spLocks noChangeArrowheads="1"/>
            </p:cNvSpPr>
            <p:nvPr/>
          </p:nvSpPr>
          <p:spPr bwMode="gray">
            <a:xfrm>
              <a:off x="648" y="798"/>
              <a:ext cx="2211" cy="2211"/>
            </a:xfrm>
            <a:prstGeom prst="ellipse">
              <a:avLst/>
            </a:prstGeom>
            <a:gradFill rotWithShape="1">
              <a:gsLst>
                <a:gs pos="0">
                  <a:srgbClr val="90BA45"/>
                </a:gs>
                <a:gs pos="50000">
                  <a:srgbClr val="4C7013"/>
                </a:gs>
                <a:gs pos="100000">
                  <a:srgbClr val="90BA45"/>
                </a:gs>
              </a:gsLst>
              <a:lin ang="2700000" scaled="1"/>
            </a:gradFill>
            <a:ln w="12700">
              <a:solidFill>
                <a:schemeClr val="bg1"/>
              </a:solidFill>
              <a:round/>
              <a:headEnd/>
              <a:tailEnd/>
            </a:ln>
          </p:spPr>
          <p:txBody>
            <a:bodyPr wrap="none" anchor="ctr"/>
            <a:lstStyle/>
            <a:p>
              <a:endParaRPr lang="de-DE">
                <a:solidFill>
                  <a:srgbClr val="000000"/>
                </a:solidFill>
                <a:cs typeface="Arial" charset="0"/>
              </a:endParaRPr>
            </a:p>
          </p:txBody>
        </p:sp>
        <p:sp>
          <p:nvSpPr>
            <p:cNvPr id="342028" name="Oval 13"/>
            <p:cNvSpPr>
              <a:spLocks noChangeArrowheads="1"/>
            </p:cNvSpPr>
            <p:nvPr/>
          </p:nvSpPr>
          <p:spPr bwMode="gray">
            <a:xfrm>
              <a:off x="2508" y="2203"/>
              <a:ext cx="1590" cy="1590"/>
            </a:xfrm>
            <a:prstGeom prst="ellipse">
              <a:avLst/>
            </a:prstGeom>
            <a:gradFill rotWithShape="1">
              <a:gsLst>
                <a:gs pos="0">
                  <a:srgbClr val="B2CF7D">
                    <a:alpha val="64998"/>
                  </a:srgbClr>
                </a:gs>
                <a:gs pos="50000">
                  <a:srgbClr val="90BA45">
                    <a:alpha val="64998"/>
                  </a:srgbClr>
                </a:gs>
                <a:gs pos="100000">
                  <a:srgbClr val="B2CF7D">
                    <a:alpha val="64998"/>
                  </a:srgbClr>
                </a:gs>
              </a:gsLst>
              <a:lin ang="2700000" scaled="1"/>
            </a:gradFill>
            <a:ln w="12700">
              <a:solidFill>
                <a:schemeClr val="bg1"/>
              </a:solidFill>
              <a:round/>
              <a:headEnd/>
              <a:tailEnd/>
            </a:ln>
          </p:spPr>
          <p:txBody>
            <a:bodyPr wrap="none" anchor="ctr"/>
            <a:lstStyle/>
            <a:p>
              <a:endParaRPr lang="es-ES">
                <a:solidFill>
                  <a:srgbClr val="000000"/>
                </a:solidFill>
                <a:cs typeface="Arial" charset="0"/>
              </a:endParaRPr>
            </a:p>
          </p:txBody>
        </p:sp>
        <p:sp>
          <p:nvSpPr>
            <p:cNvPr id="342029" name="Oval 12"/>
            <p:cNvSpPr>
              <a:spLocks noChangeArrowheads="1"/>
            </p:cNvSpPr>
            <p:nvPr/>
          </p:nvSpPr>
          <p:spPr bwMode="gray">
            <a:xfrm>
              <a:off x="2636" y="1417"/>
              <a:ext cx="1133" cy="1133"/>
            </a:xfrm>
            <a:prstGeom prst="ellipse">
              <a:avLst/>
            </a:prstGeom>
            <a:gradFill rotWithShape="1">
              <a:gsLst>
                <a:gs pos="0">
                  <a:srgbClr val="ADADAD">
                    <a:alpha val="64998"/>
                  </a:srgbClr>
                </a:gs>
                <a:gs pos="50000">
                  <a:srgbClr val="90BA45">
                    <a:alpha val="64998"/>
                  </a:srgbClr>
                </a:gs>
                <a:gs pos="100000">
                  <a:srgbClr val="ADADAD">
                    <a:alpha val="64998"/>
                  </a:srgbClr>
                </a:gs>
              </a:gsLst>
              <a:lin ang="2700000" scaled="1"/>
            </a:gradFill>
            <a:ln w="12700">
              <a:solidFill>
                <a:schemeClr val="bg1"/>
              </a:solidFill>
              <a:round/>
              <a:headEnd/>
              <a:tailEnd/>
            </a:ln>
          </p:spPr>
          <p:txBody>
            <a:bodyPr wrap="none" anchor="ctr"/>
            <a:lstStyle/>
            <a:p>
              <a:endParaRPr lang="de-DE">
                <a:solidFill>
                  <a:srgbClr val="000000"/>
                </a:solidFill>
                <a:cs typeface="Arial" charset="0"/>
              </a:endParaRPr>
            </a:p>
          </p:txBody>
        </p:sp>
      </p:grpSp>
      <p:sp>
        <p:nvSpPr>
          <p:cNvPr id="342020" name="Text Box 19"/>
          <p:cNvSpPr txBox="1">
            <a:spLocks noChangeArrowheads="1"/>
          </p:cNvSpPr>
          <p:nvPr/>
        </p:nvSpPr>
        <p:spPr bwMode="gray">
          <a:xfrm>
            <a:off x="1230313" y="2770188"/>
            <a:ext cx="2625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defRPr sz="2400">
                <a:solidFill>
                  <a:schemeClr val="tx1"/>
                </a:solidFill>
                <a:latin typeface="Arial" charset="0"/>
                <a:ea typeface="ＭＳ Ｐゴシック" charset="0"/>
                <a:cs typeface="ＭＳ Ｐゴシック" charset="0"/>
              </a:defRPr>
            </a:lvl1pPr>
            <a:lvl2pPr marL="742950" indent="-285750" defTabSz="801688" eaLnBrk="0" hangingPunct="0">
              <a:defRPr sz="2400">
                <a:solidFill>
                  <a:schemeClr val="tx1"/>
                </a:solidFill>
                <a:latin typeface="Arial" charset="0"/>
                <a:ea typeface="ＭＳ Ｐゴシック" charset="0"/>
              </a:defRPr>
            </a:lvl2pPr>
            <a:lvl3pPr marL="1143000" indent="-228600" defTabSz="801688" eaLnBrk="0" hangingPunct="0">
              <a:defRPr sz="2400">
                <a:solidFill>
                  <a:schemeClr val="tx1"/>
                </a:solidFill>
                <a:latin typeface="Arial" charset="0"/>
                <a:ea typeface="ＭＳ Ｐゴシック" charset="0"/>
              </a:defRPr>
            </a:lvl3pPr>
            <a:lvl4pPr marL="1600200" indent="-228600" defTabSz="801688" eaLnBrk="0" hangingPunct="0">
              <a:defRPr sz="2400">
                <a:solidFill>
                  <a:schemeClr val="tx1"/>
                </a:solidFill>
                <a:latin typeface="Arial" charset="0"/>
                <a:ea typeface="ＭＳ Ｐゴシック" charset="0"/>
              </a:defRPr>
            </a:lvl4pPr>
            <a:lvl5pPr marL="2057400" indent="-228600" defTabSz="801688" eaLnBrk="0" hangingPunct="0">
              <a:defRPr sz="2400">
                <a:solidFill>
                  <a:schemeClr val="tx1"/>
                </a:solidFill>
                <a:latin typeface="Arial" charset="0"/>
                <a:ea typeface="ＭＳ Ｐゴシック" charset="0"/>
              </a:defRPr>
            </a:lvl5pPr>
            <a:lvl6pPr marL="2514600" indent="-228600" defTabSz="8016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8016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8016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801688"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Aft>
                <a:spcPct val="40000"/>
              </a:spcAft>
            </a:pPr>
            <a:r>
              <a:rPr sz="2000" b="1" noProof="1">
                <a:solidFill>
                  <a:srgbClr val="FFFFFF"/>
                </a:solidFill>
                <a:cs typeface="Arial" charset="0"/>
              </a:rPr>
              <a:t>GCC (50%)</a:t>
            </a:r>
          </a:p>
        </p:txBody>
      </p:sp>
      <p:sp>
        <p:nvSpPr>
          <p:cNvPr id="89099" name="Text Box 19"/>
          <p:cNvSpPr txBox="1">
            <a:spLocks noChangeArrowheads="1"/>
          </p:cNvSpPr>
          <p:nvPr/>
        </p:nvSpPr>
        <p:spPr bwMode="gray">
          <a:xfrm>
            <a:off x="3856038" y="4538663"/>
            <a:ext cx="26257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ea typeface="ＭＳ Ｐゴシック" charset="0"/>
              </a:defRPr>
            </a:lvl1pPr>
            <a:lvl2pPr marL="742950" indent="-285750" defTabSz="801688">
              <a:defRPr>
                <a:solidFill>
                  <a:schemeClr val="tx1"/>
                </a:solidFill>
                <a:latin typeface="Arial" charset="0"/>
                <a:ea typeface="ＭＳ Ｐゴシック" charset="0"/>
              </a:defRPr>
            </a:lvl2pPr>
            <a:lvl3pPr marL="1143000" indent="-228600" defTabSz="801688">
              <a:defRPr>
                <a:solidFill>
                  <a:schemeClr val="tx1"/>
                </a:solidFill>
                <a:latin typeface="Arial" charset="0"/>
                <a:ea typeface="ＭＳ Ｐゴシック" charset="0"/>
              </a:defRPr>
            </a:lvl3pPr>
            <a:lvl4pPr marL="1600200" indent="-228600" defTabSz="801688">
              <a:defRPr>
                <a:solidFill>
                  <a:schemeClr val="tx1"/>
                </a:solidFill>
                <a:latin typeface="Arial" charset="0"/>
                <a:ea typeface="ＭＳ Ｐゴシック" charset="0"/>
              </a:defRPr>
            </a:lvl4pPr>
            <a:lvl5pPr marL="2057400" indent="-228600" defTabSz="801688">
              <a:defRPr>
                <a:solidFill>
                  <a:schemeClr val="tx1"/>
                </a:solidFill>
                <a:latin typeface="Arial" charset="0"/>
                <a:ea typeface="ＭＳ Ｐゴシック" charset="0"/>
              </a:defRPr>
            </a:lvl5pPr>
            <a:lvl6pPr marL="2514600" indent="-228600" defTabSz="801688" fontAlgn="base">
              <a:spcBef>
                <a:spcPct val="0"/>
              </a:spcBef>
              <a:spcAft>
                <a:spcPct val="0"/>
              </a:spcAft>
              <a:defRPr>
                <a:solidFill>
                  <a:schemeClr val="tx1"/>
                </a:solidFill>
                <a:latin typeface="Arial" charset="0"/>
                <a:ea typeface="ＭＳ Ｐゴシック" charset="0"/>
              </a:defRPr>
            </a:lvl6pPr>
            <a:lvl7pPr marL="2971800" indent="-228600" defTabSz="801688" fontAlgn="base">
              <a:spcBef>
                <a:spcPct val="0"/>
              </a:spcBef>
              <a:spcAft>
                <a:spcPct val="0"/>
              </a:spcAft>
              <a:defRPr>
                <a:solidFill>
                  <a:schemeClr val="tx1"/>
                </a:solidFill>
                <a:latin typeface="Arial" charset="0"/>
                <a:ea typeface="ＭＳ Ｐゴシック" charset="0"/>
              </a:defRPr>
            </a:lvl7pPr>
            <a:lvl8pPr marL="3429000" indent="-228600" defTabSz="801688" fontAlgn="base">
              <a:spcBef>
                <a:spcPct val="0"/>
              </a:spcBef>
              <a:spcAft>
                <a:spcPct val="0"/>
              </a:spcAft>
              <a:defRPr>
                <a:solidFill>
                  <a:schemeClr val="tx1"/>
                </a:solidFill>
                <a:latin typeface="Arial" charset="0"/>
                <a:ea typeface="ＭＳ Ｐゴシック" charset="0"/>
              </a:defRPr>
            </a:lvl8pPr>
            <a:lvl9pPr marL="3886200" indent="-228600" defTabSz="801688" fontAlgn="base">
              <a:spcBef>
                <a:spcPct val="0"/>
              </a:spcBef>
              <a:spcAft>
                <a:spcPct val="0"/>
              </a:spcAft>
              <a:defRPr>
                <a:solidFill>
                  <a:schemeClr val="tx1"/>
                </a:solidFill>
                <a:latin typeface="Arial" charset="0"/>
                <a:ea typeface="ＭＳ Ｐゴシック" charset="0"/>
              </a:defRPr>
            </a:lvl9pPr>
          </a:lstStyle>
          <a:p>
            <a:pPr algn="ctr">
              <a:spcAft>
                <a:spcPct val="40000"/>
              </a:spcAft>
              <a:defRPr/>
            </a:pPr>
            <a:r>
              <a:rPr lang="es-ES_tradnl" noProof="1"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Arial" charset="0"/>
              </a:rPr>
              <a:t>ABC (30%)</a:t>
            </a:r>
            <a:endParaRPr noProof="1"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89100" name="Text Box 19"/>
          <p:cNvSpPr txBox="1">
            <a:spLocks noChangeArrowheads="1"/>
          </p:cNvSpPr>
          <p:nvPr/>
        </p:nvSpPr>
        <p:spPr bwMode="gray">
          <a:xfrm>
            <a:off x="4128401" y="2862720"/>
            <a:ext cx="18907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ea typeface="ＭＳ Ｐゴシック" charset="0"/>
              </a:defRPr>
            </a:lvl1pPr>
            <a:lvl2pPr marL="742950" indent="-285750" defTabSz="801688">
              <a:defRPr>
                <a:solidFill>
                  <a:schemeClr val="tx1"/>
                </a:solidFill>
                <a:latin typeface="Arial" charset="0"/>
                <a:ea typeface="ＭＳ Ｐゴシック" charset="0"/>
              </a:defRPr>
            </a:lvl2pPr>
            <a:lvl3pPr marL="1143000" indent="-228600" defTabSz="801688">
              <a:defRPr>
                <a:solidFill>
                  <a:schemeClr val="tx1"/>
                </a:solidFill>
                <a:latin typeface="Arial" charset="0"/>
                <a:ea typeface="ＭＳ Ｐゴシック" charset="0"/>
              </a:defRPr>
            </a:lvl3pPr>
            <a:lvl4pPr marL="1600200" indent="-228600" defTabSz="801688">
              <a:defRPr>
                <a:solidFill>
                  <a:schemeClr val="tx1"/>
                </a:solidFill>
                <a:latin typeface="Arial" charset="0"/>
                <a:ea typeface="ＭＳ Ｐゴシック" charset="0"/>
              </a:defRPr>
            </a:lvl4pPr>
            <a:lvl5pPr marL="2057400" indent="-228600" defTabSz="801688">
              <a:defRPr>
                <a:solidFill>
                  <a:schemeClr val="tx1"/>
                </a:solidFill>
                <a:latin typeface="Arial" charset="0"/>
                <a:ea typeface="ＭＳ Ｐゴシック" charset="0"/>
              </a:defRPr>
            </a:lvl5pPr>
            <a:lvl6pPr marL="2514600" indent="-228600" defTabSz="801688" fontAlgn="base">
              <a:spcBef>
                <a:spcPct val="0"/>
              </a:spcBef>
              <a:spcAft>
                <a:spcPct val="0"/>
              </a:spcAft>
              <a:defRPr>
                <a:solidFill>
                  <a:schemeClr val="tx1"/>
                </a:solidFill>
                <a:latin typeface="Arial" charset="0"/>
                <a:ea typeface="ＭＳ Ｐゴシック" charset="0"/>
              </a:defRPr>
            </a:lvl6pPr>
            <a:lvl7pPr marL="2971800" indent="-228600" defTabSz="801688" fontAlgn="base">
              <a:spcBef>
                <a:spcPct val="0"/>
              </a:spcBef>
              <a:spcAft>
                <a:spcPct val="0"/>
              </a:spcAft>
              <a:defRPr>
                <a:solidFill>
                  <a:schemeClr val="tx1"/>
                </a:solidFill>
                <a:latin typeface="Arial" charset="0"/>
                <a:ea typeface="ＭＳ Ｐゴシック" charset="0"/>
              </a:defRPr>
            </a:lvl7pPr>
            <a:lvl8pPr marL="3429000" indent="-228600" defTabSz="801688" fontAlgn="base">
              <a:spcBef>
                <a:spcPct val="0"/>
              </a:spcBef>
              <a:spcAft>
                <a:spcPct val="0"/>
              </a:spcAft>
              <a:defRPr>
                <a:solidFill>
                  <a:schemeClr val="tx1"/>
                </a:solidFill>
                <a:latin typeface="Arial" charset="0"/>
                <a:ea typeface="ＭＳ Ｐゴシック" charset="0"/>
              </a:defRPr>
            </a:lvl8pPr>
            <a:lvl9pPr marL="3886200" indent="-228600" defTabSz="801688" fontAlgn="base">
              <a:spcBef>
                <a:spcPct val="0"/>
              </a:spcBef>
              <a:spcAft>
                <a:spcPct val="0"/>
              </a:spcAft>
              <a:defRPr>
                <a:solidFill>
                  <a:schemeClr val="tx1"/>
                </a:solidFill>
                <a:latin typeface="Arial" charset="0"/>
                <a:ea typeface="ＭＳ Ｐゴシック" charset="0"/>
              </a:defRPr>
            </a:lvl9pPr>
          </a:lstStyle>
          <a:p>
            <a:pPr algn="ctr">
              <a:spcAft>
                <a:spcPct val="40000"/>
              </a:spcAft>
              <a:defRPr/>
            </a:pPr>
            <a:r>
              <a:rPr lang="es-ES_tradnl" sz="1400" noProof="1"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Arial" charset="0"/>
              </a:rPr>
              <a:t>Non GCB</a:t>
            </a:r>
            <a:endParaRPr sz="1400" noProof="1"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342023" name="Textfeld 7"/>
          <p:cNvSpPr txBox="1">
            <a:spLocks noChangeArrowheads="1"/>
          </p:cNvSpPr>
          <p:nvPr/>
        </p:nvSpPr>
        <p:spPr bwMode="gray">
          <a:xfrm>
            <a:off x="155575" y="174625"/>
            <a:ext cx="89884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s-ES_tradnl" sz="6000" b="1">
                <a:solidFill>
                  <a:srgbClr val="6B9B1A"/>
                </a:solidFill>
                <a:cs typeface="Arial" charset="0"/>
              </a:rPr>
              <a:t>COO of</a:t>
            </a:r>
            <a:r>
              <a:rPr lang="de-DE" sz="6000" b="1">
                <a:solidFill>
                  <a:srgbClr val="6B9B1A"/>
                </a:solidFill>
                <a:cs typeface="Arial" charset="0"/>
              </a:rPr>
              <a:t> </a:t>
            </a:r>
            <a:r>
              <a:rPr lang="de-DE" sz="6000">
                <a:solidFill>
                  <a:srgbClr val="595959"/>
                </a:solidFill>
                <a:cs typeface="Arial" charset="0"/>
              </a:rPr>
              <a:t>DLBCL</a:t>
            </a:r>
          </a:p>
        </p:txBody>
      </p:sp>
      <p:sp>
        <p:nvSpPr>
          <p:cNvPr id="342024" name="CuadroTexto 1"/>
          <p:cNvSpPr txBox="1">
            <a:spLocks noChangeArrowheads="1"/>
          </p:cNvSpPr>
          <p:nvPr/>
        </p:nvSpPr>
        <p:spPr bwMode="auto">
          <a:xfrm>
            <a:off x="4721225" y="1246188"/>
            <a:ext cx="43545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s-ES" sz="1800" b="1">
                <a:solidFill>
                  <a:srgbClr val="000000"/>
                </a:solidFill>
                <a:cs typeface="Arial" charset="0"/>
              </a:rPr>
              <a:t>COO</a:t>
            </a:r>
            <a:r>
              <a:rPr lang="es-ES" sz="1800">
                <a:solidFill>
                  <a:srgbClr val="000000"/>
                </a:solidFill>
                <a:cs typeface="Arial" charset="0"/>
              </a:rPr>
              <a:t>: Cell of Origin</a:t>
            </a:r>
          </a:p>
          <a:p>
            <a:pPr eaLnBrk="1" hangingPunct="1"/>
            <a:r>
              <a:rPr lang="es-ES" sz="1800" b="1">
                <a:solidFill>
                  <a:srgbClr val="000000"/>
                </a:solidFill>
                <a:cs typeface="Arial" charset="0"/>
              </a:rPr>
              <a:t>DLBCL</a:t>
            </a:r>
            <a:r>
              <a:rPr lang="es-ES" sz="1800">
                <a:solidFill>
                  <a:srgbClr val="000000"/>
                </a:solidFill>
                <a:cs typeface="Arial" charset="0"/>
              </a:rPr>
              <a:t>: Diffuse Large B-Cell Lymphoma</a:t>
            </a:r>
          </a:p>
          <a:p>
            <a:pPr eaLnBrk="1" hangingPunct="1"/>
            <a:r>
              <a:rPr lang="es-ES" sz="1800" b="1">
                <a:solidFill>
                  <a:srgbClr val="000000"/>
                </a:solidFill>
                <a:cs typeface="Arial" charset="0"/>
              </a:rPr>
              <a:t>GCC</a:t>
            </a:r>
            <a:r>
              <a:rPr lang="es-ES" sz="1800">
                <a:solidFill>
                  <a:srgbClr val="000000"/>
                </a:solidFill>
                <a:cs typeface="Arial" charset="0"/>
              </a:rPr>
              <a:t>: Germinal Center Cell</a:t>
            </a:r>
          </a:p>
          <a:p>
            <a:pPr eaLnBrk="1" hangingPunct="1"/>
            <a:r>
              <a:rPr lang="es-ES" sz="1800" b="1">
                <a:solidFill>
                  <a:srgbClr val="000000"/>
                </a:solidFill>
                <a:cs typeface="Arial" charset="0"/>
              </a:rPr>
              <a:t>ABC</a:t>
            </a:r>
            <a:r>
              <a:rPr lang="es-ES" sz="1800">
                <a:solidFill>
                  <a:srgbClr val="000000"/>
                </a:solidFill>
                <a:cs typeface="Arial" charset="0"/>
              </a:rPr>
              <a:t>: Activated B-Cell</a:t>
            </a:r>
          </a:p>
        </p:txBody>
      </p:sp>
      <p:sp>
        <p:nvSpPr>
          <p:cNvPr id="342025" name="CuadroTexto 2"/>
          <p:cNvSpPr txBox="1">
            <a:spLocks noChangeArrowheads="1"/>
          </p:cNvSpPr>
          <p:nvPr/>
        </p:nvSpPr>
        <p:spPr bwMode="auto">
          <a:xfrm>
            <a:off x="169863" y="6321425"/>
            <a:ext cx="33226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s-ES_tradnl" sz="1200">
                <a:solidFill>
                  <a:srgbClr val="000000"/>
                </a:solidFill>
                <a:cs typeface="Arial" charset="0"/>
              </a:rPr>
              <a:t>Barton S, The Oncologist 2012;17:1562-1573. </a:t>
            </a:r>
            <a:endParaRPr lang="es-ES" sz="1200">
              <a:solidFill>
                <a:srgbClr val="000000"/>
              </a:solidFill>
              <a:cs typeface="Arial" charset="0"/>
            </a:endParaRPr>
          </a:p>
        </p:txBody>
      </p:sp>
      <p:pic>
        <p:nvPicPr>
          <p:cNvPr id="342026"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94650" y="5799138"/>
            <a:ext cx="798513"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129087"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h_nfkbPathway</a:t>
            </a:r>
            <a:endParaRPr lang="es-ES" sz="1200" dirty="0">
              <a:solidFill>
                <a:srgbClr val="000000"/>
              </a:solidFill>
              <a:latin typeface="Arial"/>
              <a:ea typeface="+mn-ea"/>
              <a:cs typeface="+mn-cs"/>
            </a:endParaRPr>
          </a:p>
        </p:txBody>
      </p:sp>
      <p:sp>
        <p:nvSpPr>
          <p:cNvPr id="343042"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Molecular characteristics of ABC</a:t>
            </a:r>
            <a:endParaRPr lang="en-GB" b="1">
              <a:solidFill>
                <a:srgbClr val="FFFFFF"/>
              </a:solidFill>
            </a:endParaRPr>
          </a:p>
        </p:txBody>
      </p:sp>
      <p:sp>
        <p:nvSpPr>
          <p:cNvPr id="3" name="Elipse 2"/>
          <p:cNvSpPr/>
          <p:nvPr/>
        </p:nvSpPr>
        <p:spPr bwMode="auto">
          <a:xfrm>
            <a:off x="4268788" y="2584450"/>
            <a:ext cx="1106487" cy="579438"/>
          </a:xfrm>
          <a:prstGeom prst="ellipse">
            <a:avLst/>
          </a:prstGeom>
          <a:noFill/>
          <a:ln w="28575"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7" name="Elipse 6"/>
          <p:cNvSpPr/>
          <p:nvPr/>
        </p:nvSpPr>
        <p:spPr bwMode="auto">
          <a:xfrm>
            <a:off x="6611938" y="3513138"/>
            <a:ext cx="1104900" cy="581025"/>
          </a:xfrm>
          <a:prstGeom prst="ellipse">
            <a:avLst/>
          </a:prstGeom>
          <a:noFill/>
          <a:ln w="28575"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8" name="CuadroTexto 7"/>
          <p:cNvSpPr txBox="1"/>
          <p:nvPr/>
        </p:nvSpPr>
        <p:spPr>
          <a:xfrm>
            <a:off x="87313" y="1204913"/>
            <a:ext cx="1455737" cy="368300"/>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NF-Kappa B</a:t>
            </a:r>
          </a:p>
        </p:txBody>
      </p:sp>
      <p:pic>
        <p:nvPicPr>
          <p:cNvPr id="343046" name="Imagen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59000" y="1303338"/>
            <a:ext cx="5942013"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3047" name="Imagen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26425" y="5997575"/>
            <a:ext cx="803275"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87313" y="6523038"/>
            <a:ext cx="417195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h_bcrPathway</a:t>
            </a:r>
            <a:endParaRPr lang="es-ES" sz="1200" dirty="0">
              <a:solidFill>
                <a:srgbClr val="000000"/>
              </a:solidFill>
              <a:latin typeface="Arial"/>
              <a:ea typeface="+mn-ea"/>
              <a:cs typeface="+mn-cs"/>
            </a:endParaRPr>
          </a:p>
        </p:txBody>
      </p:sp>
      <p:sp>
        <p:nvSpPr>
          <p:cNvPr id="344066" name="Rectangle 2"/>
          <p:cNvSpPr txBox="1">
            <a:spLocks noChangeArrowheads="1"/>
          </p:cNvSpPr>
          <p:nvPr/>
        </p:nvSpPr>
        <p:spPr bwMode="auto">
          <a:xfrm>
            <a:off x="314325" y="230188"/>
            <a:ext cx="65055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Molecular characteristics of ABC</a:t>
            </a:r>
            <a:endParaRPr lang="en-GB" b="1">
              <a:solidFill>
                <a:srgbClr val="FFFFFF"/>
              </a:solidFill>
            </a:endParaRPr>
          </a:p>
        </p:txBody>
      </p:sp>
      <p:sp>
        <p:nvSpPr>
          <p:cNvPr id="7" name="CuadroTexto 6"/>
          <p:cNvSpPr txBox="1"/>
          <p:nvPr/>
        </p:nvSpPr>
        <p:spPr>
          <a:xfrm>
            <a:off x="87313" y="1204913"/>
            <a:ext cx="1711325" cy="368300"/>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BCR </a:t>
            </a:r>
            <a:r>
              <a:rPr lang="es-ES_tradnl" dirty="0" err="1">
                <a:solidFill>
                  <a:srgbClr val="000000"/>
                </a:solidFill>
                <a:latin typeface="Arial"/>
                <a:ea typeface="+mn-ea"/>
                <a:cs typeface="+mn-cs"/>
              </a:rPr>
              <a:t>activation</a:t>
            </a:r>
            <a:endParaRPr lang="es-ES" dirty="0">
              <a:solidFill>
                <a:srgbClr val="000000"/>
              </a:solidFill>
              <a:latin typeface="Arial"/>
              <a:ea typeface="+mn-ea"/>
              <a:cs typeface="+mn-cs"/>
            </a:endParaRPr>
          </a:p>
        </p:txBody>
      </p:sp>
      <p:sp>
        <p:nvSpPr>
          <p:cNvPr id="4" name="CuadroTexto 3"/>
          <p:cNvSpPr txBox="1"/>
          <p:nvPr/>
        </p:nvSpPr>
        <p:spPr>
          <a:xfrm>
            <a:off x="1598613" y="6108700"/>
            <a:ext cx="3143250" cy="369888"/>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BTK: </a:t>
            </a:r>
            <a:r>
              <a:rPr lang="es-ES" dirty="0" err="1">
                <a:solidFill>
                  <a:srgbClr val="000000"/>
                </a:solidFill>
                <a:latin typeface="Arial"/>
                <a:ea typeface="+mn-ea"/>
                <a:cs typeface="+mn-cs"/>
              </a:rPr>
              <a:t>Bruton</a:t>
            </a:r>
            <a:r>
              <a:rPr lang="es-ES" dirty="0">
                <a:solidFill>
                  <a:srgbClr val="000000"/>
                </a:solidFill>
                <a:latin typeface="Arial"/>
                <a:ea typeface="+mn-ea"/>
                <a:cs typeface="+mn-cs"/>
              </a:rPr>
              <a:t> </a:t>
            </a:r>
            <a:r>
              <a:rPr lang="es-ES" dirty="0" err="1">
                <a:solidFill>
                  <a:srgbClr val="000000"/>
                </a:solidFill>
                <a:latin typeface="Arial"/>
                <a:ea typeface="+mn-ea"/>
                <a:cs typeface="+mn-cs"/>
              </a:rPr>
              <a:t>Tyrosine</a:t>
            </a:r>
            <a:r>
              <a:rPr lang="es-ES" dirty="0">
                <a:solidFill>
                  <a:srgbClr val="000000"/>
                </a:solidFill>
                <a:latin typeface="Arial"/>
                <a:ea typeface="+mn-ea"/>
                <a:cs typeface="+mn-cs"/>
              </a:rPr>
              <a:t> </a:t>
            </a:r>
            <a:r>
              <a:rPr lang="es-ES" dirty="0" err="1">
                <a:solidFill>
                  <a:srgbClr val="000000"/>
                </a:solidFill>
                <a:latin typeface="Arial"/>
                <a:ea typeface="+mn-ea"/>
                <a:cs typeface="+mn-cs"/>
              </a:rPr>
              <a:t>Kinase</a:t>
            </a:r>
            <a:endParaRPr lang="es-ES" dirty="0">
              <a:solidFill>
                <a:srgbClr val="000000"/>
              </a:solidFill>
              <a:latin typeface="Arial"/>
              <a:ea typeface="+mn-ea"/>
              <a:cs typeface="+mn-cs"/>
            </a:endParaRPr>
          </a:p>
        </p:txBody>
      </p:sp>
      <p:pic>
        <p:nvPicPr>
          <p:cNvPr id="344069"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54263" y="1122363"/>
            <a:ext cx="6146800" cy="498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4070" name="Imagen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21650" y="5851525"/>
            <a:ext cx="796925"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44500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h_chemicalPathway</a:t>
            </a:r>
            <a:endParaRPr lang="es-ES" sz="1200" dirty="0">
              <a:solidFill>
                <a:srgbClr val="000000"/>
              </a:solidFill>
              <a:latin typeface="Arial"/>
              <a:ea typeface="+mn-ea"/>
              <a:cs typeface="+mn-cs"/>
            </a:endParaRPr>
          </a:p>
        </p:txBody>
      </p:sp>
      <p:sp>
        <p:nvSpPr>
          <p:cNvPr id="345090"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Molecular characteristics of GCC</a:t>
            </a:r>
            <a:endParaRPr lang="en-GB" b="1">
              <a:solidFill>
                <a:srgbClr val="FFFFFF"/>
              </a:solidFill>
            </a:endParaRPr>
          </a:p>
        </p:txBody>
      </p:sp>
      <p:sp>
        <p:nvSpPr>
          <p:cNvPr id="3" name="Elipse 2"/>
          <p:cNvSpPr/>
          <p:nvPr/>
        </p:nvSpPr>
        <p:spPr bwMode="auto">
          <a:xfrm>
            <a:off x="4268788" y="2584450"/>
            <a:ext cx="1106487" cy="579438"/>
          </a:xfrm>
          <a:prstGeom prst="ellipse">
            <a:avLst/>
          </a:prstGeom>
          <a:noFill/>
          <a:ln w="28575"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7" name="Elipse 6"/>
          <p:cNvSpPr/>
          <p:nvPr/>
        </p:nvSpPr>
        <p:spPr bwMode="auto">
          <a:xfrm>
            <a:off x="6611938" y="3513138"/>
            <a:ext cx="1104900" cy="581025"/>
          </a:xfrm>
          <a:prstGeom prst="ellipse">
            <a:avLst/>
          </a:prstGeom>
          <a:noFill/>
          <a:ln w="28575"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8" name="CuadroTexto 7"/>
          <p:cNvSpPr txBox="1"/>
          <p:nvPr/>
        </p:nvSpPr>
        <p:spPr>
          <a:xfrm>
            <a:off x="87313" y="1204913"/>
            <a:ext cx="2698750" cy="1200150"/>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t(14;18)</a:t>
            </a:r>
          </a:p>
          <a:p>
            <a:pPr defTabSz="457200" fontAlgn="auto">
              <a:spcBef>
                <a:spcPts val="0"/>
              </a:spcBef>
              <a:spcAft>
                <a:spcPts val="0"/>
              </a:spcAft>
              <a:defRPr/>
            </a:pPr>
            <a:r>
              <a:rPr lang="es-ES_tradnl" dirty="0">
                <a:solidFill>
                  <a:srgbClr val="000000"/>
                </a:solidFill>
                <a:latin typeface="Arial"/>
                <a:ea typeface="+mn-ea"/>
                <a:cs typeface="+mn-cs"/>
              </a:rPr>
              <a:t>BCL2</a:t>
            </a:r>
          </a:p>
          <a:p>
            <a:pPr marL="285750" indent="-285750" defTabSz="457200" fontAlgn="auto">
              <a:spcBef>
                <a:spcPts val="0"/>
              </a:spcBef>
              <a:spcAft>
                <a:spcPts val="0"/>
              </a:spcAft>
              <a:buFontTx/>
              <a:buChar char="-"/>
              <a:defRPr/>
            </a:pPr>
            <a:r>
              <a:rPr lang="es-ES_tradnl" dirty="0">
                <a:solidFill>
                  <a:srgbClr val="000000"/>
                </a:solidFill>
                <a:latin typeface="Arial"/>
                <a:ea typeface="+mn-ea"/>
                <a:cs typeface="+mn-cs"/>
              </a:rPr>
              <a:t>25%</a:t>
            </a:r>
          </a:p>
          <a:p>
            <a:pPr marL="285750" indent="-285750" defTabSz="457200" fontAlgn="auto">
              <a:spcBef>
                <a:spcPts val="0"/>
              </a:spcBef>
              <a:spcAft>
                <a:spcPts val="0"/>
              </a:spcAft>
              <a:buFontTx/>
              <a:buChar char="-"/>
              <a:defRPr/>
            </a:pPr>
            <a:r>
              <a:rPr lang="es-ES_tradnl" dirty="0" err="1">
                <a:solidFill>
                  <a:srgbClr val="000000"/>
                </a:solidFill>
                <a:latin typeface="Arial"/>
                <a:ea typeface="+mn-ea"/>
                <a:cs typeface="+mn-cs"/>
              </a:rPr>
              <a:t>Follicular</a:t>
            </a:r>
            <a:r>
              <a:rPr lang="es-ES_tradnl" dirty="0">
                <a:solidFill>
                  <a:srgbClr val="000000"/>
                </a:solidFill>
                <a:latin typeface="Arial"/>
                <a:ea typeface="+mn-ea"/>
                <a:cs typeface="+mn-cs"/>
              </a:rPr>
              <a:t> </a:t>
            </a:r>
            <a:r>
              <a:rPr lang="es-ES_tradnl" dirty="0" err="1">
                <a:solidFill>
                  <a:srgbClr val="000000"/>
                </a:solidFill>
                <a:latin typeface="Arial"/>
                <a:ea typeface="+mn-ea"/>
                <a:cs typeface="+mn-cs"/>
              </a:rPr>
              <a:t>Lymphomas</a:t>
            </a:r>
            <a:endParaRPr lang="es-ES_tradnl" dirty="0">
              <a:solidFill>
                <a:srgbClr val="000000"/>
              </a:solidFill>
              <a:latin typeface="Arial"/>
              <a:ea typeface="+mn-ea"/>
              <a:cs typeface="+mn-cs"/>
            </a:endParaRPr>
          </a:p>
        </p:txBody>
      </p:sp>
      <p:pic>
        <p:nvPicPr>
          <p:cNvPr id="34509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05125" y="1204913"/>
            <a:ext cx="5372100" cy="49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5095"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35963" y="6143625"/>
            <a:ext cx="544512"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0209"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9538" y="322263"/>
            <a:ext cx="87122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0210"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78813" y="5926138"/>
            <a:ext cx="677862"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uadroTexto 3"/>
          <p:cNvSpPr txBox="1"/>
          <p:nvPr/>
        </p:nvSpPr>
        <p:spPr>
          <a:xfrm>
            <a:off x="468313" y="6334125"/>
            <a:ext cx="3430587" cy="277813"/>
          </a:xfrm>
          <a:prstGeom prst="rect">
            <a:avLst/>
          </a:prstGeom>
          <a:noFill/>
        </p:spPr>
        <p:txBody>
          <a:bodyPr wrap="none">
            <a:spAutoFit/>
          </a:bodyPr>
          <a:lstStyle/>
          <a:p>
            <a:pPr defTabSz="457200" fontAlgn="auto">
              <a:spcBef>
                <a:spcPts val="0"/>
              </a:spcBef>
              <a:spcAft>
                <a:spcPts val="0"/>
              </a:spcAft>
              <a:defRPr/>
            </a:pPr>
            <a:r>
              <a:rPr lang="es-ES_tradnl" sz="1200" dirty="0" err="1">
                <a:solidFill>
                  <a:prstClr val="black"/>
                </a:solidFill>
                <a:latin typeface="Calibri"/>
                <a:ea typeface="+mn-ea"/>
                <a:cs typeface="+mn-cs"/>
              </a:rPr>
              <a:t>Kridel</a:t>
            </a:r>
            <a:r>
              <a:rPr lang="es-ES_tradnl" sz="1200" dirty="0">
                <a:solidFill>
                  <a:prstClr val="black"/>
                </a:solidFill>
                <a:latin typeface="Calibri"/>
                <a:ea typeface="+mn-ea"/>
                <a:cs typeface="+mn-cs"/>
              </a:rPr>
              <a:t> R, et al. J </a:t>
            </a:r>
            <a:r>
              <a:rPr lang="es-ES_tradnl" sz="1200" dirty="0" err="1">
                <a:solidFill>
                  <a:prstClr val="black"/>
                </a:solidFill>
                <a:latin typeface="Calibri"/>
                <a:ea typeface="+mn-ea"/>
                <a:cs typeface="+mn-cs"/>
              </a:rPr>
              <a:t>Clin</a:t>
            </a:r>
            <a:r>
              <a:rPr lang="es-ES_tradnl" sz="1200" dirty="0">
                <a:solidFill>
                  <a:prstClr val="black"/>
                </a:solidFill>
                <a:latin typeface="Calibri"/>
                <a:ea typeface="+mn-ea"/>
                <a:cs typeface="+mn-cs"/>
              </a:rPr>
              <a:t> Invest.2012;122(10):3424–3431 </a:t>
            </a:r>
            <a:endParaRPr lang="es-ES" sz="1200" dirty="0">
              <a:solidFill>
                <a:prstClr val="black"/>
              </a:solidFill>
              <a:latin typeface="Calibri"/>
              <a:ea typeface="+mn-ea"/>
              <a:cs typeface="+mn-cs"/>
            </a:endParaRPr>
          </a:p>
        </p:txBody>
      </p:sp>
      <p:pic>
        <p:nvPicPr>
          <p:cNvPr id="350212" name="Imagen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685925"/>
            <a:ext cx="914400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87313" y="6523038"/>
            <a:ext cx="4445000"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a:t>
            </a:r>
            <a:r>
              <a:rPr lang="en-US" sz="1200" dirty="0" err="1">
                <a:solidFill>
                  <a:srgbClr val="000000"/>
                </a:solidFill>
                <a:latin typeface="Arial"/>
                <a:ea typeface="+mn-ea"/>
                <a:cs typeface="+mn-cs"/>
              </a:rPr>
              <a:t>h_chemicalPathway</a:t>
            </a:r>
            <a:endParaRPr lang="es-ES" sz="1200" dirty="0">
              <a:solidFill>
                <a:srgbClr val="000000"/>
              </a:solidFill>
              <a:latin typeface="Arial"/>
              <a:ea typeface="+mn-ea"/>
              <a:cs typeface="+mn-cs"/>
            </a:endParaRPr>
          </a:p>
        </p:txBody>
      </p:sp>
      <p:sp>
        <p:nvSpPr>
          <p:cNvPr id="351234"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Linfoma folicular y BCL2</a:t>
            </a:r>
            <a:endParaRPr lang="en-GB" b="1">
              <a:solidFill>
                <a:srgbClr val="FFFFFF"/>
              </a:solidFill>
            </a:endParaRPr>
          </a:p>
        </p:txBody>
      </p:sp>
      <p:sp>
        <p:nvSpPr>
          <p:cNvPr id="3" name="Elipse 2"/>
          <p:cNvSpPr/>
          <p:nvPr/>
        </p:nvSpPr>
        <p:spPr bwMode="auto">
          <a:xfrm>
            <a:off x="4268788" y="2584450"/>
            <a:ext cx="1106487" cy="579438"/>
          </a:xfrm>
          <a:prstGeom prst="ellipse">
            <a:avLst/>
          </a:prstGeom>
          <a:noFill/>
          <a:ln w="28575"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7" name="Elipse 6"/>
          <p:cNvSpPr/>
          <p:nvPr/>
        </p:nvSpPr>
        <p:spPr bwMode="auto">
          <a:xfrm>
            <a:off x="6611938" y="3513138"/>
            <a:ext cx="1104900" cy="581025"/>
          </a:xfrm>
          <a:prstGeom prst="ellipse">
            <a:avLst/>
          </a:prstGeom>
          <a:noFill/>
          <a:ln w="28575"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8" name="CuadroTexto 7"/>
          <p:cNvSpPr txBox="1"/>
          <p:nvPr/>
        </p:nvSpPr>
        <p:spPr>
          <a:xfrm>
            <a:off x="87313" y="1204913"/>
            <a:ext cx="3109912" cy="922337"/>
          </a:xfrm>
          <a:prstGeom prst="rect">
            <a:avLst/>
          </a:prstGeom>
          <a:noFill/>
        </p:spPr>
        <p:txBody>
          <a:bodyPr wrap="none">
            <a:spAutoFit/>
          </a:bodyPr>
          <a:lstStyle/>
          <a:p>
            <a:pPr defTabSz="457200" fontAlgn="auto">
              <a:spcBef>
                <a:spcPts val="0"/>
              </a:spcBef>
              <a:spcAft>
                <a:spcPts val="0"/>
              </a:spcAft>
              <a:defRPr/>
            </a:pPr>
            <a:r>
              <a:rPr lang="es-ES_tradnl" dirty="0">
                <a:solidFill>
                  <a:srgbClr val="000000"/>
                </a:solidFill>
                <a:latin typeface="Arial"/>
                <a:ea typeface="+mn-ea"/>
                <a:cs typeface="+mn-cs"/>
              </a:rPr>
              <a:t>t(14;18)</a:t>
            </a:r>
          </a:p>
          <a:p>
            <a:pPr defTabSz="457200" fontAlgn="auto">
              <a:spcBef>
                <a:spcPts val="0"/>
              </a:spcBef>
              <a:spcAft>
                <a:spcPts val="0"/>
              </a:spcAft>
              <a:defRPr/>
            </a:pPr>
            <a:r>
              <a:rPr lang="es-ES_tradnl" dirty="0">
                <a:solidFill>
                  <a:srgbClr val="000000"/>
                </a:solidFill>
                <a:latin typeface="Arial"/>
                <a:ea typeface="+mn-ea"/>
                <a:cs typeface="+mn-cs"/>
              </a:rPr>
              <a:t>Activación constitutiva BCL2</a:t>
            </a:r>
          </a:p>
          <a:p>
            <a:pPr defTabSz="457200" fontAlgn="auto">
              <a:spcBef>
                <a:spcPts val="0"/>
              </a:spcBef>
              <a:spcAft>
                <a:spcPts val="0"/>
              </a:spcAft>
              <a:defRPr/>
            </a:pPr>
            <a:r>
              <a:rPr lang="es-ES_tradnl" dirty="0">
                <a:solidFill>
                  <a:srgbClr val="000000"/>
                </a:solidFill>
                <a:latin typeface="Arial"/>
                <a:ea typeface="+mn-ea"/>
                <a:cs typeface="+mn-cs"/>
              </a:rPr>
              <a:t>	85%</a:t>
            </a:r>
          </a:p>
        </p:txBody>
      </p:sp>
      <p:pic>
        <p:nvPicPr>
          <p:cNvPr id="351238"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90913" y="1354138"/>
            <a:ext cx="5027612"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1239"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35963" y="6143625"/>
            <a:ext cx="544512"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257" name="Imagen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8500" y="193675"/>
            <a:ext cx="77470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uadroTexto 8"/>
          <p:cNvSpPr txBox="1"/>
          <p:nvPr/>
        </p:nvSpPr>
        <p:spPr>
          <a:xfrm>
            <a:off x="317500" y="6364288"/>
            <a:ext cx="3640138" cy="277812"/>
          </a:xfrm>
          <a:prstGeom prst="rect">
            <a:avLst/>
          </a:prstGeom>
          <a:noFill/>
        </p:spPr>
        <p:txBody>
          <a:bodyPr wrap="none">
            <a:spAutoFit/>
          </a:bodyPr>
          <a:lstStyle/>
          <a:p>
            <a:pPr defTabSz="457200" fontAlgn="auto">
              <a:spcBef>
                <a:spcPts val="0"/>
              </a:spcBef>
              <a:spcAft>
                <a:spcPts val="0"/>
              </a:spcAft>
              <a:defRPr/>
            </a:pPr>
            <a:r>
              <a:rPr lang="es-ES" sz="1200" dirty="0" err="1">
                <a:solidFill>
                  <a:prstClr val="black"/>
                </a:solidFill>
                <a:latin typeface="Calibri"/>
                <a:ea typeface="+mn-ea"/>
                <a:cs typeface="+mn-cs"/>
              </a:rPr>
              <a:t>Gaidano</a:t>
            </a:r>
            <a:r>
              <a:rPr lang="es-ES" sz="1200" dirty="0">
                <a:solidFill>
                  <a:prstClr val="black"/>
                </a:solidFill>
                <a:latin typeface="Calibri"/>
                <a:ea typeface="+mn-ea"/>
                <a:cs typeface="+mn-cs"/>
              </a:rPr>
              <a:t> G, et al. </a:t>
            </a:r>
            <a:r>
              <a:rPr lang="es-ES_tradnl" sz="1200" dirty="0">
                <a:solidFill>
                  <a:prstClr val="black"/>
                </a:solidFill>
                <a:latin typeface="Calibri"/>
                <a:ea typeface="+mn-ea"/>
                <a:cs typeface="+mn-cs"/>
              </a:rPr>
              <a:t>J </a:t>
            </a:r>
            <a:r>
              <a:rPr lang="es-ES_tradnl" sz="1200" dirty="0" err="1">
                <a:solidFill>
                  <a:prstClr val="black"/>
                </a:solidFill>
                <a:latin typeface="Calibri"/>
                <a:ea typeface="+mn-ea"/>
                <a:cs typeface="+mn-cs"/>
              </a:rPr>
              <a:t>Clin</a:t>
            </a:r>
            <a:r>
              <a:rPr lang="es-ES_tradnl" sz="1200" dirty="0">
                <a:solidFill>
                  <a:prstClr val="black"/>
                </a:solidFill>
                <a:latin typeface="Calibri"/>
                <a:ea typeface="+mn-ea"/>
                <a:cs typeface="+mn-cs"/>
              </a:rPr>
              <a:t> </a:t>
            </a:r>
            <a:r>
              <a:rPr lang="es-ES_tradnl" sz="1200" dirty="0" err="1">
                <a:solidFill>
                  <a:prstClr val="black"/>
                </a:solidFill>
                <a:latin typeface="Calibri"/>
                <a:ea typeface="+mn-ea"/>
                <a:cs typeface="+mn-cs"/>
              </a:rPr>
              <a:t>Invest</a:t>
            </a:r>
            <a:r>
              <a:rPr lang="es-ES_tradnl" sz="1200" dirty="0">
                <a:solidFill>
                  <a:prstClr val="black"/>
                </a:solidFill>
                <a:latin typeface="Calibri"/>
                <a:ea typeface="+mn-ea"/>
                <a:cs typeface="+mn-cs"/>
              </a:rPr>
              <a:t>. 2012;122(10):3432–3438 </a:t>
            </a:r>
            <a:endParaRPr lang="es-ES" sz="1200" dirty="0">
              <a:solidFill>
                <a:prstClr val="black"/>
              </a:solidFill>
              <a:latin typeface="Calibri"/>
              <a:ea typeface="+mn-ea"/>
              <a:cs typeface="+mn-cs"/>
            </a:endParaRPr>
          </a:p>
        </p:txBody>
      </p:sp>
      <p:pic>
        <p:nvPicPr>
          <p:cNvPr id="352259" name="Imagen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4875" y="1431925"/>
            <a:ext cx="7366000" cy="494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2260" name="Imagen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270875" y="6088063"/>
            <a:ext cx="5683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3281" name="Imagen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8500" y="193675"/>
            <a:ext cx="77470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uadroTexto 8"/>
          <p:cNvSpPr txBox="1"/>
          <p:nvPr/>
        </p:nvSpPr>
        <p:spPr>
          <a:xfrm>
            <a:off x="317500" y="6364288"/>
            <a:ext cx="3640138" cy="277812"/>
          </a:xfrm>
          <a:prstGeom prst="rect">
            <a:avLst/>
          </a:prstGeom>
          <a:noFill/>
        </p:spPr>
        <p:txBody>
          <a:bodyPr wrap="none">
            <a:spAutoFit/>
          </a:bodyPr>
          <a:lstStyle/>
          <a:p>
            <a:pPr defTabSz="457200" fontAlgn="auto">
              <a:spcBef>
                <a:spcPts val="0"/>
              </a:spcBef>
              <a:spcAft>
                <a:spcPts val="0"/>
              </a:spcAft>
              <a:defRPr/>
            </a:pPr>
            <a:r>
              <a:rPr lang="es-ES" sz="1200" dirty="0" err="1">
                <a:solidFill>
                  <a:prstClr val="black"/>
                </a:solidFill>
                <a:latin typeface="Calibri"/>
                <a:ea typeface="+mn-ea"/>
                <a:cs typeface="+mn-cs"/>
              </a:rPr>
              <a:t>Gaidano</a:t>
            </a:r>
            <a:r>
              <a:rPr lang="es-ES" sz="1200" dirty="0">
                <a:solidFill>
                  <a:prstClr val="black"/>
                </a:solidFill>
                <a:latin typeface="Calibri"/>
                <a:ea typeface="+mn-ea"/>
                <a:cs typeface="+mn-cs"/>
              </a:rPr>
              <a:t> G, et al. </a:t>
            </a:r>
            <a:r>
              <a:rPr lang="es-ES_tradnl" sz="1200" dirty="0">
                <a:solidFill>
                  <a:prstClr val="black"/>
                </a:solidFill>
                <a:latin typeface="Calibri"/>
                <a:ea typeface="+mn-ea"/>
                <a:cs typeface="+mn-cs"/>
              </a:rPr>
              <a:t>J </a:t>
            </a:r>
            <a:r>
              <a:rPr lang="es-ES_tradnl" sz="1200" dirty="0" err="1">
                <a:solidFill>
                  <a:prstClr val="black"/>
                </a:solidFill>
                <a:latin typeface="Calibri"/>
                <a:ea typeface="+mn-ea"/>
                <a:cs typeface="+mn-cs"/>
              </a:rPr>
              <a:t>Clin</a:t>
            </a:r>
            <a:r>
              <a:rPr lang="es-ES_tradnl" sz="1200" dirty="0">
                <a:solidFill>
                  <a:prstClr val="black"/>
                </a:solidFill>
                <a:latin typeface="Calibri"/>
                <a:ea typeface="+mn-ea"/>
                <a:cs typeface="+mn-cs"/>
              </a:rPr>
              <a:t> </a:t>
            </a:r>
            <a:r>
              <a:rPr lang="es-ES_tradnl" sz="1200" dirty="0" err="1">
                <a:solidFill>
                  <a:prstClr val="black"/>
                </a:solidFill>
                <a:latin typeface="Calibri"/>
                <a:ea typeface="+mn-ea"/>
                <a:cs typeface="+mn-cs"/>
              </a:rPr>
              <a:t>Invest</a:t>
            </a:r>
            <a:r>
              <a:rPr lang="es-ES_tradnl" sz="1200" dirty="0">
                <a:solidFill>
                  <a:prstClr val="black"/>
                </a:solidFill>
                <a:latin typeface="Calibri"/>
                <a:ea typeface="+mn-ea"/>
                <a:cs typeface="+mn-cs"/>
              </a:rPr>
              <a:t>. 2012;122(10):3432–3438 </a:t>
            </a:r>
            <a:endParaRPr lang="es-ES" sz="1200" dirty="0">
              <a:solidFill>
                <a:prstClr val="black"/>
              </a:solidFill>
              <a:latin typeface="Calibri"/>
              <a:ea typeface="+mn-ea"/>
              <a:cs typeface="+mn-cs"/>
            </a:endParaRPr>
          </a:p>
        </p:txBody>
      </p:sp>
      <p:pic>
        <p:nvPicPr>
          <p:cNvPr id="353283" name="Imagen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70875" y="6088063"/>
            <a:ext cx="5683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3284" name="Imagen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73313" y="1560513"/>
            <a:ext cx="4891087"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ángulo 2"/>
          <p:cNvSpPr/>
          <p:nvPr/>
        </p:nvSpPr>
        <p:spPr>
          <a:xfrm>
            <a:off x="317500" y="2078038"/>
            <a:ext cx="2797175" cy="1816100"/>
          </a:xfrm>
          <a:prstGeom prst="rect">
            <a:avLst/>
          </a:prstGeom>
        </p:spPr>
        <p:txBody>
          <a:bodyPr>
            <a:spAutoFit/>
          </a:bodyPr>
          <a:lstStyle/>
          <a:p>
            <a:pPr algn="ctr" defTabSz="457200" fontAlgn="auto">
              <a:spcBef>
                <a:spcPts val="0"/>
              </a:spcBef>
              <a:spcAft>
                <a:spcPts val="0"/>
              </a:spcAft>
              <a:defRPr/>
            </a:pPr>
            <a:r>
              <a:rPr lang="en-US" sz="2400" baseline="30000" dirty="0">
                <a:solidFill>
                  <a:prstClr val="black"/>
                </a:solidFill>
                <a:latin typeface="Calibri"/>
                <a:ea typeface="+mn-ea"/>
                <a:cs typeface="+mn-cs"/>
              </a:rPr>
              <a:t>13q14, which is the most common genetic mutation at diagnosis, is considered an initiating lesion that frequently results in disruption of the tumor suppressor locus DLEU2/MIR15A/MIR16A</a:t>
            </a:r>
            <a:endParaRPr lang="es-ES" sz="2400" dirty="0">
              <a:solidFill>
                <a:prstClr val="black"/>
              </a:solidFill>
              <a:latin typeface="Calibri"/>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4305" name="Imagen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35963" y="6140450"/>
            <a:ext cx="544512"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4"/>
          <p:cNvSpPr txBox="1"/>
          <p:nvPr/>
        </p:nvSpPr>
        <p:spPr>
          <a:xfrm>
            <a:off x="87313" y="6523038"/>
            <a:ext cx="4008437" cy="276225"/>
          </a:xfrm>
          <a:prstGeom prst="rect">
            <a:avLst/>
          </a:prstGeom>
          <a:noFill/>
        </p:spPr>
        <p:txBody>
          <a:bodyPr wrap="none">
            <a:spAutoFit/>
          </a:bodyPr>
          <a:lstStyle/>
          <a:p>
            <a:pPr defTabSz="457200" fontAlgn="auto">
              <a:spcBef>
                <a:spcPts val="0"/>
              </a:spcBef>
              <a:spcAft>
                <a:spcPts val="0"/>
              </a:spcAft>
              <a:defRPr/>
            </a:pPr>
            <a:r>
              <a:rPr lang="en-US" sz="1200" dirty="0">
                <a:solidFill>
                  <a:srgbClr val="000000"/>
                </a:solidFill>
                <a:latin typeface="Arial"/>
                <a:ea typeface="+mn-ea"/>
                <a:cs typeface="+mn-cs"/>
              </a:rPr>
              <a:t>http://</a:t>
            </a:r>
            <a:r>
              <a:rPr lang="en-US" sz="1200" dirty="0" err="1">
                <a:solidFill>
                  <a:srgbClr val="000000"/>
                </a:solidFill>
                <a:latin typeface="Arial"/>
                <a:ea typeface="+mn-ea"/>
                <a:cs typeface="+mn-cs"/>
              </a:rPr>
              <a:t>cgap.nci.nih.gov</a:t>
            </a:r>
            <a:r>
              <a:rPr lang="en-US" sz="1200" dirty="0">
                <a:solidFill>
                  <a:srgbClr val="000000"/>
                </a:solidFill>
                <a:latin typeface="Arial"/>
                <a:ea typeface="+mn-ea"/>
                <a:cs typeface="+mn-cs"/>
              </a:rPr>
              <a:t>/Pathways/</a:t>
            </a:r>
            <a:r>
              <a:rPr lang="en-US" sz="1200" dirty="0" err="1">
                <a:solidFill>
                  <a:srgbClr val="000000"/>
                </a:solidFill>
                <a:latin typeface="Arial"/>
                <a:ea typeface="+mn-ea"/>
                <a:cs typeface="+mn-cs"/>
              </a:rPr>
              <a:t>BioCarta</a:t>
            </a:r>
            <a:r>
              <a:rPr lang="en-US" sz="1200" dirty="0">
                <a:solidFill>
                  <a:srgbClr val="000000"/>
                </a:solidFill>
                <a:latin typeface="Arial"/>
                <a:ea typeface="+mn-ea"/>
                <a:cs typeface="+mn-cs"/>
              </a:rPr>
              <a:t>/h_g1Pathway</a:t>
            </a:r>
            <a:endParaRPr lang="es-ES" sz="1200" dirty="0">
              <a:solidFill>
                <a:srgbClr val="000000"/>
              </a:solidFill>
              <a:latin typeface="Arial"/>
              <a:ea typeface="+mn-ea"/>
              <a:cs typeface="+mn-cs"/>
            </a:endParaRPr>
          </a:p>
        </p:txBody>
      </p:sp>
      <p:sp>
        <p:nvSpPr>
          <p:cNvPr id="354307" name="Rectangle 2"/>
          <p:cNvSpPr txBox="1">
            <a:spLocks noChangeArrowheads="1"/>
          </p:cNvSpPr>
          <p:nvPr/>
        </p:nvSpPr>
        <p:spPr bwMode="auto">
          <a:xfrm>
            <a:off x="314325" y="230188"/>
            <a:ext cx="55403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5000"/>
              </a:lnSpc>
            </a:pPr>
            <a:r>
              <a:rPr lang="es-ES" b="1">
                <a:solidFill>
                  <a:srgbClr val="FFFFFF"/>
                </a:solidFill>
              </a:rPr>
              <a:t>MCL y Ciclina D1</a:t>
            </a:r>
            <a:endParaRPr lang="en-GB" b="1">
              <a:solidFill>
                <a:srgbClr val="FFFFFF"/>
              </a:solidFill>
            </a:endParaRPr>
          </a:p>
        </p:txBody>
      </p:sp>
      <p:sp>
        <p:nvSpPr>
          <p:cNvPr id="3" name="Elipse 2"/>
          <p:cNvSpPr/>
          <p:nvPr/>
        </p:nvSpPr>
        <p:spPr bwMode="auto">
          <a:xfrm>
            <a:off x="4268788" y="2584450"/>
            <a:ext cx="1106487" cy="579438"/>
          </a:xfrm>
          <a:prstGeom prst="ellipse">
            <a:avLst/>
          </a:prstGeom>
          <a:noFill/>
          <a:ln w="28575"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7" name="Elipse 6"/>
          <p:cNvSpPr/>
          <p:nvPr/>
        </p:nvSpPr>
        <p:spPr bwMode="auto">
          <a:xfrm>
            <a:off x="6611938" y="3513138"/>
            <a:ext cx="1104900" cy="581025"/>
          </a:xfrm>
          <a:prstGeom prst="ellipse">
            <a:avLst/>
          </a:prstGeom>
          <a:noFill/>
          <a:ln w="28575" cap="flat" cmpd="sng" algn="ctr">
            <a:solidFill>
              <a:srgbClr val="FF0000"/>
            </a:solidFill>
            <a:prstDash val="solid"/>
            <a:round/>
            <a:headEnd type="none" w="med" len="med"/>
            <a:tailEnd type="none" w="med" len="med"/>
          </a:ln>
          <a:effectLst/>
        </p:spPr>
        <p:txBody>
          <a:bodyPr wrap="none" lIns="90000" tIns="46800" rIns="90000" bIns="46800" anchor="ctr"/>
          <a:lstStyle/>
          <a:p>
            <a:pPr>
              <a:defRPr/>
            </a:pPr>
            <a:endParaRPr lang="es-ES" sz="2000">
              <a:solidFill>
                <a:srgbClr val="000000"/>
              </a:solidFill>
              <a:ea typeface="+mn-ea"/>
              <a:cs typeface="+mn-cs"/>
            </a:endParaRPr>
          </a:p>
        </p:txBody>
      </p:sp>
      <p:sp>
        <p:nvSpPr>
          <p:cNvPr id="8" name="CuadroTexto 7"/>
          <p:cNvSpPr txBox="1"/>
          <p:nvPr/>
        </p:nvSpPr>
        <p:spPr>
          <a:xfrm>
            <a:off x="87313" y="1204913"/>
            <a:ext cx="2468562" cy="922337"/>
          </a:xfrm>
          <a:prstGeom prst="rect">
            <a:avLst/>
          </a:prstGeom>
          <a:noFill/>
        </p:spPr>
        <p:txBody>
          <a:bodyPr wrap="none">
            <a:spAutoFit/>
          </a:bodyPr>
          <a:lstStyle/>
          <a:p>
            <a:pPr defTabSz="457200" fontAlgn="auto">
              <a:spcBef>
                <a:spcPts val="0"/>
              </a:spcBef>
              <a:spcAft>
                <a:spcPts val="0"/>
              </a:spcAft>
              <a:defRPr/>
            </a:pPr>
            <a:r>
              <a:rPr lang="es-ES" dirty="0">
                <a:solidFill>
                  <a:srgbClr val="000000"/>
                </a:solidFill>
                <a:latin typeface="Arial"/>
                <a:ea typeface="+mn-ea"/>
                <a:cs typeface="+mn-cs"/>
              </a:rPr>
              <a:t>t</a:t>
            </a:r>
            <a:r>
              <a:rPr lang="es-ES_tradnl" dirty="0">
                <a:solidFill>
                  <a:srgbClr val="000000"/>
                </a:solidFill>
                <a:latin typeface="Arial"/>
                <a:ea typeface="+mn-ea"/>
                <a:cs typeface="+mn-cs"/>
              </a:rPr>
              <a:t>(11;14)</a:t>
            </a:r>
          </a:p>
          <a:p>
            <a:pPr defTabSz="457200" fontAlgn="auto">
              <a:spcBef>
                <a:spcPts val="0"/>
              </a:spcBef>
              <a:spcAft>
                <a:spcPts val="0"/>
              </a:spcAft>
              <a:defRPr/>
            </a:pPr>
            <a:r>
              <a:rPr lang="es-ES_tradnl" dirty="0">
                <a:solidFill>
                  <a:srgbClr val="000000"/>
                </a:solidFill>
                <a:latin typeface="Arial"/>
                <a:ea typeface="+mn-ea"/>
                <a:cs typeface="+mn-cs"/>
              </a:rPr>
              <a:t>Activación constitutiva </a:t>
            </a:r>
          </a:p>
          <a:p>
            <a:pPr defTabSz="457200" fontAlgn="auto">
              <a:spcBef>
                <a:spcPts val="0"/>
              </a:spcBef>
              <a:spcAft>
                <a:spcPts val="0"/>
              </a:spcAft>
              <a:defRPr/>
            </a:pPr>
            <a:r>
              <a:rPr lang="es-ES_tradnl" dirty="0" err="1">
                <a:solidFill>
                  <a:srgbClr val="000000"/>
                </a:solidFill>
                <a:latin typeface="Arial"/>
                <a:ea typeface="+mn-ea"/>
                <a:cs typeface="+mn-cs"/>
              </a:rPr>
              <a:t>Ciclina</a:t>
            </a:r>
            <a:r>
              <a:rPr lang="es-ES_tradnl" dirty="0">
                <a:solidFill>
                  <a:srgbClr val="000000"/>
                </a:solidFill>
                <a:latin typeface="Arial"/>
                <a:ea typeface="+mn-ea"/>
                <a:cs typeface="+mn-cs"/>
              </a:rPr>
              <a:t> D1</a:t>
            </a:r>
          </a:p>
        </p:txBody>
      </p:sp>
      <p:pic>
        <p:nvPicPr>
          <p:cNvPr id="354311" name="Imagen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8150" y="1204913"/>
            <a:ext cx="6110288" cy="490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29"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9538" y="322263"/>
            <a:ext cx="87122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5330"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78813" y="5926138"/>
            <a:ext cx="677862"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uadroTexto 3"/>
          <p:cNvSpPr txBox="1"/>
          <p:nvPr/>
        </p:nvSpPr>
        <p:spPr>
          <a:xfrm>
            <a:off x="468313" y="6334125"/>
            <a:ext cx="3430587" cy="277813"/>
          </a:xfrm>
          <a:prstGeom prst="rect">
            <a:avLst/>
          </a:prstGeom>
          <a:noFill/>
        </p:spPr>
        <p:txBody>
          <a:bodyPr wrap="none">
            <a:spAutoFit/>
          </a:bodyPr>
          <a:lstStyle/>
          <a:p>
            <a:pPr defTabSz="457200" fontAlgn="auto">
              <a:spcBef>
                <a:spcPts val="0"/>
              </a:spcBef>
              <a:spcAft>
                <a:spcPts val="0"/>
              </a:spcAft>
              <a:defRPr/>
            </a:pPr>
            <a:r>
              <a:rPr lang="es-ES_tradnl" sz="1200" dirty="0" err="1">
                <a:solidFill>
                  <a:prstClr val="black"/>
                </a:solidFill>
                <a:latin typeface="Calibri"/>
                <a:ea typeface="+mn-ea"/>
                <a:cs typeface="+mn-cs"/>
              </a:rPr>
              <a:t>Kridel</a:t>
            </a:r>
            <a:r>
              <a:rPr lang="es-ES_tradnl" sz="1200" dirty="0">
                <a:solidFill>
                  <a:prstClr val="black"/>
                </a:solidFill>
                <a:latin typeface="Calibri"/>
                <a:ea typeface="+mn-ea"/>
                <a:cs typeface="+mn-cs"/>
              </a:rPr>
              <a:t> R, et al. J </a:t>
            </a:r>
            <a:r>
              <a:rPr lang="es-ES_tradnl" sz="1200" dirty="0" err="1">
                <a:solidFill>
                  <a:prstClr val="black"/>
                </a:solidFill>
                <a:latin typeface="Calibri"/>
                <a:ea typeface="+mn-ea"/>
                <a:cs typeface="+mn-cs"/>
              </a:rPr>
              <a:t>Clin</a:t>
            </a:r>
            <a:r>
              <a:rPr lang="es-ES_tradnl" sz="1200" dirty="0">
                <a:solidFill>
                  <a:prstClr val="black"/>
                </a:solidFill>
                <a:latin typeface="Calibri"/>
                <a:ea typeface="+mn-ea"/>
                <a:cs typeface="+mn-cs"/>
              </a:rPr>
              <a:t> Invest.2012;122(10):3424–3431 </a:t>
            </a:r>
            <a:endParaRPr lang="es-ES" sz="1200" dirty="0">
              <a:solidFill>
                <a:prstClr val="black"/>
              </a:solidFill>
              <a:latin typeface="Calibri"/>
              <a:ea typeface="+mn-ea"/>
              <a:cs typeface="+mn-cs"/>
            </a:endParaRPr>
          </a:p>
        </p:txBody>
      </p:sp>
      <p:pic>
        <p:nvPicPr>
          <p:cNvPr id="355332" name="Imagen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92375" y="1503363"/>
            <a:ext cx="4648200" cy="483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6"/>
          <p:cNvSpPr/>
          <p:nvPr/>
        </p:nvSpPr>
        <p:spPr>
          <a:xfrm>
            <a:off x="7743825" y="3597275"/>
            <a:ext cx="1069975" cy="1076325"/>
          </a:xfrm>
          <a:prstGeom prst="rect">
            <a:avLst/>
          </a:prstGeom>
        </p:spPr>
        <p:txBody>
          <a:bodyPr wrap="none">
            <a:spAutoFit/>
          </a:bodyPr>
          <a:lstStyle/>
          <a:p>
            <a:pPr defTabSz="457200" fontAlgn="auto">
              <a:spcBef>
                <a:spcPts val="0"/>
              </a:spcBef>
              <a:spcAft>
                <a:spcPts val="0"/>
              </a:spcAft>
              <a:defRPr/>
            </a:pPr>
            <a:r>
              <a:rPr lang="en-US" sz="2400" baseline="30000" dirty="0">
                <a:solidFill>
                  <a:prstClr val="black"/>
                </a:solidFill>
                <a:latin typeface="Calibri"/>
                <a:ea typeface="+mn-ea"/>
                <a:cs typeface="+mn-cs"/>
              </a:rPr>
              <a:t>MLL2, </a:t>
            </a:r>
          </a:p>
          <a:p>
            <a:pPr defTabSz="457200" fontAlgn="auto">
              <a:spcBef>
                <a:spcPts val="0"/>
              </a:spcBef>
              <a:spcAft>
                <a:spcPts val="0"/>
              </a:spcAft>
              <a:defRPr/>
            </a:pPr>
            <a:r>
              <a:rPr lang="en-US" sz="2400" baseline="30000" dirty="0">
                <a:solidFill>
                  <a:prstClr val="black"/>
                </a:solidFill>
                <a:latin typeface="Calibri"/>
                <a:ea typeface="+mn-ea"/>
                <a:cs typeface="+mn-cs"/>
              </a:rPr>
              <a:t>EPHA7, </a:t>
            </a:r>
          </a:p>
          <a:p>
            <a:pPr defTabSz="457200" fontAlgn="auto">
              <a:spcBef>
                <a:spcPts val="0"/>
              </a:spcBef>
              <a:spcAft>
                <a:spcPts val="0"/>
              </a:spcAft>
              <a:defRPr/>
            </a:pPr>
            <a:r>
              <a:rPr lang="en-US" sz="2400" baseline="30000" dirty="0">
                <a:solidFill>
                  <a:prstClr val="black"/>
                </a:solidFill>
                <a:latin typeface="Calibri"/>
                <a:ea typeface="+mn-ea"/>
                <a:cs typeface="+mn-cs"/>
              </a:rPr>
              <a:t>TNFRSF14, </a:t>
            </a:r>
          </a:p>
          <a:p>
            <a:pPr defTabSz="457200" fontAlgn="auto">
              <a:spcBef>
                <a:spcPts val="0"/>
              </a:spcBef>
              <a:spcAft>
                <a:spcPts val="0"/>
              </a:spcAft>
              <a:defRPr/>
            </a:pPr>
            <a:r>
              <a:rPr lang="en-US" sz="2400" baseline="30000" dirty="0">
                <a:solidFill>
                  <a:prstClr val="black"/>
                </a:solidFill>
                <a:latin typeface="Calibri"/>
                <a:ea typeface="+mn-ea"/>
                <a:cs typeface="+mn-cs"/>
              </a:rPr>
              <a:t>EZH2</a:t>
            </a:r>
            <a:endParaRPr lang="es-ES" sz="2400" dirty="0">
              <a:solidFill>
                <a:prstClr val="black"/>
              </a:solidFill>
              <a:latin typeface="Calibri"/>
              <a:ea typeface="+mn-ea"/>
              <a:cs typeface="+mn-cs"/>
            </a:endParaRPr>
          </a:p>
        </p:txBody>
      </p:sp>
      <p:sp>
        <p:nvSpPr>
          <p:cNvPr id="8" name="CuadroTexto 7"/>
          <p:cNvSpPr txBox="1"/>
          <p:nvPr/>
        </p:nvSpPr>
        <p:spPr>
          <a:xfrm>
            <a:off x="468313" y="4505325"/>
            <a:ext cx="185737" cy="369888"/>
          </a:xfrm>
          <a:prstGeom prst="rect">
            <a:avLst/>
          </a:prstGeom>
          <a:noFill/>
        </p:spPr>
        <p:txBody>
          <a:bodyPr wrap="none">
            <a:spAutoFit/>
          </a:bodyPr>
          <a:lstStyle/>
          <a:p>
            <a:pPr defTabSz="457200" fontAlgn="auto">
              <a:spcBef>
                <a:spcPts val="0"/>
              </a:spcBef>
              <a:spcAft>
                <a:spcPts val="0"/>
              </a:spcAft>
              <a:defRPr/>
            </a:pPr>
            <a:endParaRPr lang="es-ES" dirty="0">
              <a:solidFill>
                <a:prstClr val="black"/>
              </a:solidFill>
              <a:latin typeface="Calibri"/>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1_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RTP_08_PPT_SlideGuide_tjd">
  <a:themeElements>
    <a:clrScheme name="">
      <a:dk1>
        <a:srgbClr val="000000"/>
      </a:dk1>
      <a:lt1>
        <a:srgbClr val="FFFFFF"/>
      </a:lt1>
      <a:dk2>
        <a:srgbClr val="F0ECD9"/>
      </a:dk2>
      <a:lt2>
        <a:srgbClr val="FFFF00"/>
      </a:lt2>
      <a:accent1>
        <a:srgbClr val="99CCFF"/>
      </a:accent1>
      <a:accent2>
        <a:srgbClr val="FF9900"/>
      </a:accent2>
      <a:accent3>
        <a:srgbClr val="F6F4E9"/>
      </a:accent3>
      <a:accent4>
        <a:srgbClr val="DADADA"/>
      </a:accent4>
      <a:accent5>
        <a:srgbClr val="CAE2FF"/>
      </a:accent5>
      <a:accent6>
        <a:srgbClr val="E78A00"/>
      </a:accent6>
      <a:hlink>
        <a:srgbClr val="008080"/>
      </a:hlink>
      <a:folHlink>
        <a:srgbClr val="6A8B2A"/>
      </a:folHlink>
    </a:clrScheme>
    <a:fontScheme name="RTP_08_PPT_SlideGuide_tjd">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100" b="1" i="0" u="none" strike="noStrike" cap="none" normalizeH="0" baseline="0">
            <a:ln>
              <a:noFill/>
            </a:ln>
            <a:solidFill>
              <a:srgbClr val="FFFFFF"/>
            </a:solidFill>
            <a:effectLst/>
            <a:latin typeface="Arial"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100" b="1" i="0" u="none" strike="noStrike" cap="none" normalizeH="0" baseline="0">
            <a:ln>
              <a:noFill/>
            </a:ln>
            <a:solidFill>
              <a:srgbClr val="FFFFFF"/>
            </a:solidFill>
            <a:effectLst/>
            <a:latin typeface="Arial" charset="0"/>
            <a:ea typeface="ＭＳ Ｐゴシック" charset="0"/>
          </a:defRPr>
        </a:defPPr>
      </a:lstStyle>
    </a:lnDef>
  </a:objectDefaults>
  <a:extraClrSchemeLst>
    <a:extraClrScheme>
      <a:clrScheme name="RTP_08_PPT_SlideGuide_tjd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TP_08_PPT_SlideGuide_tj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RTP_08_PPT_SlideGuide_tjd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TP_08_PPT_SlideGuide_tjd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TP_08_PPT_SlideGuide_tjd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TP_08_PPT_SlideGuide_tjd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RTP_08_PPT_SlideGuide_tjd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RTP_08_PPT_SlideGuide_tjd 8">
        <a:dk1>
          <a:srgbClr val="000000"/>
        </a:dk1>
        <a:lt1>
          <a:srgbClr val="FFFFFF"/>
        </a:lt1>
        <a:dk2>
          <a:srgbClr val="0000FF"/>
        </a:dk2>
        <a:lt2>
          <a:srgbClr val="FFFF00"/>
        </a:lt2>
        <a:accent1>
          <a:srgbClr val="99CCFF"/>
        </a:accent1>
        <a:accent2>
          <a:srgbClr val="FF9900"/>
        </a:accent2>
        <a:accent3>
          <a:srgbClr val="AAAAFF"/>
        </a:accent3>
        <a:accent4>
          <a:srgbClr val="DADADA"/>
        </a:accent4>
        <a:accent5>
          <a:srgbClr val="CAE2FF"/>
        </a:accent5>
        <a:accent6>
          <a:srgbClr val="E78A00"/>
        </a:accent6>
        <a:hlink>
          <a:srgbClr val="008080"/>
        </a:hlink>
        <a:folHlink>
          <a:srgbClr val="6A8B2A"/>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Standarddesign">
  <a:themeElements>
    <a:clrScheme name="1_Standarddesign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1_Standarddesign">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Standarddesign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2323</TotalTime>
  <Words>3307</Words>
  <Application>Microsoft Macintosh PowerPoint</Application>
  <PresentationFormat>Presentación en pantalla (4:3)</PresentationFormat>
  <Paragraphs>817</Paragraphs>
  <Slides>107</Slides>
  <Notes>20</Notes>
  <HiddenSlides>0</HiddenSlides>
  <MMClips>0</MMClips>
  <ScaleCrop>false</ScaleCrop>
  <HeadingPairs>
    <vt:vector size="4" baseType="variant">
      <vt:variant>
        <vt:lpstr>Tema</vt:lpstr>
      </vt:variant>
      <vt:variant>
        <vt:i4>6</vt:i4>
      </vt:variant>
      <vt:variant>
        <vt:lpstr>Títulos de diapositiva</vt:lpstr>
      </vt:variant>
      <vt:variant>
        <vt:i4>107</vt:i4>
      </vt:variant>
    </vt:vector>
  </HeadingPairs>
  <TitlesOfParts>
    <vt:vector size="113" baseType="lpstr">
      <vt:lpstr>1_PresentationLoad</vt:lpstr>
      <vt:lpstr>Tema de Office</vt:lpstr>
      <vt:lpstr>RTP_08_PPT_SlideGuide_tjd</vt:lpstr>
      <vt:lpstr>1_Tema de Office</vt:lpstr>
      <vt:lpstr>1_Standarddesign</vt:lpstr>
      <vt:lpstr>2_PresentationLoad</vt:lpstr>
      <vt:lpstr>Biología molecular en neoplasias hematológicas</vt:lpstr>
      <vt:lpstr>Hallmarks of cancer</vt:lpstr>
      <vt:lpstr>Presentación de PowerPoint</vt:lpstr>
      <vt:lpstr>Topics</vt:lpstr>
      <vt:lpstr>Topics</vt:lpstr>
      <vt:lpstr>Self-sufficiency in growth signals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Phase Ib/II Trial Design</vt:lpstr>
      <vt:lpstr>Best Response by Cohort (Abstract Only)</vt:lpstr>
      <vt:lpstr>Assessment by Computed Tomography (CT) at 3-6 Months (n = 31)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EVADING APOPTOSIS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Limitless replicative potential</vt:lpstr>
      <vt:lpstr>Presentación de PowerPoint</vt:lpstr>
      <vt:lpstr>Genome instability and mutation</vt:lpstr>
      <vt:lpstr>Presentación de PowerPoint</vt:lpstr>
      <vt:lpstr>Conclusion: Understandig pays off</vt:lpstr>
      <vt:lpstr>Biología molecular de linfomas</vt:lpstr>
      <vt:lpstr>Translocaciones en neoplasias linfoides</vt:lpstr>
      <vt:lpstr>Presentación de PowerPoint</vt:lpstr>
      <vt:lpstr>Presentación de PowerPoint</vt:lpstr>
      <vt:lpstr>Presentación de PowerPoint</vt:lpstr>
      <vt:lpstr>Presentación de PowerPoint</vt:lpstr>
      <vt:lpstr>Presentación de PowerPoint</vt:lpstr>
      <vt:lpstr>Presentación de PowerPoint</vt:lpstr>
      <vt:lpstr>Translocaciones en linfomas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c-Myc in Burkitt’s Lymphoma</vt:lpstr>
      <vt:lpstr>Molecular diagnosis of Burkitt’s Lymphoma</vt:lpstr>
      <vt:lpstr>Conclusión</vt:lpstr>
      <vt:lpstr>Oncogenes y translocaciones cromosómicas</vt:lpstr>
    </vt:vector>
  </TitlesOfParts>
  <Manager/>
  <Company>KMT Software,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subject/>
  <dc:creator/>
  <cp:keywords/>
  <cp:lastModifiedBy>mac mac</cp:lastModifiedBy>
  <cp:revision>423</cp:revision>
  <dcterms:created xsi:type="dcterms:W3CDTF">2012-03-08T10:56:26Z</dcterms:created>
  <dcterms:modified xsi:type="dcterms:W3CDTF">2014-07-18T03:01:14Z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
    <vt:lpwstr>Wavy Blue Tile</vt:lpwstr>
  </property>
  <property fmtid="{D5CDD505-2E9C-101B-9397-08002B2CF9AE}" pid="3" name="Style">
    <vt:lpwstr>Screen</vt:lpwstr>
  </property>
  <property fmtid="{D5CDD505-2E9C-101B-9397-08002B2CF9AE}" pid="4" name="Folder">
    <vt:lpwstr>Nouveau</vt:lpwstr>
  </property>
</Properties>
</file>